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36"/>
  </p:notesMasterIdLst>
  <p:sldIdLst>
    <p:sldId id="257" r:id="rId2"/>
    <p:sldId id="436" r:id="rId3"/>
    <p:sldId id="438" r:id="rId4"/>
    <p:sldId id="481" r:id="rId5"/>
    <p:sldId id="445" r:id="rId6"/>
    <p:sldId id="442" r:id="rId7"/>
    <p:sldId id="474" r:id="rId8"/>
    <p:sldId id="483" r:id="rId9"/>
    <p:sldId id="493" r:id="rId10"/>
    <p:sldId id="497" r:id="rId11"/>
    <p:sldId id="498" r:id="rId12"/>
    <p:sldId id="499" r:id="rId13"/>
    <p:sldId id="508" r:id="rId14"/>
    <p:sldId id="509" r:id="rId15"/>
    <p:sldId id="510" r:id="rId16"/>
    <p:sldId id="504" r:id="rId17"/>
    <p:sldId id="505" r:id="rId18"/>
    <p:sldId id="472" r:id="rId19"/>
    <p:sldId id="506" r:id="rId20"/>
    <p:sldId id="507" r:id="rId21"/>
    <p:sldId id="448" r:id="rId22"/>
    <p:sldId id="465" r:id="rId23"/>
    <p:sldId id="459" r:id="rId24"/>
    <p:sldId id="464" r:id="rId25"/>
    <p:sldId id="470" r:id="rId26"/>
    <p:sldId id="471" r:id="rId27"/>
    <p:sldId id="468" r:id="rId28"/>
    <p:sldId id="460" r:id="rId29"/>
    <p:sldId id="475" r:id="rId30"/>
    <p:sldId id="453" r:id="rId31"/>
    <p:sldId id="476" r:id="rId32"/>
    <p:sldId id="426" r:id="rId33"/>
    <p:sldId id="478" r:id="rId34"/>
    <p:sldId id="473" r:id="rId35"/>
  </p:sldIdLst>
  <p:sldSz cx="12192000" cy="6858000"/>
  <p:notesSz cx="6858000" cy="9144000"/>
  <p:embeddedFontLst>
    <p:embeddedFont>
      <p:font typeface="Cambria Math" panose="02040503050406030204" pitchFamily="18" charset="0"/>
      <p:regular r:id="rId37"/>
    </p:embeddedFont>
    <p:embeddedFont>
      <p:font typeface="IBM Plex Sans" panose="020B0503050203000203" pitchFamily="34" charset="0"/>
      <p:regular r:id="rId38"/>
    </p:embeddedFont>
    <p:embeddedFont>
      <p:font typeface="IBM Plex Sans Light" panose="020B0403050203000203" pitchFamily="34" charset="0"/>
      <p:regular r:id="rId39"/>
      <p:italic r:id="rId40"/>
    </p:embeddedFont>
    <p:embeddedFont>
      <p:font typeface="IBM Plex Sans Medium" panose="020B0603050203000203" pitchFamily="34" charset="0"/>
      <p:regular r:id="rId41"/>
    </p:embeddedFont>
    <p:embeddedFont>
      <p:font typeface="Roboto" panose="02000000000000000000" pitchFamily="2" charset="0"/>
      <p:regular r:id="rId42"/>
      <p:bold r:id="rId43"/>
      <p:italic r:id="rId44"/>
      <p:boldItalic r:id="rId45"/>
    </p:embeddedFont>
  </p:embeddedFontLst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7698"/>
    <a:srgbClr val="548235"/>
    <a:srgbClr val="FCECE8"/>
    <a:srgbClr val="2E75B6"/>
    <a:srgbClr val="F8D7CD"/>
    <a:srgbClr val="CCCCCC"/>
    <a:srgbClr val="ED7D31"/>
    <a:srgbClr val="CA6E2F"/>
    <a:srgbClr val="FFFFFF"/>
    <a:srgbClr val="70A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3C55CC-F94A-4E44-8108-A439FA62DBF9}" v="454" dt="2023-11-24T09:44:58.5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87581" autoAdjust="0"/>
  </p:normalViewPr>
  <p:slideViewPr>
    <p:cSldViewPr snapToGrid="0">
      <p:cViewPr varScale="1">
        <p:scale>
          <a:sx n="61" d="100"/>
          <a:sy n="61" d="100"/>
        </p:scale>
        <p:origin x="844" y="48"/>
      </p:cViewPr>
      <p:guideLst/>
    </p:cSldViewPr>
  </p:slideViewPr>
  <p:outlineViewPr>
    <p:cViewPr>
      <p:scale>
        <a:sx n="33" d="100"/>
        <a:sy n="33" d="100"/>
      </p:scale>
      <p:origin x="0" y="-1493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vit Özbay" userId="040ffe4b59ecfe15" providerId="LiveId" clId="{633C55CC-F94A-4E44-8108-A439FA62DBF9}"/>
    <pc:docChg chg="undo custSel addSld delSld modSld sldOrd">
      <pc:chgData name="Cavit Özbay" userId="040ffe4b59ecfe15" providerId="LiveId" clId="{633C55CC-F94A-4E44-8108-A439FA62DBF9}" dt="2023-11-24T09:49:19.884" v="2501" actId="20577"/>
      <pc:docMkLst>
        <pc:docMk/>
      </pc:docMkLst>
      <pc:sldChg chg="delSp modSp mod">
        <pc:chgData name="Cavit Özbay" userId="040ffe4b59ecfe15" providerId="LiveId" clId="{633C55CC-F94A-4E44-8108-A439FA62DBF9}" dt="2023-11-20T12:18:12.368" v="58" actId="20577"/>
        <pc:sldMkLst>
          <pc:docMk/>
          <pc:sldMk cId="3788145170" sldId="257"/>
        </pc:sldMkLst>
        <pc:spChg chg="del">
          <ac:chgData name="Cavit Özbay" userId="040ffe4b59ecfe15" providerId="LiveId" clId="{633C55CC-F94A-4E44-8108-A439FA62DBF9}" dt="2023-11-20T12:17:36.418" v="56"/>
          <ac:spMkLst>
            <pc:docMk/>
            <pc:sldMk cId="3788145170" sldId="257"/>
            <ac:spMk id="2" creationId="{CD3B11B1-B132-525E-8505-AB70918D3FF0}"/>
          </ac:spMkLst>
        </pc:spChg>
        <pc:spChg chg="mod">
          <ac:chgData name="Cavit Özbay" userId="040ffe4b59ecfe15" providerId="LiveId" clId="{633C55CC-F94A-4E44-8108-A439FA62DBF9}" dt="2023-11-20T12:18:12.368" v="58" actId="20577"/>
          <ac:spMkLst>
            <pc:docMk/>
            <pc:sldMk cId="3788145170" sldId="257"/>
            <ac:spMk id="3" creationId="{7BA0CEB8-FD00-0805-F520-95E18D8D08E2}"/>
          </ac:spMkLst>
        </pc:spChg>
        <pc:spChg chg="mod">
          <ac:chgData name="Cavit Özbay" userId="040ffe4b59ecfe15" providerId="LiveId" clId="{633C55CC-F94A-4E44-8108-A439FA62DBF9}" dt="2023-11-20T12:06:09.778" v="36" actId="20577"/>
          <ac:spMkLst>
            <pc:docMk/>
            <pc:sldMk cId="3788145170" sldId="257"/>
            <ac:spMk id="60" creationId="{00000000-0000-0000-0000-000000000000}"/>
          </ac:spMkLst>
        </pc:spChg>
      </pc:sldChg>
      <pc:sldChg chg="del">
        <pc:chgData name="Cavit Özbay" userId="040ffe4b59ecfe15" providerId="LiveId" clId="{633C55CC-F94A-4E44-8108-A439FA62DBF9}" dt="2023-11-20T10:36:55.922" v="17" actId="47"/>
        <pc:sldMkLst>
          <pc:docMk/>
          <pc:sldMk cId="1004670721" sldId="258"/>
        </pc:sldMkLst>
      </pc:sldChg>
      <pc:sldChg chg="del">
        <pc:chgData name="Cavit Özbay" userId="040ffe4b59ecfe15" providerId="LiveId" clId="{633C55CC-F94A-4E44-8108-A439FA62DBF9}" dt="2023-11-20T10:36:49.498" v="13" actId="47"/>
        <pc:sldMkLst>
          <pc:docMk/>
          <pc:sldMk cId="112901980" sldId="381"/>
        </pc:sldMkLst>
      </pc:sldChg>
      <pc:sldChg chg="del">
        <pc:chgData name="Cavit Özbay" userId="040ffe4b59ecfe15" providerId="LiveId" clId="{633C55CC-F94A-4E44-8108-A439FA62DBF9}" dt="2023-11-20T10:36:51.862" v="15" actId="47"/>
        <pc:sldMkLst>
          <pc:docMk/>
          <pc:sldMk cId="919784730" sldId="383"/>
        </pc:sldMkLst>
      </pc:sldChg>
      <pc:sldChg chg="del">
        <pc:chgData name="Cavit Özbay" userId="040ffe4b59ecfe15" providerId="LiveId" clId="{633C55CC-F94A-4E44-8108-A439FA62DBF9}" dt="2023-11-20T10:36:54.292" v="16" actId="47"/>
        <pc:sldMkLst>
          <pc:docMk/>
          <pc:sldMk cId="3340165999" sldId="387"/>
        </pc:sldMkLst>
      </pc:sldChg>
      <pc:sldChg chg="del">
        <pc:chgData name="Cavit Özbay" userId="040ffe4b59ecfe15" providerId="LiveId" clId="{633C55CC-F94A-4E44-8108-A439FA62DBF9}" dt="2023-11-20T10:36:50.502" v="14" actId="47"/>
        <pc:sldMkLst>
          <pc:docMk/>
          <pc:sldMk cId="3900796321" sldId="393"/>
        </pc:sldMkLst>
      </pc:sldChg>
      <pc:sldChg chg="del">
        <pc:chgData name="Cavit Özbay" userId="040ffe4b59ecfe15" providerId="LiveId" clId="{633C55CC-F94A-4E44-8108-A439FA62DBF9}" dt="2023-11-20T10:37:02.522" v="18" actId="47"/>
        <pc:sldMkLst>
          <pc:docMk/>
          <pc:sldMk cId="824068230" sldId="396"/>
        </pc:sldMkLst>
      </pc:sldChg>
      <pc:sldChg chg="del">
        <pc:chgData name="Cavit Özbay" userId="040ffe4b59ecfe15" providerId="LiveId" clId="{633C55CC-F94A-4E44-8108-A439FA62DBF9}" dt="2023-11-20T10:37:02.522" v="18" actId="47"/>
        <pc:sldMkLst>
          <pc:docMk/>
          <pc:sldMk cId="1938945498" sldId="397"/>
        </pc:sldMkLst>
      </pc:sldChg>
      <pc:sldChg chg="del">
        <pc:chgData name="Cavit Özbay" userId="040ffe4b59ecfe15" providerId="LiveId" clId="{633C55CC-F94A-4E44-8108-A439FA62DBF9}" dt="2023-11-20T10:37:02.522" v="18" actId="47"/>
        <pc:sldMkLst>
          <pc:docMk/>
          <pc:sldMk cId="568672198" sldId="398"/>
        </pc:sldMkLst>
      </pc:sldChg>
      <pc:sldChg chg="del">
        <pc:chgData name="Cavit Özbay" userId="040ffe4b59ecfe15" providerId="LiveId" clId="{633C55CC-F94A-4E44-8108-A439FA62DBF9}" dt="2023-11-20T10:37:04.197" v="19" actId="47"/>
        <pc:sldMkLst>
          <pc:docMk/>
          <pc:sldMk cId="1159226504" sldId="399"/>
        </pc:sldMkLst>
      </pc:sldChg>
      <pc:sldChg chg="del">
        <pc:chgData name="Cavit Özbay" userId="040ffe4b59ecfe15" providerId="LiveId" clId="{633C55CC-F94A-4E44-8108-A439FA62DBF9}" dt="2023-11-20T10:37:02.522" v="18" actId="47"/>
        <pc:sldMkLst>
          <pc:docMk/>
          <pc:sldMk cId="1399459873" sldId="401"/>
        </pc:sldMkLst>
      </pc:sldChg>
      <pc:sldChg chg="delSp modSp mod modAnim">
        <pc:chgData name="Cavit Özbay" userId="040ffe4b59ecfe15" providerId="LiveId" clId="{633C55CC-F94A-4E44-8108-A439FA62DBF9}" dt="2023-11-22T23:55:38.498" v="2368" actId="14100"/>
        <pc:sldMkLst>
          <pc:docMk/>
          <pc:sldMk cId="1987478945" sldId="403"/>
        </pc:sldMkLst>
        <pc:spChg chg="del">
          <ac:chgData name="Cavit Özbay" userId="040ffe4b59ecfe15" providerId="LiveId" clId="{633C55CC-F94A-4E44-8108-A439FA62DBF9}" dt="2023-11-20T12:17:36.418" v="56"/>
          <ac:spMkLst>
            <pc:docMk/>
            <pc:sldMk cId="1987478945" sldId="403"/>
            <ac:spMk id="6" creationId="{D34E57B7-CD36-E557-B3C7-8EB286A9BEE5}"/>
          </ac:spMkLst>
        </pc:spChg>
        <pc:spChg chg="mod">
          <ac:chgData name="Cavit Özbay" userId="040ffe4b59ecfe15" providerId="LiveId" clId="{633C55CC-F94A-4E44-8108-A439FA62DBF9}" dt="2023-11-22T23:55:38.498" v="2368" actId="14100"/>
          <ac:spMkLst>
            <pc:docMk/>
            <pc:sldMk cId="1987478945" sldId="403"/>
            <ac:spMk id="7" creationId="{1147E2ED-BD42-C36E-A1EA-17A58812875F}"/>
          </ac:spMkLst>
        </pc:spChg>
        <pc:spChg chg="del">
          <ac:chgData name="Cavit Özbay" userId="040ffe4b59ecfe15" providerId="LiveId" clId="{633C55CC-F94A-4E44-8108-A439FA62DBF9}" dt="2023-11-20T12:17:56.218" v="57"/>
          <ac:spMkLst>
            <pc:docMk/>
            <pc:sldMk cId="1987478945" sldId="403"/>
            <ac:spMk id="8" creationId="{1EF13997-275B-AEF2-D6AE-CF8B22DE3CE6}"/>
          </ac:spMkLst>
        </pc:spChg>
      </pc:sldChg>
      <pc:sldChg chg="del">
        <pc:chgData name="Cavit Özbay" userId="040ffe4b59ecfe15" providerId="LiveId" clId="{633C55CC-F94A-4E44-8108-A439FA62DBF9}" dt="2023-11-20T10:37:02.522" v="18" actId="47"/>
        <pc:sldMkLst>
          <pc:docMk/>
          <pc:sldMk cId="3540080332" sldId="404"/>
        </pc:sldMkLst>
      </pc:sldChg>
      <pc:sldChg chg="del">
        <pc:chgData name="Cavit Özbay" userId="040ffe4b59ecfe15" providerId="LiveId" clId="{633C55CC-F94A-4E44-8108-A439FA62DBF9}" dt="2023-11-20T10:37:02.522" v="18" actId="47"/>
        <pc:sldMkLst>
          <pc:docMk/>
          <pc:sldMk cId="4128654625" sldId="411"/>
        </pc:sldMkLst>
      </pc:sldChg>
      <pc:sldChg chg="del">
        <pc:chgData name="Cavit Özbay" userId="040ffe4b59ecfe15" providerId="LiveId" clId="{633C55CC-F94A-4E44-8108-A439FA62DBF9}" dt="2023-11-20T10:37:05.296" v="20" actId="47"/>
        <pc:sldMkLst>
          <pc:docMk/>
          <pc:sldMk cId="1642913871" sldId="416"/>
        </pc:sldMkLst>
      </pc:sldChg>
      <pc:sldChg chg="del">
        <pc:chgData name="Cavit Özbay" userId="040ffe4b59ecfe15" providerId="LiveId" clId="{633C55CC-F94A-4E44-8108-A439FA62DBF9}" dt="2023-11-20T10:37:06.372" v="21" actId="47"/>
        <pc:sldMkLst>
          <pc:docMk/>
          <pc:sldMk cId="178944484" sldId="424"/>
        </pc:sldMkLst>
      </pc:sldChg>
      <pc:sldChg chg="del">
        <pc:chgData name="Cavit Özbay" userId="040ffe4b59ecfe15" providerId="LiveId" clId="{633C55CC-F94A-4E44-8108-A439FA62DBF9}" dt="2023-11-20T10:36:37.199" v="7" actId="47"/>
        <pc:sldMkLst>
          <pc:docMk/>
          <pc:sldMk cId="1281816211" sldId="425"/>
        </pc:sldMkLst>
      </pc:sldChg>
      <pc:sldChg chg="delSp modSp mod ord modShow">
        <pc:chgData name="Cavit Özbay" userId="040ffe4b59ecfe15" providerId="LiveId" clId="{633C55CC-F94A-4E44-8108-A439FA62DBF9}" dt="2023-11-22T14:26:13.546" v="1280"/>
        <pc:sldMkLst>
          <pc:docMk/>
          <pc:sldMk cId="2845845409" sldId="426"/>
        </pc:sldMkLst>
        <pc:spChg chg="del">
          <ac:chgData name="Cavit Özbay" userId="040ffe4b59ecfe15" providerId="LiveId" clId="{633C55CC-F94A-4E44-8108-A439FA62DBF9}" dt="2023-11-20T12:17:36.418" v="56"/>
          <ac:spMkLst>
            <pc:docMk/>
            <pc:sldMk cId="2845845409" sldId="426"/>
            <ac:spMk id="6" creationId="{0AD3A8E6-9226-040A-9C49-E28BBF46248D}"/>
          </ac:spMkLst>
        </pc:spChg>
        <pc:graphicFrameChg chg="del">
          <ac:chgData name="Cavit Özbay" userId="040ffe4b59ecfe15" providerId="LiveId" clId="{633C55CC-F94A-4E44-8108-A439FA62DBF9}" dt="2023-11-21T16:39:53.394" v="922" actId="478"/>
          <ac:graphicFrameMkLst>
            <pc:docMk/>
            <pc:sldMk cId="2845845409" sldId="426"/>
            <ac:graphicFrameMk id="3" creationId="{54B03DA9-C115-EA0D-FC69-C7F2BC23C778}"/>
          </ac:graphicFrameMkLst>
        </pc:graphicFrameChg>
        <pc:graphicFrameChg chg="mod modGraphic">
          <ac:chgData name="Cavit Özbay" userId="040ffe4b59ecfe15" providerId="LiveId" clId="{633C55CC-F94A-4E44-8108-A439FA62DBF9}" dt="2023-11-21T16:39:59.893" v="924" actId="20577"/>
          <ac:graphicFrameMkLst>
            <pc:docMk/>
            <pc:sldMk cId="2845845409" sldId="426"/>
            <ac:graphicFrameMk id="5" creationId="{A26135EB-6CDF-CF9C-B045-CAA25E6C7564}"/>
          </ac:graphicFrameMkLst>
        </pc:graphicFrameChg>
      </pc:sldChg>
      <pc:sldChg chg="delSp modSp mod">
        <pc:chgData name="Cavit Özbay" userId="040ffe4b59ecfe15" providerId="LiveId" clId="{633C55CC-F94A-4E44-8108-A439FA62DBF9}" dt="2023-11-22T14:15:31.829" v="1274" actId="20577"/>
        <pc:sldMkLst>
          <pc:docMk/>
          <pc:sldMk cId="1838430472" sldId="436"/>
        </pc:sldMkLst>
        <pc:spChg chg="mod">
          <ac:chgData name="Cavit Özbay" userId="040ffe4b59ecfe15" providerId="LiveId" clId="{633C55CC-F94A-4E44-8108-A439FA62DBF9}" dt="2023-11-22T14:15:31.829" v="1274" actId="20577"/>
          <ac:spMkLst>
            <pc:docMk/>
            <pc:sldMk cId="1838430472" sldId="436"/>
            <ac:spMk id="2" creationId="{998C0A78-E9AB-8B19-E4F6-D27D18618571}"/>
          </ac:spMkLst>
        </pc:spChg>
        <pc:spChg chg="del">
          <ac:chgData name="Cavit Özbay" userId="040ffe4b59ecfe15" providerId="LiveId" clId="{633C55CC-F94A-4E44-8108-A439FA62DBF9}" dt="2023-11-20T12:17:36.418" v="56"/>
          <ac:spMkLst>
            <pc:docMk/>
            <pc:sldMk cId="1838430472" sldId="436"/>
            <ac:spMk id="5" creationId="{9D6748BE-1ACF-B0E6-98FC-7CDDECAC3774}"/>
          </ac:spMkLst>
        </pc:spChg>
      </pc:sldChg>
      <pc:sldChg chg="del">
        <pc:chgData name="Cavit Özbay" userId="040ffe4b59ecfe15" providerId="LiveId" clId="{633C55CC-F94A-4E44-8108-A439FA62DBF9}" dt="2023-11-20T10:36:21.572" v="0" actId="47"/>
        <pc:sldMkLst>
          <pc:docMk/>
          <pc:sldMk cId="1258039469" sldId="437"/>
        </pc:sldMkLst>
      </pc:sldChg>
      <pc:sldChg chg="delSp modSp mod modNotesTx">
        <pc:chgData name="Cavit Özbay" userId="040ffe4b59ecfe15" providerId="LiveId" clId="{633C55CC-F94A-4E44-8108-A439FA62DBF9}" dt="2023-11-22T16:47:04.125" v="1971" actId="20577"/>
        <pc:sldMkLst>
          <pc:docMk/>
          <pc:sldMk cId="1173736407" sldId="438"/>
        </pc:sldMkLst>
        <pc:spChg chg="del">
          <ac:chgData name="Cavit Özbay" userId="040ffe4b59ecfe15" providerId="LiveId" clId="{633C55CC-F94A-4E44-8108-A439FA62DBF9}" dt="2023-11-20T12:17:36.418" v="56"/>
          <ac:spMkLst>
            <pc:docMk/>
            <pc:sldMk cId="1173736407" sldId="438"/>
            <ac:spMk id="11" creationId="{6F1A900E-8A06-FBDB-FCAD-403AACE78B91}"/>
          </ac:spMkLst>
        </pc:spChg>
        <pc:spChg chg="mod">
          <ac:chgData name="Cavit Özbay" userId="040ffe4b59ecfe15" providerId="LiveId" clId="{633C55CC-F94A-4E44-8108-A439FA62DBF9}" dt="2023-11-22T14:06:07.678" v="1261" actId="5793"/>
          <ac:spMkLst>
            <pc:docMk/>
            <pc:sldMk cId="1173736407" sldId="438"/>
            <ac:spMk id="45" creationId="{6CA9761B-4A9E-22B0-9932-C60FF056B16F}"/>
          </ac:spMkLst>
        </pc:spChg>
        <pc:cxnChg chg="mod">
          <ac:chgData name="Cavit Özbay" userId="040ffe4b59ecfe15" providerId="LiveId" clId="{633C55CC-F94A-4E44-8108-A439FA62DBF9}" dt="2023-11-22T14:06:20.138" v="1262" actId="14100"/>
          <ac:cxnSpMkLst>
            <pc:docMk/>
            <pc:sldMk cId="1173736407" sldId="438"/>
            <ac:cxnSpMk id="4" creationId="{AEE6E20F-F2D9-29B1-F9C0-268EC21DD731}"/>
          </ac:cxnSpMkLst>
        </pc:cxnChg>
      </pc:sldChg>
      <pc:sldChg chg="addSp delSp modSp mod modAnim modNotesTx">
        <pc:chgData name="Cavit Özbay" userId="040ffe4b59ecfe15" providerId="LiveId" clId="{633C55CC-F94A-4E44-8108-A439FA62DBF9}" dt="2023-11-22T16:51:18.141" v="2360" actId="20577"/>
        <pc:sldMkLst>
          <pc:docMk/>
          <pc:sldMk cId="3803521699" sldId="439"/>
        </pc:sldMkLst>
        <pc:spChg chg="add mod">
          <ac:chgData name="Cavit Özbay" userId="040ffe4b59ecfe15" providerId="LiveId" clId="{633C55CC-F94A-4E44-8108-A439FA62DBF9}" dt="2023-11-22T14:00:18.628" v="1255" actId="14100"/>
          <ac:spMkLst>
            <pc:docMk/>
            <pc:sldMk cId="3803521699" sldId="439"/>
            <ac:spMk id="4" creationId="{49C3E450-A87A-3106-3A06-1E281EAF69C6}"/>
          </ac:spMkLst>
        </pc:spChg>
        <pc:spChg chg="del">
          <ac:chgData name="Cavit Özbay" userId="040ffe4b59ecfe15" providerId="LiveId" clId="{633C55CC-F94A-4E44-8108-A439FA62DBF9}" dt="2023-11-20T12:17:36.418" v="56"/>
          <ac:spMkLst>
            <pc:docMk/>
            <pc:sldMk cId="3803521699" sldId="439"/>
            <ac:spMk id="4" creationId="{5D3B214D-165B-E4DB-4E1D-F62ED8B446D3}"/>
          </ac:spMkLst>
        </pc:spChg>
        <pc:spChg chg="mod">
          <ac:chgData name="Cavit Özbay" userId="040ffe4b59ecfe15" providerId="LiveId" clId="{633C55CC-F94A-4E44-8108-A439FA62DBF9}" dt="2023-11-22T13:59:31.502" v="1252" actId="207"/>
          <ac:spMkLst>
            <pc:docMk/>
            <pc:sldMk cId="3803521699" sldId="439"/>
            <ac:spMk id="52" creationId="{363292D9-648E-BA3D-C1FD-01E5DE07C747}"/>
          </ac:spMkLst>
        </pc:spChg>
        <pc:cxnChg chg="add mod">
          <ac:chgData name="Cavit Özbay" userId="040ffe4b59ecfe15" providerId="LiveId" clId="{633C55CC-F94A-4E44-8108-A439FA62DBF9}" dt="2023-11-22T14:00:18.628" v="1255" actId="14100"/>
          <ac:cxnSpMkLst>
            <pc:docMk/>
            <pc:sldMk cId="3803521699" sldId="439"/>
            <ac:cxnSpMk id="18" creationId="{A009BD8A-24E6-56FC-D559-4E8F37FB9F73}"/>
          </ac:cxnSpMkLst>
        </pc:cxnChg>
      </pc:sldChg>
      <pc:sldChg chg="addSp delSp modSp mod addAnim delAnim modAnim">
        <pc:chgData name="Cavit Özbay" userId="040ffe4b59ecfe15" providerId="LiveId" clId="{633C55CC-F94A-4E44-8108-A439FA62DBF9}" dt="2023-11-22T16:20:16.599" v="1286"/>
        <pc:sldMkLst>
          <pc:docMk/>
          <pc:sldMk cId="1289957235" sldId="442"/>
        </pc:sldMkLst>
        <pc:spChg chg="del">
          <ac:chgData name="Cavit Özbay" userId="040ffe4b59ecfe15" providerId="LiveId" clId="{633C55CC-F94A-4E44-8108-A439FA62DBF9}" dt="2023-11-20T12:17:36.418" v="56"/>
          <ac:spMkLst>
            <pc:docMk/>
            <pc:sldMk cId="1289957235" sldId="442"/>
            <ac:spMk id="3" creationId="{E5B15548-9BC6-9E7C-CEB1-F85D0D5DF193}"/>
          </ac:spMkLst>
        </pc:spChg>
        <pc:spChg chg="mod">
          <ac:chgData name="Cavit Özbay" userId="040ffe4b59ecfe15" providerId="LiveId" clId="{633C55CC-F94A-4E44-8108-A439FA62DBF9}" dt="2023-11-22T14:06:53.178" v="1263" actId="14100"/>
          <ac:spMkLst>
            <pc:docMk/>
            <pc:sldMk cId="1289957235" sldId="442"/>
            <ac:spMk id="32" creationId="{CED5BBE5-57EF-F547-8BD2-48EAE2F8B5E3}"/>
          </ac:spMkLst>
        </pc:spChg>
        <pc:spChg chg="del">
          <ac:chgData name="Cavit Özbay" userId="040ffe4b59ecfe15" providerId="LiveId" clId="{633C55CC-F94A-4E44-8108-A439FA62DBF9}" dt="2023-11-22T11:20:12.191" v="928" actId="478"/>
          <ac:spMkLst>
            <pc:docMk/>
            <pc:sldMk cId="1289957235" sldId="442"/>
            <ac:spMk id="33" creationId="{4EFD5F50-F276-51A4-D5D6-4F3F16224546}"/>
          </ac:spMkLst>
        </pc:spChg>
        <pc:spChg chg="del">
          <ac:chgData name="Cavit Özbay" userId="040ffe4b59ecfe15" providerId="LiveId" clId="{633C55CC-F94A-4E44-8108-A439FA62DBF9}" dt="2023-11-22T11:20:36.104" v="943" actId="478"/>
          <ac:spMkLst>
            <pc:docMk/>
            <pc:sldMk cId="1289957235" sldId="442"/>
            <ac:spMk id="50" creationId="{1F325F03-DB0E-4B76-0422-88BD59229DAA}"/>
          </ac:spMkLst>
        </pc:spChg>
        <pc:spChg chg="del mod">
          <ac:chgData name="Cavit Özbay" userId="040ffe4b59ecfe15" providerId="LiveId" clId="{633C55CC-F94A-4E44-8108-A439FA62DBF9}" dt="2023-11-22T11:20:35.010" v="942" actId="478"/>
          <ac:spMkLst>
            <pc:docMk/>
            <pc:sldMk cId="1289957235" sldId="442"/>
            <ac:spMk id="52" creationId="{E49B1040-EEC2-2E8E-F834-CA79794F5497}"/>
          </ac:spMkLst>
        </pc:spChg>
        <pc:spChg chg="mod">
          <ac:chgData name="Cavit Özbay" userId="040ffe4b59ecfe15" providerId="LiveId" clId="{633C55CC-F94A-4E44-8108-A439FA62DBF9}" dt="2023-11-22T11:34:28.954" v="997" actId="1076"/>
          <ac:spMkLst>
            <pc:docMk/>
            <pc:sldMk cId="1289957235" sldId="442"/>
            <ac:spMk id="53" creationId="{032426A2-E5BF-CF09-E4FB-4AA96890DFC7}"/>
          </ac:spMkLst>
        </pc:spChg>
        <pc:spChg chg="mod">
          <ac:chgData name="Cavit Özbay" userId="040ffe4b59ecfe15" providerId="LiveId" clId="{633C55CC-F94A-4E44-8108-A439FA62DBF9}" dt="2023-11-22T11:34:20.543" v="994" actId="1076"/>
          <ac:spMkLst>
            <pc:docMk/>
            <pc:sldMk cId="1289957235" sldId="442"/>
            <ac:spMk id="60" creationId="{8B1EE47C-610F-BCEE-3FFB-0634D3856CA8}"/>
          </ac:spMkLst>
        </pc:spChg>
        <pc:spChg chg="mod">
          <ac:chgData name="Cavit Özbay" userId="040ffe4b59ecfe15" providerId="LiveId" clId="{633C55CC-F94A-4E44-8108-A439FA62DBF9}" dt="2023-11-22T11:35:16.935" v="1014" actId="207"/>
          <ac:spMkLst>
            <pc:docMk/>
            <pc:sldMk cId="1289957235" sldId="442"/>
            <ac:spMk id="90" creationId="{DA27FE2C-03A9-615C-605D-3712403BEC30}"/>
          </ac:spMkLst>
        </pc:spChg>
        <pc:spChg chg="mod">
          <ac:chgData name="Cavit Özbay" userId="040ffe4b59ecfe15" providerId="LiveId" clId="{633C55CC-F94A-4E44-8108-A439FA62DBF9}" dt="2023-11-22T11:20:25.600" v="936" actId="20577"/>
          <ac:spMkLst>
            <pc:docMk/>
            <pc:sldMk cId="1289957235" sldId="442"/>
            <ac:spMk id="147" creationId="{4BCE7583-E635-5939-F299-2E1B0B3E3AA4}"/>
          </ac:spMkLst>
        </pc:spChg>
        <pc:spChg chg="mod">
          <ac:chgData name="Cavit Özbay" userId="040ffe4b59ecfe15" providerId="LiveId" clId="{633C55CC-F94A-4E44-8108-A439FA62DBF9}" dt="2023-11-22T11:20:30.962" v="941" actId="20577"/>
          <ac:spMkLst>
            <pc:docMk/>
            <pc:sldMk cId="1289957235" sldId="442"/>
            <ac:spMk id="148" creationId="{1A30949F-5982-1512-77A0-8202352027D0}"/>
          </ac:spMkLst>
        </pc:spChg>
        <pc:grpChg chg="add del mod">
          <ac:chgData name="Cavit Özbay" userId="040ffe4b59ecfe15" providerId="LiveId" clId="{633C55CC-F94A-4E44-8108-A439FA62DBF9}" dt="2023-11-22T11:20:44.372" v="944" actId="14100"/>
          <ac:grpSpMkLst>
            <pc:docMk/>
            <pc:sldMk cId="1289957235" sldId="442"/>
            <ac:grpSpMk id="146" creationId="{E1435512-9602-9EC2-8BE7-0A598D6441C4}"/>
          </ac:grpSpMkLst>
        </pc:grpChg>
        <pc:cxnChg chg="del mod">
          <ac:chgData name="Cavit Özbay" userId="040ffe4b59ecfe15" providerId="LiveId" clId="{633C55CC-F94A-4E44-8108-A439FA62DBF9}" dt="2023-11-22T11:20:13.676" v="930" actId="478"/>
          <ac:cxnSpMkLst>
            <pc:docMk/>
            <pc:sldMk cId="1289957235" sldId="442"/>
            <ac:cxnSpMk id="35" creationId="{4411EDC7-7F1E-1507-5838-AED41EA81338}"/>
          </ac:cxnSpMkLst>
        </pc:cxnChg>
        <pc:cxnChg chg="del mod">
          <ac:chgData name="Cavit Özbay" userId="040ffe4b59ecfe15" providerId="LiveId" clId="{633C55CC-F94A-4E44-8108-A439FA62DBF9}" dt="2023-11-22T11:20:12.738" v="929" actId="478"/>
          <ac:cxnSpMkLst>
            <pc:docMk/>
            <pc:sldMk cId="1289957235" sldId="442"/>
            <ac:cxnSpMk id="41" creationId="{B5B788A2-53AC-1D82-5295-827CD2AABAD9}"/>
          </ac:cxnSpMkLst>
        </pc:cxnChg>
        <pc:cxnChg chg="del mod">
          <ac:chgData name="Cavit Özbay" userId="040ffe4b59ecfe15" providerId="LiveId" clId="{633C55CC-F94A-4E44-8108-A439FA62DBF9}" dt="2023-11-22T11:20:15.145" v="931" actId="478"/>
          <ac:cxnSpMkLst>
            <pc:docMk/>
            <pc:sldMk cId="1289957235" sldId="442"/>
            <ac:cxnSpMk id="48" creationId="{F6F08E07-C6F7-EE00-9082-7BE5A86653F4}"/>
          </ac:cxnSpMkLst>
        </pc:cxnChg>
        <pc:cxnChg chg="mod">
          <ac:chgData name="Cavit Özbay" userId="040ffe4b59ecfe15" providerId="LiveId" clId="{633C55CC-F94A-4E44-8108-A439FA62DBF9}" dt="2023-11-22T11:34:28.954" v="997" actId="1076"/>
          <ac:cxnSpMkLst>
            <pc:docMk/>
            <pc:sldMk cId="1289957235" sldId="442"/>
            <ac:cxnSpMk id="54" creationId="{DD2D4FA9-7EAA-B207-4339-2AEC4826814B}"/>
          </ac:cxnSpMkLst>
        </pc:cxnChg>
        <pc:cxnChg chg="mod">
          <ac:chgData name="Cavit Özbay" userId="040ffe4b59ecfe15" providerId="LiveId" clId="{633C55CC-F94A-4E44-8108-A439FA62DBF9}" dt="2023-11-22T11:34:28.954" v="997" actId="1076"/>
          <ac:cxnSpMkLst>
            <pc:docMk/>
            <pc:sldMk cId="1289957235" sldId="442"/>
            <ac:cxnSpMk id="55" creationId="{A3081F69-FBD9-9401-E7D1-CE16148CDD82}"/>
          </ac:cxnSpMkLst>
        </pc:cxnChg>
        <pc:cxnChg chg="mod">
          <ac:chgData name="Cavit Özbay" userId="040ffe4b59ecfe15" providerId="LiveId" clId="{633C55CC-F94A-4E44-8108-A439FA62DBF9}" dt="2023-11-22T11:34:28.954" v="997" actId="1076"/>
          <ac:cxnSpMkLst>
            <pc:docMk/>
            <pc:sldMk cId="1289957235" sldId="442"/>
            <ac:cxnSpMk id="56" creationId="{C7FDB1F7-BE1F-013D-98FE-62B4E7A664A3}"/>
          </ac:cxnSpMkLst>
        </pc:cxnChg>
        <pc:cxnChg chg="mod">
          <ac:chgData name="Cavit Özbay" userId="040ffe4b59ecfe15" providerId="LiveId" clId="{633C55CC-F94A-4E44-8108-A439FA62DBF9}" dt="2023-11-22T11:34:20.543" v="994" actId="1076"/>
          <ac:cxnSpMkLst>
            <pc:docMk/>
            <pc:sldMk cId="1289957235" sldId="442"/>
            <ac:cxnSpMk id="61" creationId="{0F9E1649-2868-8BF9-A2FF-64CCEA01FD8F}"/>
          </ac:cxnSpMkLst>
        </pc:cxnChg>
        <pc:cxnChg chg="mod">
          <ac:chgData name="Cavit Özbay" userId="040ffe4b59ecfe15" providerId="LiveId" clId="{633C55CC-F94A-4E44-8108-A439FA62DBF9}" dt="2023-11-22T11:34:20.543" v="994" actId="1076"/>
          <ac:cxnSpMkLst>
            <pc:docMk/>
            <pc:sldMk cId="1289957235" sldId="442"/>
            <ac:cxnSpMk id="62" creationId="{D04E7215-0B7A-5089-28D0-87DF1D393DB9}"/>
          </ac:cxnSpMkLst>
        </pc:cxnChg>
        <pc:cxnChg chg="mod">
          <ac:chgData name="Cavit Özbay" userId="040ffe4b59ecfe15" providerId="LiveId" clId="{633C55CC-F94A-4E44-8108-A439FA62DBF9}" dt="2023-11-22T11:34:20.543" v="994" actId="1076"/>
          <ac:cxnSpMkLst>
            <pc:docMk/>
            <pc:sldMk cId="1289957235" sldId="442"/>
            <ac:cxnSpMk id="63" creationId="{B9768E02-D5A6-8593-E416-0C34ED9274EC}"/>
          </ac:cxnSpMkLst>
        </pc:cxnChg>
        <pc:cxnChg chg="mod">
          <ac:chgData name="Cavit Özbay" userId="040ffe4b59ecfe15" providerId="LiveId" clId="{633C55CC-F94A-4E44-8108-A439FA62DBF9}" dt="2023-11-21T16:01:39.184" v="671" actId="1076"/>
          <ac:cxnSpMkLst>
            <pc:docMk/>
            <pc:sldMk cId="1289957235" sldId="442"/>
            <ac:cxnSpMk id="95" creationId="{B9293898-2D26-8F18-C442-53FFDE794776}"/>
          </ac:cxnSpMkLst>
        </pc:cxnChg>
        <pc:cxnChg chg="mod">
          <ac:chgData name="Cavit Özbay" userId="040ffe4b59ecfe15" providerId="LiveId" clId="{633C55CC-F94A-4E44-8108-A439FA62DBF9}" dt="2023-11-22T11:20:44.372" v="944" actId="14100"/>
          <ac:cxnSpMkLst>
            <pc:docMk/>
            <pc:sldMk cId="1289957235" sldId="442"/>
            <ac:cxnSpMk id="144" creationId="{6F48F4E7-32F6-44D2-FC08-495CEED96FC7}"/>
          </ac:cxnSpMkLst>
        </pc:cxnChg>
        <pc:cxnChg chg="mod">
          <ac:chgData name="Cavit Özbay" userId="040ffe4b59ecfe15" providerId="LiveId" clId="{633C55CC-F94A-4E44-8108-A439FA62DBF9}" dt="2023-11-22T11:20:44.372" v="944" actId="14100"/>
          <ac:cxnSpMkLst>
            <pc:docMk/>
            <pc:sldMk cId="1289957235" sldId="442"/>
            <ac:cxnSpMk id="145" creationId="{54F8F78D-4459-C019-F4EF-958847A1A1EC}"/>
          </ac:cxnSpMkLst>
        </pc:cxnChg>
      </pc:sldChg>
      <pc:sldChg chg="delSp modSp mod">
        <pc:chgData name="Cavit Özbay" userId="040ffe4b59ecfe15" providerId="LiveId" clId="{633C55CC-F94A-4E44-8108-A439FA62DBF9}" dt="2023-11-22T14:05:40.803" v="1260" actId="120"/>
        <pc:sldMkLst>
          <pc:docMk/>
          <pc:sldMk cId="3108560121" sldId="445"/>
        </pc:sldMkLst>
        <pc:spChg chg="del">
          <ac:chgData name="Cavit Özbay" userId="040ffe4b59ecfe15" providerId="LiveId" clId="{633C55CC-F94A-4E44-8108-A439FA62DBF9}" dt="2023-11-20T12:17:36.418" v="56"/>
          <ac:spMkLst>
            <pc:docMk/>
            <pc:sldMk cId="3108560121" sldId="445"/>
            <ac:spMk id="4" creationId="{FE68A53A-B87E-9D43-4A2A-16EB3D889CA6}"/>
          </ac:spMkLst>
        </pc:spChg>
        <pc:spChg chg="mod">
          <ac:chgData name="Cavit Özbay" userId="040ffe4b59ecfe15" providerId="LiveId" clId="{633C55CC-F94A-4E44-8108-A439FA62DBF9}" dt="2023-11-22T14:05:40.803" v="1260" actId="120"/>
          <ac:spMkLst>
            <pc:docMk/>
            <pc:sldMk cId="3108560121" sldId="445"/>
            <ac:spMk id="5" creationId="{682CD6C0-A2D6-8766-4579-709E2A027CC8}"/>
          </ac:spMkLst>
        </pc:spChg>
        <pc:graphicFrameChg chg="modGraphic">
          <ac:chgData name="Cavit Özbay" userId="040ffe4b59ecfe15" providerId="LiveId" clId="{633C55CC-F94A-4E44-8108-A439FA62DBF9}" dt="2023-11-21T15:44:12.306" v="511" actId="14100"/>
          <ac:graphicFrameMkLst>
            <pc:docMk/>
            <pc:sldMk cId="3108560121" sldId="445"/>
            <ac:graphicFrameMk id="6" creationId="{A7149EA0-55A0-F802-A606-4106D1149D28}"/>
          </ac:graphicFrameMkLst>
        </pc:graphicFrameChg>
        <pc:graphicFrameChg chg="mod modGraphic">
          <ac:chgData name="Cavit Özbay" userId="040ffe4b59ecfe15" providerId="LiveId" clId="{633C55CC-F94A-4E44-8108-A439FA62DBF9}" dt="2023-11-22T13:09:03.166" v="1041" actId="20577"/>
          <ac:graphicFrameMkLst>
            <pc:docMk/>
            <pc:sldMk cId="3108560121" sldId="445"/>
            <ac:graphicFrameMk id="7" creationId="{3C5E8B3A-BEF0-C7A1-BEF9-0078F04DDA7E}"/>
          </ac:graphicFrameMkLst>
        </pc:graphicFrameChg>
      </pc:sldChg>
      <pc:sldChg chg="del">
        <pc:chgData name="Cavit Özbay" userId="040ffe4b59ecfe15" providerId="LiveId" clId="{633C55CC-F94A-4E44-8108-A439FA62DBF9}" dt="2023-11-20T10:36:31.742" v="5" actId="47"/>
        <pc:sldMkLst>
          <pc:docMk/>
          <pc:sldMk cId="3112789970" sldId="446"/>
        </pc:sldMkLst>
      </pc:sldChg>
      <pc:sldChg chg="delSp modSp mod">
        <pc:chgData name="Cavit Özbay" userId="040ffe4b59ecfe15" providerId="LiveId" clId="{633C55CC-F94A-4E44-8108-A439FA62DBF9}" dt="2023-11-22T13:17:24.102" v="1095" actId="20577"/>
        <pc:sldMkLst>
          <pc:docMk/>
          <pc:sldMk cId="1216749232" sldId="448"/>
        </pc:sldMkLst>
        <pc:spChg chg="mod">
          <ac:chgData name="Cavit Özbay" userId="040ffe4b59ecfe15" providerId="LiveId" clId="{633C55CC-F94A-4E44-8108-A439FA62DBF9}" dt="2023-11-22T13:17:24.102" v="1095" actId="20577"/>
          <ac:spMkLst>
            <pc:docMk/>
            <pc:sldMk cId="1216749232" sldId="448"/>
            <ac:spMk id="4" creationId="{2948700A-FDDF-DD7D-C828-AC898992629B}"/>
          </ac:spMkLst>
        </pc:spChg>
        <pc:spChg chg="del">
          <ac:chgData name="Cavit Özbay" userId="040ffe4b59ecfe15" providerId="LiveId" clId="{633C55CC-F94A-4E44-8108-A439FA62DBF9}" dt="2023-11-20T12:17:36.418" v="56"/>
          <ac:spMkLst>
            <pc:docMk/>
            <pc:sldMk cId="1216749232" sldId="448"/>
            <ac:spMk id="6" creationId="{CA2D1002-2E45-5045-CA02-CC084A41BCC8}"/>
          </ac:spMkLst>
        </pc:spChg>
        <pc:graphicFrameChg chg="mod">
          <ac:chgData name="Cavit Özbay" userId="040ffe4b59ecfe15" providerId="LiveId" clId="{633C55CC-F94A-4E44-8108-A439FA62DBF9}" dt="2023-11-22T13:13:27.504" v="1087" actId="1076"/>
          <ac:graphicFrameMkLst>
            <pc:docMk/>
            <pc:sldMk cId="1216749232" sldId="448"/>
            <ac:graphicFrameMk id="5" creationId="{3BE456D7-DCE4-E023-CCC1-42CC7831E9D6}"/>
          </ac:graphicFrameMkLst>
        </pc:graphicFrameChg>
        <pc:cxnChg chg="mod">
          <ac:chgData name="Cavit Özbay" userId="040ffe4b59ecfe15" providerId="LiveId" clId="{633C55CC-F94A-4E44-8108-A439FA62DBF9}" dt="2023-11-22T13:13:43.216" v="1091" actId="14100"/>
          <ac:cxnSpMkLst>
            <pc:docMk/>
            <pc:sldMk cId="1216749232" sldId="448"/>
            <ac:cxnSpMk id="13" creationId="{53E2272A-C30A-6662-08CD-DA4F8338A029}"/>
          </ac:cxnSpMkLst>
        </pc:cxnChg>
      </pc:sldChg>
      <pc:sldChg chg="del">
        <pc:chgData name="Cavit Özbay" userId="040ffe4b59ecfe15" providerId="LiveId" clId="{633C55CC-F94A-4E44-8108-A439FA62DBF9}" dt="2023-11-20T10:36:45.912" v="12" actId="47"/>
        <pc:sldMkLst>
          <pc:docMk/>
          <pc:sldMk cId="503353307" sldId="451"/>
        </pc:sldMkLst>
      </pc:sldChg>
      <pc:sldChg chg="del">
        <pc:chgData name="Cavit Özbay" userId="040ffe4b59ecfe15" providerId="LiveId" clId="{633C55CC-F94A-4E44-8108-A439FA62DBF9}" dt="2023-11-20T10:36:38.456" v="8" actId="47"/>
        <pc:sldMkLst>
          <pc:docMk/>
          <pc:sldMk cId="3228979014" sldId="452"/>
        </pc:sldMkLst>
      </pc:sldChg>
      <pc:sldChg chg="add del mod modShow">
        <pc:chgData name="Cavit Özbay" userId="040ffe4b59ecfe15" providerId="LiveId" clId="{633C55CC-F94A-4E44-8108-A439FA62DBF9}" dt="2023-11-24T09:45:04.084" v="2491" actId="729"/>
        <pc:sldMkLst>
          <pc:docMk/>
          <pc:sldMk cId="3189613816" sldId="453"/>
        </pc:sldMkLst>
      </pc:sldChg>
      <pc:sldChg chg="del">
        <pc:chgData name="Cavit Özbay" userId="040ffe4b59ecfe15" providerId="LiveId" clId="{633C55CC-F94A-4E44-8108-A439FA62DBF9}" dt="2023-11-20T10:36:41.175" v="10" actId="47"/>
        <pc:sldMkLst>
          <pc:docMk/>
          <pc:sldMk cId="3219091678" sldId="456"/>
        </pc:sldMkLst>
      </pc:sldChg>
      <pc:sldChg chg="del">
        <pc:chgData name="Cavit Özbay" userId="040ffe4b59ecfe15" providerId="LiveId" clId="{633C55CC-F94A-4E44-8108-A439FA62DBF9}" dt="2023-11-20T10:36:30.562" v="4" actId="47"/>
        <pc:sldMkLst>
          <pc:docMk/>
          <pc:sldMk cId="4265108841" sldId="458"/>
        </pc:sldMkLst>
      </pc:sldChg>
      <pc:sldChg chg="delSp modSp mod modAnim">
        <pc:chgData name="Cavit Özbay" userId="040ffe4b59ecfe15" providerId="LiveId" clId="{633C55CC-F94A-4E44-8108-A439FA62DBF9}" dt="2023-11-22T11:32:53.513" v="993" actId="20577"/>
        <pc:sldMkLst>
          <pc:docMk/>
          <pc:sldMk cId="2217124584" sldId="459"/>
        </pc:sldMkLst>
        <pc:spChg chg="mod">
          <ac:chgData name="Cavit Özbay" userId="040ffe4b59ecfe15" providerId="LiveId" clId="{633C55CC-F94A-4E44-8108-A439FA62DBF9}" dt="2023-11-21T16:22:14.549" v="797" actId="20577"/>
          <ac:spMkLst>
            <pc:docMk/>
            <pc:sldMk cId="2217124584" sldId="459"/>
            <ac:spMk id="2" creationId="{151B650F-4096-E5C7-6928-8094E4F275CD}"/>
          </ac:spMkLst>
        </pc:spChg>
        <pc:spChg chg="del">
          <ac:chgData name="Cavit Özbay" userId="040ffe4b59ecfe15" providerId="LiveId" clId="{633C55CC-F94A-4E44-8108-A439FA62DBF9}" dt="2023-11-20T12:17:36.418" v="56"/>
          <ac:spMkLst>
            <pc:docMk/>
            <pc:sldMk cId="2217124584" sldId="459"/>
            <ac:spMk id="8" creationId="{B28C6AF0-9DE3-4AD0-2986-61053B04BFDB}"/>
          </ac:spMkLst>
        </pc:spChg>
        <pc:spChg chg="mod">
          <ac:chgData name="Cavit Özbay" userId="040ffe4b59ecfe15" providerId="LiveId" clId="{633C55CC-F94A-4E44-8108-A439FA62DBF9}" dt="2023-11-21T16:24:45.176" v="875"/>
          <ac:spMkLst>
            <pc:docMk/>
            <pc:sldMk cId="2217124584" sldId="459"/>
            <ac:spMk id="22" creationId="{4C3956D0-A995-3896-5D30-0F0DCF6D374B}"/>
          </ac:spMkLst>
        </pc:spChg>
        <pc:graphicFrameChg chg="modGraphic">
          <ac:chgData name="Cavit Özbay" userId="040ffe4b59ecfe15" providerId="LiveId" clId="{633C55CC-F94A-4E44-8108-A439FA62DBF9}" dt="2023-11-22T11:32:53.513" v="993" actId="20577"/>
          <ac:graphicFrameMkLst>
            <pc:docMk/>
            <pc:sldMk cId="2217124584" sldId="459"/>
            <ac:graphicFrameMk id="18" creationId="{614A303C-27B0-1348-C77F-A8A535B05611}"/>
          </ac:graphicFrameMkLst>
        </pc:graphicFrameChg>
      </pc:sldChg>
      <pc:sldChg chg="delSp">
        <pc:chgData name="Cavit Özbay" userId="040ffe4b59ecfe15" providerId="LiveId" clId="{633C55CC-F94A-4E44-8108-A439FA62DBF9}" dt="2023-11-20T12:17:36.418" v="56"/>
        <pc:sldMkLst>
          <pc:docMk/>
          <pc:sldMk cId="3096857248" sldId="460"/>
        </pc:sldMkLst>
        <pc:spChg chg="del">
          <ac:chgData name="Cavit Özbay" userId="040ffe4b59ecfe15" providerId="LiveId" clId="{633C55CC-F94A-4E44-8108-A439FA62DBF9}" dt="2023-11-20T12:17:36.418" v="56"/>
          <ac:spMkLst>
            <pc:docMk/>
            <pc:sldMk cId="3096857248" sldId="460"/>
            <ac:spMk id="4" creationId="{11CA219A-0634-3CF9-57BC-5C5AF6112204}"/>
          </ac:spMkLst>
        </pc:spChg>
      </pc:sldChg>
      <pc:sldChg chg="del">
        <pc:chgData name="Cavit Özbay" userId="040ffe4b59ecfe15" providerId="LiveId" clId="{633C55CC-F94A-4E44-8108-A439FA62DBF9}" dt="2023-11-20T10:36:26.693" v="1" actId="47"/>
        <pc:sldMkLst>
          <pc:docMk/>
          <pc:sldMk cId="411413667" sldId="461"/>
        </pc:sldMkLst>
      </pc:sldChg>
      <pc:sldChg chg="del">
        <pc:chgData name="Cavit Özbay" userId="040ffe4b59ecfe15" providerId="LiveId" clId="{633C55CC-F94A-4E44-8108-A439FA62DBF9}" dt="2023-11-20T10:36:28.132" v="2" actId="47"/>
        <pc:sldMkLst>
          <pc:docMk/>
          <pc:sldMk cId="2350175886" sldId="462"/>
        </pc:sldMkLst>
      </pc:sldChg>
      <pc:sldChg chg="del">
        <pc:chgData name="Cavit Özbay" userId="040ffe4b59ecfe15" providerId="LiveId" clId="{633C55CC-F94A-4E44-8108-A439FA62DBF9}" dt="2023-11-20T10:36:29.112" v="3" actId="47"/>
        <pc:sldMkLst>
          <pc:docMk/>
          <pc:sldMk cId="1091178861" sldId="463"/>
        </pc:sldMkLst>
      </pc:sldChg>
      <pc:sldChg chg="delSp modSp mod">
        <pc:chgData name="Cavit Özbay" userId="040ffe4b59ecfe15" providerId="LiveId" clId="{633C55CC-F94A-4E44-8108-A439FA62DBF9}" dt="2023-11-22T13:47:22.779" v="1159" actId="1076"/>
        <pc:sldMkLst>
          <pc:docMk/>
          <pc:sldMk cId="1732011671" sldId="464"/>
        </pc:sldMkLst>
        <pc:spChg chg="mod">
          <ac:chgData name="Cavit Özbay" userId="040ffe4b59ecfe15" providerId="LiveId" clId="{633C55CC-F94A-4E44-8108-A439FA62DBF9}" dt="2023-11-22T13:18:12.687" v="1096" actId="20577"/>
          <ac:spMkLst>
            <pc:docMk/>
            <pc:sldMk cId="1732011671" sldId="464"/>
            <ac:spMk id="2" creationId="{151B650F-4096-E5C7-6928-8094E4F275CD}"/>
          </ac:spMkLst>
        </pc:spChg>
        <pc:spChg chg="mod">
          <ac:chgData name="Cavit Özbay" userId="040ffe4b59ecfe15" providerId="LiveId" clId="{633C55CC-F94A-4E44-8108-A439FA62DBF9}" dt="2023-11-22T13:47:22.779" v="1159" actId="1076"/>
          <ac:spMkLst>
            <pc:docMk/>
            <pc:sldMk cId="1732011671" sldId="464"/>
            <ac:spMk id="6" creationId="{52210A5D-EB7C-74A9-EBF6-245E9C5538A1}"/>
          </ac:spMkLst>
        </pc:spChg>
        <pc:spChg chg="del">
          <ac:chgData name="Cavit Özbay" userId="040ffe4b59ecfe15" providerId="LiveId" clId="{633C55CC-F94A-4E44-8108-A439FA62DBF9}" dt="2023-11-20T12:17:36.418" v="56"/>
          <ac:spMkLst>
            <pc:docMk/>
            <pc:sldMk cId="1732011671" sldId="464"/>
            <ac:spMk id="7" creationId="{29D04CDB-52A2-12B6-3BDE-DD1B350C976B}"/>
          </ac:spMkLst>
        </pc:spChg>
        <pc:spChg chg="mod">
          <ac:chgData name="Cavit Özbay" userId="040ffe4b59ecfe15" providerId="LiveId" clId="{633C55CC-F94A-4E44-8108-A439FA62DBF9}" dt="2023-11-22T13:47:22.779" v="1159" actId="1076"/>
          <ac:spMkLst>
            <pc:docMk/>
            <pc:sldMk cId="1732011671" sldId="464"/>
            <ac:spMk id="40" creationId="{40A35CD6-B9BD-8BE4-ACDE-18835AA5360C}"/>
          </ac:spMkLst>
        </pc:spChg>
        <pc:spChg chg="mod">
          <ac:chgData name="Cavit Özbay" userId="040ffe4b59ecfe15" providerId="LiveId" clId="{633C55CC-F94A-4E44-8108-A439FA62DBF9}" dt="2023-11-22T13:47:22.779" v="1159" actId="1076"/>
          <ac:spMkLst>
            <pc:docMk/>
            <pc:sldMk cId="1732011671" sldId="464"/>
            <ac:spMk id="46" creationId="{BA916DFC-97F9-6EEE-CDC6-6716D4E54AA5}"/>
          </ac:spMkLst>
        </pc:spChg>
      </pc:sldChg>
      <pc:sldChg chg="delSp modSp mod">
        <pc:chgData name="Cavit Özbay" userId="040ffe4b59ecfe15" providerId="LiveId" clId="{633C55CC-F94A-4E44-8108-A439FA62DBF9}" dt="2023-11-21T16:21:37.899" v="714" actId="20577"/>
        <pc:sldMkLst>
          <pc:docMk/>
          <pc:sldMk cId="179381263" sldId="465"/>
        </pc:sldMkLst>
        <pc:spChg chg="mod">
          <ac:chgData name="Cavit Özbay" userId="040ffe4b59ecfe15" providerId="LiveId" clId="{633C55CC-F94A-4E44-8108-A439FA62DBF9}" dt="2023-11-21T16:21:37.899" v="714" actId="20577"/>
          <ac:spMkLst>
            <pc:docMk/>
            <pc:sldMk cId="179381263" sldId="465"/>
            <ac:spMk id="2" creationId="{151B650F-4096-E5C7-6928-8094E4F275CD}"/>
          </ac:spMkLst>
        </pc:spChg>
        <pc:spChg chg="del">
          <ac:chgData name="Cavit Özbay" userId="040ffe4b59ecfe15" providerId="LiveId" clId="{633C55CC-F94A-4E44-8108-A439FA62DBF9}" dt="2023-11-20T12:17:36.418" v="56"/>
          <ac:spMkLst>
            <pc:docMk/>
            <pc:sldMk cId="179381263" sldId="465"/>
            <ac:spMk id="3" creationId="{9AC35769-7A8B-295D-69A0-6883BD9EF03A}"/>
          </ac:spMkLst>
        </pc:spChg>
      </pc:sldChg>
      <pc:sldChg chg="del">
        <pc:chgData name="Cavit Özbay" userId="040ffe4b59ecfe15" providerId="LiveId" clId="{633C55CC-F94A-4E44-8108-A439FA62DBF9}" dt="2023-11-20T10:38:15.380" v="22" actId="47"/>
        <pc:sldMkLst>
          <pc:docMk/>
          <pc:sldMk cId="2833511860" sldId="466"/>
        </pc:sldMkLst>
      </pc:sldChg>
      <pc:sldChg chg="del">
        <pc:chgData name="Cavit Özbay" userId="040ffe4b59ecfe15" providerId="LiveId" clId="{633C55CC-F94A-4E44-8108-A439FA62DBF9}" dt="2023-11-20T10:36:42.562" v="11" actId="47"/>
        <pc:sldMkLst>
          <pc:docMk/>
          <pc:sldMk cId="3996916037" sldId="467"/>
        </pc:sldMkLst>
      </pc:sldChg>
      <pc:sldChg chg="addSp delSp modSp mod delAnim modAnim">
        <pc:chgData name="Cavit Özbay" userId="040ffe4b59ecfe15" providerId="LiveId" clId="{633C55CC-F94A-4E44-8108-A439FA62DBF9}" dt="2023-11-24T01:23:46.193" v="2489" actId="478"/>
        <pc:sldMkLst>
          <pc:docMk/>
          <pc:sldMk cId="561134229" sldId="468"/>
        </pc:sldMkLst>
        <pc:spChg chg="mod">
          <ac:chgData name="Cavit Özbay" userId="040ffe4b59ecfe15" providerId="LiveId" clId="{633C55CC-F94A-4E44-8108-A439FA62DBF9}" dt="2023-11-22T13:53:52.279" v="1221" actId="20577"/>
          <ac:spMkLst>
            <pc:docMk/>
            <pc:sldMk cId="561134229" sldId="468"/>
            <ac:spMk id="2" creationId="{BBBFFA83-9D2B-0B8B-0258-3C77E2ADE488}"/>
          </ac:spMkLst>
        </pc:spChg>
        <pc:spChg chg="del">
          <ac:chgData name="Cavit Özbay" userId="040ffe4b59ecfe15" providerId="LiveId" clId="{633C55CC-F94A-4E44-8108-A439FA62DBF9}" dt="2023-11-20T12:17:36.418" v="56"/>
          <ac:spMkLst>
            <pc:docMk/>
            <pc:sldMk cId="561134229" sldId="468"/>
            <ac:spMk id="3" creationId="{C16E5A75-3D64-4714-864C-09F4ACAD7F88}"/>
          </ac:spMkLst>
        </pc:spChg>
        <pc:spChg chg="mod">
          <ac:chgData name="Cavit Özbay" userId="040ffe4b59ecfe15" providerId="LiveId" clId="{633C55CC-F94A-4E44-8108-A439FA62DBF9}" dt="2023-11-22T11:22:36.945" v="956" actId="14100"/>
          <ac:spMkLst>
            <pc:docMk/>
            <pc:sldMk cId="561134229" sldId="468"/>
            <ac:spMk id="5" creationId="{ACF68BF4-682F-5892-7C49-9AF04F19D742}"/>
          </ac:spMkLst>
        </pc:spChg>
        <pc:spChg chg="mod">
          <ac:chgData name="Cavit Özbay" userId="040ffe4b59ecfe15" providerId="LiveId" clId="{633C55CC-F94A-4E44-8108-A439FA62DBF9}" dt="2023-11-22T11:22:34.117" v="955" actId="14100"/>
          <ac:spMkLst>
            <pc:docMk/>
            <pc:sldMk cId="561134229" sldId="468"/>
            <ac:spMk id="13" creationId="{3D99F11B-9BC5-7E49-52CB-5CBF2548E9BD}"/>
          </ac:spMkLst>
        </pc:spChg>
        <pc:spChg chg="add mod">
          <ac:chgData name="Cavit Özbay" userId="040ffe4b59ecfe15" providerId="LiveId" clId="{633C55CC-F94A-4E44-8108-A439FA62DBF9}" dt="2023-11-22T13:55:14.340" v="1230" actId="1076"/>
          <ac:spMkLst>
            <pc:docMk/>
            <pc:sldMk cId="561134229" sldId="468"/>
            <ac:spMk id="23" creationId="{073FFDD7-955B-189B-5CEE-FAA61B28C16F}"/>
          </ac:spMkLst>
        </pc:spChg>
        <pc:spChg chg="mod">
          <ac:chgData name="Cavit Özbay" userId="040ffe4b59ecfe15" providerId="LiveId" clId="{633C55CC-F94A-4E44-8108-A439FA62DBF9}" dt="2023-11-20T12:46:37.585" v="314" actId="20577"/>
          <ac:spMkLst>
            <pc:docMk/>
            <pc:sldMk cId="561134229" sldId="468"/>
            <ac:spMk id="26" creationId="{BB9380A7-AEA2-8CD0-9EE1-638496A296B6}"/>
          </ac:spMkLst>
        </pc:spChg>
        <pc:spChg chg="del">
          <ac:chgData name="Cavit Özbay" userId="040ffe4b59ecfe15" providerId="LiveId" clId="{633C55CC-F94A-4E44-8108-A439FA62DBF9}" dt="2023-11-22T11:21:44.693" v="946" actId="478"/>
          <ac:spMkLst>
            <pc:docMk/>
            <pc:sldMk cId="561134229" sldId="468"/>
            <ac:spMk id="97" creationId="{DA11E76B-EE95-D7C4-2F6D-042A78528059}"/>
          </ac:spMkLst>
        </pc:spChg>
        <pc:spChg chg="mod">
          <ac:chgData name="Cavit Özbay" userId="040ffe4b59ecfe15" providerId="LiveId" clId="{633C55CC-F94A-4E44-8108-A439FA62DBF9}" dt="2023-11-22T11:22:00.345" v="953" actId="14100"/>
          <ac:spMkLst>
            <pc:docMk/>
            <pc:sldMk cId="561134229" sldId="468"/>
            <ac:spMk id="102" creationId="{F199B306-C688-2CF1-4769-01FF42A4878F}"/>
          </ac:spMkLst>
        </pc:spChg>
        <pc:spChg chg="del">
          <ac:chgData name="Cavit Özbay" userId="040ffe4b59ecfe15" providerId="LiveId" clId="{633C55CC-F94A-4E44-8108-A439FA62DBF9}" dt="2023-11-22T11:21:34.098" v="945" actId="478"/>
          <ac:spMkLst>
            <pc:docMk/>
            <pc:sldMk cId="561134229" sldId="468"/>
            <ac:spMk id="103" creationId="{50684B25-58D9-AAF8-9DFB-DE214F0ED500}"/>
          </ac:spMkLst>
        </pc:spChg>
        <pc:grpChg chg="del mod">
          <ac:chgData name="Cavit Özbay" userId="040ffe4b59ecfe15" providerId="LiveId" clId="{633C55CC-F94A-4E44-8108-A439FA62DBF9}" dt="2023-11-22T13:52:35.282" v="1203" actId="478"/>
          <ac:grpSpMkLst>
            <pc:docMk/>
            <pc:sldMk cId="561134229" sldId="468"/>
            <ac:grpSpMk id="77" creationId="{4767B16D-DAE8-6285-50C8-0CFD9C34CDB4}"/>
          </ac:grpSpMkLst>
        </pc:grpChg>
        <pc:grpChg chg="del mod">
          <ac:chgData name="Cavit Özbay" userId="040ffe4b59ecfe15" providerId="LiveId" clId="{633C55CC-F94A-4E44-8108-A439FA62DBF9}" dt="2023-11-24T01:23:41.999" v="2487" actId="478"/>
          <ac:grpSpMkLst>
            <pc:docMk/>
            <pc:sldMk cId="561134229" sldId="468"/>
            <ac:grpSpMk id="100" creationId="{7AE482C0-9D88-9A81-6FCB-965E66C02D0E}"/>
          </ac:grpSpMkLst>
        </pc:grpChg>
        <pc:graphicFrameChg chg="add mod modGraphic">
          <ac:chgData name="Cavit Özbay" userId="040ffe4b59ecfe15" providerId="LiveId" clId="{633C55CC-F94A-4E44-8108-A439FA62DBF9}" dt="2023-11-23T21:55:24.994" v="2390" actId="14100"/>
          <ac:graphicFrameMkLst>
            <pc:docMk/>
            <pc:sldMk cId="561134229" sldId="468"/>
            <ac:graphicFrameMk id="12" creationId="{7C397E97-5899-47FB-F653-75A1CB5FABE0}"/>
          </ac:graphicFrameMkLst>
        </pc:graphicFrameChg>
        <pc:graphicFrameChg chg="add del mod">
          <ac:chgData name="Cavit Özbay" userId="040ffe4b59ecfe15" providerId="LiveId" clId="{633C55CC-F94A-4E44-8108-A439FA62DBF9}" dt="2023-11-22T13:54:20.852" v="1223"/>
          <ac:graphicFrameMkLst>
            <pc:docMk/>
            <pc:sldMk cId="561134229" sldId="468"/>
            <ac:graphicFrameMk id="21" creationId="{7D0992D1-985F-620E-EAE4-DDC96B0494F1}"/>
          </ac:graphicFrameMkLst>
        </pc:graphicFrameChg>
        <pc:graphicFrameChg chg="add mod modGraphic">
          <ac:chgData name="Cavit Özbay" userId="040ffe4b59ecfe15" providerId="LiveId" clId="{633C55CC-F94A-4E44-8108-A439FA62DBF9}" dt="2023-11-23T22:11:38.772" v="2481" actId="1076"/>
          <ac:graphicFrameMkLst>
            <pc:docMk/>
            <pc:sldMk cId="561134229" sldId="468"/>
            <ac:graphicFrameMk id="25" creationId="{CA632DC0-F4A8-0407-0B00-CEADAD9A4CAC}"/>
          </ac:graphicFrameMkLst>
        </pc:graphicFrameChg>
        <pc:picChg chg="add del mod ord">
          <ac:chgData name="Cavit Özbay" userId="040ffe4b59ecfe15" providerId="LiveId" clId="{633C55CC-F94A-4E44-8108-A439FA62DBF9}" dt="2023-11-23T22:08:42.262" v="2452" actId="478"/>
          <ac:picMkLst>
            <pc:docMk/>
            <pc:sldMk cId="561134229" sldId="468"/>
            <ac:picMk id="10" creationId="{53F2D0E9-7F87-97EB-E655-0D72FF4113AD}"/>
          </ac:picMkLst>
        </pc:picChg>
        <pc:picChg chg="add del mod">
          <ac:chgData name="Cavit Özbay" userId="040ffe4b59ecfe15" providerId="LiveId" clId="{633C55CC-F94A-4E44-8108-A439FA62DBF9}" dt="2023-11-23T21:58:02.911" v="2408" actId="478"/>
          <ac:picMkLst>
            <pc:docMk/>
            <pc:sldMk cId="561134229" sldId="468"/>
            <ac:picMk id="24" creationId="{4004E57F-EE61-D6E2-EEF3-4C4CB62EBA53}"/>
          </ac:picMkLst>
        </pc:picChg>
        <pc:picChg chg="add del mod">
          <ac:chgData name="Cavit Özbay" userId="040ffe4b59ecfe15" providerId="LiveId" clId="{633C55CC-F94A-4E44-8108-A439FA62DBF9}" dt="2023-11-23T22:08:11.500" v="2447" actId="478"/>
          <ac:picMkLst>
            <pc:docMk/>
            <pc:sldMk cId="561134229" sldId="468"/>
            <ac:picMk id="77" creationId="{74E18B9D-539E-29B8-5184-CEAF4588020D}"/>
          </ac:picMkLst>
        </pc:picChg>
        <pc:picChg chg="add del">
          <ac:chgData name="Cavit Özbay" userId="040ffe4b59ecfe15" providerId="LiveId" clId="{633C55CC-F94A-4E44-8108-A439FA62DBF9}" dt="2023-11-23T22:08:35.127" v="2449" actId="478"/>
          <ac:picMkLst>
            <pc:docMk/>
            <pc:sldMk cId="561134229" sldId="468"/>
            <ac:picMk id="78" creationId="{27195911-8D25-CDC4-7750-734C0B83A3DF}"/>
          </ac:picMkLst>
        </pc:picChg>
        <pc:picChg chg="add mod">
          <ac:chgData name="Cavit Özbay" userId="040ffe4b59ecfe15" providerId="LiveId" clId="{633C55CC-F94A-4E44-8108-A439FA62DBF9}" dt="2023-11-23T22:11:38.772" v="2481" actId="1076"/>
          <ac:picMkLst>
            <pc:docMk/>
            <pc:sldMk cId="561134229" sldId="468"/>
            <ac:picMk id="79" creationId="{8C8C46F3-8FCA-F704-0B31-F0E240CEBADA}"/>
          </ac:picMkLst>
        </pc:picChg>
        <pc:cxnChg chg="del mod">
          <ac:chgData name="Cavit Özbay" userId="040ffe4b59ecfe15" providerId="LiveId" clId="{633C55CC-F94A-4E44-8108-A439FA62DBF9}" dt="2023-11-24T01:23:46.193" v="2489" actId="478"/>
          <ac:cxnSpMkLst>
            <pc:docMk/>
            <pc:sldMk cId="561134229" sldId="468"/>
            <ac:cxnSpMk id="98" creationId="{FAB225BF-468E-3AAD-2114-3F3C6CBF6BCF}"/>
          </ac:cxnSpMkLst>
        </pc:cxnChg>
        <pc:cxnChg chg="del mod">
          <ac:chgData name="Cavit Özbay" userId="040ffe4b59ecfe15" providerId="LiveId" clId="{633C55CC-F94A-4E44-8108-A439FA62DBF9}" dt="2023-11-24T01:23:43.714" v="2488" actId="478"/>
          <ac:cxnSpMkLst>
            <pc:docMk/>
            <pc:sldMk cId="561134229" sldId="468"/>
            <ac:cxnSpMk id="99" creationId="{36A09DAE-1EE0-FC13-A3AE-F8798A0194BC}"/>
          </ac:cxnSpMkLst>
        </pc:cxnChg>
      </pc:sldChg>
      <pc:sldChg chg="del">
        <pc:chgData name="Cavit Özbay" userId="040ffe4b59ecfe15" providerId="LiveId" clId="{633C55CC-F94A-4E44-8108-A439FA62DBF9}" dt="2023-11-20T10:36:36.082" v="6" actId="47"/>
        <pc:sldMkLst>
          <pc:docMk/>
          <pc:sldMk cId="2011859631" sldId="469"/>
        </pc:sldMkLst>
      </pc:sldChg>
      <pc:sldChg chg="addSp delSp modSp mod delAnim modAnim">
        <pc:chgData name="Cavit Özbay" userId="040ffe4b59ecfe15" providerId="LiveId" clId="{633C55CC-F94A-4E44-8108-A439FA62DBF9}" dt="2023-11-24T09:49:19.884" v="2501" actId="20577"/>
        <pc:sldMkLst>
          <pc:docMk/>
          <pc:sldMk cId="45567934" sldId="470"/>
        </pc:sldMkLst>
        <pc:spChg chg="mod">
          <ac:chgData name="Cavit Özbay" userId="040ffe4b59ecfe15" providerId="LiveId" clId="{633C55CC-F94A-4E44-8108-A439FA62DBF9}" dt="2023-11-24T09:49:19.884" v="2501" actId="20577"/>
          <ac:spMkLst>
            <pc:docMk/>
            <pc:sldMk cId="45567934" sldId="470"/>
            <ac:spMk id="2" creationId="{151B650F-4096-E5C7-6928-8094E4F275CD}"/>
          </ac:spMkLst>
        </pc:spChg>
        <pc:spChg chg="del">
          <ac:chgData name="Cavit Özbay" userId="040ffe4b59ecfe15" providerId="LiveId" clId="{633C55CC-F94A-4E44-8108-A439FA62DBF9}" dt="2023-11-22T13:50:35.240" v="1190" actId="21"/>
          <ac:spMkLst>
            <pc:docMk/>
            <pc:sldMk cId="45567934" sldId="470"/>
            <ac:spMk id="3" creationId="{E852862A-EC5F-05F9-F1CF-79CCD305EDEC}"/>
          </ac:spMkLst>
        </pc:spChg>
        <pc:spChg chg="mod">
          <ac:chgData name="Cavit Özbay" userId="040ffe4b59ecfe15" providerId="LiveId" clId="{633C55CC-F94A-4E44-8108-A439FA62DBF9}" dt="2023-11-22T13:49:13.712" v="1185" actId="1076"/>
          <ac:spMkLst>
            <pc:docMk/>
            <pc:sldMk cId="45567934" sldId="470"/>
            <ac:spMk id="6" creationId="{52210A5D-EB7C-74A9-EBF6-245E9C5538A1}"/>
          </ac:spMkLst>
        </pc:spChg>
        <pc:spChg chg="del">
          <ac:chgData name="Cavit Özbay" userId="040ffe4b59ecfe15" providerId="LiveId" clId="{633C55CC-F94A-4E44-8108-A439FA62DBF9}" dt="2023-11-20T12:17:36.418" v="56"/>
          <ac:spMkLst>
            <pc:docMk/>
            <pc:sldMk cId="45567934" sldId="470"/>
            <ac:spMk id="7" creationId="{68F0CE4E-208E-7E87-EE64-278A2288FE44}"/>
          </ac:spMkLst>
        </pc:spChg>
        <pc:spChg chg="add mod">
          <ac:chgData name="Cavit Özbay" userId="040ffe4b59ecfe15" providerId="LiveId" clId="{633C55CC-F94A-4E44-8108-A439FA62DBF9}" dt="2023-11-22T13:50:55.448" v="1196" actId="14100"/>
          <ac:spMkLst>
            <pc:docMk/>
            <pc:sldMk cId="45567934" sldId="470"/>
            <ac:spMk id="7" creationId="{F98A01AE-4D58-5394-6D01-8D7DB6DDFE32}"/>
          </ac:spMkLst>
        </pc:spChg>
        <pc:spChg chg="mod">
          <ac:chgData name="Cavit Özbay" userId="040ffe4b59ecfe15" providerId="LiveId" clId="{633C55CC-F94A-4E44-8108-A439FA62DBF9}" dt="2023-11-22T13:49:04.517" v="1184" actId="207"/>
          <ac:spMkLst>
            <pc:docMk/>
            <pc:sldMk cId="45567934" sldId="470"/>
            <ac:spMk id="24" creationId="{B35152B5-E0C2-EA78-2897-3303E98AEC92}"/>
          </ac:spMkLst>
        </pc:spChg>
        <pc:spChg chg="mod">
          <ac:chgData name="Cavit Özbay" userId="040ffe4b59ecfe15" providerId="LiveId" clId="{633C55CC-F94A-4E44-8108-A439FA62DBF9}" dt="2023-11-22T13:49:04.517" v="1184" actId="207"/>
          <ac:spMkLst>
            <pc:docMk/>
            <pc:sldMk cId="45567934" sldId="470"/>
            <ac:spMk id="28" creationId="{74A98593-1209-34B6-3C04-B4C6A58B01CC}"/>
          </ac:spMkLst>
        </pc:spChg>
        <pc:spChg chg="mod">
          <ac:chgData name="Cavit Özbay" userId="040ffe4b59ecfe15" providerId="LiveId" clId="{633C55CC-F94A-4E44-8108-A439FA62DBF9}" dt="2023-11-22T13:49:04.517" v="1184" actId="207"/>
          <ac:spMkLst>
            <pc:docMk/>
            <pc:sldMk cId="45567934" sldId="470"/>
            <ac:spMk id="29" creationId="{CD03E438-06E3-19A8-5E1E-B585CE29C808}"/>
          </ac:spMkLst>
        </pc:spChg>
        <pc:spChg chg="mod">
          <ac:chgData name="Cavit Özbay" userId="040ffe4b59ecfe15" providerId="LiveId" clId="{633C55CC-F94A-4E44-8108-A439FA62DBF9}" dt="2023-11-22T13:49:04.517" v="1184" actId="207"/>
          <ac:spMkLst>
            <pc:docMk/>
            <pc:sldMk cId="45567934" sldId="470"/>
            <ac:spMk id="36" creationId="{486887E0-939B-41AE-9334-64BAF1BD9C4E}"/>
          </ac:spMkLst>
        </pc:spChg>
        <pc:spChg chg="mod">
          <ac:chgData name="Cavit Özbay" userId="040ffe4b59ecfe15" providerId="LiveId" clId="{633C55CC-F94A-4E44-8108-A439FA62DBF9}" dt="2023-11-22T13:50:41.232" v="1194" actId="207"/>
          <ac:spMkLst>
            <pc:docMk/>
            <pc:sldMk cId="45567934" sldId="470"/>
            <ac:spMk id="37" creationId="{DD66CE38-4C4E-55E1-860D-09F9AEC97010}"/>
          </ac:spMkLst>
        </pc:spChg>
        <pc:spChg chg="mod">
          <ac:chgData name="Cavit Özbay" userId="040ffe4b59ecfe15" providerId="LiveId" clId="{633C55CC-F94A-4E44-8108-A439FA62DBF9}" dt="2023-11-22T13:49:04.517" v="1184" actId="207"/>
          <ac:spMkLst>
            <pc:docMk/>
            <pc:sldMk cId="45567934" sldId="470"/>
            <ac:spMk id="38" creationId="{0EC73FFA-6740-67CB-FDE0-7B9F9D8F6944}"/>
          </ac:spMkLst>
        </pc:spChg>
        <pc:spChg chg="mod">
          <ac:chgData name="Cavit Özbay" userId="040ffe4b59ecfe15" providerId="LiveId" clId="{633C55CC-F94A-4E44-8108-A439FA62DBF9}" dt="2023-11-22T13:49:13.712" v="1185" actId="1076"/>
          <ac:spMkLst>
            <pc:docMk/>
            <pc:sldMk cId="45567934" sldId="470"/>
            <ac:spMk id="46" creationId="{BA916DFC-97F9-6EEE-CDC6-6716D4E54AA5}"/>
          </ac:spMkLst>
        </pc:spChg>
      </pc:sldChg>
      <pc:sldChg chg="delSp modSp mod modAnim">
        <pc:chgData name="Cavit Özbay" userId="040ffe4b59ecfe15" providerId="LiveId" clId="{633C55CC-F94A-4E44-8108-A439FA62DBF9}" dt="2023-11-22T13:51:21.323" v="1198" actId="478"/>
        <pc:sldMkLst>
          <pc:docMk/>
          <pc:sldMk cId="3012098009" sldId="471"/>
        </pc:sldMkLst>
        <pc:spChg chg="mod">
          <ac:chgData name="Cavit Özbay" userId="040ffe4b59ecfe15" providerId="LiveId" clId="{633C55CC-F94A-4E44-8108-A439FA62DBF9}" dt="2023-11-22T13:18:43.513" v="1130" actId="20577"/>
          <ac:spMkLst>
            <pc:docMk/>
            <pc:sldMk cId="3012098009" sldId="471"/>
            <ac:spMk id="2" creationId="{151B650F-4096-E5C7-6928-8094E4F275CD}"/>
          </ac:spMkLst>
        </pc:spChg>
        <pc:spChg chg="del">
          <ac:chgData name="Cavit Özbay" userId="040ffe4b59ecfe15" providerId="LiveId" clId="{633C55CC-F94A-4E44-8108-A439FA62DBF9}" dt="2023-11-20T12:17:36.418" v="56"/>
          <ac:spMkLst>
            <pc:docMk/>
            <pc:sldMk cId="3012098009" sldId="471"/>
            <ac:spMk id="3" creationId="{B09113FE-7ECE-32F5-3438-F9499D1ADB15}"/>
          </ac:spMkLst>
        </pc:spChg>
        <pc:spChg chg="mod">
          <ac:chgData name="Cavit Özbay" userId="040ffe4b59ecfe15" providerId="LiveId" clId="{633C55CC-F94A-4E44-8108-A439FA62DBF9}" dt="2023-11-22T13:49:45.603" v="1189" actId="1076"/>
          <ac:spMkLst>
            <pc:docMk/>
            <pc:sldMk cId="3012098009" sldId="471"/>
            <ac:spMk id="7" creationId="{1DE53180-B6D2-758A-F0A1-4AC98A132147}"/>
          </ac:spMkLst>
        </pc:spChg>
        <pc:spChg chg="del mod">
          <ac:chgData name="Cavit Özbay" userId="040ffe4b59ecfe15" providerId="LiveId" clId="{633C55CC-F94A-4E44-8108-A439FA62DBF9}" dt="2023-11-22T13:51:21.323" v="1198" actId="478"/>
          <ac:spMkLst>
            <pc:docMk/>
            <pc:sldMk cId="3012098009" sldId="471"/>
            <ac:spMk id="9" creationId="{11D014C5-2978-6B4B-3DB7-6A97E91C9FD2}"/>
          </ac:spMkLst>
        </pc:spChg>
        <pc:spChg chg="mod">
          <ac:chgData name="Cavit Özbay" userId="040ffe4b59ecfe15" providerId="LiveId" clId="{633C55CC-F94A-4E44-8108-A439FA62DBF9}" dt="2023-11-22T13:49:41.479" v="1188" actId="207"/>
          <ac:spMkLst>
            <pc:docMk/>
            <pc:sldMk cId="3012098009" sldId="471"/>
            <ac:spMk id="24" creationId="{B35152B5-E0C2-EA78-2897-3303E98AEC92}"/>
          </ac:spMkLst>
        </pc:spChg>
        <pc:spChg chg="mod">
          <ac:chgData name="Cavit Özbay" userId="040ffe4b59ecfe15" providerId="LiveId" clId="{633C55CC-F94A-4E44-8108-A439FA62DBF9}" dt="2023-11-22T13:49:41.479" v="1188" actId="207"/>
          <ac:spMkLst>
            <pc:docMk/>
            <pc:sldMk cId="3012098009" sldId="471"/>
            <ac:spMk id="28" creationId="{74A98593-1209-34B6-3C04-B4C6A58B01CC}"/>
          </ac:spMkLst>
        </pc:spChg>
        <pc:spChg chg="mod">
          <ac:chgData name="Cavit Özbay" userId="040ffe4b59ecfe15" providerId="LiveId" clId="{633C55CC-F94A-4E44-8108-A439FA62DBF9}" dt="2023-11-22T13:49:41.479" v="1188" actId="207"/>
          <ac:spMkLst>
            <pc:docMk/>
            <pc:sldMk cId="3012098009" sldId="471"/>
            <ac:spMk id="29" creationId="{CD03E438-06E3-19A8-5E1E-B585CE29C808}"/>
          </ac:spMkLst>
        </pc:spChg>
        <pc:spChg chg="mod">
          <ac:chgData name="Cavit Özbay" userId="040ffe4b59ecfe15" providerId="LiveId" clId="{633C55CC-F94A-4E44-8108-A439FA62DBF9}" dt="2023-11-22T13:49:41.479" v="1188" actId="207"/>
          <ac:spMkLst>
            <pc:docMk/>
            <pc:sldMk cId="3012098009" sldId="471"/>
            <ac:spMk id="36" creationId="{486887E0-939B-41AE-9334-64BAF1BD9C4E}"/>
          </ac:spMkLst>
        </pc:spChg>
        <pc:spChg chg="mod">
          <ac:chgData name="Cavit Özbay" userId="040ffe4b59ecfe15" providerId="LiveId" clId="{633C55CC-F94A-4E44-8108-A439FA62DBF9}" dt="2023-11-22T13:49:41.479" v="1188" actId="207"/>
          <ac:spMkLst>
            <pc:docMk/>
            <pc:sldMk cId="3012098009" sldId="471"/>
            <ac:spMk id="37" creationId="{DD66CE38-4C4E-55E1-860D-09F9AEC97010}"/>
          </ac:spMkLst>
        </pc:spChg>
        <pc:spChg chg="mod">
          <ac:chgData name="Cavit Özbay" userId="040ffe4b59ecfe15" providerId="LiveId" clId="{633C55CC-F94A-4E44-8108-A439FA62DBF9}" dt="2023-11-22T13:49:41.479" v="1188" actId="207"/>
          <ac:spMkLst>
            <pc:docMk/>
            <pc:sldMk cId="3012098009" sldId="471"/>
            <ac:spMk id="38" creationId="{0EC73FFA-6740-67CB-FDE0-7B9F9D8F6944}"/>
          </ac:spMkLst>
        </pc:spChg>
        <pc:graphicFrameChg chg="mod">
          <ac:chgData name="Cavit Özbay" userId="040ffe4b59ecfe15" providerId="LiveId" clId="{633C55CC-F94A-4E44-8108-A439FA62DBF9}" dt="2023-11-22T13:19:18.866" v="1140" actId="20577"/>
          <ac:graphicFrameMkLst>
            <pc:docMk/>
            <pc:sldMk cId="3012098009" sldId="471"/>
            <ac:graphicFrameMk id="8" creationId="{271277BD-375F-99E2-9310-50C228DEB315}"/>
          </ac:graphicFrameMkLst>
        </pc:graphicFrameChg>
      </pc:sldChg>
      <pc:sldChg chg="delSp modSp mod">
        <pc:chgData name="Cavit Özbay" userId="040ffe4b59ecfe15" providerId="LiveId" clId="{633C55CC-F94A-4E44-8108-A439FA62DBF9}" dt="2023-11-24T09:48:52.528" v="2492" actId="20577"/>
        <pc:sldMkLst>
          <pc:docMk/>
          <pc:sldMk cId="1583329648" sldId="472"/>
        </pc:sldMkLst>
        <pc:spChg chg="mod">
          <ac:chgData name="Cavit Özbay" userId="040ffe4b59ecfe15" providerId="LiveId" clId="{633C55CC-F94A-4E44-8108-A439FA62DBF9}" dt="2023-11-24T09:48:52.528" v="2492" actId="20577"/>
          <ac:spMkLst>
            <pc:docMk/>
            <pc:sldMk cId="1583329648" sldId="472"/>
            <ac:spMk id="2" creationId="{151B650F-4096-E5C7-6928-8094E4F275CD}"/>
          </ac:spMkLst>
        </pc:spChg>
        <pc:spChg chg="del">
          <ac:chgData name="Cavit Özbay" userId="040ffe4b59ecfe15" providerId="LiveId" clId="{633C55CC-F94A-4E44-8108-A439FA62DBF9}" dt="2023-11-20T12:17:36.418" v="56"/>
          <ac:spMkLst>
            <pc:docMk/>
            <pc:sldMk cId="1583329648" sldId="472"/>
            <ac:spMk id="3" creationId="{A23CBBDD-D617-E222-DBF6-B7CDD552522E}"/>
          </ac:spMkLst>
        </pc:spChg>
      </pc:sldChg>
      <pc:sldChg chg="addSp delSp modSp mod ord delAnim modAnim modShow">
        <pc:chgData name="Cavit Özbay" userId="040ffe4b59ecfe15" providerId="LiveId" clId="{633C55CC-F94A-4E44-8108-A439FA62DBF9}" dt="2023-11-23T00:48:04.609" v="2371"/>
        <pc:sldMkLst>
          <pc:docMk/>
          <pc:sldMk cId="99361810" sldId="473"/>
        </pc:sldMkLst>
        <pc:spChg chg="mod">
          <ac:chgData name="Cavit Özbay" userId="040ffe4b59ecfe15" providerId="LiveId" clId="{633C55CC-F94A-4E44-8108-A439FA62DBF9}" dt="2023-11-22T14:15:42.331" v="1276" actId="20577"/>
          <ac:spMkLst>
            <pc:docMk/>
            <pc:sldMk cId="99361810" sldId="473"/>
            <ac:spMk id="2" creationId="{998C0A78-E9AB-8B19-E4F6-D27D18618571}"/>
          </ac:spMkLst>
        </pc:spChg>
        <pc:spChg chg="add del mod">
          <ac:chgData name="Cavit Özbay" userId="040ffe4b59ecfe15" providerId="LiveId" clId="{633C55CC-F94A-4E44-8108-A439FA62DBF9}" dt="2023-11-20T12:16:46.918" v="55" actId="478"/>
          <ac:spMkLst>
            <pc:docMk/>
            <pc:sldMk cId="99361810" sldId="473"/>
            <ac:spMk id="38" creationId="{80775006-DB5A-7252-F547-7A65CC29B16C}"/>
          </ac:spMkLst>
        </pc:spChg>
        <pc:spChg chg="del">
          <ac:chgData name="Cavit Özbay" userId="040ffe4b59ecfe15" providerId="LiveId" clId="{633C55CC-F94A-4E44-8108-A439FA62DBF9}" dt="2023-11-20T12:17:36.418" v="56"/>
          <ac:spMkLst>
            <pc:docMk/>
            <pc:sldMk cId="99361810" sldId="473"/>
            <ac:spMk id="39" creationId="{00DEE208-D047-1BBC-EB38-36C5942F678F}"/>
          </ac:spMkLst>
        </pc:spChg>
      </pc:sldChg>
      <pc:sldChg chg="addSp delSp modSp mod delAnim modAnim">
        <pc:chgData name="Cavit Özbay" userId="040ffe4b59ecfe15" providerId="LiveId" clId="{633C55CC-F94A-4E44-8108-A439FA62DBF9}" dt="2023-11-23T01:03:34.251" v="2383"/>
        <pc:sldMkLst>
          <pc:docMk/>
          <pc:sldMk cId="266034790" sldId="474"/>
        </pc:sldMkLst>
        <pc:spChg chg="del">
          <ac:chgData name="Cavit Özbay" userId="040ffe4b59ecfe15" providerId="LiveId" clId="{633C55CC-F94A-4E44-8108-A439FA62DBF9}" dt="2023-11-20T12:17:36.418" v="56"/>
          <ac:spMkLst>
            <pc:docMk/>
            <pc:sldMk cId="266034790" sldId="474"/>
            <ac:spMk id="10" creationId="{5D429833-0D11-CF7A-7AE4-4290241DCBC9}"/>
          </ac:spMkLst>
        </pc:spChg>
        <pc:spChg chg="add mod ord">
          <ac:chgData name="Cavit Özbay" userId="040ffe4b59ecfe15" providerId="LiveId" clId="{633C55CC-F94A-4E44-8108-A439FA62DBF9}" dt="2023-11-23T01:02:26.656" v="2381" actId="171"/>
          <ac:spMkLst>
            <pc:docMk/>
            <pc:sldMk cId="266034790" sldId="474"/>
            <ac:spMk id="10" creationId="{EAC62C08-D795-F4A7-609A-95F9D30373CD}"/>
          </ac:spMkLst>
        </pc:spChg>
        <pc:spChg chg="mod">
          <ac:chgData name="Cavit Özbay" userId="040ffe4b59ecfe15" providerId="LiveId" clId="{633C55CC-F94A-4E44-8108-A439FA62DBF9}" dt="2023-11-20T12:49:02.639" v="336" actId="1076"/>
          <ac:spMkLst>
            <pc:docMk/>
            <pc:sldMk cId="266034790" sldId="474"/>
            <ac:spMk id="13" creationId="{3D99F11B-9BC5-7E49-52CB-5CBF2548E9BD}"/>
          </ac:spMkLst>
        </pc:spChg>
        <pc:spChg chg="mod">
          <ac:chgData name="Cavit Özbay" userId="040ffe4b59ecfe15" providerId="LiveId" clId="{633C55CC-F94A-4E44-8108-A439FA62DBF9}" dt="2023-11-20T12:49:02.639" v="336" actId="1076"/>
          <ac:spMkLst>
            <pc:docMk/>
            <pc:sldMk cId="266034790" sldId="474"/>
            <ac:spMk id="17" creationId="{BDB5842F-4B6E-5ACA-D01B-CA493B7930FC}"/>
          </ac:spMkLst>
        </pc:spChg>
        <pc:spChg chg="mod">
          <ac:chgData name="Cavit Özbay" userId="040ffe4b59ecfe15" providerId="LiveId" clId="{633C55CC-F94A-4E44-8108-A439FA62DBF9}" dt="2023-11-20T12:48:54.584" v="335" actId="1076"/>
          <ac:spMkLst>
            <pc:docMk/>
            <pc:sldMk cId="266034790" sldId="474"/>
            <ac:spMk id="20" creationId="{ACA64338-4536-2BBE-21C6-3321FE7C72B2}"/>
          </ac:spMkLst>
        </pc:spChg>
        <pc:spChg chg="add mod">
          <ac:chgData name="Cavit Özbay" userId="040ffe4b59ecfe15" providerId="LiveId" clId="{633C55CC-F94A-4E44-8108-A439FA62DBF9}" dt="2023-11-20T12:49:57.094" v="411" actId="20577"/>
          <ac:spMkLst>
            <pc:docMk/>
            <pc:sldMk cId="266034790" sldId="474"/>
            <ac:spMk id="25" creationId="{176EFA74-3858-CF2D-5F83-1423840E2F59}"/>
          </ac:spMkLst>
        </pc:spChg>
        <pc:spChg chg="del">
          <ac:chgData name="Cavit Özbay" userId="040ffe4b59ecfe15" providerId="LiveId" clId="{633C55CC-F94A-4E44-8108-A439FA62DBF9}" dt="2023-11-23T01:01:48.665" v="2372" actId="478"/>
          <ac:spMkLst>
            <pc:docMk/>
            <pc:sldMk cId="266034790" sldId="474"/>
            <ac:spMk id="90" creationId="{E052EC0B-75DA-9338-07C2-94C1837D5398}"/>
          </ac:spMkLst>
        </pc:spChg>
        <pc:spChg chg="del">
          <ac:chgData name="Cavit Özbay" userId="040ffe4b59ecfe15" providerId="LiveId" clId="{633C55CC-F94A-4E44-8108-A439FA62DBF9}" dt="2023-11-23T01:01:48.665" v="2372" actId="478"/>
          <ac:spMkLst>
            <pc:docMk/>
            <pc:sldMk cId="266034790" sldId="474"/>
            <ac:spMk id="91" creationId="{B9FC518B-A5AB-9E71-897C-B076AA0C60A0}"/>
          </ac:spMkLst>
        </pc:spChg>
        <pc:spChg chg="mod">
          <ac:chgData name="Cavit Özbay" userId="040ffe4b59ecfe15" providerId="LiveId" clId="{633C55CC-F94A-4E44-8108-A439FA62DBF9}" dt="2023-11-21T16:05:58.431" v="677" actId="20577"/>
          <ac:spMkLst>
            <pc:docMk/>
            <pc:sldMk cId="266034790" sldId="474"/>
            <ac:spMk id="102" creationId="{F199B306-C688-2CF1-4769-01FF42A4878F}"/>
          </ac:spMkLst>
        </pc:spChg>
        <pc:spChg chg="mod">
          <ac:chgData name="Cavit Özbay" userId="040ffe4b59ecfe15" providerId="LiveId" clId="{633C55CC-F94A-4E44-8108-A439FA62DBF9}" dt="2023-11-20T12:49:02.639" v="336" actId="1076"/>
          <ac:spMkLst>
            <pc:docMk/>
            <pc:sldMk cId="266034790" sldId="474"/>
            <ac:spMk id="104" creationId="{C83615F2-CEB3-A841-140A-5F57336EAC7C}"/>
          </ac:spMkLst>
        </pc:spChg>
        <pc:spChg chg="del">
          <ac:chgData name="Cavit Özbay" userId="040ffe4b59ecfe15" providerId="LiveId" clId="{633C55CC-F94A-4E44-8108-A439FA62DBF9}" dt="2023-11-23T01:01:56.581" v="2375" actId="21"/>
          <ac:spMkLst>
            <pc:docMk/>
            <pc:sldMk cId="266034790" sldId="474"/>
            <ac:spMk id="110" creationId="{96BBCE36-A35B-1544-3ADE-7E5442C54F4C}"/>
          </ac:spMkLst>
        </pc:spChg>
        <pc:grpChg chg="mod">
          <ac:chgData name="Cavit Özbay" userId="040ffe4b59ecfe15" providerId="LiveId" clId="{633C55CC-F94A-4E44-8108-A439FA62DBF9}" dt="2023-11-20T12:49:02.639" v="336" actId="1076"/>
          <ac:grpSpMkLst>
            <pc:docMk/>
            <pc:sldMk cId="266034790" sldId="474"/>
            <ac:grpSpMk id="11" creationId="{8CBD1494-A370-A8A3-92EA-7E133F916329}"/>
          </ac:grpSpMkLst>
        </pc:grpChg>
        <pc:grpChg chg="del">
          <ac:chgData name="Cavit Özbay" userId="040ffe4b59ecfe15" providerId="LiveId" clId="{633C55CC-F94A-4E44-8108-A439FA62DBF9}" dt="2023-11-23T01:01:48.665" v="2372" actId="478"/>
          <ac:grpSpMkLst>
            <pc:docMk/>
            <pc:sldMk cId="266034790" sldId="474"/>
            <ac:grpSpMk id="86" creationId="{4B5FBD91-1D05-6B7E-F667-36712F76D5A4}"/>
          </ac:grpSpMkLst>
        </pc:grpChg>
        <pc:grpChg chg="del">
          <ac:chgData name="Cavit Özbay" userId="040ffe4b59ecfe15" providerId="LiveId" clId="{633C55CC-F94A-4E44-8108-A439FA62DBF9}" dt="2023-11-23T01:01:51.859" v="2373" actId="478"/>
          <ac:grpSpMkLst>
            <pc:docMk/>
            <pc:sldMk cId="266034790" sldId="474"/>
            <ac:grpSpMk id="94" creationId="{2A0BA580-CF25-B0AE-FE5C-85BD75F07740}"/>
          </ac:grpSpMkLst>
        </pc:grpChg>
        <pc:cxnChg chg="mod">
          <ac:chgData name="Cavit Özbay" userId="040ffe4b59ecfe15" providerId="LiveId" clId="{633C55CC-F94A-4E44-8108-A439FA62DBF9}" dt="2023-11-20T12:49:06.779" v="337" actId="14100"/>
          <ac:cxnSpMkLst>
            <pc:docMk/>
            <pc:sldMk cId="266034790" sldId="474"/>
            <ac:cxnSpMk id="18" creationId="{94421B13-CCA7-2C00-6C3A-FBB82CD31EB9}"/>
          </ac:cxnSpMkLst>
        </pc:cxnChg>
        <pc:cxnChg chg="del mod">
          <ac:chgData name="Cavit Özbay" userId="040ffe4b59ecfe15" providerId="LiveId" clId="{633C55CC-F94A-4E44-8108-A439FA62DBF9}" dt="2023-11-23T01:01:58.698" v="2376" actId="478"/>
          <ac:cxnSpMkLst>
            <pc:docMk/>
            <pc:sldMk cId="266034790" sldId="474"/>
            <ac:cxnSpMk id="92" creationId="{748E65AC-C3C1-895E-C1A9-99A1087A0974}"/>
          </ac:cxnSpMkLst>
        </pc:cxnChg>
        <pc:cxnChg chg="del mod">
          <ac:chgData name="Cavit Özbay" userId="040ffe4b59ecfe15" providerId="LiveId" clId="{633C55CC-F94A-4E44-8108-A439FA62DBF9}" dt="2023-11-23T01:01:53.575" v="2374" actId="478"/>
          <ac:cxnSpMkLst>
            <pc:docMk/>
            <pc:sldMk cId="266034790" sldId="474"/>
            <ac:cxnSpMk id="93" creationId="{DFADD34C-F3A1-F99B-5636-52CC5AAAB1EC}"/>
          </ac:cxnSpMkLst>
        </pc:cxnChg>
      </pc:sldChg>
      <pc:sldChg chg="delSp modAnim">
        <pc:chgData name="Cavit Özbay" userId="040ffe4b59ecfe15" providerId="LiveId" clId="{633C55CC-F94A-4E44-8108-A439FA62DBF9}" dt="2023-11-23T22:13:56.879" v="2486"/>
        <pc:sldMkLst>
          <pc:docMk/>
          <pc:sldMk cId="464876610" sldId="475"/>
        </pc:sldMkLst>
        <pc:spChg chg="del">
          <ac:chgData name="Cavit Özbay" userId="040ffe4b59ecfe15" providerId="LiveId" clId="{633C55CC-F94A-4E44-8108-A439FA62DBF9}" dt="2023-11-20T12:17:36.418" v="56"/>
          <ac:spMkLst>
            <pc:docMk/>
            <pc:sldMk cId="464876610" sldId="475"/>
            <ac:spMk id="5" creationId="{066BC181-AEA5-5C0F-B4CD-5272EE6887A9}"/>
          </ac:spMkLst>
        </pc:spChg>
      </pc:sldChg>
      <pc:sldChg chg="addSp delSp modSp add mod delAnim modAnim">
        <pc:chgData name="Cavit Özbay" userId="040ffe4b59ecfe15" providerId="LiveId" clId="{633C55CC-F94A-4E44-8108-A439FA62DBF9}" dt="2023-11-20T12:47:19.563" v="315" actId="478"/>
        <pc:sldMkLst>
          <pc:docMk/>
          <pc:sldMk cId="3784702664" sldId="476"/>
        </pc:sldMkLst>
        <pc:spChg chg="mod">
          <ac:chgData name="Cavit Özbay" userId="040ffe4b59ecfe15" providerId="LiveId" clId="{633C55CC-F94A-4E44-8108-A439FA62DBF9}" dt="2023-11-20T12:19:33.348" v="75" actId="20577"/>
          <ac:spMkLst>
            <pc:docMk/>
            <pc:sldMk cId="3784702664" sldId="476"/>
            <ac:spMk id="2" creationId="{DD568575-BA76-BBD7-563E-805682D5F78A}"/>
          </ac:spMkLst>
        </pc:spChg>
        <pc:spChg chg="del">
          <ac:chgData name="Cavit Özbay" userId="040ffe4b59ecfe15" providerId="LiveId" clId="{633C55CC-F94A-4E44-8108-A439FA62DBF9}" dt="2023-11-20T12:19:37.358" v="76" actId="478"/>
          <ac:spMkLst>
            <pc:docMk/>
            <pc:sldMk cId="3784702664" sldId="476"/>
            <ac:spMk id="3" creationId="{B1494FD9-65DA-C861-796D-A4405E426B47}"/>
          </ac:spMkLst>
        </pc:spChg>
        <pc:spChg chg="del">
          <ac:chgData name="Cavit Özbay" userId="040ffe4b59ecfe15" providerId="LiveId" clId="{633C55CC-F94A-4E44-8108-A439FA62DBF9}" dt="2023-11-20T12:19:50.578" v="80" actId="478"/>
          <ac:spMkLst>
            <pc:docMk/>
            <pc:sldMk cId="3784702664" sldId="476"/>
            <ac:spMk id="6" creationId="{5E9AD508-7ECE-2D4B-9319-CBEE9795B084}"/>
          </ac:spMkLst>
        </pc:spChg>
        <pc:spChg chg="del">
          <ac:chgData name="Cavit Özbay" userId="040ffe4b59ecfe15" providerId="LiveId" clId="{633C55CC-F94A-4E44-8108-A439FA62DBF9}" dt="2023-11-20T12:19:49.114" v="79" actId="478"/>
          <ac:spMkLst>
            <pc:docMk/>
            <pc:sldMk cId="3784702664" sldId="476"/>
            <ac:spMk id="7" creationId="{905D5823-779E-AD93-1632-D5B5AE41AF6C}"/>
          </ac:spMkLst>
        </pc:spChg>
        <pc:spChg chg="add del mod">
          <ac:chgData name="Cavit Özbay" userId="040ffe4b59ecfe15" providerId="LiveId" clId="{633C55CC-F94A-4E44-8108-A439FA62DBF9}" dt="2023-11-20T12:47:19.563" v="315" actId="478"/>
          <ac:spMkLst>
            <pc:docMk/>
            <pc:sldMk cId="3784702664" sldId="476"/>
            <ac:spMk id="9" creationId="{C90CC858-389A-67D9-BAC7-CC1CC1AE761D}"/>
          </ac:spMkLst>
        </pc:spChg>
        <pc:spChg chg="add mod">
          <ac:chgData name="Cavit Özbay" userId="040ffe4b59ecfe15" providerId="LiveId" clId="{633C55CC-F94A-4E44-8108-A439FA62DBF9}" dt="2023-11-20T12:45:07.385" v="288" actId="1076"/>
          <ac:spMkLst>
            <pc:docMk/>
            <pc:sldMk cId="3784702664" sldId="476"/>
            <ac:spMk id="10" creationId="{F26B679F-1C55-09BE-2E0A-D3ACF701D112}"/>
          </ac:spMkLst>
        </pc:spChg>
        <pc:spChg chg="add mod">
          <ac:chgData name="Cavit Özbay" userId="040ffe4b59ecfe15" providerId="LiveId" clId="{633C55CC-F94A-4E44-8108-A439FA62DBF9}" dt="2023-11-20T12:45:07.385" v="288" actId="1076"/>
          <ac:spMkLst>
            <pc:docMk/>
            <pc:sldMk cId="3784702664" sldId="476"/>
            <ac:spMk id="11" creationId="{5B0791FD-5CEB-C028-0B86-D5CC52871244}"/>
          </ac:spMkLst>
        </pc:spChg>
        <pc:spChg chg="add mod">
          <ac:chgData name="Cavit Özbay" userId="040ffe4b59ecfe15" providerId="LiveId" clId="{633C55CC-F94A-4E44-8108-A439FA62DBF9}" dt="2023-11-20T12:45:22.696" v="290" actId="1076"/>
          <ac:spMkLst>
            <pc:docMk/>
            <pc:sldMk cId="3784702664" sldId="476"/>
            <ac:spMk id="16" creationId="{4E782B62-F67C-EE8B-E537-8691D64416A7}"/>
          </ac:spMkLst>
        </pc:spChg>
        <pc:spChg chg="add mod">
          <ac:chgData name="Cavit Özbay" userId="040ffe4b59ecfe15" providerId="LiveId" clId="{633C55CC-F94A-4E44-8108-A439FA62DBF9}" dt="2023-11-20T12:45:07.385" v="288" actId="1076"/>
          <ac:spMkLst>
            <pc:docMk/>
            <pc:sldMk cId="3784702664" sldId="476"/>
            <ac:spMk id="18" creationId="{BCFE9AE9-7310-A042-CA83-018A191C804E}"/>
          </ac:spMkLst>
        </pc:spChg>
        <pc:spChg chg="add mod">
          <ac:chgData name="Cavit Özbay" userId="040ffe4b59ecfe15" providerId="LiveId" clId="{633C55CC-F94A-4E44-8108-A439FA62DBF9}" dt="2023-11-20T12:45:07.385" v="288" actId="1076"/>
          <ac:spMkLst>
            <pc:docMk/>
            <pc:sldMk cId="3784702664" sldId="476"/>
            <ac:spMk id="20" creationId="{1D02B9F0-90CE-7292-727B-87325D9C4851}"/>
          </ac:spMkLst>
        </pc:spChg>
        <pc:spChg chg="add mod">
          <ac:chgData name="Cavit Özbay" userId="040ffe4b59ecfe15" providerId="LiveId" clId="{633C55CC-F94A-4E44-8108-A439FA62DBF9}" dt="2023-11-20T12:45:07.385" v="288" actId="1076"/>
          <ac:spMkLst>
            <pc:docMk/>
            <pc:sldMk cId="3784702664" sldId="476"/>
            <ac:spMk id="21" creationId="{D3CE339B-2929-62C2-C763-51D12FE42222}"/>
          </ac:spMkLst>
        </pc:spChg>
        <pc:spChg chg="add mod">
          <ac:chgData name="Cavit Özbay" userId="040ffe4b59ecfe15" providerId="LiveId" clId="{633C55CC-F94A-4E44-8108-A439FA62DBF9}" dt="2023-11-20T12:45:07.385" v="288" actId="1076"/>
          <ac:spMkLst>
            <pc:docMk/>
            <pc:sldMk cId="3784702664" sldId="476"/>
            <ac:spMk id="22" creationId="{61FF4B60-5505-0D07-4557-B25FCC575C90}"/>
          </ac:spMkLst>
        </pc:spChg>
        <pc:spChg chg="add mod">
          <ac:chgData name="Cavit Özbay" userId="040ffe4b59ecfe15" providerId="LiveId" clId="{633C55CC-F94A-4E44-8108-A439FA62DBF9}" dt="2023-11-20T12:46:15.311" v="304" actId="20577"/>
          <ac:spMkLst>
            <pc:docMk/>
            <pc:sldMk cId="3784702664" sldId="476"/>
            <ac:spMk id="23" creationId="{9301A482-84F7-BE49-F3D6-025D4C52B728}"/>
          </ac:spMkLst>
        </pc:spChg>
        <pc:spChg chg="add mod">
          <ac:chgData name="Cavit Özbay" userId="040ffe4b59ecfe15" providerId="LiveId" clId="{633C55CC-F94A-4E44-8108-A439FA62DBF9}" dt="2023-11-20T12:45:22.696" v="290" actId="1076"/>
          <ac:spMkLst>
            <pc:docMk/>
            <pc:sldMk cId="3784702664" sldId="476"/>
            <ac:spMk id="24" creationId="{47EE7802-783D-CC99-6AB0-620C4CFC03B1}"/>
          </ac:spMkLst>
        </pc:spChg>
        <pc:spChg chg="add mod">
          <ac:chgData name="Cavit Özbay" userId="040ffe4b59ecfe15" providerId="LiveId" clId="{633C55CC-F94A-4E44-8108-A439FA62DBF9}" dt="2023-11-20T12:45:07.385" v="288" actId="1076"/>
          <ac:spMkLst>
            <pc:docMk/>
            <pc:sldMk cId="3784702664" sldId="476"/>
            <ac:spMk id="26" creationId="{2A6C6B18-A1E1-0A57-1E52-CC3C5A256C63}"/>
          </ac:spMkLst>
        </pc:spChg>
        <pc:spChg chg="mod">
          <ac:chgData name="Cavit Özbay" userId="040ffe4b59ecfe15" providerId="LiveId" clId="{633C55CC-F94A-4E44-8108-A439FA62DBF9}" dt="2023-11-20T12:40:42.634" v="178"/>
          <ac:spMkLst>
            <pc:docMk/>
            <pc:sldMk cId="3784702664" sldId="476"/>
            <ac:spMk id="28" creationId="{6F05D766-5F20-7C46-6ADB-CC9F610AA6D3}"/>
          </ac:spMkLst>
        </pc:spChg>
        <pc:spChg chg="mod">
          <ac:chgData name="Cavit Özbay" userId="040ffe4b59ecfe15" providerId="LiveId" clId="{633C55CC-F94A-4E44-8108-A439FA62DBF9}" dt="2023-11-20T12:40:42.634" v="178"/>
          <ac:spMkLst>
            <pc:docMk/>
            <pc:sldMk cId="3784702664" sldId="476"/>
            <ac:spMk id="29" creationId="{A52E00F7-95DC-85FC-BD60-32C1FA7BDC21}"/>
          </ac:spMkLst>
        </pc:spChg>
        <pc:spChg chg="mod">
          <ac:chgData name="Cavit Özbay" userId="040ffe4b59ecfe15" providerId="LiveId" clId="{633C55CC-F94A-4E44-8108-A439FA62DBF9}" dt="2023-11-20T12:40:42.634" v="178"/>
          <ac:spMkLst>
            <pc:docMk/>
            <pc:sldMk cId="3784702664" sldId="476"/>
            <ac:spMk id="30" creationId="{E9C47228-ADE4-E590-F37C-0016B95B1460}"/>
          </ac:spMkLst>
        </pc:spChg>
        <pc:spChg chg="mod">
          <ac:chgData name="Cavit Özbay" userId="040ffe4b59ecfe15" providerId="LiveId" clId="{633C55CC-F94A-4E44-8108-A439FA62DBF9}" dt="2023-11-20T12:40:42.634" v="178"/>
          <ac:spMkLst>
            <pc:docMk/>
            <pc:sldMk cId="3784702664" sldId="476"/>
            <ac:spMk id="31" creationId="{33BC829F-A6FB-41BC-562E-F02B151AD37E}"/>
          </ac:spMkLst>
        </pc:spChg>
        <pc:spChg chg="mod">
          <ac:chgData name="Cavit Özbay" userId="040ffe4b59ecfe15" providerId="LiveId" clId="{633C55CC-F94A-4E44-8108-A439FA62DBF9}" dt="2023-11-20T12:40:42.634" v="178"/>
          <ac:spMkLst>
            <pc:docMk/>
            <pc:sldMk cId="3784702664" sldId="476"/>
            <ac:spMk id="32" creationId="{A7B0CFA8-7841-58C8-2C1D-31A427A39BFC}"/>
          </ac:spMkLst>
        </pc:spChg>
        <pc:spChg chg="mod">
          <ac:chgData name="Cavit Özbay" userId="040ffe4b59ecfe15" providerId="LiveId" clId="{633C55CC-F94A-4E44-8108-A439FA62DBF9}" dt="2023-11-20T12:40:42.634" v="178"/>
          <ac:spMkLst>
            <pc:docMk/>
            <pc:sldMk cId="3784702664" sldId="476"/>
            <ac:spMk id="33" creationId="{C53C5E53-CD18-3635-DA85-E6349A1AE3C9}"/>
          </ac:spMkLst>
        </pc:spChg>
        <pc:spChg chg="mod">
          <ac:chgData name="Cavit Özbay" userId="040ffe4b59ecfe15" providerId="LiveId" clId="{633C55CC-F94A-4E44-8108-A439FA62DBF9}" dt="2023-11-20T12:40:42.634" v="178"/>
          <ac:spMkLst>
            <pc:docMk/>
            <pc:sldMk cId="3784702664" sldId="476"/>
            <ac:spMk id="34" creationId="{48B8AAE1-E4BD-AAAD-4762-26893C3E283D}"/>
          </ac:spMkLst>
        </pc:spChg>
        <pc:spChg chg="mod">
          <ac:chgData name="Cavit Özbay" userId="040ffe4b59ecfe15" providerId="LiveId" clId="{633C55CC-F94A-4E44-8108-A439FA62DBF9}" dt="2023-11-20T12:40:42.634" v="178"/>
          <ac:spMkLst>
            <pc:docMk/>
            <pc:sldMk cId="3784702664" sldId="476"/>
            <ac:spMk id="35" creationId="{658AA9A0-8D26-E224-B82C-579AEA2D5FDF}"/>
          </ac:spMkLst>
        </pc:spChg>
        <pc:spChg chg="mod">
          <ac:chgData name="Cavit Özbay" userId="040ffe4b59ecfe15" providerId="LiveId" clId="{633C55CC-F94A-4E44-8108-A439FA62DBF9}" dt="2023-11-20T12:40:42.634" v="178"/>
          <ac:spMkLst>
            <pc:docMk/>
            <pc:sldMk cId="3784702664" sldId="476"/>
            <ac:spMk id="36" creationId="{4E31B190-99A3-4972-D06D-27FD956C9288}"/>
          </ac:spMkLst>
        </pc:spChg>
        <pc:spChg chg="mod">
          <ac:chgData name="Cavit Özbay" userId="040ffe4b59ecfe15" providerId="LiveId" clId="{633C55CC-F94A-4E44-8108-A439FA62DBF9}" dt="2023-11-20T12:40:42.634" v="178"/>
          <ac:spMkLst>
            <pc:docMk/>
            <pc:sldMk cId="3784702664" sldId="476"/>
            <ac:spMk id="37" creationId="{7FA198B9-7786-0CF4-1463-156E369A64F2}"/>
          </ac:spMkLst>
        </pc:spChg>
        <pc:spChg chg="mod">
          <ac:chgData name="Cavit Özbay" userId="040ffe4b59ecfe15" providerId="LiveId" clId="{633C55CC-F94A-4E44-8108-A439FA62DBF9}" dt="2023-11-20T12:40:42.634" v="178"/>
          <ac:spMkLst>
            <pc:docMk/>
            <pc:sldMk cId="3784702664" sldId="476"/>
            <ac:spMk id="38" creationId="{899C906B-9A34-00B3-29D4-5FAE18C1E9BA}"/>
          </ac:spMkLst>
        </pc:spChg>
        <pc:spChg chg="mod">
          <ac:chgData name="Cavit Özbay" userId="040ffe4b59ecfe15" providerId="LiveId" clId="{633C55CC-F94A-4E44-8108-A439FA62DBF9}" dt="2023-11-20T12:40:42.634" v="178"/>
          <ac:spMkLst>
            <pc:docMk/>
            <pc:sldMk cId="3784702664" sldId="476"/>
            <ac:spMk id="39" creationId="{0C7FBF79-DD38-5E09-5548-8AE043861C18}"/>
          </ac:spMkLst>
        </pc:spChg>
        <pc:spChg chg="mod">
          <ac:chgData name="Cavit Özbay" userId="040ffe4b59ecfe15" providerId="LiveId" clId="{633C55CC-F94A-4E44-8108-A439FA62DBF9}" dt="2023-11-20T12:40:42.634" v="178"/>
          <ac:spMkLst>
            <pc:docMk/>
            <pc:sldMk cId="3784702664" sldId="476"/>
            <ac:spMk id="40" creationId="{BB261A70-CB14-0525-B2CE-29B21E6C9838}"/>
          </ac:spMkLst>
        </pc:spChg>
        <pc:spChg chg="mod">
          <ac:chgData name="Cavit Özbay" userId="040ffe4b59ecfe15" providerId="LiveId" clId="{633C55CC-F94A-4E44-8108-A439FA62DBF9}" dt="2023-11-20T12:40:42.634" v="178"/>
          <ac:spMkLst>
            <pc:docMk/>
            <pc:sldMk cId="3784702664" sldId="476"/>
            <ac:spMk id="42" creationId="{972C3EA9-195D-EBE0-2275-3394E70E4638}"/>
          </ac:spMkLst>
        </pc:spChg>
        <pc:spChg chg="mod">
          <ac:chgData name="Cavit Özbay" userId="040ffe4b59ecfe15" providerId="LiveId" clId="{633C55CC-F94A-4E44-8108-A439FA62DBF9}" dt="2023-11-20T12:40:42.634" v="178"/>
          <ac:spMkLst>
            <pc:docMk/>
            <pc:sldMk cId="3784702664" sldId="476"/>
            <ac:spMk id="43" creationId="{A4993ADA-E6A6-FE7D-7D5E-25AA6D498452}"/>
          </ac:spMkLst>
        </pc:spChg>
        <pc:spChg chg="mod">
          <ac:chgData name="Cavit Özbay" userId="040ffe4b59ecfe15" providerId="LiveId" clId="{633C55CC-F94A-4E44-8108-A439FA62DBF9}" dt="2023-11-20T12:40:42.634" v="178"/>
          <ac:spMkLst>
            <pc:docMk/>
            <pc:sldMk cId="3784702664" sldId="476"/>
            <ac:spMk id="44" creationId="{02263A7F-E959-AE95-08D2-9588BB280693}"/>
          </ac:spMkLst>
        </pc:spChg>
        <pc:spChg chg="mod">
          <ac:chgData name="Cavit Özbay" userId="040ffe4b59ecfe15" providerId="LiveId" clId="{633C55CC-F94A-4E44-8108-A439FA62DBF9}" dt="2023-11-20T12:40:42.634" v="178"/>
          <ac:spMkLst>
            <pc:docMk/>
            <pc:sldMk cId="3784702664" sldId="476"/>
            <ac:spMk id="45" creationId="{5DA26286-5316-4704-BD62-F8C395C3CE5A}"/>
          </ac:spMkLst>
        </pc:spChg>
        <pc:spChg chg="mod">
          <ac:chgData name="Cavit Özbay" userId="040ffe4b59ecfe15" providerId="LiveId" clId="{633C55CC-F94A-4E44-8108-A439FA62DBF9}" dt="2023-11-20T12:40:42.634" v="178"/>
          <ac:spMkLst>
            <pc:docMk/>
            <pc:sldMk cId="3784702664" sldId="476"/>
            <ac:spMk id="46" creationId="{9513C7B5-4C9D-6A28-E9FA-7653CE7103E8}"/>
          </ac:spMkLst>
        </pc:spChg>
        <pc:spChg chg="mod">
          <ac:chgData name="Cavit Özbay" userId="040ffe4b59ecfe15" providerId="LiveId" clId="{633C55CC-F94A-4E44-8108-A439FA62DBF9}" dt="2023-11-20T12:40:42.634" v="178"/>
          <ac:spMkLst>
            <pc:docMk/>
            <pc:sldMk cId="3784702664" sldId="476"/>
            <ac:spMk id="47" creationId="{43508066-9917-FEA8-66DD-E3887366174A}"/>
          </ac:spMkLst>
        </pc:spChg>
        <pc:spChg chg="mod">
          <ac:chgData name="Cavit Özbay" userId="040ffe4b59ecfe15" providerId="LiveId" clId="{633C55CC-F94A-4E44-8108-A439FA62DBF9}" dt="2023-11-20T12:40:42.634" v="178"/>
          <ac:spMkLst>
            <pc:docMk/>
            <pc:sldMk cId="3784702664" sldId="476"/>
            <ac:spMk id="48" creationId="{9EE64469-96FB-3C2A-57EE-8BB6DC9E2438}"/>
          </ac:spMkLst>
        </pc:spChg>
        <pc:spChg chg="mod">
          <ac:chgData name="Cavit Özbay" userId="040ffe4b59ecfe15" providerId="LiveId" clId="{633C55CC-F94A-4E44-8108-A439FA62DBF9}" dt="2023-11-20T12:40:42.634" v="178"/>
          <ac:spMkLst>
            <pc:docMk/>
            <pc:sldMk cId="3784702664" sldId="476"/>
            <ac:spMk id="49" creationId="{AA48E9B6-2CA9-A2FD-5BE4-829307169E6F}"/>
          </ac:spMkLst>
        </pc:spChg>
        <pc:spChg chg="mod">
          <ac:chgData name="Cavit Özbay" userId="040ffe4b59ecfe15" providerId="LiveId" clId="{633C55CC-F94A-4E44-8108-A439FA62DBF9}" dt="2023-11-20T12:40:42.634" v="178"/>
          <ac:spMkLst>
            <pc:docMk/>
            <pc:sldMk cId="3784702664" sldId="476"/>
            <ac:spMk id="50" creationId="{932B6B43-2B53-CA62-60E7-A83986092F01}"/>
          </ac:spMkLst>
        </pc:spChg>
        <pc:spChg chg="mod">
          <ac:chgData name="Cavit Özbay" userId="040ffe4b59ecfe15" providerId="LiveId" clId="{633C55CC-F94A-4E44-8108-A439FA62DBF9}" dt="2023-11-20T12:40:42.634" v="178"/>
          <ac:spMkLst>
            <pc:docMk/>
            <pc:sldMk cId="3784702664" sldId="476"/>
            <ac:spMk id="51" creationId="{C709D005-0A37-E7C3-7035-603A36CCB670}"/>
          </ac:spMkLst>
        </pc:spChg>
        <pc:spChg chg="mod">
          <ac:chgData name="Cavit Özbay" userId="040ffe4b59ecfe15" providerId="LiveId" clId="{633C55CC-F94A-4E44-8108-A439FA62DBF9}" dt="2023-11-20T12:40:42.634" v="178"/>
          <ac:spMkLst>
            <pc:docMk/>
            <pc:sldMk cId="3784702664" sldId="476"/>
            <ac:spMk id="52" creationId="{26B558C2-B168-3B22-8A84-E06F659D7481}"/>
          </ac:spMkLst>
        </pc:spChg>
        <pc:spChg chg="mod">
          <ac:chgData name="Cavit Özbay" userId="040ffe4b59ecfe15" providerId="LiveId" clId="{633C55CC-F94A-4E44-8108-A439FA62DBF9}" dt="2023-11-20T12:40:42.634" v="178"/>
          <ac:spMkLst>
            <pc:docMk/>
            <pc:sldMk cId="3784702664" sldId="476"/>
            <ac:spMk id="53" creationId="{61AE5CEA-86BE-2432-81CC-06DDD4E8EEA1}"/>
          </ac:spMkLst>
        </pc:spChg>
        <pc:spChg chg="mod">
          <ac:chgData name="Cavit Özbay" userId="040ffe4b59ecfe15" providerId="LiveId" clId="{633C55CC-F94A-4E44-8108-A439FA62DBF9}" dt="2023-11-20T12:40:42.634" v="178"/>
          <ac:spMkLst>
            <pc:docMk/>
            <pc:sldMk cId="3784702664" sldId="476"/>
            <ac:spMk id="54" creationId="{33FC9473-DD8B-3E9C-CF4B-4B5CE4F7DA21}"/>
          </ac:spMkLst>
        </pc:spChg>
        <pc:spChg chg="add mod">
          <ac:chgData name="Cavit Özbay" userId="040ffe4b59ecfe15" providerId="LiveId" clId="{633C55CC-F94A-4E44-8108-A439FA62DBF9}" dt="2023-11-20T12:43:30.585" v="247" actId="1076"/>
          <ac:spMkLst>
            <pc:docMk/>
            <pc:sldMk cId="3784702664" sldId="476"/>
            <ac:spMk id="55" creationId="{3A7C5A8F-9B07-F062-392F-19CB05484709}"/>
          </ac:spMkLst>
        </pc:spChg>
        <pc:spChg chg="add mod">
          <ac:chgData name="Cavit Özbay" userId="040ffe4b59ecfe15" providerId="LiveId" clId="{633C55CC-F94A-4E44-8108-A439FA62DBF9}" dt="2023-11-20T12:43:30.585" v="247" actId="1076"/>
          <ac:spMkLst>
            <pc:docMk/>
            <pc:sldMk cId="3784702664" sldId="476"/>
            <ac:spMk id="56" creationId="{077E273D-E323-61F1-D9BC-EF7A9DC32ED2}"/>
          </ac:spMkLst>
        </pc:spChg>
        <pc:spChg chg="add mod">
          <ac:chgData name="Cavit Özbay" userId="040ffe4b59ecfe15" providerId="LiveId" clId="{633C55CC-F94A-4E44-8108-A439FA62DBF9}" dt="2023-11-20T12:43:30.585" v="247" actId="1076"/>
          <ac:spMkLst>
            <pc:docMk/>
            <pc:sldMk cId="3784702664" sldId="476"/>
            <ac:spMk id="57" creationId="{0FA9EBA1-C54B-78B9-262B-60A65D8A9842}"/>
          </ac:spMkLst>
        </pc:spChg>
        <pc:spChg chg="mod">
          <ac:chgData name="Cavit Özbay" userId="040ffe4b59ecfe15" providerId="LiveId" clId="{633C55CC-F94A-4E44-8108-A439FA62DBF9}" dt="2023-11-20T12:43:22.402" v="244"/>
          <ac:spMkLst>
            <pc:docMk/>
            <pc:sldMk cId="3784702664" sldId="476"/>
            <ac:spMk id="59" creationId="{02750677-5503-2F97-3036-0104AD2E75E6}"/>
          </ac:spMkLst>
        </pc:spChg>
        <pc:spChg chg="mod">
          <ac:chgData name="Cavit Özbay" userId="040ffe4b59ecfe15" providerId="LiveId" clId="{633C55CC-F94A-4E44-8108-A439FA62DBF9}" dt="2023-11-20T12:43:22.402" v="244"/>
          <ac:spMkLst>
            <pc:docMk/>
            <pc:sldMk cId="3784702664" sldId="476"/>
            <ac:spMk id="60" creationId="{F1B55877-61F3-D57A-F6FE-3FFF1DB9EB39}"/>
          </ac:spMkLst>
        </pc:spChg>
        <pc:spChg chg="mod">
          <ac:chgData name="Cavit Özbay" userId="040ffe4b59ecfe15" providerId="LiveId" clId="{633C55CC-F94A-4E44-8108-A439FA62DBF9}" dt="2023-11-20T12:43:22.402" v="244"/>
          <ac:spMkLst>
            <pc:docMk/>
            <pc:sldMk cId="3784702664" sldId="476"/>
            <ac:spMk id="61" creationId="{9EFF7CFB-18DA-6654-C816-746C5AB2E2A8}"/>
          </ac:spMkLst>
        </pc:spChg>
        <pc:spChg chg="mod">
          <ac:chgData name="Cavit Özbay" userId="040ffe4b59ecfe15" providerId="LiveId" clId="{633C55CC-F94A-4E44-8108-A439FA62DBF9}" dt="2023-11-20T12:43:22.402" v="244"/>
          <ac:spMkLst>
            <pc:docMk/>
            <pc:sldMk cId="3784702664" sldId="476"/>
            <ac:spMk id="62" creationId="{C0F06D9E-D390-397A-6BFE-F6D916EAE751}"/>
          </ac:spMkLst>
        </pc:spChg>
        <pc:spChg chg="mod">
          <ac:chgData name="Cavit Özbay" userId="040ffe4b59ecfe15" providerId="LiveId" clId="{633C55CC-F94A-4E44-8108-A439FA62DBF9}" dt="2023-11-20T12:43:22.402" v="244"/>
          <ac:spMkLst>
            <pc:docMk/>
            <pc:sldMk cId="3784702664" sldId="476"/>
            <ac:spMk id="63" creationId="{D0508B4A-BF4D-2E13-93AC-DD1DAA79DD6A}"/>
          </ac:spMkLst>
        </pc:spChg>
        <pc:spChg chg="mod">
          <ac:chgData name="Cavit Özbay" userId="040ffe4b59ecfe15" providerId="LiveId" clId="{633C55CC-F94A-4E44-8108-A439FA62DBF9}" dt="2023-11-20T12:43:22.402" v="244"/>
          <ac:spMkLst>
            <pc:docMk/>
            <pc:sldMk cId="3784702664" sldId="476"/>
            <ac:spMk id="64" creationId="{6D1B1B11-5D56-9104-F9BA-C1934DF8DBA6}"/>
          </ac:spMkLst>
        </pc:spChg>
        <pc:spChg chg="mod">
          <ac:chgData name="Cavit Özbay" userId="040ffe4b59ecfe15" providerId="LiveId" clId="{633C55CC-F94A-4E44-8108-A439FA62DBF9}" dt="2023-11-20T12:43:22.402" v="244"/>
          <ac:spMkLst>
            <pc:docMk/>
            <pc:sldMk cId="3784702664" sldId="476"/>
            <ac:spMk id="65" creationId="{66F2A21E-D1D5-E397-E455-F8DE62FC64FF}"/>
          </ac:spMkLst>
        </pc:spChg>
        <pc:spChg chg="mod">
          <ac:chgData name="Cavit Özbay" userId="040ffe4b59ecfe15" providerId="LiveId" clId="{633C55CC-F94A-4E44-8108-A439FA62DBF9}" dt="2023-11-20T12:43:22.402" v="244"/>
          <ac:spMkLst>
            <pc:docMk/>
            <pc:sldMk cId="3784702664" sldId="476"/>
            <ac:spMk id="66" creationId="{2AFAB742-CA19-8A46-1B25-8EA5EC9FBB61}"/>
          </ac:spMkLst>
        </pc:spChg>
        <pc:spChg chg="mod">
          <ac:chgData name="Cavit Özbay" userId="040ffe4b59ecfe15" providerId="LiveId" clId="{633C55CC-F94A-4E44-8108-A439FA62DBF9}" dt="2023-11-20T12:43:22.402" v="244"/>
          <ac:spMkLst>
            <pc:docMk/>
            <pc:sldMk cId="3784702664" sldId="476"/>
            <ac:spMk id="67" creationId="{70825ADA-3B0F-93D5-16C7-3034CDB993A9}"/>
          </ac:spMkLst>
        </pc:spChg>
        <pc:spChg chg="mod">
          <ac:chgData name="Cavit Özbay" userId="040ffe4b59ecfe15" providerId="LiveId" clId="{633C55CC-F94A-4E44-8108-A439FA62DBF9}" dt="2023-11-20T12:43:22.402" v="244"/>
          <ac:spMkLst>
            <pc:docMk/>
            <pc:sldMk cId="3784702664" sldId="476"/>
            <ac:spMk id="68" creationId="{63CD18F9-BAE2-6050-5D3A-D4D66B4776E3}"/>
          </ac:spMkLst>
        </pc:spChg>
        <pc:spChg chg="mod">
          <ac:chgData name="Cavit Özbay" userId="040ffe4b59ecfe15" providerId="LiveId" clId="{633C55CC-F94A-4E44-8108-A439FA62DBF9}" dt="2023-11-20T12:43:22.402" v="244"/>
          <ac:spMkLst>
            <pc:docMk/>
            <pc:sldMk cId="3784702664" sldId="476"/>
            <ac:spMk id="69" creationId="{750E3359-45B0-BB9F-9C1B-0E37F61DD37B}"/>
          </ac:spMkLst>
        </pc:spChg>
        <pc:spChg chg="mod">
          <ac:chgData name="Cavit Özbay" userId="040ffe4b59ecfe15" providerId="LiveId" clId="{633C55CC-F94A-4E44-8108-A439FA62DBF9}" dt="2023-11-20T12:43:22.402" v="244"/>
          <ac:spMkLst>
            <pc:docMk/>
            <pc:sldMk cId="3784702664" sldId="476"/>
            <ac:spMk id="70" creationId="{867EC820-E2AD-F2B3-E75B-43EA2C58459C}"/>
          </ac:spMkLst>
        </pc:spChg>
        <pc:spChg chg="mod">
          <ac:chgData name="Cavit Özbay" userId="040ffe4b59ecfe15" providerId="LiveId" clId="{633C55CC-F94A-4E44-8108-A439FA62DBF9}" dt="2023-11-20T12:43:22.402" v="244"/>
          <ac:spMkLst>
            <pc:docMk/>
            <pc:sldMk cId="3784702664" sldId="476"/>
            <ac:spMk id="71" creationId="{572A8F0F-ABA3-100F-A8EF-B62B503DE6A6}"/>
          </ac:spMkLst>
        </pc:spChg>
        <pc:spChg chg="add mod">
          <ac:chgData name="Cavit Özbay" userId="040ffe4b59ecfe15" providerId="LiveId" clId="{633C55CC-F94A-4E44-8108-A439FA62DBF9}" dt="2023-11-20T12:44:22.251" v="282" actId="207"/>
          <ac:spMkLst>
            <pc:docMk/>
            <pc:sldMk cId="3784702664" sldId="476"/>
            <ac:spMk id="72" creationId="{4D8649F6-42A1-EFC1-6213-1584AFBAAB1C}"/>
          </ac:spMkLst>
        </pc:spChg>
        <pc:spChg chg="add mod">
          <ac:chgData name="Cavit Özbay" userId="040ffe4b59ecfe15" providerId="LiveId" clId="{633C55CC-F94A-4E44-8108-A439FA62DBF9}" dt="2023-11-20T12:44:22.251" v="282" actId="207"/>
          <ac:spMkLst>
            <pc:docMk/>
            <pc:sldMk cId="3784702664" sldId="476"/>
            <ac:spMk id="73" creationId="{DFB99995-32C3-44C6-5DE9-85BE01016F6D}"/>
          </ac:spMkLst>
        </pc:spChg>
        <pc:spChg chg="add mod">
          <ac:chgData name="Cavit Özbay" userId="040ffe4b59ecfe15" providerId="LiveId" clId="{633C55CC-F94A-4E44-8108-A439FA62DBF9}" dt="2023-11-20T12:44:22.251" v="282" actId="207"/>
          <ac:spMkLst>
            <pc:docMk/>
            <pc:sldMk cId="3784702664" sldId="476"/>
            <ac:spMk id="74" creationId="{C09FBD7A-3545-0856-8C32-02BFF9F2D549}"/>
          </ac:spMkLst>
        </pc:spChg>
        <pc:spChg chg="add mod">
          <ac:chgData name="Cavit Özbay" userId="040ffe4b59ecfe15" providerId="LiveId" clId="{633C55CC-F94A-4E44-8108-A439FA62DBF9}" dt="2023-11-20T12:44:08.172" v="260" actId="20577"/>
          <ac:spMkLst>
            <pc:docMk/>
            <pc:sldMk cId="3784702664" sldId="476"/>
            <ac:spMk id="75" creationId="{45B9C5C7-0F20-027A-E142-4DDF3731A85C}"/>
          </ac:spMkLst>
        </pc:spChg>
        <pc:spChg chg="add mod">
          <ac:chgData name="Cavit Özbay" userId="040ffe4b59ecfe15" providerId="LiveId" clId="{633C55CC-F94A-4E44-8108-A439FA62DBF9}" dt="2023-11-20T12:45:55.207" v="295" actId="1076"/>
          <ac:spMkLst>
            <pc:docMk/>
            <pc:sldMk cId="3784702664" sldId="476"/>
            <ac:spMk id="79" creationId="{01CFF855-CD0D-5DA7-7C55-05F84902A0B7}"/>
          </ac:spMkLst>
        </pc:spChg>
        <pc:spChg chg="add mod">
          <ac:chgData name="Cavit Özbay" userId="040ffe4b59ecfe15" providerId="LiveId" clId="{633C55CC-F94A-4E44-8108-A439FA62DBF9}" dt="2023-11-20T12:46:31.312" v="312" actId="1076"/>
          <ac:spMkLst>
            <pc:docMk/>
            <pc:sldMk cId="3784702664" sldId="476"/>
            <ac:spMk id="86" creationId="{50F025FA-5FFD-2AFB-1B8D-27CB9038C6B3}"/>
          </ac:spMkLst>
        </pc:spChg>
        <pc:grpChg chg="add del mod">
          <ac:chgData name="Cavit Özbay" userId="040ffe4b59ecfe15" providerId="LiveId" clId="{633C55CC-F94A-4E44-8108-A439FA62DBF9}" dt="2023-11-20T12:43:26.267" v="246" actId="478"/>
          <ac:grpSpMkLst>
            <pc:docMk/>
            <pc:sldMk cId="3784702664" sldId="476"/>
            <ac:grpSpMk id="27" creationId="{3DA997C2-8AE7-D442-2D5F-74D48743C78B}"/>
          </ac:grpSpMkLst>
        </pc:grpChg>
        <pc:grpChg chg="add mod">
          <ac:chgData name="Cavit Özbay" userId="040ffe4b59ecfe15" providerId="LiveId" clId="{633C55CC-F94A-4E44-8108-A439FA62DBF9}" dt="2023-11-20T12:43:30.585" v="247" actId="1076"/>
          <ac:grpSpMkLst>
            <pc:docMk/>
            <pc:sldMk cId="3784702664" sldId="476"/>
            <ac:grpSpMk id="41" creationId="{058B3109-30D5-F5CA-6AA4-6116926BA90C}"/>
          </ac:grpSpMkLst>
        </pc:grpChg>
        <pc:grpChg chg="add mod">
          <ac:chgData name="Cavit Özbay" userId="040ffe4b59ecfe15" providerId="LiveId" clId="{633C55CC-F94A-4E44-8108-A439FA62DBF9}" dt="2023-11-20T12:43:39.789" v="248" actId="1076"/>
          <ac:grpSpMkLst>
            <pc:docMk/>
            <pc:sldMk cId="3784702664" sldId="476"/>
            <ac:grpSpMk id="58" creationId="{2BB8720D-F1E3-9772-CD5B-A00F07D848CF}"/>
          </ac:grpSpMkLst>
        </pc:grpChg>
        <pc:graphicFrameChg chg="del">
          <ac:chgData name="Cavit Özbay" userId="040ffe4b59ecfe15" providerId="LiveId" clId="{633C55CC-F94A-4E44-8108-A439FA62DBF9}" dt="2023-11-20T12:19:27.108" v="60" actId="478"/>
          <ac:graphicFrameMkLst>
            <pc:docMk/>
            <pc:sldMk cId="3784702664" sldId="476"/>
            <ac:graphicFrameMk id="4" creationId="{DF53B3D3-E989-4305-8FFF-D68C96C4AB1B}"/>
          </ac:graphicFrameMkLst>
        </pc:graphicFrameChg>
        <pc:picChg chg="add mod">
          <ac:chgData name="Cavit Özbay" userId="040ffe4b59ecfe15" providerId="LiveId" clId="{633C55CC-F94A-4E44-8108-A439FA62DBF9}" dt="2023-11-20T12:45:07.385" v="288" actId="1076"/>
          <ac:picMkLst>
            <pc:docMk/>
            <pc:sldMk cId="3784702664" sldId="476"/>
            <ac:picMk id="13" creationId="{54C2C387-0EA5-9169-36B8-6A70A4C156F3}"/>
          </ac:picMkLst>
        </pc:picChg>
        <pc:picChg chg="add mod">
          <ac:chgData name="Cavit Özbay" userId="040ffe4b59ecfe15" providerId="LiveId" clId="{633C55CC-F94A-4E44-8108-A439FA62DBF9}" dt="2023-11-20T12:45:07.385" v="288" actId="1076"/>
          <ac:picMkLst>
            <pc:docMk/>
            <pc:sldMk cId="3784702664" sldId="476"/>
            <ac:picMk id="15" creationId="{CC26BA6A-51F1-23FA-435F-B063E3E59FA8}"/>
          </ac:picMkLst>
        </pc:picChg>
        <pc:picChg chg="add mod">
          <ac:chgData name="Cavit Özbay" userId="040ffe4b59ecfe15" providerId="LiveId" clId="{633C55CC-F94A-4E44-8108-A439FA62DBF9}" dt="2023-11-20T12:45:22.696" v="290" actId="1076"/>
          <ac:picMkLst>
            <pc:docMk/>
            <pc:sldMk cId="3784702664" sldId="476"/>
            <ac:picMk id="17" creationId="{44258091-EA91-A7B2-4CFA-E3F5DE80376A}"/>
          </ac:picMkLst>
        </pc:picChg>
        <pc:cxnChg chg="add mod">
          <ac:chgData name="Cavit Özbay" userId="040ffe4b59ecfe15" providerId="LiveId" clId="{633C55CC-F94A-4E44-8108-A439FA62DBF9}" dt="2023-11-20T12:45:07.385" v="288" actId="1076"/>
          <ac:cxnSpMkLst>
            <pc:docMk/>
            <pc:sldMk cId="3784702664" sldId="476"/>
            <ac:cxnSpMk id="19" creationId="{C0702D84-3D70-FB78-22D3-D36C1DF40A89}"/>
          </ac:cxnSpMkLst>
        </pc:cxnChg>
        <pc:cxnChg chg="add mod">
          <ac:chgData name="Cavit Özbay" userId="040ffe4b59ecfe15" providerId="LiveId" clId="{633C55CC-F94A-4E44-8108-A439FA62DBF9}" dt="2023-11-20T12:45:07.385" v="288" actId="1076"/>
          <ac:cxnSpMkLst>
            <pc:docMk/>
            <pc:sldMk cId="3784702664" sldId="476"/>
            <ac:cxnSpMk id="25" creationId="{654EE553-6A35-9BB3-5A44-0DE88A3F3188}"/>
          </ac:cxnSpMkLst>
        </pc:cxnChg>
        <pc:cxnChg chg="add mod">
          <ac:chgData name="Cavit Özbay" userId="040ffe4b59ecfe15" providerId="LiveId" clId="{633C55CC-F94A-4E44-8108-A439FA62DBF9}" dt="2023-11-20T12:45:30.783" v="292" actId="14100"/>
          <ac:cxnSpMkLst>
            <pc:docMk/>
            <pc:sldMk cId="3784702664" sldId="476"/>
            <ac:cxnSpMk id="76" creationId="{8EEC65A7-0847-F8AF-AA64-8693E16F3A39}"/>
          </ac:cxnSpMkLst>
        </pc:cxnChg>
        <pc:cxnChg chg="add mod">
          <ac:chgData name="Cavit Özbay" userId="040ffe4b59ecfe15" providerId="LiveId" clId="{633C55CC-F94A-4E44-8108-A439FA62DBF9}" dt="2023-11-20T12:45:26.798" v="291" actId="14100"/>
          <ac:cxnSpMkLst>
            <pc:docMk/>
            <pc:sldMk cId="3784702664" sldId="476"/>
            <ac:cxnSpMk id="80" creationId="{E929D748-450F-5454-8EFB-5205999E69D8}"/>
          </ac:cxnSpMkLst>
        </pc:cxnChg>
      </pc:sldChg>
      <pc:sldChg chg="addSp modSp add mod ord modAnim">
        <pc:chgData name="Cavit Özbay" userId="040ffe4b59ecfe15" providerId="LiveId" clId="{633C55CC-F94A-4E44-8108-A439FA62DBF9}" dt="2023-11-22T14:19:26.110" v="1278"/>
        <pc:sldMkLst>
          <pc:docMk/>
          <pc:sldMk cId="266364786" sldId="477"/>
        </pc:sldMkLst>
        <pc:spChg chg="add mod">
          <ac:chgData name="Cavit Özbay" userId="040ffe4b59ecfe15" providerId="LiveId" clId="{633C55CC-F94A-4E44-8108-A439FA62DBF9}" dt="2023-11-22T11:30:53.171" v="981" actId="1076"/>
          <ac:spMkLst>
            <pc:docMk/>
            <pc:sldMk cId="266364786" sldId="477"/>
            <ac:spMk id="18" creationId="{4C03200E-91B3-636C-87CA-9933C4A9DE25}"/>
          </ac:spMkLst>
        </pc:spChg>
        <pc:spChg chg="mod">
          <ac:chgData name="Cavit Özbay" userId="040ffe4b59ecfe15" providerId="LiveId" clId="{633C55CC-F94A-4E44-8108-A439FA62DBF9}" dt="2023-11-22T11:31:17.798" v="991" actId="20577"/>
          <ac:spMkLst>
            <pc:docMk/>
            <pc:sldMk cId="266364786" sldId="477"/>
            <ac:spMk id="52" creationId="{363292D9-648E-BA3D-C1FD-01E5DE07C747}"/>
          </ac:spMkLst>
        </pc:spChg>
      </pc:sldChg>
      <pc:sldChg chg="add mod ord modShow">
        <pc:chgData name="Cavit Özbay" userId="040ffe4b59ecfe15" providerId="LiveId" clId="{633C55CC-F94A-4E44-8108-A439FA62DBF9}" dt="2023-11-22T23:55:21.811" v="2364"/>
        <pc:sldMkLst>
          <pc:docMk/>
          <pc:sldMk cId="2554806834" sldId="4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4DE80-8628-484D-BB50-08D1CFE76FED}" type="datetimeFigureOut">
              <a:rPr lang="en-DE" smtClean="0"/>
              <a:t>12/04/2024</a:t>
            </a:fld>
            <a:endParaRPr lang="en-DE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DE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91004-1548-4CC8-B45D-41E93183A6F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915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71763" y="509588"/>
            <a:ext cx="4529137" cy="2547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1554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E8EAED"/>
                </a:solidFill>
                <a:effectLst/>
                <a:latin typeface="Roboto" panose="02000000000000000000" pitchFamily="2" charset="0"/>
              </a:rPr>
              <a:t>Public ledgers are a recent use case that motivated multi-party signing protocols.</a:t>
            </a:r>
            <a:br>
              <a:rPr lang="en-US" dirty="0"/>
            </a:br>
            <a:r>
              <a:rPr lang="en-US" b="0" i="0" dirty="0">
                <a:solidFill>
                  <a:srgbClr val="E8EAED"/>
                </a:solidFill>
                <a:effectLst/>
                <a:latin typeface="Roboto" panose="02000000000000000000" pitchFamily="2" charset="0"/>
              </a:rPr>
              <a:t>In a public ledger application, users register a public key to the ledger for their account and they can authenticate using signatures to perform operation on their accounts.</a:t>
            </a:r>
            <a:endParaRPr lang="en-DE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91004-1548-4CC8-B45D-41E93183A6F3}" type="slidenum">
              <a:rPr lang="en-DE" smtClean="0"/>
              <a:t>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7731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 </a:t>
            </a:r>
            <a:r>
              <a:rPr lang="tr-TR" dirty="0" err="1"/>
              <a:t>traditional</a:t>
            </a:r>
            <a:r>
              <a:rPr lang="tr-TR" dirty="0"/>
              <a:t> </a:t>
            </a:r>
            <a:r>
              <a:rPr lang="tr-TR" dirty="0" err="1"/>
              <a:t>approach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multi-party</a:t>
            </a:r>
            <a:r>
              <a:rPr lang="tr-TR" dirty="0"/>
              <a:t> </a:t>
            </a:r>
            <a:r>
              <a:rPr lang="tr-TR" dirty="0" err="1"/>
              <a:t>signing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provides</a:t>
            </a:r>
            <a:r>
              <a:rPr lang="tr-TR" dirty="0"/>
              <a:t> </a:t>
            </a:r>
            <a:r>
              <a:rPr lang="tr-TR" dirty="0" err="1"/>
              <a:t>compact</a:t>
            </a:r>
            <a:r>
              <a:rPr lang="tr-TR" dirty="0"/>
              <a:t> </a:t>
            </a:r>
            <a:r>
              <a:rPr lang="tr-TR" dirty="0" err="1"/>
              <a:t>public</a:t>
            </a:r>
            <a:r>
              <a:rPr lang="tr-TR" dirty="0"/>
              <a:t> </a:t>
            </a:r>
            <a:r>
              <a:rPr lang="tr-TR" dirty="0" err="1"/>
              <a:t>keys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signatures</a:t>
            </a:r>
            <a:r>
              <a:rPr lang="tr-TR" dirty="0"/>
              <a:t> id </a:t>
            </a:r>
            <a:r>
              <a:rPr lang="tr-TR" dirty="0" err="1"/>
              <a:t>threshold</a:t>
            </a:r>
            <a:r>
              <a:rPr lang="tr-TR" dirty="0"/>
              <a:t> </a:t>
            </a:r>
            <a:r>
              <a:rPr lang="tr-TR" dirty="0" err="1"/>
              <a:t>signatures</a:t>
            </a:r>
            <a:r>
              <a:rPr lang="tr-TR" dirty="0"/>
              <a:t>.</a:t>
            </a:r>
          </a:p>
          <a:p>
            <a:endParaRPr lang="tr-TR" dirty="0"/>
          </a:p>
          <a:p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threshold</a:t>
            </a:r>
            <a:r>
              <a:rPr lang="tr-TR" dirty="0"/>
              <a:t> </a:t>
            </a:r>
            <a:r>
              <a:rPr lang="tr-TR" dirty="0" err="1"/>
              <a:t>signatures</a:t>
            </a:r>
            <a:r>
              <a:rPr lang="tr-TR" dirty="0"/>
              <a:t>, </a:t>
            </a:r>
            <a:r>
              <a:rPr lang="tr-TR" dirty="0" err="1"/>
              <a:t>we</a:t>
            </a:r>
            <a:r>
              <a:rPr lang="tr-TR" dirty="0"/>
              <a:t> can </a:t>
            </a:r>
            <a:r>
              <a:rPr lang="tr-TR" dirty="0" err="1"/>
              <a:t>create</a:t>
            </a:r>
            <a:r>
              <a:rPr lang="tr-TR" dirty="0"/>
              <a:t> </a:t>
            </a:r>
            <a:r>
              <a:rPr lang="tr-TR" dirty="0" err="1"/>
              <a:t>group</a:t>
            </a:r>
            <a:r>
              <a:rPr lang="tr-TR" dirty="0"/>
              <a:t> </a:t>
            </a:r>
            <a:r>
              <a:rPr lang="tr-TR" dirty="0" err="1"/>
              <a:t>public</a:t>
            </a:r>
            <a:r>
              <a:rPr lang="tr-TR" dirty="0"/>
              <a:t> </a:t>
            </a:r>
            <a:r>
              <a:rPr lang="tr-TR" dirty="0" err="1"/>
              <a:t>keys</a:t>
            </a:r>
            <a:r>
              <a:rPr lang="tr-TR" dirty="0"/>
              <a:t> </a:t>
            </a:r>
            <a:r>
              <a:rPr lang="tr-TR" dirty="0" err="1"/>
              <a:t>using</a:t>
            </a:r>
            <a:r>
              <a:rPr lang="tr-TR" dirty="0"/>
              <a:t> an </a:t>
            </a:r>
            <a:r>
              <a:rPr lang="tr-TR" dirty="0" err="1"/>
              <a:t>interactive</a:t>
            </a:r>
            <a:r>
              <a:rPr lang="tr-TR" dirty="0"/>
              <a:t> </a:t>
            </a:r>
            <a:r>
              <a:rPr lang="tr-TR" dirty="0" err="1"/>
              <a:t>key</a:t>
            </a:r>
            <a:r>
              <a:rPr lang="tr-TR" dirty="0"/>
              <a:t> </a:t>
            </a:r>
            <a:r>
              <a:rPr lang="tr-TR" dirty="0" err="1"/>
              <a:t>generation</a:t>
            </a:r>
            <a:r>
              <a:rPr lang="tr-TR" dirty="0"/>
              <a:t> </a:t>
            </a:r>
            <a:r>
              <a:rPr lang="tr-TR" dirty="0" err="1"/>
              <a:t>protocol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each</a:t>
            </a:r>
            <a:r>
              <a:rPr lang="tr-TR" dirty="0"/>
              <a:t> </a:t>
            </a:r>
            <a:r>
              <a:rPr lang="tr-TR" dirty="0" err="1"/>
              <a:t>group</a:t>
            </a:r>
            <a:r>
              <a:rPr lang="tr-TR" dirty="0"/>
              <a:t>.</a:t>
            </a:r>
          </a:p>
          <a:p>
            <a:endParaRPr lang="tr-TR" dirty="0"/>
          </a:p>
          <a:p>
            <a:r>
              <a:rPr lang="tr-TR" dirty="0" err="1"/>
              <a:t>Threshold</a:t>
            </a:r>
            <a:r>
              <a:rPr lang="tr-TR" dirty="0"/>
              <a:t> </a:t>
            </a:r>
            <a:r>
              <a:rPr lang="tr-TR" dirty="0" err="1"/>
              <a:t>signatures</a:t>
            </a:r>
            <a:r>
              <a:rPr lang="tr-TR" dirty="0"/>
              <a:t> </a:t>
            </a:r>
            <a:r>
              <a:rPr lang="tr-TR" dirty="0" err="1"/>
              <a:t>create</a:t>
            </a:r>
            <a:r>
              <a:rPr lang="tr-TR" dirty="0"/>
              <a:t> a </a:t>
            </a:r>
            <a:r>
              <a:rPr lang="tr-TR" dirty="0" err="1"/>
              <a:t>seperate</a:t>
            </a:r>
            <a:r>
              <a:rPr lang="tr-TR" dirty="0"/>
              <a:t> </a:t>
            </a:r>
            <a:r>
              <a:rPr lang="tr-TR" dirty="0" err="1"/>
              <a:t>secret</a:t>
            </a:r>
            <a:r>
              <a:rPr lang="tr-TR" dirty="0"/>
              <a:t> </a:t>
            </a:r>
            <a:r>
              <a:rPr lang="tr-TR" dirty="0" err="1"/>
              <a:t>key</a:t>
            </a:r>
            <a:r>
              <a:rPr lang="tr-TR" dirty="0"/>
              <a:t> </a:t>
            </a:r>
            <a:r>
              <a:rPr lang="tr-TR" dirty="0" err="1"/>
              <a:t>per</a:t>
            </a:r>
            <a:r>
              <a:rPr lang="tr-TR" dirty="0"/>
              <a:t> </a:t>
            </a:r>
            <a:r>
              <a:rPr lang="tr-TR" dirty="0" err="1"/>
              <a:t>user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each</a:t>
            </a:r>
            <a:r>
              <a:rPr lang="tr-TR" dirty="0"/>
              <a:t> </a:t>
            </a:r>
            <a:r>
              <a:rPr lang="tr-TR" dirty="0" err="1"/>
              <a:t>signing</a:t>
            </a:r>
            <a:r>
              <a:rPr lang="tr-TR" dirty="0"/>
              <a:t> </a:t>
            </a:r>
            <a:r>
              <a:rPr lang="tr-TR" dirty="0" err="1"/>
              <a:t>group</a:t>
            </a:r>
            <a:r>
              <a:rPr lang="tr-TR" dirty="0"/>
              <a:t>.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means</a:t>
            </a:r>
            <a:r>
              <a:rPr lang="tr-TR" dirty="0"/>
              <a:t>,</a:t>
            </a:r>
          </a:p>
          <a:p>
            <a:endParaRPr lang="tr-TR" dirty="0"/>
          </a:p>
          <a:p>
            <a:r>
              <a:rPr lang="tr-TR" dirty="0" err="1"/>
              <a:t>Unlike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naive</a:t>
            </a:r>
            <a:r>
              <a:rPr lang="tr-TR" dirty="0"/>
              <a:t> </a:t>
            </a:r>
            <a:r>
              <a:rPr lang="tr-TR" dirty="0" err="1"/>
              <a:t>approach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previous</a:t>
            </a:r>
            <a:r>
              <a:rPr lang="tr-TR" dirty="0"/>
              <a:t> </a:t>
            </a:r>
            <a:r>
              <a:rPr lang="tr-TR" dirty="0" err="1"/>
              <a:t>slide</a:t>
            </a:r>
            <a:r>
              <a:rPr lang="tr-TR" dirty="0"/>
              <a:t>,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don’t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single</a:t>
            </a:r>
            <a:r>
              <a:rPr lang="tr-TR" dirty="0"/>
              <a:t> </a:t>
            </a:r>
            <a:r>
              <a:rPr lang="tr-TR" dirty="0" err="1"/>
              <a:t>long-term</a:t>
            </a:r>
            <a:r>
              <a:rPr lang="tr-TR" dirty="0"/>
              <a:t> </a:t>
            </a:r>
            <a:r>
              <a:rPr lang="tr-TR" dirty="0" err="1"/>
              <a:t>secret</a:t>
            </a:r>
            <a:r>
              <a:rPr lang="tr-TR" dirty="0"/>
              <a:t> </a:t>
            </a:r>
            <a:r>
              <a:rPr lang="tr-TR" dirty="0" err="1"/>
              <a:t>key</a:t>
            </a:r>
            <a:r>
              <a:rPr lang="tr-TR" dirty="0"/>
              <a:t> </a:t>
            </a:r>
            <a:r>
              <a:rPr lang="tr-TR" dirty="0" err="1"/>
              <a:t>anymore</a:t>
            </a:r>
            <a:r>
              <a:rPr lang="tr-TR" dirty="0"/>
              <a:t>.</a:t>
            </a:r>
          </a:p>
          <a:p>
            <a:endParaRPr lang="tr-TR" dirty="0"/>
          </a:p>
          <a:p>
            <a:r>
              <a:rPr lang="tr-TR" dirty="0"/>
              <a:t>A </a:t>
            </a:r>
            <a:r>
              <a:rPr lang="tr-TR" dirty="0" err="1"/>
              <a:t>user</a:t>
            </a:r>
            <a:r>
              <a:rPr lang="tr-TR" dirty="0"/>
              <a:t> is </a:t>
            </a:r>
            <a:r>
              <a:rPr lang="tr-TR" dirty="0" err="1"/>
              <a:t>untraceable</a:t>
            </a:r>
            <a:r>
              <a:rPr lang="tr-TR" dirty="0"/>
              <a:t> </a:t>
            </a:r>
            <a:r>
              <a:rPr lang="tr-TR" dirty="0" err="1"/>
              <a:t>accross</a:t>
            </a:r>
            <a:r>
              <a:rPr lang="tr-TR" dirty="0"/>
              <a:t> </a:t>
            </a:r>
            <a:r>
              <a:rPr lang="tr-TR" dirty="0" err="1"/>
              <a:t>groups</a:t>
            </a:r>
            <a:r>
              <a:rPr lang="tr-TR" dirty="0"/>
              <a:t> as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user’s</a:t>
            </a:r>
            <a:r>
              <a:rPr lang="tr-TR" dirty="0"/>
              <a:t> </a:t>
            </a:r>
            <a:r>
              <a:rPr lang="tr-TR" dirty="0" err="1"/>
              <a:t>contribution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different</a:t>
            </a:r>
            <a:r>
              <a:rPr lang="tr-TR" dirty="0"/>
              <a:t> </a:t>
            </a:r>
            <a:r>
              <a:rPr lang="tr-TR" dirty="0" err="1"/>
              <a:t>groups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independent</a:t>
            </a:r>
            <a:r>
              <a:rPr lang="tr-TR" dirty="0"/>
              <a:t> of </a:t>
            </a:r>
            <a:r>
              <a:rPr lang="tr-TR" dirty="0" err="1"/>
              <a:t>each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.</a:t>
            </a:r>
          </a:p>
          <a:p>
            <a:endParaRPr lang="tr-TR" dirty="0"/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91004-1548-4CC8-B45D-41E93183A6F3}" type="slidenum">
              <a:rPr lang="en-DE" smtClean="0"/>
              <a:t>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11051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C957B-C263-F118-9F1A-1DF7A7213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9A8B4187-E6D4-BEA6-E4CE-8941FA7949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4427F6AD-0A03-1D26-78C8-DB867740B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 </a:t>
            </a:r>
            <a:r>
              <a:rPr lang="tr-TR" dirty="0" err="1"/>
              <a:t>traditional</a:t>
            </a:r>
            <a:r>
              <a:rPr lang="tr-TR" dirty="0"/>
              <a:t> </a:t>
            </a:r>
            <a:r>
              <a:rPr lang="tr-TR" dirty="0" err="1"/>
              <a:t>approach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multi-party</a:t>
            </a:r>
            <a:r>
              <a:rPr lang="tr-TR" dirty="0"/>
              <a:t> </a:t>
            </a:r>
            <a:r>
              <a:rPr lang="tr-TR" dirty="0" err="1"/>
              <a:t>signing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provides</a:t>
            </a:r>
            <a:r>
              <a:rPr lang="tr-TR" dirty="0"/>
              <a:t> </a:t>
            </a:r>
            <a:r>
              <a:rPr lang="tr-TR" dirty="0" err="1"/>
              <a:t>compact</a:t>
            </a:r>
            <a:r>
              <a:rPr lang="tr-TR" dirty="0"/>
              <a:t> </a:t>
            </a:r>
            <a:r>
              <a:rPr lang="tr-TR" dirty="0" err="1"/>
              <a:t>public</a:t>
            </a:r>
            <a:r>
              <a:rPr lang="tr-TR" dirty="0"/>
              <a:t> </a:t>
            </a:r>
            <a:r>
              <a:rPr lang="tr-TR" dirty="0" err="1"/>
              <a:t>keys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signatures</a:t>
            </a:r>
            <a:r>
              <a:rPr lang="tr-TR" dirty="0"/>
              <a:t> id </a:t>
            </a:r>
            <a:r>
              <a:rPr lang="tr-TR" dirty="0" err="1"/>
              <a:t>threshold</a:t>
            </a:r>
            <a:r>
              <a:rPr lang="tr-TR" dirty="0"/>
              <a:t> </a:t>
            </a:r>
            <a:r>
              <a:rPr lang="tr-TR" dirty="0" err="1"/>
              <a:t>signatures</a:t>
            </a:r>
            <a:r>
              <a:rPr lang="tr-TR" dirty="0"/>
              <a:t>.</a:t>
            </a:r>
          </a:p>
          <a:p>
            <a:endParaRPr lang="tr-TR" dirty="0"/>
          </a:p>
          <a:p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threshold</a:t>
            </a:r>
            <a:r>
              <a:rPr lang="tr-TR" dirty="0"/>
              <a:t> </a:t>
            </a:r>
            <a:r>
              <a:rPr lang="tr-TR" dirty="0" err="1"/>
              <a:t>signatures</a:t>
            </a:r>
            <a:r>
              <a:rPr lang="tr-TR" dirty="0"/>
              <a:t>, </a:t>
            </a:r>
            <a:r>
              <a:rPr lang="tr-TR" dirty="0" err="1"/>
              <a:t>we</a:t>
            </a:r>
            <a:r>
              <a:rPr lang="tr-TR" dirty="0"/>
              <a:t> can </a:t>
            </a:r>
            <a:r>
              <a:rPr lang="tr-TR" dirty="0" err="1"/>
              <a:t>create</a:t>
            </a:r>
            <a:r>
              <a:rPr lang="tr-TR" dirty="0"/>
              <a:t> </a:t>
            </a:r>
            <a:r>
              <a:rPr lang="tr-TR" dirty="0" err="1"/>
              <a:t>group</a:t>
            </a:r>
            <a:r>
              <a:rPr lang="tr-TR" dirty="0"/>
              <a:t> </a:t>
            </a:r>
            <a:r>
              <a:rPr lang="tr-TR" dirty="0" err="1"/>
              <a:t>public</a:t>
            </a:r>
            <a:r>
              <a:rPr lang="tr-TR" dirty="0"/>
              <a:t> </a:t>
            </a:r>
            <a:r>
              <a:rPr lang="tr-TR" dirty="0" err="1"/>
              <a:t>keys</a:t>
            </a:r>
            <a:r>
              <a:rPr lang="tr-TR" dirty="0"/>
              <a:t> </a:t>
            </a:r>
            <a:r>
              <a:rPr lang="tr-TR" dirty="0" err="1"/>
              <a:t>using</a:t>
            </a:r>
            <a:r>
              <a:rPr lang="tr-TR" dirty="0"/>
              <a:t> an </a:t>
            </a:r>
            <a:r>
              <a:rPr lang="tr-TR" dirty="0" err="1"/>
              <a:t>interactive</a:t>
            </a:r>
            <a:r>
              <a:rPr lang="tr-TR" dirty="0"/>
              <a:t> </a:t>
            </a:r>
            <a:r>
              <a:rPr lang="tr-TR" dirty="0" err="1"/>
              <a:t>key</a:t>
            </a:r>
            <a:r>
              <a:rPr lang="tr-TR" dirty="0"/>
              <a:t> </a:t>
            </a:r>
            <a:r>
              <a:rPr lang="tr-TR" dirty="0" err="1"/>
              <a:t>generation</a:t>
            </a:r>
            <a:r>
              <a:rPr lang="tr-TR" dirty="0"/>
              <a:t> </a:t>
            </a:r>
            <a:r>
              <a:rPr lang="tr-TR" dirty="0" err="1"/>
              <a:t>protocol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each</a:t>
            </a:r>
            <a:r>
              <a:rPr lang="tr-TR" dirty="0"/>
              <a:t> </a:t>
            </a:r>
            <a:r>
              <a:rPr lang="tr-TR" dirty="0" err="1"/>
              <a:t>group</a:t>
            </a:r>
            <a:r>
              <a:rPr lang="tr-TR" dirty="0"/>
              <a:t>.</a:t>
            </a:r>
          </a:p>
          <a:p>
            <a:endParaRPr lang="tr-TR" dirty="0"/>
          </a:p>
          <a:p>
            <a:r>
              <a:rPr lang="tr-TR" dirty="0" err="1"/>
              <a:t>Threshold</a:t>
            </a:r>
            <a:r>
              <a:rPr lang="tr-TR" dirty="0"/>
              <a:t> </a:t>
            </a:r>
            <a:r>
              <a:rPr lang="tr-TR" dirty="0" err="1"/>
              <a:t>signatures</a:t>
            </a:r>
            <a:r>
              <a:rPr lang="tr-TR" dirty="0"/>
              <a:t> </a:t>
            </a:r>
            <a:r>
              <a:rPr lang="tr-TR" dirty="0" err="1"/>
              <a:t>create</a:t>
            </a:r>
            <a:r>
              <a:rPr lang="tr-TR" dirty="0"/>
              <a:t> a </a:t>
            </a:r>
            <a:r>
              <a:rPr lang="tr-TR" dirty="0" err="1"/>
              <a:t>seperate</a:t>
            </a:r>
            <a:r>
              <a:rPr lang="tr-TR" dirty="0"/>
              <a:t> </a:t>
            </a:r>
            <a:r>
              <a:rPr lang="tr-TR" dirty="0" err="1"/>
              <a:t>secret</a:t>
            </a:r>
            <a:r>
              <a:rPr lang="tr-TR" dirty="0"/>
              <a:t> </a:t>
            </a:r>
            <a:r>
              <a:rPr lang="tr-TR" dirty="0" err="1"/>
              <a:t>key</a:t>
            </a:r>
            <a:r>
              <a:rPr lang="tr-TR" dirty="0"/>
              <a:t> </a:t>
            </a:r>
            <a:r>
              <a:rPr lang="tr-TR" dirty="0" err="1"/>
              <a:t>per</a:t>
            </a:r>
            <a:r>
              <a:rPr lang="tr-TR" dirty="0"/>
              <a:t> </a:t>
            </a:r>
            <a:r>
              <a:rPr lang="tr-TR" dirty="0" err="1"/>
              <a:t>user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each</a:t>
            </a:r>
            <a:r>
              <a:rPr lang="tr-TR" dirty="0"/>
              <a:t> </a:t>
            </a:r>
            <a:r>
              <a:rPr lang="tr-TR" dirty="0" err="1"/>
              <a:t>signing</a:t>
            </a:r>
            <a:r>
              <a:rPr lang="tr-TR" dirty="0"/>
              <a:t> </a:t>
            </a:r>
            <a:r>
              <a:rPr lang="tr-TR" dirty="0" err="1"/>
              <a:t>group</a:t>
            </a:r>
            <a:r>
              <a:rPr lang="tr-TR" dirty="0"/>
              <a:t>.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means</a:t>
            </a:r>
            <a:r>
              <a:rPr lang="tr-TR" dirty="0"/>
              <a:t>,</a:t>
            </a:r>
          </a:p>
          <a:p>
            <a:endParaRPr lang="tr-TR" dirty="0"/>
          </a:p>
          <a:p>
            <a:r>
              <a:rPr lang="tr-TR" dirty="0" err="1"/>
              <a:t>Unlike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naive</a:t>
            </a:r>
            <a:r>
              <a:rPr lang="tr-TR" dirty="0"/>
              <a:t> </a:t>
            </a:r>
            <a:r>
              <a:rPr lang="tr-TR" dirty="0" err="1"/>
              <a:t>approach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previous</a:t>
            </a:r>
            <a:r>
              <a:rPr lang="tr-TR" dirty="0"/>
              <a:t> </a:t>
            </a:r>
            <a:r>
              <a:rPr lang="tr-TR" dirty="0" err="1"/>
              <a:t>slide</a:t>
            </a:r>
            <a:r>
              <a:rPr lang="tr-TR" dirty="0"/>
              <a:t>,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don’t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single</a:t>
            </a:r>
            <a:r>
              <a:rPr lang="tr-TR" dirty="0"/>
              <a:t> </a:t>
            </a:r>
            <a:r>
              <a:rPr lang="tr-TR" dirty="0" err="1"/>
              <a:t>long-term</a:t>
            </a:r>
            <a:r>
              <a:rPr lang="tr-TR" dirty="0"/>
              <a:t> </a:t>
            </a:r>
            <a:r>
              <a:rPr lang="tr-TR" dirty="0" err="1"/>
              <a:t>secret</a:t>
            </a:r>
            <a:r>
              <a:rPr lang="tr-TR" dirty="0"/>
              <a:t> </a:t>
            </a:r>
            <a:r>
              <a:rPr lang="tr-TR" dirty="0" err="1"/>
              <a:t>key</a:t>
            </a:r>
            <a:r>
              <a:rPr lang="tr-TR" dirty="0"/>
              <a:t> </a:t>
            </a:r>
            <a:r>
              <a:rPr lang="tr-TR" dirty="0" err="1"/>
              <a:t>anymore</a:t>
            </a:r>
            <a:r>
              <a:rPr lang="tr-TR" dirty="0"/>
              <a:t>.</a:t>
            </a:r>
          </a:p>
          <a:p>
            <a:endParaRPr lang="tr-TR" dirty="0"/>
          </a:p>
          <a:p>
            <a:r>
              <a:rPr lang="tr-TR" dirty="0"/>
              <a:t>A </a:t>
            </a:r>
            <a:r>
              <a:rPr lang="tr-TR" dirty="0" err="1"/>
              <a:t>user</a:t>
            </a:r>
            <a:r>
              <a:rPr lang="tr-TR" dirty="0"/>
              <a:t> is </a:t>
            </a:r>
            <a:r>
              <a:rPr lang="tr-TR" dirty="0" err="1"/>
              <a:t>untraceable</a:t>
            </a:r>
            <a:r>
              <a:rPr lang="tr-TR" dirty="0"/>
              <a:t> </a:t>
            </a:r>
            <a:r>
              <a:rPr lang="tr-TR" dirty="0" err="1"/>
              <a:t>accross</a:t>
            </a:r>
            <a:r>
              <a:rPr lang="tr-TR" dirty="0"/>
              <a:t> </a:t>
            </a:r>
            <a:r>
              <a:rPr lang="tr-TR" dirty="0" err="1"/>
              <a:t>groups</a:t>
            </a:r>
            <a:r>
              <a:rPr lang="tr-TR" dirty="0"/>
              <a:t> as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user’s</a:t>
            </a:r>
            <a:r>
              <a:rPr lang="tr-TR" dirty="0"/>
              <a:t> </a:t>
            </a:r>
            <a:r>
              <a:rPr lang="tr-TR" dirty="0" err="1"/>
              <a:t>contribution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different</a:t>
            </a:r>
            <a:r>
              <a:rPr lang="tr-TR" dirty="0"/>
              <a:t> </a:t>
            </a:r>
            <a:r>
              <a:rPr lang="tr-TR" dirty="0" err="1"/>
              <a:t>groups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independent</a:t>
            </a:r>
            <a:r>
              <a:rPr lang="tr-TR" dirty="0"/>
              <a:t> of </a:t>
            </a:r>
            <a:r>
              <a:rPr lang="tr-TR" dirty="0" err="1"/>
              <a:t>each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.</a:t>
            </a:r>
          </a:p>
          <a:p>
            <a:endParaRPr lang="tr-TR" dirty="0"/>
          </a:p>
          <a:p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AAF5372-D285-B448-6671-6E892187BA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91004-1548-4CC8-B45D-41E93183A6F3}" type="slidenum">
              <a:rPr lang="en-DE" smtClean="0"/>
              <a:t>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54909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91004-1548-4CC8-B45D-41E93183A6F3}" type="slidenum">
              <a:rPr lang="en-DE" smtClean="0"/>
              <a:t>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4112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F3B9D-73D5-2F89-B316-041462145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319B6DF5-7E6E-3148-1C56-4CF2E95F2F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77BC0F8A-3BF0-C36A-F0C9-66FA45B3AA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 </a:t>
            </a:r>
            <a:r>
              <a:rPr lang="tr-TR" dirty="0" err="1"/>
              <a:t>traditional</a:t>
            </a:r>
            <a:r>
              <a:rPr lang="tr-TR" dirty="0"/>
              <a:t> </a:t>
            </a:r>
            <a:r>
              <a:rPr lang="tr-TR" dirty="0" err="1"/>
              <a:t>approach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multi-party</a:t>
            </a:r>
            <a:r>
              <a:rPr lang="tr-TR" dirty="0"/>
              <a:t> </a:t>
            </a:r>
            <a:r>
              <a:rPr lang="tr-TR" dirty="0" err="1"/>
              <a:t>signing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provides</a:t>
            </a:r>
            <a:r>
              <a:rPr lang="tr-TR" dirty="0"/>
              <a:t> </a:t>
            </a:r>
            <a:r>
              <a:rPr lang="tr-TR" dirty="0" err="1"/>
              <a:t>compact</a:t>
            </a:r>
            <a:r>
              <a:rPr lang="tr-TR" dirty="0"/>
              <a:t> </a:t>
            </a:r>
            <a:r>
              <a:rPr lang="tr-TR" dirty="0" err="1"/>
              <a:t>public</a:t>
            </a:r>
            <a:r>
              <a:rPr lang="tr-TR" dirty="0"/>
              <a:t> </a:t>
            </a:r>
            <a:r>
              <a:rPr lang="tr-TR" dirty="0" err="1"/>
              <a:t>keys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signatures</a:t>
            </a:r>
            <a:r>
              <a:rPr lang="tr-TR" dirty="0"/>
              <a:t> id </a:t>
            </a:r>
            <a:r>
              <a:rPr lang="tr-TR" dirty="0" err="1"/>
              <a:t>threshold</a:t>
            </a:r>
            <a:r>
              <a:rPr lang="tr-TR" dirty="0"/>
              <a:t> </a:t>
            </a:r>
            <a:r>
              <a:rPr lang="tr-TR" dirty="0" err="1"/>
              <a:t>signatures</a:t>
            </a:r>
            <a:r>
              <a:rPr lang="tr-TR" dirty="0"/>
              <a:t>.</a:t>
            </a:r>
          </a:p>
          <a:p>
            <a:endParaRPr lang="tr-TR" dirty="0"/>
          </a:p>
          <a:p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threshold</a:t>
            </a:r>
            <a:r>
              <a:rPr lang="tr-TR" dirty="0"/>
              <a:t> </a:t>
            </a:r>
            <a:r>
              <a:rPr lang="tr-TR" dirty="0" err="1"/>
              <a:t>signatures</a:t>
            </a:r>
            <a:r>
              <a:rPr lang="tr-TR" dirty="0"/>
              <a:t>, </a:t>
            </a:r>
            <a:r>
              <a:rPr lang="tr-TR" dirty="0" err="1"/>
              <a:t>we</a:t>
            </a:r>
            <a:r>
              <a:rPr lang="tr-TR" dirty="0"/>
              <a:t> can </a:t>
            </a:r>
            <a:r>
              <a:rPr lang="tr-TR" dirty="0" err="1"/>
              <a:t>create</a:t>
            </a:r>
            <a:r>
              <a:rPr lang="tr-TR" dirty="0"/>
              <a:t> </a:t>
            </a:r>
            <a:r>
              <a:rPr lang="tr-TR" dirty="0" err="1"/>
              <a:t>group</a:t>
            </a:r>
            <a:r>
              <a:rPr lang="tr-TR" dirty="0"/>
              <a:t> </a:t>
            </a:r>
            <a:r>
              <a:rPr lang="tr-TR" dirty="0" err="1"/>
              <a:t>public</a:t>
            </a:r>
            <a:r>
              <a:rPr lang="tr-TR" dirty="0"/>
              <a:t> </a:t>
            </a:r>
            <a:r>
              <a:rPr lang="tr-TR" dirty="0" err="1"/>
              <a:t>keys</a:t>
            </a:r>
            <a:r>
              <a:rPr lang="tr-TR" dirty="0"/>
              <a:t> </a:t>
            </a:r>
            <a:r>
              <a:rPr lang="tr-TR" dirty="0" err="1"/>
              <a:t>using</a:t>
            </a:r>
            <a:r>
              <a:rPr lang="tr-TR" dirty="0"/>
              <a:t> an </a:t>
            </a:r>
            <a:r>
              <a:rPr lang="tr-TR" dirty="0" err="1"/>
              <a:t>interactive</a:t>
            </a:r>
            <a:r>
              <a:rPr lang="tr-TR" dirty="0"/>
              <a:t> </a:t>
            </a:r>
            <a:r>
              <a:rPr lang="tr-TR" dirty="0" err="1"/>
              <a:t>key</a:t>
            </a:r>
            <a:r>
              <a:rPr lang="tr-TR" dirty="0"/>
              <a:t> </a:t>
            </a:r>
            <a:r>
              <a:rPr lang="tr-TR" dirty="0" err="1"/>
              <a:t>generation</a:t>
            </a:r>
            <a:r>
              <a:rPr lang="tr-TR" dirty="0"/>
              <a:t> </a:t>
            </a:r>
            <a:r>
              <a:rPr lang="tr-TR" dirty="0" err="1"/>
              <a:t>protocol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each</a:t>
            </a:r>
            <a:r>
              <a:rPr lang="tr-TR" dirty="0"/>
              <a:t> </a:t>
            </a:r>
            <a:r>
              <a:rPr lang="tr-TR" dirty="0" err="1"/>
              <a:t>group</a:t>
            </a:r>
            <a:r>
              <a:rPr lang="tr-TR" dirty="0"/>
              <a:t>.</a:t>
            </a:r>
          </a:p>
          <a:p>
            <a:endParaRPr lang="tr-TR" dirty="0"/>
          </a:p>
          <a:p>
            <a:r>
              <a:rPr lang="tr-TR" dirty="0" err="1"/>
              <a:t>Threshold</a:t>
            </a:r>
            <a:r>
              <a:rPr lang="tr-TR" dirty="0"/>
              <a:t> </a:t>
            </a:r>
            <a:r>
              <a:rPr lang="tr-TR" dirty="0" err="1"/>
              <a:t>signatures</a:t>
            </a:r>
            <a:r>
              <a:rPr lang="tr-TR" dirty="0"/>
              <a:t> </a:t>
            </a:r>
            <a:r>
              <a:rPr lang="tr-TR" dirty="0" err="1"/>
              <a:t>create</a:t>
            </a:r>
            <a:r>
              <a:rPr lang="tr-TR" dirty="0"/>
              <a:t> a </a:t>
            </a:r>
            <a:r>
              <a:rPr lang="tr-TR" dirty="0" err="1"/>
              <a:t>seperate</a:t>
            </a:r>
            <a:r>
              <a:rPr lang="tr-TR" dirty="0"/>
              <a:t> </a:t>
            </a:r>
            <a:r>
              <a:rPr lang="tr-TR" dirty="0" err="1"/>
              <a:t>secret</a:t>
            </a:r>
            <a:r>
              <a:rPr lang="tr-TR" dirty="0"/>
              <a:t> </a:t>
            </a:r>
            <a:r>
              <a:rPr lang="tr-TR" dirty="0" err="1"/>
              <a:t>key</a:t>
            </a:r>
            <a:r>
              <a:rPr lang="tr-TR" dirty="0"/>
              <a:t> </a:t>
            </a:r>
            <a:r>
              <a:rPr lang="tr-TR" dirty="0" err="1"/>
              <a:t>per</a:t>
            </a:r>
            <a:r>
              <a:rPr lang="tr-TR" dirty="0"/>
              <a:t> </a:t>
            </a:r>
            <a:r>
              <a:rPr lang="tr-TR" dirty="0" err="1"/>
              <a:t>user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each</a:t>
            </a:r>
            <a:r>
              <a:rPr lang="tr-TR" dirty="0"/>
              <a:t> </a:t>
            </a:r>
            <a:r>
              <a:rPr lang="tr-TR" dirty="0" err="1"/>
              <a:t>signing</a:t>
            </a:r>
            <a:r>
              <a:rPr lang="tr-TR" dirty="0"/>
              <a:t> </a:t>
            </a:r>
            <a:r>
              <a:rPr lang="tr-TR" dirty="0" err="1"/>
              <a:t>group</a:t>
            </a:r>
            <a:r>
              <a:rPr lang="tr-TR" dirty="0"/>
              <a:t>.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means</a:t>
            </a:r>
            <a:r>
              <a:rPr lang="tr-TR" dirty="0"/>
              <a:t>,</a:t>
            </a:r>
          </a:p>
          <a:p>
            <a:endParaRPr lang="tr-TR" dirty="0"/>
          </a:p>
          <a:p>
            <a:r>
              <a:rPr lang="tr-TR" dirty="0" err="1"/>
              <a:t>Unlike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naive</a:t>
            </a:r>
            <a:r>
              <a:rPr lang="tr-TR" dirty="0"/>
              <a:t> </a:t>
            </a:r>
            <a:r>
              <a:rPr lang="tr-TR" dirty="0" err="1"/>
              <a:t>approach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previous</a:t>
            </a:r>
            <a:r>
              <a:rPr lang="tr-TR" dirty="0"/>
              <a:t> </a:t>
            </a:r>
            <a:r>
              <a:rPr lang="tr-TR" dirty="0" err="1"/>
              <a:t>slide</a:t>
            </a:r>
            <a:r>
              <a:rPr lang="tr-TR" dirty="0"/>
              <a:t>,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don’t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single</a:t>
            </a:r>
            <a:r>
              <a:rPr lang="tr-TR" dirty="0"/>
              <a:t> </a:t>
            </a:r>
            <a:r>
              <a:rPr lang="tr-TR" dirty="0" err="1"/>
              <a:t>long-term</a:t>
            </a:r>
            <a:r>
              <a:rPr lang="tr-TR" dirty="0"/>
              <a:t> </a:t>
            </a:r>
            <a:r>
              <a:rPr lang="tr-TR" dirty="0" err="1"/>
              <a:t>secret</a:t>
            </a:r>
            <a:r>
              <a:rPr lang="tr-TR" dirty="0"/>
              <a:t> </a:t>
            </a:r>
            <a:r>
              <a:rPr lang="tr-TR" dirty="0" err="1"/>
              <a:t>key</a:t>
            </a:r>
            <a:r>
              <a:rPr lang="tr-TR" dirty="0"/>
              <a:t> </a:t>
            </a:r>
            <a:r>
              <a:rPr lang="tr-TR" dirty="0" err="1"/>
              <a:t>anymore</a:t>
            </a:r>
            <a:r>
              <a:rPr lang="tr-TR" dirty="0"/>
              <a:t>.</a:t>
            </a:r>
          </a:p>
          <a:p>
            <a:endParaRPr lang="tr-TR" dirty="0"/>
          </a:p>
          <a:p>
            <a:r>
              <a:rPr lang="tr-TR" dirty="0"/>
              <a:t>A </a:t>
            </a:r>
            <a:r>
              <a:rPr lang="tr-TR" dirty="0" err="1"/>
              <a:t>user</a:t>
            </a:r>
            <a:r>
              <a:rPr lang="tr-TR" dirty="0"/>
              <a:t> is </a:t>
            </a:r>
            <a:r>
              <a:rPr lang="tr-TR" dirty="0" err="1"/>
              <a:t>untraceable</a:t>
            </a:r>
            <a:r>
              <a:rPr lang="tr-TR" dirty="0"/>
              <a:t> </a:t>
            </a:r>
            <a:r>
              <a:rPr lang="tr-TR" dirty="0" err="1"/>
              <a:t>accross</a:t>
            </a:r>
            <a:r>
              <a:rPr lang="tr-TR" dirty="0"/>
              <a:t> </a:t>
            </a:r>
            <a:r>
              <a:rPr lang="tr-TR" dirty="0" err="1"/>
              <a:t>groups</a:t>
            </a:r>
            <a:r>
              <a:rPr lang="tr-TR" dirty="0"/>
              <a:t> as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user’s</a:t>
            </a:r>
            <a:r>
              <a:rPr lang="tr-TR" dirty="0"/>
              <a:t> </a:t>
            </a:r>
            <a:r>
              <a:rPr lang="tr-TR" dirty="0" err="1"/>
              <a:t>contribution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different</a:t>
            </a:r>
            <a:r>
              <a:rPr lang="tr-TR" dirty="0"/>
              <a:t> </a:t>
            </a:r>
            <a:r>
              <a:rPr lang="tr-TR" dirty="0" err="1"/>
              <a:t>groups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independent</a:t>
            </a:r>
            <a:r>
              <a:rPr lang="tr-TR" dirty="0"/>
              <a:t> of </a:t>
            </a:r>
            <a:r>
              <a:rPr lang="tr-TR" dirty="0" err="1"/>
              <a:t>each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.</a:t>
            </a:r>
          </a:p>
          <a:p>
            <a:endParaRPr lang="tr-TR" dirty="0"/>
          </a:p>
          <a:p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9C13F2E-1BB4-9C2C-5A08-00EC8FA97D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91004-1548-4CC8-B45D-41E93183A6F3}" type="slidenum">
              <a:rPr lang="en-DE" smtClean="0"/>
              <a:t>8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87669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E8EAED"/>
                </a:solidFill>
                <a:effectLst/>
                <a:latin typeface="Roboto" panose="02000000000000000000" pitchFamily="2" charset="0"/>
              </a:rPr>
              <a:t>Signatures are used authenticate messages of a user, in our case Alice.</a:t>
            </a:r>
            <a:br>
              <a:rPr lang="en-US" dirty="0"/>
            </a:br>
            <a:br>
              <a:rPr lang="en-US" dirty="0"/>
            </a:br>
            <a:r>
              <a:rPr lang="en-US" b="0" i="0" dirty="0">
                <a:solidFill>
                  <a:srgbClr val="E8EAED"/>
                </a:solidFill>
                <a:effectLst/>
                <a:latin typeface="Roboto" panose="02000000000000000000" pitchFamily="2" charset="0"/>
              </a:rPr>
              <a:t>Alice holds a secret key, and a verifier who knows Alice's public key can verifier the signatures of Alice using her public key.</a:t>
            </a:r>
            <a:br>
              <a:rPr lang="en-US" dirty="0"/>
            </a:br>
            <a:br>
              <a:rPr lang="en-US" dirty="0"/>
            </a:br>
            <a:r>
              <a:rPr lang="en-US" b="0" i="0" dirty="0">
                <a:solidFill>
                  <a:srgbClr val="E8EAED"/>
                </a:solidFill>
                <a:effectLst/>
                <a:latin typeface="Roboto" panose="02000000000000000000" pitchFamily="2" charset="0"/>
              </a:rPr>
              <a:t>Although, there are cases that we need to rely on multiple secret keys to authenticate a message.</a:t>
            </a:r>
            <a:br>
              <a:rPr lang="en-US" dirty="0"/>
            </a:br>
            <a:br>
              <a:rPr lang="en-US" dirty="0"/>
            </a:br>
            <a:r>
              <a:rPr lang="en-US" b="0" i="0" dirty="0">
                <a:solidFill>
                  <a:srgbClr val="E8EAED"/>
                </a:solidFill>
                <a:effectLst/>
                <a:latin typeface="Roboto" panose="02000000000000000000" pitchFamily="2" charset="0"/>
              </a:rPr>
              <a:t>Alice may want to distribute her secret into multiple devices due to her key management preferences.</a:t>
            </a:r>
            <a:br>
              <a:rPr lang="en-US" dirty="0"/>
            </a:br>
            <a:br>
              <a:rPr lang="en-US" dirty="0"/>
            </a:br>
            <a:r>
              <a:rPr lang="en-US" b="0" i="0" dirty="0">
                <a:solidFill>
                  <a:srgbClr val="E8EAED"/>
                </a:solidFill>
                <a:effectLst/>
                <a:latin typeface="Roboto" panose="02000000000000000000" pitchFamily="2" charset="0"/>
              </a:rPr>
              <a:t>We may need to apply more advanced access structures. For example an important decision of a company must be confirmed by two managers of the company.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91004-1548-4CC8-B45D-41E93183A6F3}" type="slidenum">
              <a:rPr lang="en-DE" smtClean="0"/>
              <a:t>33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23068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E8EAED"/>
                </a:solidFill>
                <a:effectLst/>
                <a:latin typeface="Roboto" panose="02000000000000000000" pitchFamily="2" charset="0"/>
              </a:rPr>
              <a:t>Public ledgers are a recent use case that motivated multi-party signing protocols.</a:t>
            </a:r>
            <a:br>
              <a:rPr lang="en-US" dirty="0"/>
            </a:br>
            <a:r>
              <a:rPr lang="en-US" b="0" i="0" dirty="0">
                <a:solidFill>
                  <a:srgbClr val="E8EAED"/>
                </a:solidFill>
                <a:effectLst/>
                <a:latin typeface="Roboto" panose="02000000000000000000" pitchFamily="2" charset="0"/>
              </a:rPr>
              <a:t>In a public ledger application, users register a public key to the ledger for their account and they can authenticate using signatures to perform operation on their accounts.</a:t>
            </a:r>
            <a:endParaRPr lang="en-DE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91004-1548-4CC8-B45D-41E93183A6F3}" type="slidenum">
              <a:rPr lang="en-DE" smtClean="0"/>
              <a:t>34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97744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50B1F8-7CC9-BDD0-EA61-07D7AE715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DE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A974DA-B8FF-C1CC-E029-2BAE93E46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DE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D6B1F82-2F70-D3FD-44DD-5C6029FE1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4D5D611-C562-B0B0-FBDE-E2DFFDFF5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EE5E637-2D4E-0501-77E6-F6F1C33C5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190E-0735-419B-8C76-56AE4AB4961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3947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9F9339-543D-1F7F-EDC9-C3DB808DC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DE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02053E0-5852-3F20-C581-0C53F67E0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DE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ED542B1-AE7C-10F6-1432-00A03D406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E3ECB3A-3B89-D0FC-D7F5-79C279AAB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D336953-E88F-CFF7-7852-3EF7ABAB2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190E-0735-419B-8C76-56AE4AB4961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3922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30640D4-11DD-18B6-1A36-ED4628906F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DE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A82322D-EDA9-5ECF-25CE-CFF26647B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DE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1A03822-07BD-258D-8480-EFEF3F4D0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83C51D5-C202-7BBD-1122-5C0607CF9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99A5A26-083D-0EC8-8DC3-53F1538C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190E-0735-419B-8C76-56AE4AB4961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30500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0" y="2378200"/>
            <a:ext cx="12192000" cy="2101600"/>
          </a:xfrm>
          <a:prstGeom prst="rect">
            <a:avLst/>
          </a:prstGeom>
          <a:solidFill>
            <a:srgbClr val="3E7698"/>
          </a:solidFill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IBM Plex Sans"/>
              <a:buNone/>
              <a:defRPr sz="5333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0" y="4748700"/>
            <a:ext cx="12192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667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667"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667"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667"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667"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667"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667"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667"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667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r>
              <a:rPr lang="tr-TR"/>
              <a:t>Asıl alt başlık stilini düzenlemek için tıklayın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361700" y="207834"/>
            <a:ext cx="1623333" cy="917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10327" y="207834"/>
            <a:ext cx="917868" cy="91786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subTitle" idx="2"/>
          </p:nvPr>
        </p:nvSpPr>
        <p:spPr>
          <a:xfrm>
            <a:off x="0" y="207833"/>
            <a:ext cx="897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IBM Plex Sans Light"/>
              <a:buNone/>
              <a:defRPr sz="2267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IBM Plex Sans"/>
              <a:buNone/>
              <a:defRPr sz="2533"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IBM Plex Sans"/>
              <a:buNone/>
              <a:defRPr sz="2533"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IBM Plex Sans"/>
              <a:buNone/>
              <a:defRPr sz="2533"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IBM Plex Sans"/>
              <a:buNone/>
              <a:defRPr sz="2533"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IBM Plex Sans"/>
              <a:buNone/>
              <a:defRPr sz="2533"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IBM Plex Sans"/>
              <a:buNone/>
              <a:defRPr sz="2533"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IBM Plex Sans"/>
              <a:buNone/>
              <a:defRPr sz="2533"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IBM Plex Sans"/>
              <a:buNone/>
              <a:defRPr sz="2533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r>
              <a:rPr lang="tr-TR"/>
              <a:t>Asıl alt başlık stilini düzenlemek için tıklayın</a:t>
            </a: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3"/>
          </p:nvPr>
        </p:nvSpPr>
        <p:spPr>
          <a:xfrm>
            <a:off x="0" y="5940367"/>
            <a:ext cx="12192000" cy="7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IBM Plex Sans Light"/>
              <a:buNone/>
              <a:defRPr sz="2267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BM Plex Sans"/>
              <a:buNone/>
              <a:defRPr sz="3733"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BM Plex Sans"/>
              <a:buNone/>
              <a:defRPr sz="3733"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BM Plex Sans"/>
              <a:buNone/>
              <a:defRPr sz="3733"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BM Plex Sans"/>
              <a:buNone/>
              <a:defRPr sz="3733"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BM Plex Sans"/>
              <a:buNone/>
              <a:defRPr sz="3733"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BM Plex Sans"/>
              <a:buNone/>
              <a:defRPr sz="3733"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BM Plex Sans"/>
              <a:buNone/>
              <a:defRPr sz="3733"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BM Plex Sans"/>
              <a:buNone/>
              <a:defRPr sz="3733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r>
              <a:rPr lang="tr-TR"/>
              <a:t>Asıl alt başlık stilini düzenlemek için tıklayın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77853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E7698"/>
              </a:buClr>
              <a:buSzPts val="2800"/>
              <a:buFont typeface="IBM Plex Sans Medium"/>
              <a:buNone/>
              <a:defRPr>
                <a:solidFill>
                  <a:srgbClr val="3E769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Char char="●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6952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192582-C13C-DD30-3F08-5509D7606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DE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094D039-6B5E-6D56-28F2-65C2D3E85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DE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9C28F24-12B2-8F65-1422-34D3CF89C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EA4ACAC-AC36-1AD3-1A90-569573FC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92E753-0933-53AE-7392-E1DAD2A06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190E-0735-419B-8C76-56AE4AB4961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8307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20CE59-FAB9-6A10-4465-9E8C8B682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DE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762D616-DCBC-D506-F2CD-C41753AE1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BB1724B-F5E3-CFD7-A194-518935C88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627126D-7074-8BF7-0353-CD71B58EB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8352B6D-1AD5-F389-3978-73F6E068A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190E-0735-419B-8C76-56AE4AB4961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26037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A98B35-6FBC-A373-61E9-1C4638152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DE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52D266B-88B6-4607-FDBA-16BE1DCF7D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DE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18FE056-3BAC-34F1-54FB-A72AA6224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DE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6D32B25-739C-CBCB-5BD7-895D927C0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D3C2CE0-1FAE-C9E1-E0F2-E2612E0D7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49E7486-397A-64E8-A399-B20101913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190E-0735-419B-8C76-56AE4AB4961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459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F253F8-701B-EF75-FE33-71C5266CF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DE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1B79329-9ECA-FB6C-F165-7E4BB86BF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225065C-D2D3-9153-E2BF-594CFB05DD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DE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50436BC-B0CE-7714-B17B-18997DFE0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5BBDFF1-A24A-CFAB-7F0B-01ABC472E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DE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0E88F85E-EE81-E5C2-87E5-17B06ECF6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421AC29-2D35-B1FC-51FC-E65BF249A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C25A5AC-A405-76F6-BA9A-54C1307EC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190E-0735-419B-8C76-56AE4AB4961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7531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E0A94F-9384-8C8A-5C7A-779DA0509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DE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CFE74BA-AAFD-F8C2-E165-E2718EFF9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DDFB9DA-5EF9-D4B8-15AD-FF9E96668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AF78AE8-2C82-E2FC-3EDF-EF45D93DB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190E-0735-419B-8C76-56AE4AB4961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94071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3A6B912-3982-5861-FD62-43417F39F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B959345-BC55-E506-109B-C59921DDA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FB07874-EB70-8E6D-4FBD-1CD674FDD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190E-0735-419B-8C76-56AE4AB4961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1331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19B124-FBFD-C5D6-AB56-8A8919D24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DE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C193919-F75B-A1BB-3A2B-ABEE789A5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DE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3BF17D4-F076-FCB1-AE84-EA546EAFF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125E19C-5591-E6C4-B651-01EFEAA9D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9C19668-DED0-F876-EEAE-DA8B4CFDB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A187052-56B0-3605-C251-AB3206924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190E-0735-419B-8C76-56AE4AB4961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2217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B05F8C-4BE3-575C-6864-507249D34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DE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1A01D31-9419-7103-EDF0-76481AC36A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DE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82F7EB5-7AA4-0B17-89F7-8A02E61FE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1C608B2-6A04-2E19-7DE2-715A5FC9C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F163CE6-6746-607E-D8F3-56DEEE97A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F1C68BA-08B7-0B25-27C0-CB7D64D1E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190E-0735-419B-8C76-56AE4AB4961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9217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8A02DBC-F78C-E561-D49A-4D848244A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DE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1019E3F-EE5E-5B54-5686-62C57EC3D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DE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6994B93-5B48-4B6D-DA3C-43ED5F9A43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969B178-B760-DC5C-C7B6-7B43850F5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8102871-9807-7D5A-A190-F63B98130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1190E-0735-419B-8C76-56AE4AB4961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2920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9.png"/><Relationship Id="rId7" Type="http://schemas.openxmlformats.org/officeDocument/2006/relationships/image" Target="../media/image45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8" Type="http://schemas.openxmlformats.org/officeDocument/2006/relationships/image" Target="../media/image58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12" Type="http://schemas.openxmlformats.org/officeDocument/2006/relationships/image" Target="../media/image54.png"/><Relationship Id="rId17" Type="http://schemas.openxmlformats.org/officeDocument/2006/relationships/image" Target="../media/image56.png"/><Relationship Id="rId2" Type="http://schemas.openxmlformats.org/officeDocument/2006/relationships/image" Target="../media/image461.png"/><Relationship Id="rId16" Type="http://schemas.openxmlformats.org/officeDocument/2006/relationships/image" Target="../media/image3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242.pn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1.png"/><Relationship Id="rId4" Type="http://schemas.openxmlformats.org/officeDocument/2006/relationships/image" Target="../media/image30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1.png"/><Relationship Id="rId5" Type="http://schemas.openxmlformats.org/officeDocument/2006/relationships/image" Target="../media/image410.png"/><Relationship Id="rId4" Type="http://schemas.openxmlformats.org/officeDocument/2006/relationships/image" Target="../media/image30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75.png"/><Relationship Id="rId7" Type="http://schemas.openxmlformats.org/officeDocument/2006/relationships/image" Target="../media/image451.png"/><Relationship Id="rId12" Type="http://schemas.openxmlformats.org/officeDocument/2006/relationships/image" Target="../media/image58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0.png"/><Relationship Id="rId11" Type="http://schemas.openxmlformats.org/officeDocument/2006/relationships/image" Target="../media/image57.png"/><Relationship Id="rId5" Type="http://schemas.openxmlformats.org/officeDocument/2006/relationships/image" Target="../media/image77.png"/><Relationship Id="rId10" Type="http://schemas.openxmlformats.org/officeDocument/2006/relationships/image" Target="../media/image122.png"/><Relationship Id="rId4" Type="http://schemas.openxmlformats.org/officeDocument/2006/relationships/image" Target="../media/image76.png"/><Relationship Id="rId9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1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1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4" Type="http://schemas.openxmlformats.org/officeDocument/2006/relationships/image" Target="../media/image5.png"/><Relationship Id="rId23" Type="http://schemas.openxmlformats.org/officeDocument/2006/relationships/image" Target="../media/image4.png"/><Relationship Id="rId2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13" Type="http://schemas.openxmlformats.org/officeDocument/2006/relationships/image" Target="../media/image480.png"/><Relationship Id="rId3" Type="http://schemas.openxmlformats.org/officeDocument/2006/relationships/image" Target="../media/image60.svg"/><Relationship Id="rId7" Type="http://schemas.openxmlformats.org/officeDocument/2006/relationships/image" Target="../media/image64.svg"/><Relationship Id="rId12" Type="http://schemas.openxmlformats.org/officeDocument/2006/relationships/image" Target="../media/image470.png"/><Relationship Id="rId17" Type="http://schemas.openxmlformats.org/officeDocument/2006/relationships/image" Target="../media/image520.png"/><Relationship Id="rId2" Type="http://schemas.openxmlformats.org/officeDocument/2006/relationships/image" Target="../media/image59.png"/><Relationship Id="rId16" Type="http://schemas.openxmlformats.org/officeDocument/2006/relationships/image" Target="../media/image5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11" Type="http://schemas.openxmlformats.org/officeDocument/2006/relationships/image" Target="../media/image460.png"/><Relationship Id="rId5" Type="http://schemas.openxmlformats.org/officeDocument/2006/relationships/image" Target="../media/image62.svg"/><Relationship Id="rId15" Type="http://schemas.openxmlformats.org/officeDocument/2006/relationships/image" Target="../media/image500.png"/><Relationship Id="rId10" Type="http://schemas.openxmlformats.org/officeDocument/2006/relationships/image" Target="../media/image450.png"/><Relationship Id="rId4" Type="http://schemas.openxmlformats.org/officeDocument/2006/relationships/image" Target="../media/image61.png"/><Relationship Id="rId9" Type="http://schemas.openxmlformats.org/officeDocument/2006/relationships/image" Target="../media/image440.png"/><Relationship Id="rId14" Type="http://schemas.openxmlformats.org/officeDocument/2006/relationships/image" Target="../media/image4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54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1.png"/><Relationship Id="rId4" Type="http://schemas.openxmlformats.org/officeDocument/2006/relationships/image" Target="../media/image2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1.png"/><Relationship Id="rId2" Type="http://schemas.openxmlformats.org/officeDocument/2006/relationships/image" Target="../media/image58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1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0.png"/><Relationship Id="rId4" Type="http://schemas.openxmlformats.org/officeDocument/2006/relationships/image" Target="../media/image6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image" Target="../media/image350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58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0.png"/><Relationship Id="rId11" Type="http://schemas.openxmlformats.org/officeDocument/2006/relationships/image" Target="../media/image57.png"/><Relationship Id="rId5" Type="http://schemas.openxmlformats.org/officeDocument/2006/relationships/image" Target="../media/image77.png"/><Relationship Id="rId10" Type="http://schemas.openxmlformats.org/officeDocument/2006/relationships/image" Target="../media/image122.png"/><Relationship Id="rId4" Type="http://schemas.openxmlformats.org/officeDocument/2006/relationships/image" Target="../media/image76.png"/><Relationship Id="rId9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5" Type="http://schemas.openxmlformats.org/officeDocument/2006/relationships/image" Target="../media/image18.png"/><Relationship Id="rId4" Type="http://schemas.openxmlformats.org/officeDocument/2006/relationships/image" Target="../media/image9.png"/><Relationship Id="rId1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13" Type="http://schemas.openxmlformats.org/officeDocument/2006/relationships/image" Target="../media/image480.png"/><Relationship Id="rId3" Type="http://schemas.openxmlformats.org/officeDocument/2006/relationships/image" Target="../media/image60.svg"/><Relationship Id="rId7" Type="http://schemas.openxmlformats.org/officeDocument/2006/relationships/image" Target="../media/image64.svg"/><Relationship Id="rId12" Type="http://schemas.openxmlformats.org/officeDocument/2006/relationships/image" Target="../media/image470.png"/><Relationship Id="rId17" Type="http://schemas.openxmlformats.org/officeDocument/2006/relationships/image" Target="../media/image520.png"/><Relationship Id="rId2" Type="http://schemas.openxmlformats.org/officeDocument/2006/relationships/image" Target="../media/image59.png"/><Relationship Id="rId16" Type="http://schemas.openxmlformats.org/officeDocument/2006/relationships/image" Target="../media/image5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11" Type="http://schemas.openxmlformats.org/officeDocument/2006/relationships/image" Target="../media/image460.png"/><Relationship Id="rId5" Type="http://schemas.openxmlformats.org/officeDocument/2006/relationships/image" Target="../media/image62.svg"/><Relationship Id="rId15" Type="http://schemas.openxmlformats.org/officeDocument/2006/relationships/image" Target="../media/image500.png"/><Relationship Id="rId10" Type="http://schemas.openxmlformats.org/officeDocument/2006/relationships/image" Target="../media/image450.png"/><Relationship Id="rId4" Type="http://schemas.openxmlformats.org/officeDocument/2006/relationships/image" Target="../media/image61.png"/><Relationship Id="rId9" Type="http://schemas.openxmlformats.org/officeDocument/2006/relationships/image" Target="../media/image440.png"/><Relationship Id="rId14" Type="http://schemas.openxmlformats.org/officeDocument/2006/relationships/image" Target="../media/image49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30.png"/><Relationship Id="rId3" Type="http://schemas.openxmlformats.org/officeDocument/2006/relationships/image" Target="../media/image311.png"/><Relationship Id="rId2" Type="http://schemas.openxmlformats.org/officeDocument/2006/relationships/notesSlide" Target="../notesSlides/notesSlide7.xml"/><Relationship Id="rId20" Type="http://schemas.openxmlformats.org/officeDocument/2006/relationships/image" Target="../media/image511.png"/><Relationship Id="rId1" Type="http://schemas.openxmlformats.org/officeDocument/2006/relationships/slideLayout" Target="../slideLayouts/slideLayout13.xml"/><Relationship Id="rId19" Type="http://schemas.openxmlformats.org/officeDocument/2006/relationships/image" Target="../media/image411.png"/></Relationships>
</file>

<file path=ppt/slides/_rels/slide3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30.png"/><Relationship Id="rId8" Type="http://schemas.openxmlformats.org/officeDocument/2006/relationships/image" Target="../media/image160.png"/><Relationship Id="rId3" Type="http://schemas.openxmlformats.org/officeDocument/2006/relationships/image" Target="../media/image72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8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5.sv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15" Type="http://schemas.openxmlformats.org/officeDocument/2006/relationships/image" Target="../media/image15.png"/><Relationship Id="rId5" Type="http://schemas.openxmlformats.org/officeDocument/2006/relationships/image" Target="../media/image31.png"/><Relationship Id="rId19" Type="http://schemas.openxmlformats.org/officeDocument/2006/relationships/image" Target="../media/image20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3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image" Target="../media/image28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221.png"/><Relationship Id="rId5" Type="http://schemas.openxmlformats.org/officeDocument/2006/relationships/image" Target="../media/image32.png"/><Relationship Id="rId15" Type="http://schemas.openxmlformats.org/officeDocument/2006/relationships/image" Target="../media/image36.png"/><Relationship Id="rId4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5.sv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15" Type="http://schemas.openxmlformats.org/officeDocument/2006/relationships/image" Target="../media/image15.png"/><Relationship Id="rId5" Type="http://schemas.openxmlformats.org/officeDocument/2006/relationships/image" Target="../media/image31.png"/><Relationship Id="rId19" Type="http://schemas.openxmlformats.org/officeDocument/2006/relationships/image" Target="../media/image20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310.png"/><Relationship Id="rId3" Type="http://schemas.openxmlformats.org/officeDocument/2006/relationships/image" Target="../media/image232.png"/><Relationship Id="rId7" Type="http://schemas.openxmlformats.org/officeDocument/2006/relationships/image" Target="../media/image272.png"/><Relationship Id="rId12" Type="http://schemas.openxmlformats.org/officeDocument/2006/relationships/image" Target="../media/image300.png"/><Relationship Id="rId2" Type="http://schemas.openxmlformats.org/officeDocument/2006/relationships/image" Target="../media/image240.png"/><Relationship Id="rId16" Type="http://schemas.openxmlformats.org/officeDocument/2006/relationships/image" Target="../media/image3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1.png"/><Relationship Id="rId11" Type="http://schemas.openxmlformats.org/officeDocument/2006/relationships/image" Target="../media/image290.png"/><Relationship Id="rId5" Type="http://schemas.openxmlformats.org/officeDocument/2006/relationships/image" Target="../media/image250.png"/><Relationship Id="rId10" Type="http://schemas.openxmlformats.org/officeDocument/2006/relationships/image" Target="../media/image282.png"/><Relationship Id="rId4" Type="http://schemas.openxmlformats.org/officeDocument/2006/relationships/image" Target="../media/image242.png"/><Relationship Id="rId9" Type="http://schemas.openxmlformats.org/officeDocument/2006/relationships/image" Target="../media/image20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0" y="2378200"/>
            <a:ext cx="12192000" cy="2101600"/>
          </a:xfrm>
          <a:prstGeom prst="rect">
            <a:avLst/>
          </a:prstGeom>
          <a:solidFill>
            <a:srgbClr val="3E7698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buSzPts val="990"/>
            </a:pPr>
            <a:r>
              <a:rPr lang="en-US" sz="4000" noProof="0" dirty="0">
                <a:latin typeface="IBM Plex Sans Medium"/>
                <a:ea typeface="IBM Plex Sans Medium"/>
                <a:cs typeface="IBM Plex Sans Medium"/>
                <a:sym typeface="IBM Plex Sans Medium"/>
              </a:rPr>
              <a:t>Multi-Signatures for Ad-hoc and </a:t>
            </a:r>
            <a:br>
              <a:rPr lang="en-US" sz="4000" noProof="0" dirty="0">
                <a:latin typeface="IBM Plex Sans Medium"/>
                <a:ea typeface="IBM Plex Sans Medium"/>
                <a:cs typeface="IBM Plex Sans Medium"/>
                <a:sym typeface="IBM Plex Sans Medium"/>
              </a:rPr>
            </a:br>
            <a:r>
              <a:rPr lang="en-US" sz="4000" noProof="0" dirty="0">
                <a:latin typeface="IBM Plex Sans Medium"/>
                <a:ea typeface="IBM Plex Sans Medium"/>
                <a:cs typeface="IBM Plex Sans Medium"/>
                <a:sym typeface="IBM Plex Sans Medium"/>
              </a:rPr>
              <a:t>Privacy-Preserving Group Signing</a:t>
            </a:r>
            <a:endParaRPr lang="en-US" sz="3067" noProof="0" dirty="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0" y="4724337"/>
            <a:ext cx="12192000" cy="99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15000"/>
              </a:lnSpc>
            </a:pPr>
            <a:r>
              <a:rPr lang="en-US" noProof="0" dirty="0"/>
              <a:t>Anja Lehmann, </a:t>
            </a:r>
            <a:r>
              <a:rPr lang="en-US" u="sng" noProof="0" dirty="0"/>
              <a:t>Cavit Özbay</a:t>
            </a:r>
            <a:endParaRPr lang="tr-TR" u="sng" noProof="0"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2"/>
          </p:nvPr>
        </p:nvSpPr>
        <p:spPr>
          <a:xfrm>
            <a:off x="0" y="207833"/>
            <a:ext cx="897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/>
            <a:r>
              <a:rPr lang="tr-TR" dirty="0">
                <a:solidFill>
                  <a:srgbClr val="3E7698"/>
                </a:solidFill>
              </a:rPr>
              <a:t>PKC</a:t>
            </a:r>
            <a:r>
              <a:rPr lang="en-US" noProof="0" dirty="0">
                <a:solidFill>
                  <a:srgbClr val="3E7698"/>
                </a:solidFill>
              </a:rPr>
              <a:t>, </a:t>
            </a:r>
            <a:r>
              <a:rPr lang="tr-TR" noProof="0" dirty="0">
                <a:solidFill>
                  <a:srgbClr val="3E7698"/>
                </a:solidFill>
              </a:rPr>
              <a:t>16</a:t>
            </a:r>
            <a:r>
              <a:rPr lang="en-US" noProof="0" dirty="0">
                <a:solidFill>
                  <a:srgbClr val="3E7698"/>
                </a:solidFill>
              </a:rPr>
              <a:t>.</a:t>
            </a:r>
            <a:r>
              <a:rPr lang="tr-TR" noProof="0" dirty="0">
                <a:solidFill>
                  <a:srgbClr val="3E7698"/>
                </a:solidFill>
              </a:rPr>
              <a:t>04</a:t>
            </a:r>
            <a:r>
              <a:rPr lang="en-US" noProof="0" dirty="0">
                <a:solidFill>
                  <a:srgbClr val="3E7698"/>
                </a:solidFill>
              </a:rPr>
              <a:t>.202</a:t>
            </a:r>
            <a:r>
              <a:rPr lang="tr-TR" noProof="0" dirty="0">
                <a:solidFill>
                  <a:srgbClr val="3E7698"/>
                </a:solidFill>
              </a:rPr>
              <a:t>4</a:t>
            </a:r>
            <a:endParaRPr lang="en-US" noProof="0" dirty="0">
              <a:solidFill>
                <a:srgbClr val="3E7698"/>
              </a:solidFill>
            </a:endParaRPr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3"/>
          </p:nvPr>
        </p:nvSpPr>
        <p:spPr>
          <a:xfrm>
            <a:off x="0" y="5940367"/>
            <a:ext cx="12192000" cy="70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/>
            <a:r>
              <a:rPr lang="en-US" noProof="0" dirty="0" err="1"/>
              <a:t>Hasso</a:t>
            </a:r>
            <a:r>
              <a:rPr lang="en-US" noProof="0" dirty="0"/>
              <a:t> </a:t>
            </a:r>
            <a:r>
              <a:rPr lang="en-US" noProof="0" dirty="0" err="1"/>
              <a:t>Plattner</a:t>
            </a:r>
            <a:r>
              <a:rPr lang="en-US" noProof="0" dirty="0"/>
              <a:t> Institute | University of Potsdam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7BA0CEB8-FD00-0805-F520-95E18D8D08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788145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A66698-75C1-6B85-56DA-4FE16224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Multi-Signatures with Verifiable </a:t>
            </a:r>
            <a:r>
              <a:rPr lang="en-US" dirty="0" err="1"/>
              <a:t>KAg</a:t>
            </a:r>
            <a:r>
              <a:rPr lang="en-US" dirty="0"/>
              <a:t> (</a:t>
            </a:r>
            <a:r>
              <a:rPr lang="en-US" dirty="0" err="1"/>
              <a:t>MSvKA</a:t>
            </a:r>
            <a:r>
              <a:rPr lang="en-US" dirty="0"/>
              <a:t>)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9CEFCA5-B988-F337-BD79-F77A7A1DF1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8" name="Grup 7">
            <a:extLst>
              <a:ext uri="{FF2B5EF4-FFF2-40B4-BE49-F238E27FC236}">
                <a16:creationId xmlns:a16="http://schemas.microsoft.com/office/drawing/2014/main" id="{FC7F44C1-EFC3-96DD-DE6F-8017678C0FC9}"/>
              </a:ext>
            </a:extLst>
          </p:cNvPr>
          <p:cNvGrpSpPr/>
          <p:nvPr/>
        </p:nvGrpSpPr>
        <p:grpSpPr>
          <a:xfrm>
            <a:off x="764003" y="2412594"/>
            <a:ext cx="910202" cy="1067813"/>
            <a:chOff x="1146747" y="2227364"/>
            <a:chExt cx="910202" cy="1067813"/>
          </a:xfrm>
        </p:grpSpPr>
        <p:sp>
          <p:nvSpPr>
            <p:cNvPr id="11" name="Serbest Form: Şekil 10">
              <a:extLst>
                <a:ext uri="{FF2B5EF4-FFF2-40B4-BE49-F238E27FC236}">
                  <a16:creationId xmlns:a16="http://schemas.microsoft.com/office/drawing/2014/main" id="{7E0A8296-5D24-A153-D4C9-E168A154B260}"/>
                </a:ext>
              </a:extLst>
            </p:cNvPr>
            <p:cNvSpPr/>
            <p:nvPr/>
          </p:nvSpPr>
          <p:spPr>
            <a:xfrm>
              <a:off x="1146747" y="2840076"/>
              <a:ext cx="910202" cy="455101"/>
            </a:xfrm>
            <a:custGeom>
              <a:avLst/>
              <a:gdLst>
                <a:gd name="connsiteX0" fmla="*/ 910202 w 910202"/>
                <a:gd name="connsiteY0" fmla="*/ 227551 h 455101"/>
                <a:gd name="connsiteX1" fmla="*/ 864692 w 910202"/>
                <a:gd name="connsiteY1" fmla="*/ 136530 h 455101"/>
                <a:gd name="connsiteX2" fmla="*/ 642830 w 910202"/>
                <a:gd name="connsiteY2" fmla="*/ 28444 h 455101"/>
                <a:gd name="connsiteX3" fmla="*/ 455101 w 910202"/>
                <a:gd name="connsiteY3" fmla="*/ 0 h 455101"/>
                <a:gd name="connsiteX4" fmla="*/ 267372 w 910202"/>
                <a:gd name="connsiteY4" fmla="*/ 28444 h 455101"/>
                <a:gd name="connsiteX5" fmla="*/ 45510 w 910202"/>
                <a:gd name="connsiteY5" fmla="*/ 136530 h 455101"/>
                <a:gd name="connsiteX6" fmla="*/ 0 w 910202"/>
                <a:gd name="connsiteY6" fmla="*/ 227551 h 455101"/>
                <a:gd name="connsiteX7" fmla="*/ 0 w 910202"/>
                <a:gd name="connsiteY7" fmla="*/ 455101 h 455101"/>
                <a:gd name="connsiteX8" fmla="*/ 910202 w 910202"/>
                <a:gd name="connsiteY8" fmla="*/ 455101 h 45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0202" h="455101">
                  <a:moveTo>
                    <a:pt x="910202" y="227551"/>
                  </a:moveTo>
                  <a:cubicBezTo>
                    <a:pt x="909460" y="191919"/>
                    <a:pt x="892752" y="158505"/>
                    <a:pt x="864692" y="136530"/>
                  </a:cubicBezTo>
                  <a:cubicBezTo>
                    <a:pt x="802116" y="85331"/>
                    <a:pt x="722473" y="51199"/>
                    <a:pt x="642830" y="28444"/>
                  </a:cubicBezTo>
                  <a:cubicBezTo>
                    <a:pt x="581985" y="9817"/>
                    <a:pt x="518733" y="235"/>
                    <a:pt x="455101" y="0"/>
                  </a:cubicBezTo>
                  <a:cubicBezTo>
                    <a:pt x="391539" y="1096"/>
                    <a:pt x="328407" y="10662"/>
                    <a:pt x="267372" y="28444"/>
                  </a:cubicBezTo>
                  <a:cubicBezTo>
                    <a:pt x="187833" y="51654"/>
                    <a:pt x="112812" y="88203"/>
                    <a:pt x="45510" y="136530"/>
                  </a:cubicBezTo>
                  <a:cubicBezTo>
                    <a:pt x="17450" y="158505"/>
                    <a:pt x="742" y="191919"/>
                    <a:pt x="0" y="227551"/>
                  </a:cubicBezTo>
                  <a:lnTo>
                    <a:pt x="0" y="455101"/>
                  </a:lnTo>
                  <a:lnTo>
                    <a:pt x="910202" y="455101"/>
                  </a:lnTo>
                  <a:close/>
                </a:path>
              </a:pathLst>
            </a:custGeom>
            <a:solidFill>
              <a:srgbClr val="C00000"/>
            </a:solidFill>
            <a:ln w="14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Serbest Form: Şekil 11">
              <a:extLst>
                <a:ext uri="{FF2B5EF4-FFF2-40B4-BE49-F238E27FC236}">
                  <a16:creationId xmlns:a16="http://schemas.microsoft.com/office/drawing/2014/main" id="{E8B67963-C6F7-736D-90B8-6E2DA37BA588}"/>
                </a:ext>
              </a:extLst>
            </p:cNvPr>
            <p:cNvSpPr/>
            <p:nvPr/>
          </p:nvSpPr>
          <p:spPr>
            <a:xfrm>
              <a:off x="1320276" y="2227364"/>
              <a:ext cx="588644" cy="612712"/>
            </a:xfrm>
            <a:custGeom>
              <a:avLst/>
              <a:gdLst>
                <a:gd name="connsiteX0" fmla="*/ 534744 w 588644"/>
                <a:gd name="connsiteY0" fmla="*/ 484763 h 612712"/>
                <a:gd name="connsiteX1" fmla="*/ 572147 w 588644"/>
                <a:gd name="connsiteY1" fmla="*/ 215400 h 612712"/>
                <a:gd name="connsiteX2" fmla="*/ 512984 w 588644"/>
                <a:gd name="connsiteY2" fmla="*/ 89109 h 612712"/>
                <a:gd name="connsiteX3" fmla="*/ 439172 w 588644"/>
                <a:gd name="connsiteY3" fmla="*/ 88114 h 612712"/>
                <a:gd name="connsiteX4" fmla="*/ 323548 w 588644"/>
                <a:gd name="connsiteY4" fmla="*/ 10035 h 612712"/>
                <a:gd name="connsiteX5" fmla="*/ 106522 w 588644"/>
                <a:gd name="connsiteY5" fmla="*/ 37768 h 612712"/>
                <a:gd name="connsiteX6" fmla="*/ 23608 w 588644"/>
                <a:gd name="connsiteY6" fmla="*/ 246972 h 612712"/>
                <a:gd name="connsiteX7" fmla="*/ 31573 w 588644"/>
                <a:gd name="connsiteY7" fmla="*/ 531411 h 612712"/>
                <a:gd name="connsiteX8" fmla="*/ 0 w 588644"/>
                <a:gd name="connsiteY8" fmla="*/ 610342 h 612712"/>
                <a:gd name="connsiteX9" fmla="*/ 132975 w 588644"/>
                <a:gd name="connsiteY9" fmla="*/ 596120 h 612712"/>
                <a:gd name="connsiteX10" fmla="*/ 200956 w 588644"/>
                <a:gd name="connsiteY10" fmla="*/ 542646 h 612712"/>
                <a:gd name="connsiteX11" fmla="*/ 56745 w 588644"/>
                <a:gd name="connsiteY11" fmla="*/ 364303 h 612712"/>
                <a:gd name="connsiteX12" fmla="*/ 62292 w 588644"/>
                <a:gd name="connsiteY12" fmla="*/ 287789 h 612712"/>
                <a:gd name="connsiteX13" fmla="*/ 139090 w 588644"/>
                <a:gd name="connsiteY13" fmla="*/ 262332 h 612712"/>
                <a:gd name="connsiteX14" fmla="*/ 282163 w 588644"/>
                <a:gd name="connsiteY14" fmla="*/ 222084 h 612712"/>
                <a:gd name="connsiteX15" fmla="*/ 423244 w 588644"/>
                <a:gd name="connsiteY15" fmla="*/ 125375 h 612712"/>
                <a:gd name="connsiteX16" fmla="*/ 443357 w 588644"/>
                <a:gd name="connsiteY16" fmla="*/ 125529 h 612712"/>
                <a:gd name="connsiteX17" fmla="*/ 447279 w 588644"/>
                <a:gd name="connsiteY17" fmla="*/ 133339 h 612712"/>
                <a:gd name="connsiteX18" fmla="*/ 471172 w 588644"/>
                <a:gd name="connsiteY18" fmla="*/ 199329 h 612712"/>
                <a:gd name="connsiteX19" fmla="*/ 492220 w 588644"/>
                <a:gd name="connsiteY19" fmla="*/ 217818 h 612712"/>
                <a:gd name="connsiteX20" fmla="*/ 516113 w 588644"/>
                <a:gd name="connsiteY20" fmla="*/ 240146 h 612712"/>
                <a:gd name="connsiteX21" fmla="*/ 533179 w 588644"/>
                <a:gd name="connsiteY21" fmla="*/ 304713 h 612712"/>
                <a:gd name="connsiteX22" fmla="*/ 375601 w 588644"/>
                <a:gd name="connsiteY22" fmla="*/ 543926 h 612712"/>
                <a:gd name="connsiteX23" fmla="*/ 442870 w 588644"/>
                <a:gd name="connsiteY23" fmla="*/ 597969 h 612712"/>
                <a:gd name="connsiteX24" fmla="*/ 588645 w 588644"/>
                <a:gd name="connsiteY24" fmla="*/ 586165 h 612712"/>
                <a:gd name="connsiteX25" fmla="*/ 534744 w 588644"/>
                <a:gd name="connsiteY25" fmla="*/ 484763 h 6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8644" h="612712">
                  <a:moveTo>
                    <a:pt x="534744" y="484763"/>
                  </a:moveTo>
                  <a:cubicBezTo>
                    <a:pt x="521660" y="433564"/>
                    <a:pt x="571721" y="305567"/>
                    <a:pt x="572147" y="215400"/>
                  </a:cubicBezTo>
                  <a:cubicBezTo>
                    <a:pt x="572147" y="143295"/>
                    <a:pt x="551668" y="111011"/>
                    <a:pt x="512984" y="89109"/>
                  </a:cubicBezTo>
                  <a:cubicBezTo>
                    <a:pt x="490656" y="76452"/>
                    <a:pt x="439172" y="88114"/>
                    <a:pt x="439172" y="88114"/>
                  </a:cubicBezTo>
                  <a:cubicBezTo>
                    <a:pt x="439172" y="88114"/>
                    <a:pt x="412578" y="37768"/>
                    <a:pt x="323548" y="10035"/>
                  </a:cubicBezTo>
                  <a:cubicBezTo>
                    <a:pt x="250392" y="-9882"/>
                    <a:pt x="172320" y="95"/>
                    <a:pt x="106522" y="37768"/>
                  </a:cubicBezTo>
                  <a:cubicBezTo>
                    <a:pt x="51483" y="73323"/>
                    <a:pt x="24888" y="112433"/>
                    <a:pt x="23608" y="246972"/>
                  </a:cubicBezTo>
                  <a:cubicBezTo>
                    <a:pt x="22471" y="370276"/>
                    <a:pt x="39395" y="479785"/>
                    <a:pt x="31573" y="531411"/>
                  </a:cubicBezTo>
                  <a:cubicBezTo>
                    <a:pt x="27966" y="559987"/>
                    <a:pt x="17096" y="587162"/>
                    <a:pt x="0" y="610342"/>
                  </a:cubicBezTo>
                  <a:cubicBezTo>
                    <a:pt x="0" y="610342"/>
                    <a:pt x="85331" y="621293"/>
                    <a:pt x="132975" y="596120"/>
                  </a:cubicBezTo>
                  <a:cubicBezTo>
                    <a:pt x="156950" y="580034"/>
                    <a:pt x="179675" y="562158"/>
                    <a:pt x="200956" y="542646"/>
                  </a:cubicBezTo>
                  <a:cubicBezTo>
                    <a:pt x="127966" y="508604"/>
                    <a:pt x="74757" y="442801"/>
                    <a:pt x="56745" y="364303"/>
                  </a:cubicBezTo>
                  <a:cubicBezTo>
                    <a:pt x="54897" y="357477"/>
                    <a:pt x="42523" y="312820"/>
                    <a:pt x="62292" y="287789"/>
                  </a:cubicBezTo>
                  <a:cubicBezTo>
                    <a:pt x="73101" y="273567"/>
                    <a:pt x="97847" y="269585"/>
                    <a:pt x="139090" y="262332"/>
                  </a:cubicBezTo>
                  <a:cubicBezTo>
                    <a:pt x="188460" y="255828"/>
                    <a:pt x="236643" y="242275"/>
                    <a:pt x="282163" y="222084"/>
                  </a:cubicBezTo>
                  <a:cubicBezTo>
                    <a:pt x="333333" y="196352"/>
                    <a:pt x="380789" y="163821"/>
                    <a:pt x="423244" y="125375"/>
                  </a:cubicBezTo>
                  <a:cubicBezTo>
                    <a:pt x="428840" y="119864"/>
                    <a:pt x="437844" y="119932"/>
                    <a:pt x="443357" y="125529"/>
                  </a:cubicBezTo>
                  <a:cubicBezTo>
                    <a:pt x="445451" y="127656"/>
                    <a:pt x="446824" y="130388"/>
                    <a:pt x="447279" y="133339"/>
                  </a:cubicBezTo>
                  <a:cubicBezTo>
                    <a:pt x="450665" y="156734"/>
                    <a:pt x="458796" y="179189"/>
                    <a:pt x="471172" y="199329"/>
                  </a:cubicBezTo>
                  <a:cubicBezTo>
                    <a:pt x="476969" y="206756"/>
                    <a:pt x="484108" y="213028"/>
                    <a:pt x="492220" y="217818"/>
                  </a:cubicBezTo>
                  <a:cubicBezTo>
                    <a:pt x="501676" y="223484"/>
                    <a:pt x="509821" y="231094"/>
                    <a:pt x="516113" y="240146"/>
                  </a:cubicBezTo>
                  <a:cubicBezTo>
                    <a:pt x="526383" y="260189"/>
                    <a:pt x="532204" y="282213"/>
                    <a:pt x="533179" y="304713"/>
                  </a:cubicBezTo>
                  <a:cubicBezTo>
                    <a:pt x="532249" y="408496"/>
                    <a:pt x="470587" y="502102"/>
                    <a:pt x="375601" y="543926"/>
                  </a:cubicBezTo>
                  <a:cubicBezTo>
                    <a:pt x="393520" y="559712"/>
                    <a:pt x="416986" y="579196"/>
                    <a:pt x="442870" y="597969"/>
                  </a:cubicBezTo>
                  <a:cubicBezTo>
                    <a:pt x="485536" y="628831"/>
                    <a:pt x="588645" y="586165"/>
                    <a:pt x="588645" y="586165"/>
                  </a:cubicBezTo>
                  <a:cubicBezTo>
                    <a:pt x="588645" y="586165"/>
                    <a:pt x="555365" y="566254"/>
                    <a:pt x="534744" y="48476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4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Serbest Form: Şekil 12">
              <a:extLst>
                <a:ext uri="{FF2B5EF4-FFF2-40B4-BE49-F238E27FC236}">
                  <a16:creationId xmlns:a16="http://schemas.microsoft.com/office/drawing/2014/main" id="{168C4549-0353-2504-9980-D2224E699429}"/>
                </a:ext>
              </a:extLst>
            </p:cNvPr>
            <p:cNvSpPr/>
            <p:nvPr/>
          </p:nvSpPr>
          <p:spPr>
            <a:xfrm>
              <a:off x="1399587" y="2389716"/>
              <a:ext cx="425424" cy="370765"/>
            </a:xfrm>
            <a:custGeom>
              <a:avLst/>
              <a:gdLst>
                <a:gd name="connsiteX0" fmla="*/ 425425 w 425424"/>
                <a:gd name="connsiteY0" fmla="*/ 143215 h 370765"/>
                <a:gd name="connsiteX1" fmla="*/ 413194 w 425424"/>
                <a:gd name="connsiteY1" fmla="*/ 93580 h 370765"/>
                <a:gd name="connsiteX2" fmla="*/ 397265 w 425424"/>
                <a:gd name="connsiteY2" fmla="*/ 79358 h 370765"/>
                <a:gd name="connsiteX3" fmla="*/ 368821 w 425424"/>
                <a:gd name="connsiteY3" fmla="*/ 54470 h 370765"/>
                <a:gd name="connsiteX4" fmla="*/ 344502 w 425424"/>
                <a:gd name="connsiteY4" fmla="*/ 0 h 370765"/>
                <a:gd name="connsiteX5" fmla="*/ 215083 w 425424"/>
                <a:gd name="connsiteY5" fmla="*/ 85331 h 370765"/>
                <a:gd name="connsiteX6" fmla="*/ 64046 w 425424"/>
                <a:gd name="connsiteY6" fmla="*/ 127997 h 370765"/>
                <a:gd name="connsiteX7" fmla="*/ 4883 w 425424"/>
                <a:gd name="connsiteY7" fmla="*/ 142930 h 370765"/>
                <a:gd name="connsiteX8" fmla="*/ 4883 w 425424"/>
                <a:gd name="connsiteY8" fmla="*/ 194271 h 370765"/>
                <a:gd name="connsiteX9" fmla="*/ 212096 w 425424"/>
                <a:gd name="connsiteY9" fmla="*/ 370765 h 370765"/>
                <a:gd name="connsiteX10" fmla="*/ 425425 w 425424"/>
                <a:gd name="connsiteY10" fmla="*/ 143215 h 37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424" h="370765">
                  <a:moveTo>
                    <a:pt x="425425" y="143215"/>
                  </a:moveTo>
                  <a:cubicBezTo>
                    <a:pt x="424665" y="126025"/>
                    <a:pt x="420508" y="109155"/>
                    <a:pt x="413194" y="93580"/>
                  </a:cubicBezTo>
                  <a:cubicBezTo>
                    <a:pt x="409028" y="87695"/>
                    <a:pt x="403583" y="82833"/>
                    <a:pt x="397265" y="79358"/>
                  </a:cubicBezTo>
                  <a:cubicBezTo>
                    <a:pt x="386388" y="72806"/>
                    <a:pt x="376759" y="64381"/>
                    <a:pt x="368821" y="54470"/>
                  </a:cubicBezTo>
                  <a:cubicBezTo>
                    <a:pt x="357378" y="37995"/>
                    <a:pt x="349128" y="19518"/>
                    <a:pt x="344502" y="0"/>
                  </a:cubicBezTo>
                  <a:cubicBezTo>
                    <a:pt x="304796" y="33338"/>
                    <a:pt x="261368" y="61971"/>
                    <a:pt x="215083" y="85331"/>
                  </a:cubicBezTo>
                  <a:cubicBezTo>
                    <a:pt x="167037" y="106704"/>
                    <a:pt x="116173" y="121073"/>
                    <a:pt x="64046" y="127997"/>
                  </a:cubicBezTo>
                  <a:cubicBezTo>
                    <a:pt x="40011" y="132264"/>
                    <a:pt x="10003" y="137526"/>
                    <a:pt x="4883" y="142930"/>
                  </a:cubicBezTo>
                  <a:cubicBezTo>
                    <a:pt x="-3650" y="154023"/>
                    <a:pt x="758" y="182325"/>
                    <a:pt x="4883" y="194271"/>
                  </a:cubicBezTo>
                  <a:cubicBezTo>
                    <a:pt x="29202" y="296811"/>
                    <a:pt x="116240" y="370765"/>
                    <a:pt x="212096" y="370765"/>
                  </a:cubicBezTo>
                  <a:cubicBezTo>
                    <a:pt x="325871" y="370765"/>
                    <a:pt x="425425" y="264385"/>
                    <a:pt x="425425" y="143215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4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Metin kutusu 8">
                <a:extLst>
                  <a:ext uri="{FF2B5EF4-FFF2-40B4-BE49-F238E27FC236}">
                    <a16:creationId xmlns:a16="http://schemas.microsoft.com/office/drawing/2014/main" id="{B596C6C3-7EAD-294B-D37B-4487F4BEA528}"/>
                  </a:ext>
                </a:extLst>
              </p:cNvPr>
              <p:cNvSpPr txBox="1"/>
              <p:nvPr/>
            </p:nvSpPr>
            <p:spPr>
              <a:xfrm>
                <a:off x="1791299" y="1492429"/>
                <a:ext cx="262483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𝐾𝑔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()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Metin kutusu 8">
                <a:extLst>
                  <a:ext uri="{FF2B5EF4-FFF2-40B4-BE49-F238E27FC236}">
                    <a16:creationId xmlns:a16="http://schemas.microsoft.com/office/drawing/2014/main" id="{B596C6C3-7EAD-294B-D37B-4487F4BEA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299" y="1492429"/>
                <a:ext cx="2624837" cy="400110"/>
              </a:xfrm>
              <a:prstGeom prst="rect">
                <a:avLst/>
              </a:prstGeom>
              <a:blipFill>
                <a:blip r:embed="rId2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46">
            <a:extLst>
              <a:ext uri="{FF2B5EF4-FFF2-40B4-BE49-F238E27FC236}">
                <a16:creationId xmlns:a16="http://schemas.microsoft.com/office/drawing/2014/main" id="{DD217651-6B2D-9EEF-34C0-1F8EBD13A3BA}"/>
              </a:ext>
            </a:extLst>
          </p:cNvPr>
          <p:cNvSpPr/>
          <p:nvPr/>
        </p:nvSpPr>
        <p:spPr>
          <a:xfrm>
            <a:off x="590657" y="1425962"/>
            <a:ext cx="3578919" cy="2235816"/>
          </a:xfrm>
          <a:prstGeom prst="rect">
            <a:avLst/>
          </a:prstGeom>
          <a:noFill/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up 15">
            <a:extLst>
              <a:ext uri="{FF2B5EF4-FFF2-40B4-BE49-F238E27FC236}">
                <a16:creationId xmlns:a16="http://schemas.microsoft.com/office/drawing/2014/main" id="{CE18EC64-5315-5FDB-55E9-84C1B1E11EEB}"/>
              </a:ext>
            </a:extLst>
          </p:cNvPr>
          <p:cNvGrpSpPr/>
          <p:nvPr/>
        </p:nvGrpSpPr>
        <p:grpSpPr>
          <a:xfrm>
            <a:off x="7026254" y="3089104"/>
            <a:ext cx="4409039" cy="1369189"/>
            <a:chOff x="1868031" y="3659255"/>
            <a:chExt cx="4409039" cy="1369189"/>
          </a:xfrm>
        </p:grpSpPr>
        <p:sp>
          <p:nvSpPr>
            <p:cNvPr id="17" name="Rectangle 46">
              <a:extLst>
                <a:ext uri="{FF2B5EF4-FFF2-40B4-BE49-F238E27FC236}">
                  <a16:creationId xmlns:a16="http://schemas.microsoft.com/office/drawing/2014/main" id="{FA0B1829-82CB-5F86-03DB-416BD4A2CC4F}"/>
                </a:ext>
              </a:extLst>
            </p:cNvPr>
            <p:cNvSpPr/>
            <p:nvPr/>
          </p:nvSpPr>
          <p:spPr>
            <a:xfrm>
              <a:off x="1868031" y="3659255"/>
              <a:ext cx="4409039" cy="1369189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" name="Grup 17">
              <a:extLst>
                <a:ext uri="{FF2B5EF4-FFF2-40B4-BE49-F238E27FC236}">
                  <a16:creationId xmlns:a16="http://schemas.microsoft.com/office/drawing/2014/main" id="{94A39702-90B1-41BC-1B57-AEEB2BDD0A58}"/>
                </a:ext>
              </a:extLst>
            </p:cNvPr>
            <p:cNvGrpSpPr/>
            <p:nvPr/>
          </p:nvGrpSpPr>
          <p:grpSpPr>
            <a:xfrm>
              <a:off x="5272748" y="3864366"/>
              <a:ext cx="909210" cy="1059324"/>
              <a:chOff x="948172" y="2860953"/>
              <a:chExt cx="609600" cy="676356"/>
            </a:xfrm>
          </p:grpSpPr>
          <p:sp>
            <p:nvSpPr>
              <p:cNvPr id="19" name="Serbest Form: Şekil 18">
                <a:extLst>
                  <a:ext uri="{FF2B5EF4-FFF2-40B4-BE49-F238E27FC236}">
                    <a16:creationId xmlns:a16="http://schemas.microsoft.com/office/drawing/2014/main" id="{03A25EF2-6445-3911-776D-704CF9AC0F70}"/>
                  </a:ext>
                </a:extLst>
              </p:cNvPr>
              <p:cNvSpPr/>
              <p:nvPr/>
            </p:nvSpPr>
            <p:spPr>
              <a:xfrm>
                <a:off x="948172" y="3232509"/>
                <a:ext cx="609600" cy="304800"/>
              </a:xfrm>
              <a:custGeom>
                <a:avLst/>
                <a:gdLst>
                  <a:gd name="connsiteX0" fmla="*/ 609600 w 609600"/>
                  <a:gd name="connsiteY0" fmla="*/ 152400 h 304800"/>
                  <a:gd name="connsiteX1" fmla="*/ 579120 w 609600"/>
                  <a:gd name="connsiteY1" fmla="*/ 91440 h 304800"/>
                  <a:gd name="connsiteX2" fmla="*/ 430530 w 609600"/>
                  <a:gd name="connsiteY2" fmla="*/ 19050 h 304800"/>
                  <a:gd name="connsiteX3" fmla="*/ 304800 w 609600"/>
                  <a:gd name="connsiteY3" fmla="*/ 0 h 304800"/>
                  <a:gd name="connsiteX4" fmla="*/ 179070 w 609600"/>
                  <a:gd name="connsiteY4" fmla="*/ 19050 h 304800"/>
                  <a:gd name="connsiteX5" fmla="*/ 30480 w 609600"/>
                  <a:gd name="connsiteY5" fmla="*/ 91440 h 304800"/>
                  <a:gd name="connsiteX6" fmla="*/ 0 w 609600"/>
                  <a:gd name="connsiteY6" fmla="*/ 152400 h 304800"/>
                  <a:gd name="connsiteX7" fmla="*/ 0 w 609600"/>
                  <a:gd name="connsiteY7" fmla="*/ 304800 h 304800"/>
                  <a:gd name="connsiteX8" fmla="*/ 609600 w 609600"/>
                  <a:gd name="connsiteY8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9600" h="304800">
                    <a:moveTo>
                      <a:pt x="609600" y="152400"/>
                    </a:moveTo>
                    <a:cubicBezTo>
                      <a:pt x="609103" y="128536"/>
                      <a:pt x="597913" y="106157"/>
                      <a:pt x="579120" y="91440"/>
                    </a:cubicBezTo>
                    <a:cubicBezTo>
                      <a:pt x="537210" y="57150"/>
                      <a:pt x="483870" y="34290"/>
                      <a:pt x="430530" y="19050"/>
                    </a:cubicBezTo>
                    <a:cubicBezTo>
                      <a:pt x="389779" y="6575"/>
                      <a:pt x="347417" y="157"/>
                      <a:pt x="304800" y="0"/>
                    </a:cubicBezTo>
                    <a:cubicBezTo>
                      <a:pt x="262230" y="734"/>
                      <a:pt x="219947" y="7141"/>
                      <a:pt x="179070" y="19050"/>
                    </a:cubicBezTo>
                    <a:cubicBezTo>
                      <a:pt x="125800" y="34595"/>
                      <a:pt x="75555" y="59073"/>
                      <a:pt x="30480" y="91440"/>
                    </a:cubicBezTo>
                    <a:cubicBezTo>
                      <a:pt x="11687" y="106157"/>
                      <a:pt x="497" y="128536"/>
                      <a:pt x="0" y="152400"/>
                    </a:cubicBezTo>
                    <a:lnTo>
                      <a:pt x="0" y="304800"/>
                    </a:lnTo>
                    <a:lnTo>
                      <a:pt x="609600" y="30480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Serbest Form: Şekil 19">
                <a:extLst>
                  <a:ext uri="{FF2B5EF4-FFF2-40B4-BE49-F238E27FC236}">
                    <a16:creationId xmlns:a16="http://schemas.microsoft.com/office/drawing/2014/main" id="{DBC2B1B0-3253-9991-EABA-109BD46B3C10}"/>
                  </a:ext>
                </a:extLst>
              </p:cNvPr>
              <p:cNvSpPr/>
              <p:nvPr/>
            </p:nvSpPr>
            <p:spPr>
              <a:xfrm>
                <a:off x="1082995" y="2860953"/>
                <a:ext cx="326044" cy="171533"/>
              </a:xfrm>
              <a:custGeom>
                <a:avLst/>
                <a:gdLst>
                  <a:gd name="connsiteX0" fmla="*/ 141402 w 326044"/>
                  <a:gd name="connsiteY0" fmla="*/ 140577 h 171533"/>
                  <a:gd name="connsiteX1" fmla="*/ 227127 w 326044"/>
                  <a:gd name="connsiteY1" fmla="*/ 78951 h 171533"/>
                  <a:gd name="connsiteX2" fmla="*/ 227127 w 326044"/>
                  <a:gd name="connsiteY2" fmla="*/ 78951 h 171533"/>
                  <a:gd name="connsiteX3" fmla="*/ 253416 w 326044"/>
                  <a:gd name="connsiteY3" fmla="*/ 89523 h 171533"/>
                  <a:gd name="connsiteX4" fmla="*/ 298945 w 326044"/>
                  <a:gd name="connsiteY4" fmla="*/ 137815 h 171533"/>
                  <a:gd name="connsiteX5" fmla="*/ 321329 w 326044"/>
                  <a:gd name="connsiteY5" fmla="*/ 170200 h 171533"/>
                  <a:gd name="connsiteX6" fmla="*/ 321329 w 326044"/>
                  <a:gd name="connsiteY6" fmla="*/ 170200 h 171533"/>
                  <a:gd name="connsiteX7" fmla="*/ 322377 w 326044"/>
                  <a:gd name="connsiteY7" fmla="*/ 171534 h 171533"/>
                  <a:gd name="connsiteX8" fmla="*/ 322377 w 326044"/>
                  <a:gd name="connsiteY8" fmla="*/ 171534 h 171533"/>
                  <a:gd name="connsiteX9" fmla="*/ 323615 w 326044"/>
                  <a:gd name="connsiteY9" fmla="*/ 111240 h 171533"/>
                  <a:gd name="connsiteX10" fmla="*/ 293802 w 326044"/>
                  <a:gd name="connsiteY10" fmla="*/ 50090 h 171533"/>
                  <a:gd name="connsiteX11" fmla="*/ 243795 w 326044"/>
                  <a:gd name="connsiteY11" fmla="*/ 33421 h 171533"/>
                  <a:gd name="connsiteX12" fmla="*/ 157880 w 326044"/>
                  <a:gd name="connsiteY12" fmla="*/ 84 h 171533"/>
                  <a:gd name="connsiteX13" fmla="*/ 36150 w 326044"/>
                  <a:gd name="connsiteY13" fmla="*/ 52376 h 171533"/>
                  <a:gd name="connsiteX14" fmla="*/ 6432 w 326044"/>
                  <a:gd name="connsiteY14" fmla="*/ 134958 h 171533"/>
                  <a:gd name="connsiteX15" fmla="*/ 2908 w 326044"/>
                  <a:gd name="connsiteY15" fmla="*/ 162866 h 171533"/>
                  <a:gd name="connsiteX16" fmla="*/ 18815 w 326044"/>
                  <a:gd name="connsiteY16" fmla="*/ 162866 h 171533"/>
                  <a:gd name="connsiteX17" fmla="*/ 18815 w 326044"/>
                  <a:gd name="connsiteY17" fmla="*/ 162866 h 171533"/>
                  <a:gd name="connsiteX18" fmla="*/ 141402 w 326044"/>
                  <a:gd name="connsiteY18" fmla="*/ 140577 h 17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6044" h="171533">
                    <a:moveTo>
                      <a:pt x="141402" y="140577"/>
                    </a:moveTo>
                    <a:cubicBezTo>
                      <a:pt x="166167" y="126004"/>
                      <a:pt x="227127" y="78951"/>
                      <a:pt x="227127" y="78951"/>
                    </a:cubicBezTo>
                    <a:lnTo>
                      <a:pt x="227127" y="78951"/>
                    </a:lnTo>
                    <a:cubicBezTo>
                      <a:pt x="236746" y="79784"/>
                      <a:pt x="245898" y="83465"/>
                      <a:pt x="253416" y="89523"/>
                    </a:cubicBezTo>
                    <a:cubicBezTo>
                      <a:pt x="271708" y="102368"/>
                      <a:pt x="287199" y="118799"/>
                      <a:pt x="298945" y="137815"/>
                    </a:cubicBezTo>
                    <a:cubicBezTo>
                      <a:pt x="309518" y="153627"/>
                      <a:pt x="318567" y="166390"/>
                      <a:pt x="321329" y="170200"/>
                    </a:cubicBezTo>
                    <a:lnTo>
                      <a:pt x="321329" y="170200"/>
                    </a:lnTo>
                    <a:lnTo>
                      <a:pt x="322377" y="171534"/>
                    </a:lnTo>
                    <a:lnTo>
                      <a:pt x="322377" y="171534"/>
                    </a:lnTo>
                    <a:cubicBezTo>
                      <a:pt x="327139" y="162009"/>
                      <a:pt x="326949" y="135434"/>
                      <a:pt x="323615" y="111240"/>
                    </a:cubicBezTo>
                    <a:cubicBezTo>
                      <a:pt x="318948" y="77903"/>
                      <a:pt x="315138" y="67997"/>
                      <a:pt x="293802" y="50090"/>
                    </a:cubicBezTo>
                    <a:cubicBezTo>
                      <a:pt x="280207" y="37769"/>
                      <a:pt x="262063" y="31721"/>
                      <a:pt x="243795" y="33421"/>
                    </a:cubicBezTo>
                    <a:cubicBezTo>
                      <a:pt x="219009" y="14187"/>
                      <a:pt x="189151" y="2602"/>
                      <a:pt x="157880" y="84"/>
                    </a:cubicBezTo>
                    <a:cubicBezTo>
                      <a:pt x="110255" y="-1631"/>
                      <a:pt x="58248" y="23229"/>
                      <a:pt x="36150" y="52376"/>
                    </a:cubicBezTo>
                    <a:cubicBezTo>
                      <a:pt x="2718" y="96191"/>
                      <a:pt x="6432" y="124766"/>
                      <a:pt x="6432" y="134958"/>
                    </a:cubicBezTo>
                    <a:cubicBezTo>
                      <a:pt x="6432" y="145149"/>
                      <a:pt x="-5283" y="162866"/>
                      <a:pt x="2908" y="162866"/>
                    </a:cubicBezTo>
                    <a:cubicBezTo>
                      <a:pt x="8242" y="162866"/>
                      <a:pt x="13481" y="162866"/>
                      <a:pt x="18815" y="162866"/>
                    </a:cubicBezTo>
                    <a:lnTo>
                      <a:pt x="18815" y="162866"/>
                    </a:lnTo>
                    <a:cubicBezTo>
                      <a:pt x="49009" y="162009"/>
                      <a:pt x="110636" y="158675"/>
                      <a:pt x="141402" y="140577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" name="Serbest Form: Şekil 20">
                <a:extLst>
                  <a:ext uri="{FF2B5EF4-FFF2-40B4-BE49-F238E27FC236}">
                    <a16:creationId xmlns:a16="http://schemas.microsoft.com/office/drawing/2014/main" id="{736A4C9A-75F5-DF59-5D5A-FC1BF821B6A1}"/>
                  </a:ext>
                </a:extLst>
              </p:cNvPr>
              <p:cNvSpPr/>
              <p:nvPr/>
            </p:nvSpPr>
            <p:spPr>
              <a:xfrm>
                <a:off x="1100667" y="2960093"/>
                <a:ext cx="303276" cy="233186"/>
              </a:xfrm>
              <a:custGeom>
                <a:avLst/>
                <a:gdLst>
                  <a:gd name="connsiteX0" fmla="*/ 289655 w 303276"/>
                  <a:gd name="connsiteY0" fmla="*/ 83534 h 233186"/>
                  <a:gd name="connsiteX1" fmla="*/ 265938 w 303276"/>
                  <a:gd name="connsiteY1" fmla="*/ 49340 h 233186"/>
                  <a:gd name="connsiteX2" fmla="*/ 225076 w 303276"/>
                  <a:gd name="connsiteY2" fmla="*/ 5715 h 233186"/>
                  <a:gd name="connsiteX3" fmla="*/ 214694 w 303276"/>
                  <a:gd name="connsiteY3" fmla="*/ 0 h 233186"/>
                  <a:gd name="connsiteX4" fmla="*/ 133350 w 303276"/>
                  <a:gd name="connsiteY4" fmla="*/ 57721 h 233186"/>
                  <a:gd name="connsiteX5" fmla="*/ 0 w 303276"/>
                  <a:gd name="connsiteY5" fmla="*/ 82677 h 233186"/>
                  <a:gd name="connsiteX6" fmla="*/ 154278 w 303276"/>
                  <a:gd name="connsiteY6" fmla="*/ 233175 h 233186"/>
                  <a:gd name="connsiteX7" fmla="*/ 303276 w 303276"/>
                  <a:gd name="connsiteY7" fmla="*/ 102203 h 233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3276" h="233186">
                    <a:moveTo>
                      <a:pt x="289655" y="83534"/>
                    </a:moveTo>
                    <a:cubicBezTo>
                      <a:pt x="289179" y="82868"/>
                      <a:pt x="278702" y="68294"/>
                      <a:pt x="265938" y="49340"/>
                    </a:cubicBezTo>
                    <a:cubicBezTo>
                      <a:pt x="255456" y="32148"/>
                      <a:pt x="241546" y="17297"/>
                      <a:pt x="225076" y="5715"/>
                    </a:cubicBezTo>
                    <a:cubicBezTo>
                      <a:pt x="221870" y="3380"/>
                      <a:pt x="218382" y="1460"/>
                      <a:pt x="214694" y="0"/>
                    </a:cubicBezTo>
                    <a:cubicBezTo>
                      <a:pt x="197739" y="12859"/>
                      <a:pt x="154115" y="45625"/>
                      <a:pt x="133350" y="57721"/>
                    </a:cubicBezTo>
                    <a:cubicBezTo>
                      <a:pt x="100394" y="76771"/>
                      <a:pt x="40291" y="81820"/>
                      <a:pt x="0" y="82677"/>
                    </a:cubicBezTo>
                    <a:cubicBezTo>
                      <a:pt x="1044" y="166839"/>
                      <a:pt x="70116" y="234219"/>
                      <a:pt x="154278" y="233175"/>
                    </a:cubicBezTo>
                    <a:cubicBezTo>
                      <a:pt x="229450" y="232243"/>
                      <a:pt x="292712" y="176634"/>
                      <a:pt x="303276" y="102203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Metin kutusu 24">
                <a:extLst>
                  <a:ext uri="{FF2B5EF4-FFF2-40B4-BE49-F238E27FC236}">
                    <a16:creationId xmlns:a16="http://schemas.microsoft.com/office/drawing/2014/main" id="{4040D243-01E2-4E45-EBF1-8240A682D982}"/>
                  </a:ext>
                </a:extLst>
              </p:cNvPr>
              <p:cNvSpPr txBox="1"/>
              <p:nvPr/>
            </p:nvSpPr>
            <p:spPr>
              <a:xfrm>
                <a:off x="1759932" y="4189086"/>
                <a:ext cx="267362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𝐾𝑔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()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Metin kutusu 24">
                <a:extLst>
                  <a:ext uri="{FF2B5EF4-FFF2-40B4-BE49-F238E27FC236}">
                    <a16:creationId xmlns:a16="http://schemas.microsoft.com/office/drawing/2014/main" id="{4040D243-01E2-4E45-EBF1-8240A682D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932" y="4189086"/>
                <a:ext cx="2673626" cy="400110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46">
            <a:extLst>
              <a:ext uri="{FF2B5EF4-FFF2-40B4-BE49-F238E27FC236}">
                <a16:creationId xmlns:a16="http://schemas.microsoft.com/office/drawing/2014/main" id="{B7D1F56D-1E0E-3045-D129-38920166FB1D}"/>
              </a:ext>
            </a:extLst>
          </p:cNvPr>
          <p:cNvSpPr/>
          <p:nvPr/>
        </p:nvSpPr>
        <p:spPr>
          <a:xfrm>
            <a:off x="590657" y="4114849"/>
            <a:ext cx="3646933" cy="2102774"/>
          </a:xfrm>
          <a:prstGeom prst="rect">
            <a:avLst/>
          </a:prstGeom>
          <a:noFill/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Serbest Form: Şekil 27">
            <a:extLst>
              <a:ext uri="{FF2B5EF4-FFF2-40B4-BE49-F238E27FC236}">
                <a16:creationId xmlns:a16="http://schemas.microsoft.com/office/drawing/2014/main" id="{42D72ABA-AAAE-6E23-2D0C-B5F29B14CCD0}"/>
              </a:ext>
            </a:extLst>
          </p:cNvPr>
          <p:cNvSpPr/>
          <p:nvPr/>
        </p:nvSpPr>
        <p:spPr>
          <a:xfrm>
            <a:off x="717884" y="4834784"/>
            <a:ext cx="909210" cy="477384"/>
          </a:xfrm>
          <a:custGeom>
            <a:avLst/>
            <a:gdLst>
              <a:gd name="connsiteX0" fmla="*/ 609600 w 609600"/>
              <a:gd name="connsiteY0" fmla="*/ 152400 h 304800"/>
              <a:gd name="connsiteX1" fmla="*/ 579120 w 609600"/>
              <a:gd name="connsiteY1" fmla="*/ 91440 h 304800"/>
              <a:gd name="connsiteX2" fmla="*/ 430530 w 609600"/>
              <a:gd name="connsiteY2" fmla="*/ 19050 h 304800"/>
              <a:gd name="connsiteX3" fmla="*/ 304800 w 609600"/>
              <a:gd name="connsiteY3" fmla="*/ 0 h 304800"/>
              <a:gd name="connsiteX4" fmla="*/ 179070 w 609600"/>
              <a:gd name="connsiteY4" fmla="*/ 19050 h 304800"/>
              <a:gd name="connsiteX5" fmla="*/ 30480 w 609600"/>
              <a:gd name="connsiteY5" fmla="*/ 91440 h 304800"/>
              <a:gd name="connsiteX6" fmla="*/ 0 w 609600"/>
              <a:gd name="connsiteY6" fmla="*/ 152400 h 304800"/>
              <a:gd name="connsiteX7" fmla="*/ 0 w 609600"/>
              <a:gd name="connsiteY7" fmla="*/ 304800 h 304800"/>
              <a:gd name="connsiteX8" fmla="*/ 609600 w 609600"/>
              <a:gd name="connsiteY8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" h="304800">
                <a:moveTo>
                  <a:pt x="609600" y="152400"/>
                </a:moveTo>
                <a:cubicBezTo>
                  <a:pt x="609103" y="128536"/>
                  <a:pt x="597913" y="106157"/>
                  <a:pt x="579120" y="91440"/>
                </a:cubicBezTo>
                <a:cubicBezTo>
                  <a:pt x="537210" y="57150"/>
                  <a:pt x="483870" y="34290"/>
                  <a:pt x="430530" y="19050"/>
                </a:cubicBezTo>
                <a:cubicBezTo>
                  <a:pt x="389779" y="6575"/>
                  <a:pt x="347417" y="157"/>
                  <a:pt x="304800" y="0"/>
                </a:cubicBezTo>
                <a:cubicBezTo>
                  <a:pt x="262230" y="734"/>
                  <a:pt x="219947" y="7141"/>
                  <a:pt x="179070" y="19050"/>
                </a:cubicBezTo>
                <a:cubicBezTo>
                  <a:pt x="125800" y="34595"/>
                  <a:pt x="75555" y="59073"/>
                  <a:pt x="30480" y="91440"/>
                </a:cubicBezTo>
                <a:cubicBezTo>
                  <a:pt x="11687" y="106157"/>
                  <a:pt x="497" y="128536"/>
                  <a:pt x="0" y="152400"/>
                </a:cubicBezTo>
                <a:lnTo>
                  <a:pt x="0" y="304800"/>
                </a:lnTo>
                <a:lnTo>
                  <a:pt x="609600" y="3048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9" name="Serbest Form: Şekil 28">
            <a:extLst>
              <a:ext uri="{FF2B5EF4-FFF2-40B4-BE49-F238E27FC236}">
                <a16:creationId xmlns:a16="http://schemas.microsoft.com/office/drawing/2014/main" id="{0F402A38-6E27-E692-9BBA-CF98B6D0F959}"/>
              </a:ext>
            </a:extLst>
          </p:cNvPr>
          <p:cNvSpPr/>
          <p:nvPr/>
        </p:nvSpPr>
        <p:spPr>
          <a:xfrm>
            <a:off x="918971" y="4252840"/>
            <a:ext cx="486290" cy="268659"/>
          </a:xfrm>
          <a:custGeom>
            <a:avLst/>
            <a:gdLst>
              <a:gd name="connsiteX0" fmla="*/ 141402 w 326044"/>
              <a:gd name="connsiteY0" fmla="*/ 140577 h 171533"/>
              <a:gd name="connsiteX1" fmla="*/ 227127 w 326044"/>
              <a:gd name="connsiteY1" fmla="*/ 78951 h 171533"/>
              <a:gd name="connsiteX2" fmla="*/ 227127 w 326044"/>
              <a:gd name="connsiteY2" fmla="*/ 78951 h 171533"/>
              <a:gd name="connsiteX3" fmla="*/ 253416 w 326044"/>
              <a:gd name="connsiteY3" fmla="*/ 89523 h 171533"/>
              <a:gd name="connsiteX4" fmla="*/ 298945 w 326044"/>
              <a:gd name="connsiteY4" fmla="*/ 137815 h 171533"/>
              <a:gd name="connsiteX5" fmla="*/ 321329 w 326044"/>
              <a:gd name="connsiteY5" fmla="*/ 170200 h 171533"/>
              <a:gd name="connsiteX6" fmla="*/ 321329 w 326044"/>
              <a:gd name="connsiteY6" fmla="*/ 170200 h 171533"/>
              <a:gd name="connsiteX7" fmla="*/ 322377 w 326044"/>
              <a:gd name="connsiteY7" fmla="*/ 171534 h 171533"/>
              <a:gd name="connsiteX8" fmla="*/ 322377 w 326044"/>
              <a:gd name="connsiteY8" fmla="*/ 171534 h 171533"/>
              <a:gd name="connsiteX9" fmla="*/ 323615 w 326044"/>
              <a:gd name="connsiteY9" fmla="*/ 111240 h 171533"/>
              <a:gd name="connsiteX10" fmla="*/ 293802 w 326044"/>
              <a:gd name="connsiteY10" fmla="*/ 50090 h 171533"/>
              <a:gd name="connsiteX11" fmla="*/ 243795 w 326044"/>
              <a:gd name="connsiteY11" fmla="*/ 33421 h 171533"/>
              <a:gd name="connsiteX12" fmla="*/ 157880 w 326044"/>
              <a:gd name="connsiteY12" fmla="*/ 84 h 171533"/>
              <a:gd name="connsiteX13" fmla="*/ 36150 w 326044"/>
              <a:gd name="connsiteY13" fmla="*/ 52376 h 171533"/>
              <a:gd name="connsiteX14" fmla="*/ 6432 w 326044"/>
              <a:gd name="connsiteY14" fmla="*/ 134958 h 171533"/>
              <a:gd name="connsiteX15" fmla="*/ 2908 w 326044"/>
              <a:gd name="connsiteY15" fmla="*/ 162866 h 171533"/>
              <a:gd name="connsiteX16" fmla="*/ 18815 w 326044"/>
              <a:gd name="connsiteY16" fmla="*/ 162866 h 171533"/>
              <a:gd name="connsiteX17" fmla="*/ 18815 w 326044"/>
              <a:gd name="connsiteY17" fmla="*/ 162866 h 171533"/>
              <a:gd name="connsiteX18" fmla="*/ 141402 w 326044"/>
              <a:gd name="connsiteY18" fmla="*/ 140577 h 17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6044" h="171533">
                <a:moveTo>
                  <a:pt x="141402" y="140577"/>
                </a:moveTo>
                <a:cubicBezTo>
                  <a:pt x="166167" y="126004"/>
                  <a:pt x="227127" y="78951"/>
                  <a:pt x="227127" y="78951"/>
                </a:cubicBezTo>
                <a:lnTo>
                  <a:pt x="227127" y="78951"/>
                </a:lnTo>
                <a:cubicBezTo>
                  <a:pt x="236746" y="79784"/>
                  <a:pt x="245898" y="83465"/>
                  <a:pt x="253416" y="89523"/>
                </a:cubicBezTo>
                <a:cubicBezTo>
                  <a:pt x="271708" y="102368"/>
                  <a:pt x="287199" y="118799"/>
                  <a:pt x="298945" y="137815"/>
                </a:cubicBezTo>
                <a:cubicBezTo>
                  <a:pt x="309518" y="153627"/>
                  <a:pt x="318567" y="166390"/>
                  <a:pt x="321329" y="170200"/>
                </a:cubicBezTo>
                <a:lnTo>
                  <a:pt x="321329" y="170200"/>
                </a:lnTo>
                <a:lnTo>
                  <a:pt x="322377" y="171534"/>
                </a:lnTo>
                <a:lnTo>
                  <a:pt x="322377" y="171534"/>
                </a:lnTo>
                <a:cubicBezTo>
                  <a:pt x="327139" y="162009"/>
                  <a:pt x="326949" y="135434"/>
                  <a:pt x="323615" y="111240"/>
                </a:cubicBezTo>
                <a:cubicBezTo>
                  <a:pt x="318948" y="77903"/>
                  <a:pt x="315138" y="67997"/>
                  <a:pt x="293802" y="50090"/>
                </a:cubicBezTo>
                <a:cubicBezTo>
                  <a:pt x="280207" y="37769"/>
                  <a:pt x="262063" y="31721"/>
                  <a:pt x="243795" y="33421"/>
                </a:cubicBezTo>
                <a:cubicBezTo>
                  <a:pt x="219009" y="14187"/>
                  <a:pt x="189151" y="2602"/>
                  <a:pt x="157880" y="84"/>
                </a:cubicBezTo>
                <a:cubicBezTo>
                  <a:pt x="110255" y="-1631"/>
                  <a:pt x="58248" y="23229"/>
                  <a:pt x="36150" y="52376"/>
                </a:cubicBezTo>
                <a:cubicBezTo>
                  <a:pt x="2718" y="96191"/>
                  <a:pt x="6432" y="124766"/>
                  <a:pt x="6432" y="134958"/>
                </a:cubicBezTo>
                <a:cubicBezTo>
                  <a:pt x="6432" y="145149"/>
                  <a:pt x="-5283" y="162866"/>
                  <a:pt x="2908" y="162866"/>
                </a:cubicBezTo>
                <a:cubicBezTo>
                  <a:pt x="8242" y="162866"/>
                  <a:pt x="13481" y="162866"/>
                  <a:pt x="18815" y="162866"/>
                </a:cubicBezTo>
                <a:lnTo>
                  <a:pt x="18815" y="162866"/>
                </a:lnTo>
                <a:cubicBezTo>
                  <a:pt x="49009" y="162009"/>
                  <a:pt x="110636" y="158675"/>
                  <a:pt x="141402" y="14057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0" name="Serbest Form: Şekil 29">
            <a:extLst>
              <a:ext uri="{FF2B5EF4-FFF2-40B4-BE49-F238E27FC236}">
                <a16:creationId xmlns:a16="http://schemas.microsoft.com/office/drawing/2014/main" id="{928488D2-64E0-36D7-D29A-6D3EB4B01DCB}"/>
              </a:ext>
            </a:extLst>
          </p:cNvPr>
          <p:cNvSpPr/>
          <p:nvPr/>
        </p:nvSpPr>
        <p:spPr>
          <a:xfrm>
            <a:off x="945328" y="4408120"/>
            <a:ext cx="452332" cy="365221"/>
          </a:xfrm>
          <a:custGeom>
            <a:avLst/>
            <a:gdLst>
              <a:gd name="connsiteX0" fmla="*/ 289655 w 303276"/>
              <a:gd name="connsiteY0" fmla="*/ 83534 h 233186"/>
              <a:gd name="connsiteX1" fmla="*/ 265938 w 303276"/>
              <a:gd name="connsiteY1" fmla="*/ 49340 h 233186"/>
              <a:gd name="connsiteX2" fmla="*/ 225076 w 303276"/>
              <a:gd name="connsiteY2" fmla="*/ 5715 h 233186"/>
              <a:gd name="connsiteX3" fmla="*/ 214694 w 303276"/>
              <a:gd name="connsiteY3" fmla="*/ 0 h 233186"/>
              <a:gd name="connsiteX4" fmla="*/ 133350 w 303276"/>
              <a:gd name="connsiteY4" fmla="*/ 57721 h 233186"/>
              <a:gd name="connsiteX5" fmla="*/ 0 w 303276"/>
              <a:gd name="connsiteY5" fmla="*/ 82677 h 233186"/>
              <a:gd name="connsiteX6" fmla="*/ 154278 w 303276"/>
              <a:gd name="connsiteY6" fmla="*/ 233175 h 233186"/>
              <a:gd name="connsiteX7" fmla="*/ 303276 w 303276"/>
              <a:gd name="connsiteY7" fmla="*/ 102203 h 233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276" h="233186">
                <a:moveTo>
                  <a:pt x="289655" y="83534"/>
                </a:moveTo>
                <a:cubicBezTo>
                  <a:pt x="289179" y="82868"/>
                  <a:pt x="278702" y="68294"/>
                  <a:pt x="265938" y="49340"/>
                </a:cubicBezTo>
                <a:cubicBezTo>
                  <a:pt x="255456" y="32148"/>
                  <a:pt x="241546" y="17297"/>
                  <a:pt x="225076" y="5715"/>
                </a:cubicBezTo>
                <a:cubicBezTo>
                  <a:pt x="221870" y="3380"/>
                  <a:pt x="218382" y="1460"/>
                  <a:pt x="214694" y="0"/>
                </a:cubicBezTo>
                <a:cubicBezTo>
                  <a:pt x="197739" y="12859"/>
                  <a:pt x="154115" y="45625"/>
                  <a:pt x="133350" y="57721"/>
                </a:cubicBezTo>
                <a:cubicBezTo>
                  <a:pt x="100394" y="76771"/>
                  <a:pt x="40291" y="81820"/>
                  <a:pt x="0" y="82677"/>
                </a:cubicBezTo>
                <a:cubicBezTo>
                  <a:pt x="1044" y="166839"/>
                  <a:pt x="70116" y="234219"/>
                  <a:pt x="154278" y="233175"/>
                </a:cubicBezTo>
                <a:cubicBezTo>
                  <a:pt x="229450" y="232243"/>
                  <a:pt x="292712" y="176634"/>
                  <a:pt x="303276" y="10220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31" name="Straight Arrow Connector 60">
            <a:extLst>
              <a:ext uri="{FF2B5EF4-FFF2-40B4-BE49-F238E27FC236}">
                <a16:creationId xmlns:a16="http://schemas.microsoft.com/office/drawing/2014/main" id="{C6A388B8-23B3-AB26-EE0E-3DEF6B14C06D}"/>
              </a:ext>
            </a:extLst>
          </p:cNvPr>
          <p:cNvCxnSpPr>
            <a:cxnSpLocks/>
          </p:cNvCxnSpPr>
          <p:nvPr/>
        </p:nvCxnSpPr>
        <p:spPr bwMode="auto">
          <a:xfrm>
            <a:off x="1533236" y="3494214"/>
            <a:ext cx="0" cy="787095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Metin kutusu 31">
                <a:extLst>
                  <a:ext uri="{FF2B5EF4-FFF2-40B4-BE49-F238E27FC236}">
                    <a16:creationId xmlns:a16="http://schemas.microsoft.com/office/drawing/2014/main" id="{0E782C94-1CB7-020D-4C42-CE1FCB40A463}"/>
                  </a:ext>
                </a:extLst>
              </p:cNvPr>
              <p:cNvSpPr txBox="1"/>
              <p:nvPr/>
            </p:nvSpPr>
            <p:spPr>
              <a:xfrm>
                <a:off x="489509" y="3676522"/>
                <a:ext cx="10546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Metin kutusu 31">
                <a:extLst>
                  <a:ext uri="{FF2B5EF4-FFF2-40B4-BE49-F238E27FC236}">
                    <a16:creationId xmlns:a16="http://schemas.microsoft.com/office/drawing/2014/main" id="{0E782C94-1CB7-020D-4C42-CE1FCB40A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09" y="3676522"/>
                <a:ext cx="1054667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Metin kutusu 38">
                <a:extLst>
                  <a:ext uri="{FF2B5EF4-FFF2-40B4-BE49-F238E27FC236}">
                    <a16:creationId xmlns:a16="http://schemas.microsoft.com/office/drawing/2014/main" id="{F01E8D75-1837-A5FE-F4D2-FE4B14A01D60}"/>
                  </a:ext>
                </a:extLst>
              </p:cNvPr>
              <p:cNvSpPr txBox="1"/>
              <p:nvPr/>
            </p:nvSpPr>
            <p:spPr>
              <a:xfrm>
                <a:off x="1045952" y="1793738"/>
                <a:ext cx="3118743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𝑎𝑝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𝐾𝐴𝑔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({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Metin kutusu 38">
                <a:extLst>
                  <a:ext uri="{FF2B5EF4-FFF2-40B4-BE49-F238E27FC236}">
                    <a16:creationId xmlns:a16="http://schemas.microsoft.com/office/drawing/2014/main" id="{F01E8D75-1837-A5FE-F4D2-FE4B14A01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952" y="1793738"/>
                <a:ext cx="3118743" cy="413511"/>
              </a:xfrm>
              <a:prstGeom prst="rect">
                <a:avLst/>
              </a:prstGeom>
              <a:blipFill>
                <a:blip r:embed="rId5"/>
                <a:stretch>
                  <a:fillRect r="-587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Metin kutusu 39">
                <a:extLst>
                  <a:ext uri="{FF2B5EF4-FFF2-40B4-BE49-F238E27FC236}">
                    <a16:creationId xmlns:a16="http://schemas.microsoft.com/office/drawing/2014/main" id="{7D02DB1B-6A55-D94E-89B0-DFD8A694239D}"/>
                  </a:ext>
                </a:extLst>
              </p:cNvPr>
              <p:cNvSpPr txBox="1"/>
              <p:nvPr/>
            </p:nvSpPr>
            <p:spPr>
              <a:xfrm>
                <a:off x="910924" y="4559033"/>
                <a:ext cx="3646933" cy="419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629FD6"/>
                          </a:solidFill>
                          <a:latin typeface="Cambria Math" panose="02040503050406030204" pitchFamily="18" charset="0"/>
                        </a:rPr>
                        <m:t>𝑎𝑝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629FD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629FD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629FD6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solidFill>
                                <a:srgbClr val="629FD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629FD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629FD6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629FD6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000" b="0" i="1" smtClean="0">
                          <a:solidFill>
                            <a:srgbClr val="629FD6"/>
                          </a:solidFill>
                          <a:latin typeface="Cambria Math" panose="02040503050406030204" pitchFamily="18" charset="0"/>
                        </a:rPr>
                        <m:t>𝐾𝐴𝑔</m:t>
                      </m:r>
                      <m:r>
                        <a:rPr lang="en-US" sz="2000" b="0" i="1" smtClean="0">
                          <a:solidFill>
                            <a:srgbClr val="629FD6"/>
                          </a:solidFill>
                          <a:latin typeface="Cambria Math" panose="02040503050406030204" pitchFamily="18" charset="0"/>
                        </a:rPr>
                        <m:t>({</m:t>
                      </m:r>
                      <m:r>
                        <a:rPr lang="en-US" sz="2000" b="0" i="1" smtClean="0">
                          <a:solidFill>
                            <a:srgbClr val="629FD6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629FD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629FD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629FD6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629FD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rgbClr val="629FD6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629FD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629FD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629FD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629FD6"/>
                          </a:solidFill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en-US" sz="2000" dirty="0">
                  <a:solidFill>
                    <a:srgbClr val="629FD6"/>
                  </a:solidFill>
                </a:endParaRPr>
              </a:p>
            </p:txBody>
          </p:sp>
        </mc:Choice>
        <mc:Fallback xmlns="">
          <p:sp>
            <p:nvSpPr>
              <p:cNvPr id="40" name="Metin kutusu 39">
                <a:extLst>
                  <a:ext uri="{FF2B5EF4-FFF2-40B4-BE49-F238E27FC236}">
                    <a16:creationId xmlns:a16="http://schemas.microsoft.com/office/drawing/2014/main" id="{7D02DB1B-6A55-D94E-89B0-DFD8A6942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24" y="4559033"/>
                <a:ext cx="3646933" cy="419217"/>
              </a:xfrm>
              <a:prstGeom prst="rect">
                <a:avLst/>
              </a:prstGeom>
              <a:blipFill>
                <a:blip r:embed="rId6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ikdörtgen 2">
            <a:extLst>
              <a:ext uri="{FF2B5EF4-FFF2-40B4-BE49-F238E27FC236}">
                <a16:creationId xmlns:a16="http://schemas.microsoft.com/office/drawing/2014/main" id="{37B06369-CF2E-5168-034E-25296E9AFCAC}"/>
              </a:ext>
            </a:extLst>
          </p:cNvPr>
          <p:cNvSpPr/>
          <p:nvPr/>
        </p:nvSpPr>
        <p:spPr>
          <a:xfrm>
            <a:off x="6096000" y="1623275"/>
            <a:ext cx="4640310" cy="895267"/>
          </a:xfrm>
          <a:prstGeom prst="rect">
            <a:avLst/>
          </a:prstGeom>
          <a:solidFill>
            <a:schemeClr val="accent5">
              <a:alpha val="96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52396"/>
            <a:r>
              <a:rPr lang="en-US" sz="2400" dirty="0"/>
              <a:t>They end up in different keys. Which one to use?</a:t>
            </a:r>
          </a:p>
        </p:txBody>
      </p:sp>
    </p:spTree>
    <p:extLst>
      <p:ext uri="{BB962C8B-B14F-4D97-AF65-F5344CB8AC3E}">
        <p14:creationId xmlns:p14="http://schemas.microsoft.com/office/powerpoint/2010/main" val="145446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32" grpId="0"/>
      <p:bldP spid="39" grpId="0"/>
      <p:bldP spid="40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A66698-75C1-6B85-56DA-4FE16224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Multi-Signatures with Verifiable </a:t>
            </a:r>
            <a:r>
              <a:rPr lang="en-US" dirty="0" err="1"/>
              <a:t>KAg</a:t>
            </a:r>
            <a:r>
              <a:rPr lang="en-US" dirty="0"/>
              <a:t> (</a:t>
            </a:r>
            <a:r>
              <a:rPr lang="en-US" dirty="0" err="1"/>
              <a:t>MSvKA</a:t>
            </a:r>
            <a:r>
              <a:rPr lang="en-US" dirty="0"/>
              <a:t>)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9CEFCA5-B988-F337-BD79-F77A7A1DF1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B3C7BA86-7512-73C3-1412-D83FB4E67DA1}"/>
              </a:ext>
            </a:extLst>
          </p:cNvPr>
          <p:cNvGrpSpPr/>
          <p:nvPr/>
        </p:nvGrpSpPr>
        <p:grpSpPr>
          <a:xfrm>
            <a:off x="590657" y="1425962"/>
            <a:ext cx="3825479" cy="2235816"/>
            <a:chOff x="635544" y="1709147"/>
            <a:chExt cx="3825479" cy="2235816"/>
          </a:xfrm>
        </p:grpSpPr>
        <p:grpSp>
          <p:nvGrpSpPr>
            <p:cNvPr id="8" name="Grup 7">
              <a:extLst>
                <a:ext uri="{FF2B5EF4-FFF2-40B4-BE49-F238E27FC236}">
                  <a16:creationId xmlns:a16="http://schemas.microsoft.com/office/drawing/2014/main" id="{FC7F44C1-EFC3-96DD-DE6F-8017678C0FC9}"/>
                </a:ext>
              </a:extLst>
            </p:cNvPr>
            <p:cNvGrpSpPr/>
            <p:nvPr/>
          </p:nvGrpSpPr>
          <p:grpSpPr>
            <a:xfrm>
              <a:off x="808890" y="2695779"/>
              <a:ext cx="910202" cy="1067813"/>
              <a:chOff x="1146747" y="2227364"/>
              <a:chExt cx="910202" cy="1067813"/>
            </a:xfrm>
          </p:grpSpPr>
          <p:sp>
            <p:nvSpPr>
              <p:cNvPr id="11" name="Serbest Form: Şekil 10">
                <a:extLst>
                  <a:ext uri="{FF2B5EF4-FFF2-40B4-BE49-F238E27FC236}">
                    <a16:creationId xmlns:a16="http://schemas.microsoft.com/office/drawing/2014/main" id="{7E0A8296-5D24-A153-D4C9-E168A154B260}"/>
                  </a:ext>
                </a:extLst>
              </p:cNvPr>
              <p:cNvSpPr/>
              <p:nvPr/>
            </p:nvSpPr>
            <p:spPr>
              <a:xfrm>
                <a:off x="1146747" y="2840076"/>
                <a:ext cx="910202" cy="455101"/>
              </a:xfrm>
              <a:custGeom>
                <a:avLst/>
                <a:gdLst>
                  <a:gd name="connsiteX0" fmla="*/ 910202 w 910202"/>
                  <a:gd name="connsiteY0" fmla="*/ 227551 h 455101"/>
                  <a:gd name="connsiteX1" fmla="*/ 864692 w 910202"/>
                  <a:gd name="connsiteY1" fmla="*/ 136530 h 455101"/>
                  <a:gd name="connsiteX2" fmla="*/ 642830 w 910202"/>
                  <a:gd name="connsiteY2" fmla="*/ 28444 h 455101"/>
                  <a:gd name="connsiteX3" fmla="*/ 455101 w 910202"/>
                  <a:gd name="connsiteY3" fmla="*/ 0 h 455101"/>
                  <a:gd name="connsiteX4" fmla="*/ 267372 w 910202"/>
                  <a:gd name="connsiteY4" fmla="*/ 28444 h 455101"/>
                  <a:gd name="connsiteX5" fmla="*/ 45510 w 910202"/>
                  <a:gd name="connsiteY5" fmla="*/ 136530 h 455101"/>
                  <a:gd name="connsiteX6" fmla="*/ 0 w 910202"/>
                  <a:gd name="connsiteY6" fmla="*/ 227551 h 455101"/>
                  <a:gd name="connsiteX7" fmla="*/ 0 w 910202"/>
                  <a:gd name="connsiteY7" fmla="*/ 455101 h 455101"/>
                  <a:gd name="connsiteX8" fmla="*/ 910202 w 910202"/>
                  <a:gd name="connsiteY8" fmla="*/ 455101 h 45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0202" h="455101">
                    <a:moveTo>
                      <a:pt x="910202" y="227551"/>
                    </a:moveTo>
                    <a:cubicBezTo>
                      <a:pt x="909460" y="191919"/>
                      <a:pt x="892752" y="158505"/>
                      <a:pt x="864692" y="136530"/>
                    </a:cubicBezTo>
                    <a:cubicBezTo>
                      <a:pt x="802116" y="85331"/>
                      <a:pt x="722473" y="51199"/>
                      <a:pt x="642830" y="28444"/>
                    </a:cubicBezTo>
                    <a:cubicBezTo>
                      <a:pt x="581985" y="9817"/>
                      <a:pt x="518733" y="235"/>
                      <a:pt x="455101" y="0"/>
                    </a:cubicBezTo>
                    <a:cubicBezTo>
                      <a:pt x="391539" y="1096"/>
                      <a:pt x="328407" y="10662"/>
                      <a:pt x="267372" y="28444"/>
                    </a:cubicBezTo>
                    <a:cubicBezTo>
                      <a:pt x="187833" y="51654"/>
                      <a:pt x="112812" y="88203"/>
                      <a:pt x="45510" y="136530"/>
                    </a:cubicBezTo>
                    <a:cubicBezTo>
                      <a:pt x="17450" y="158505"/>
                      <a:pt x="742" y="191919"/>
                      <a:pt x="0" y="227551"/>
                    </a:cubicBezTo>
                    <a:lnTo>
                      <a:pt x="0" y="455101"/>
                    </a:lnTo>
                    <a:lnTo>
                      <a:pt x="910202" y="455101"/>
                    </a:lnTo>
                    <a:close/>
                  </a:path>
                </a:pathLst>
              </a:custGeom>
              <a:solidFill>
                <a:srgbClr val="C00000"/>
              </a:solidFill>
              <a:ln w="14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" name="Serbest Form: Şekil 11">
                <a:extLst>
                  <a:ext uri="{FF2B5EF4-FFF2-40B4-BE49-F238E27FC236}">
                    <a16:creationId xmlns:a16="http://schemas.microsoft.com/office/drawing/2014/main" id="{E8B67963-C6F7-736D-90B8-6E2DA37BA588}"/>
                  </a:ext>
                </a:extLst>
              </p:cNvPr>
              <p:cNvSpPr/>
              <p:nvPr/>
            </p:nvSpPr>
            <p:spPr>
              <a:xfrm>
                <a:off x="1320276" y="2227364"/>
                <a:ext cx="588644" cy="612712"/>
              </a:xfrm>
              <a:custGeom>
                <a:avLst/>
                <a:gdLst>
                  <a:gd name="connsiteX0" fmla="*/ 534744 w 588644"/>
                  <a:gd name="connsiteY0" fmla="*/ 484763 h 612712"/>
                  <a:gd name="connsiteX1" fmla="*/ 572147 w 588644"/>
                  <a:gd name="connsiteY1" fmla="*/ 215400 h 612712"/>
                  <a:gd name="connsiteX2" fmla="*/ 512984 w 588644"/>
                  <a:gd name="connsiteY2" fmla="*/ 89109 h 612712"/>
                  <a:gd name="connsiteX3" fmla="*/ 439172 w 588644"/>
                  <a:gd name="connsiteY3" fmla="*/ 88114 h 612712"/>
                  <a:gd name="connsiteX4" fmla="*/ 323548 w 588644"/>
                  <a:gd name="connsiteY4" fmla="*/ 10035 h 612712"/>
                  <a:gd name="connsiteX5" fmla="*/ 106522 w 588644"/>
                  <a:gd name="connsiteY5" fmla="*/ 37768 h 612712"/>
                  <a:gd name="connsiteX6" fmla="*/ 23608 w 588644"/>
                  <a:gd name="connsiteY6" fmla="*/ 246972 h 612712"/>
                  <a:gd name="connsiteX7" fmla="*/ 31573 w 588644"/>
                  <a:gd name="connsiteY7" fmla="*/ 531411 h 612712"/>
                  <a:gd name="connsiteX8" fmla="*/ 0 w 588644"/>
                  <a:gd name="connsiteY8" fmla="*/ 610342 h 612712"/>
                  <a:gd name="connsiteX9" fmla="*/ 132975 w 588644"/>
                  <a:gd name="connsiteY9" fmla="*/ 596120 h 612712"/>
                  <a:gd name="connsiteX10" fmla="*/ 200956 w 588644"/>
                  <a:gd name="connsiteY10" fmla="*/ 542646 h 612712"/>
                  <a:gd name="connsiteX11" fmla="*/ 56745 w 588644"/>
                  <a:gd name="connsiteY11" fmla="*/ 364303 h 612712"/>
                  <a:gd name="connsiteX12" fmla="*/ 62292 w 588644"/>
                  <a:gd name="connsiteY12" fmla="*/ 287789 h 612712"/>
                  <a:gd name="connsiteX13" fmla="*/ 139090 w 588644"/>
                  <a:gd name="connsiteY13" fmla="*/ 262332 h 612712"/>
                  <a:gd name="connsiteX14" fmla="*/ 282163 w 588644"/>
                  <a:gd name="connsiteY14" fmla="*/ 222084 h 612712"/>
                  <a:gd name="connsiteX15" fmla="*/ 423244 w 588644"/>
                  <a:gd name="connsiteY15" fmla="*/ 125375 h 612712"/>
                  <a:gd name="connsiteX16" fmla="*/ 443357 w 588644"/>
                  <a:gd name="connsiteY16" fmla="*/ 125529 h 612712"/>
                  <a:gd name="connsiteX17" fmla="*/ 447279 w 588644"/>
                  <a:gd name="connsiteY17" fmla="*/ 133339 h 612712"/>
                  <a:gd name="connsiteX18" fmla="*/ 471172 w 588644"/>
                  <a:gd name="connsiteY18" fmla="*/ 199329 h 612712"/>
                  <a:gd name="connsiteX19" fmla="*/ 492220 w 588644"/>
                  <a:gd name="connsiteY19" fmla="*/ 217818 h 612712"/>
                  <a:gd name="connsiteX20" fmla="*/ 516113 w 588644"/>
                  <a:gd name="connsiteY20" fmla="*/ 240146 h 612712"/>
                  <a:gd name="connsiteX21" fmla="*/ 533179 w 588644"/>
                  <a:gd name="connsiteY21" fmla="*/ 304713 h 612712"/>
                  <a:gd name="connsiteX22" fmla="*/ 375601 w 588644"/>
                  <a:gd name="connsiteY22" fmla="*/ 543926 h 612712"/>
                  <a:gd name="connsiteX23" fmla="*/ 442870 w 588644"/>
                  <a:gd name="connsiteY23" fmla="*/ 597969 h 612712"/>
                  <a:gd name="connsiteX24" fmla="*/ 588645 w 588644"/>
                  <a:gd name="connsiteY24" fmla="*/ 586165 h 612712"/>
                  <a:gd name="connsiteX25" fmla="*/ 534744 w 588644"/>
                  <a:gd name="connsiteY25" fmla="*/ 484763 h 612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88644" h="612712">
                    <a:moveTo>
                      <a:pt x="534744" y="484763"/>
                    </a:moveTo>
                    <a:cubicBezTo>
                      <a:pt x="521660" y="433564"/>
                      <a:pt x="571721" y="305567"/>
                      <a:pt x="572147" y="215400"/>
                    </a:cubicBezTo>
                    <a:cubicBezTo>
                      <a:pt x="572147" y="143295"/>
                      <a:pt x="551668" y="111011"/>
                      <a:pt x="512984" y="89109"/>
                    </a:cubicBezTo>
                    <a:cubicBezTo>
                      <a:pt x="490656" y="76452"/>
                      <a:pt x="439172" y="88114"/>
                      <a:pt x="439172" y="88114"/>
                    </a:cubicBezTo>
                    <a:cubicBezTo>
                      <a:pt x="439172" y="88114"/>
                      <a:pt x="412578" y="37768"/>
                      <a:pt x="323548" y="10035"/>
                    </a:cubicBezTo>
                    <a:cubicBezTo>
                      <a:pt x="250392" y="-9882"/>
                      <a:pt x="172320" y="95"/>
                      <a:pt x="106522" y="37768"/>
                    </a:cubicBezTo>
                    <a:cubicBezTo>
                      <a:pt x="51483" y="73323"/>
                      <a:pt x="24888" y="112433"/>
                      <a:pt x="23608" y="246972"/>
                    </a:cubicBezTo>
                    <a:cubicBezTo>
                      <a:pt x="22471" y="370276"/>
                      <a:pt x="39395" y="479785"/>
                      <a:pt x="31573" y="531411"/>
                    </a:cubicBezTo>
                    <a:cubicBezTo>
                      <a:pt x="27966" y="559987"/>
                      <a:pt x="17096" y="587162"/>
                      <a:pt x="0" y="610342"/>
                    </a:cubicBezTo>
                    <a:cubicBezTo>
                      <a:pt x="0" y="610342"/>
                      <a:pt x="85331" y="621293"/>
                      <a:pt x="132975" y="596120"/>
                    </a:cubicBezTo>
                    <a:cubicBezTo>
                      <a:pt x="156950" y="580034"/>
                      <a:pt x="179675" y="562158"/>
                      <a:pt x="200956" y="542646"/>
                    </a:cubicBezTo>
                    <a:cubicBezTo>
                      <a:pt x="127966" y="508604"/>
                      <a:pt x="74757" y="442801"/>
                      <a:pt x="56745" y="364303"/>
                    </a:cubicBezTo>
                    <a:cubicBezTo>
                      <a:pt x="54897" y="357477"/>
                      <a:pt x="42523" y="312820"/>
                      <a:pt x="62292" y="287789"/>
                    </a:cubicBezTo>
                    <a:cubicBezTo>
                      <a:pt x="73101" y="273567"/>
                      <a:pt x="97847" y="269585"/>
                      <a:pt x="139090" y="262332"/>
                    </a:cubicBezTo>
                    <a:cubicBezTo>
                      <a:pt x="188460" y="255828"/>
                      <a:pt x="236643" y="242275"/>
                      <a:pt x="282163" y="222084"/>
                    </a:cubicBezTo>
                    <a:cubicBezTo>
                      <a:pt x="333333" y="196352"/>
                      <a:pt x="380789" y="163821"/>
                      <a:pt x="423244" y="125375"/>
                    </a:cubicBezTo>
                    <a:cubicBezTo>
                      <a:pt x="428840" y="119864"/>
                      <a:pt x="437844" y="119932"/>
                      <a:pt x="443357" y="125529"/>
                    </a:cubicBezTo>
                    <a:cubicBezTo>
                      <a:pt x="445451" y="127656"/>
                      <a:pt x="446824" y="130388"/>
                      <a:pt x="447279" y="133339"/>
                    </a:cubicBezTo>
                    <a:cubicBezTo>
                      <a:pt x="450665" y="156734"/>
                      <a:pt x="458796" y="179189"/>
                      <a:pt x="471172" y="199329"/>
                    </a:cubicBezTo>
                    <a:cubicBezTo>
                      <a:pt x="476969" y="206756"/>
                      <a:pt x="484108" y="213028"/>
                      <a:pt x="492220" y="217818"/>
                    </a:cubicBezTo>
                    <a:cubicBezTo>
                      <a:pt x="501676" y="223484"/>
                      <a:pt x="509821" y="231094"/>
                      <a:pt x="516113" y="240146"/>
                    </a:cubicBezTo>
                    <a:cubicBezTo>
                      <a:pt x="526383" y="260189"/>
                      <a:pt x="532204" y="282213"/>
                      <a:pt x="533179" y="304713"/>
                    </a:cubicBezTo>
                    <a:cubicBezTo>
                      <a:pt x="532249" y="408496"/>
                      <a:pt x="470587" y="502102"/>
                      <a:pt x="375601" y="543926"/>
                    </a:cubicBezTo>
                    <a:cubicBezTo>
                      <a:pt x="393520" y="559712"/>
                      <a:pt x="416986" y="579196"/>
                      <a:pt x="442870" y="597969"/>
                    </a:cubicBezTo>
                    <a:cubicBezTo>
                      <a:pt x="485536" y="628831"/>
                      <a:pt x="588645" y="586165"/>
                      <a:pt x="588645" y="586165"/>
                    </a:cubicBezTo>
                    <a:cubicBezTo>
                      <a:pt x="588645" y="586165"/>
                      <a:pt x="555365" y="566254"/>
                      <a:pt x="534744" y="4847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4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" name="Serbest Form: Şekil 12">
                <a:extLst>
                  <a:ext uri="{FF2B5EF4-FFF2-40B4-BE49-F238E27FC236}">
                    <a16:creationId xmlns:a16="http://schemas.microsoft.com/office/drawing/2014/main" id="{168C4549-0353-2504-9980-D2224E699429}"/>
                  </a:ext>
                </a:extLst>
              </p:cNvPr>
              <p:cNvSpPr/>
              <p:nvPr/>
            </p:nvSpPr>
            <p:spPr>
              <a:xfrm>
                <a:off x="1399587" y="2389716"/>
                <a:ext cx="425424" cy="370765"/>
              </a:xfrm>
              <a:custGeom>
                <a:avLst/>
                <a:gdLst>
                  <a:gd name="connsiteX0" fmla="*/ 425425 w 425424"/>
                  <a:gd name="connsiteY0" fmla="*/ 143215 h 370765"/>
                  <a:gd name="connsiteX1" fmla="*/ 413194 w 425424"/>
                  <a:gd name="connsiteY1" fmla="*/ 93580 h 370765"/>
                  <a:gd name="connsiteX2" fmla="*/ 397265 w 425424"/>
                  <a:gd name="connsiteY2" fmla="*/ 79358 h 370765"/>
                  <a:gd name="connsiteX3" fmla="*/ 368821 w 425424"/>
                  <a:gd name="connsiteY3" fmla="*/ 54470 h 370765"/>
                  <a:gd name="connsiteX4" fmla="*/ 344502 w 425424"/>
                  <a:gd name="connsiteY4" fmla="*/ 0 h 370765"/>
                  <a:gd name="connsiteX5" fmla="*/ 215083 w 425424"/>
                  <a:gd name="connsiteY5" fmla="*/ 85331 h 370765"/>
                  <a:gd name="connsiteX6" fmla="*/ 64046 w 425424"/>
                  <a:gd name="connsiteY6" fmla="*/ 127997 h 370765"/>
                  <a:gd name="connsiteX7" fmla="*/ 4883 w 425424"/>
                  <a:gd name="connsiteY7" fmla="*/ 142930 h 370765"/>
                  <a:gd name="connsiteX8" fmla="*/ 4883 w 425424"/>
                  <a:gd name="connsiteY8" fmla="*/ 194271 h 370765"/>
                  <a:gd name="connsiteX9" fmla="*/ 212096 w 425424"/>
                  <a:gd name="connsiteY9" fmla="*/ 370765 h 370765"/>
                  <a:gd name="connsiteX10" fmla="*/ 425425 w 425424"/>
                  <a:gd name="connsiteY10" fmla="*/ 143215 h 37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5424" h="370765">
                    <a:moveTo>
                      <a:pt x="425425" y="143215"/>
                    </a:moveTo>
                    <a:cubicBezTo>
                      <a:pt x="424665" y="126025"/>
                      <a:pt x="420508" y="109155"/>
                      <a:pt x="413194" y="93580"/>
                    </a:cubicBezTo>
                    <a:cubicBezTo>
                      <a:pt x="409028" y="87695"/>
                      <a:pt x="403583" y="82833"/>
                      <a:pt x="397265" y="79358"/>
                    </a:cubicBezTo>
                    <a:cubicBezTo>
                      <a:pt x="386388" y="72806"/>
                      <a:pt x="376759" y="64381"/>
                      <a:pt x="368821" y="54470"/>
                    </a:cubicBezTo>
                    <a:cubicBezTo>
                      <a:pt x="357378" y="37995"/>
                      <a:pt x="349128" y="19518"/>
                      <a:pt x="344502" y="0"/>
                    </a:cubicBezTo>
                    <a:cubicBezTo>
                      <a:pt x="304796" y="33338"/>
                      <a:pt x="261368" y="61971"/>
                      <a:pt x="215083" y="85331"/>
                    </a:cubicBezTo>
                    <a:cubicBezTo>
                      <a:pt x="167037" y="106704"/>
                      <a:pt x="116173" y="121073"/>
                      <a:pt x="64046" y="127997"/>
                    </a:cubicBezTo>
                    <a:cubicBezTo>
                      <a:pt x="40011" y="132264"/>
                      <a:pt x="10003" y="137526"/>
                      <a:pt x="4883" y="142930"/>
                    </a:cubicBezTo>
                    <a:cubicBezTo>
                      <a:pt x="-3650" y="154023"/>
                      <a:pt x="758" y="182325"/>
                      <a:pt x="4883" y="194271"/>
                    </a:cubicBezTo>
                    <a:cubicBezTo>
                      <a:pt x="29202" y="296811"/>
                      <a:pt x="116240" y="370765"/>
                      <a:pt x="212096" y="370765"/>
                    </a:cubicBezTo>
                    <a:cubicBezTo>
                      <a:pt x="325871" y="370765"/>
                      <a:pt x="425425" y="264385"/>
                      <a:pt x="425425" y="143215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4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Metin kutusu 8">
                  <a:extLst>
                    <a:ext uri="{FF2B5EF4-FFF2-40B4-BE49-F238E27FC236}">
                      <a16:creationId xmlns:a16="http://schemas.microsoft.com/office/drawing/2014/main" id="{B596C6C3-7EAD-294B-D37B-4487F4BEA528}"/>
                    </a:ext>
                  </a:extLst>
                </p:cNvPr>
                <p:cNvSpPr txBox="1"/>
                <p:nvPr/>
              </p:nvSpPr>
              <p:spPr>
                <a:xfrm>
                  <a:off x="1836186" y="1775614"/>
                  <a:ext cx="2624837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)←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𝐾𝑔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()</m:t>
                        </m:r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Metin kutusu 8">
                  <a:extLst>
                    <a:ext uri="{FF2B5EF4-FFF2-40B4-BE49-F238E27FC236}">
                      <a16:creationId xmlns:a16="http://schemas.microsoft.com/office/drawing/2014/main" id="{B596C6C3-7EAD-294B-D37B-4487F4BEA5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6186" y="1775614"/>
                  <a:ext cx="2624837" cy="400110"/>
                </a:xfrm>
                <a:prstGeom prst="rect">
                  <a:avLst/>
                </a:prstGeom>
                <a:blipFill>
                  <a:blip r:embed="rId2"/>
                  <a:stretch>
                    <a:fillRect b="-1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46">
              <a:extLst>
                <a:ext uri="{FF2B5EF4-FFF2-40B4-BE49-F238E27FC236}">
                  <a16:creationId xmlns:a16="http://schemas.microsoft.com/office/drawing/2014/main" id="{DD217651-6B2D-9EEF-34C0-1F8EBD13A3BA}"/>
                </a:ext>
              </a:extLst>
            </p:cNvPr>
            <p:cNvSpPr/>
            <p:nvPr/>
          </p:nvSpPr>
          <p:spPr>
            <a:xfrm>
              <a:off x="635544" y="1709147"/>
              <a:ext cx="3578919" cy="2235816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up 15">
            <a:extLst>
              <a:ext uri="{FF2B5EF4-FFF2-40B4-BE49-F238E27FC236}">
                <a16:creationId xmlns:a16="http://schemas.microsoft.com/office/drawing/2014/main" id="{CE18EC64-5315-5FDB-55E9-84C1B1E11EEB}"/>
              </a:ext>
            </a:extLst>
          </p:cNvPr>
          <p:cNvGrpSpPr/>
          <p:nvPr/>
        </p:nvGrpSpPr>
        <p:grpSpPr>
          <a:xfrm>
            <a:off x="7026254" y="3089104"/>
            <a:ext cx="4409039" cy="1369189"/>
            <a:chOff x="1868031" y="3659255"/>
            <a:chExt cx="4409039" cy="1369189"/>
          </a:xfrm>
        </p:grpSpPr>
        <p:sp>
          <p:nvSpPr>
            <p:cNvPr id="17" name="Rectangle 46">
              <a:extLst>
                <a:ext uri="{FF2B5EF4-FFF2-40B4-BE49-F238E27FC236}">
                  <a16:creationId xmlns:a16="http://schemas.microsoft.com/office/drawing/2014/main" id="{FA0B1829-82CB-5F86-03DB-416BD4A2CC4F}"/>
                </a:ext>
              </a:extLst>
            </p:cNvPr>
            <p:cNvSpPr/>
            <p:nvPr/>
          </p:nvSpPr>
          <p:spPr>
            <a:xfrm>
              <a:off x="1868031" y="3659255"/>
              <a:ext cx="4409039" cy="1369189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" name="Grup 17">
              <a:extLst>
                <a:ext uri="{FF2B5EF4-FFF2-40B4-BE49-F238E27FC236}">
                  <a16:creationId xmlns:a16="http://schemas.microsoft.com/office/drawing/2014/main" id="{94A39702-90B1-41BC-1B57-AEEB2BDD0A58}"/>
                </a:ext>
              </a:extLst>
            </p:cNvPr>
            <p:cNvGrpSpPr/>
            <p:nvPr/>
          </p:nvGrpSpPr>
          <p:grpSpPr>
            <a:xfrm>
              <a:off x="5272748" y="3864366"/>
              <a:ext cx="909210" cy="1059324"/>
              <a:chOff x="948172" y="2860953"/>
              <a:chExt cx="609600" cy="676356"/>
            </a:xfrm>
          </p:grpSpPr>
          <p:sp>
            <p:nvSpPr>
              <p:cNvPr id="19" name="Serbest Form: Şekil 18">
                <a:extLst>
                  <a:ext uri="{FF2B5EF4-FFF2-40B4-BE49-F238E27FC236}">
                    <a16:creationId xmlns:a16="http://schemas.microsoft.com/office/drawing/2014/main" id="{03A25EF2-6445-3911-776D-704CF9AC0F70}"/>
                  </a:ext>
                </a:extLst>
              </p:cNvPr>
              <p:cNvSpPr/>
              <p:nvPr/>
            </p:nvSpPr>
            <p:spPr>
              <a:xfrm>
                <a:off x="948172" y="3232509"/>
                <a:ext cx="609600" cy="304800"/>
              </a:xfrm>
              <a:custGeom>
                <a:avLst/>
                <a:gdLst>
                  <a:gd name="connsiteX0" fmla="*/ 609600 w 609600"/>
                  <a:gd name="connsiteY0" fmla="*/ 152400 h 304800"/>
                  <a:gd name="connsiteX1" fmla="*/ 579120 w 609600"/>
                  <a:gd name="connsiteY1" fmla="*/ 91440 h 304800"/>
                  <a:gd name="connsiteX2" fmla="*/ 430530 w 609600"/>
                  <a:gd name="connsiteY2" fmla="*/ 19050 h 304800"/>
                  <a:gd name="connsiteX3" fmla="*/ 304800 w 609600"/>
                  <a:gd name="connsiteY3" fmla="*/ 0 h 304800"/>
                  <a:gd name="connsiteX4" fmla="*/ 179070 w 609600"/>
                  <a:gd name="connsiteY4" fmla="*/ 19050 h 304800"/>
                  <a:gd name="connsiteX5" fmla="*/ 30480 w 609600"/>
                  <a:gd name="connsiteY5" fmla="*/ 91440 h 304800"/>
                  <a:gd name="connsiteX6" fmla="*/ 0 w 609600"/>
                  <a:gd name="connsiteY6" fmla="*/ 152400 h 304800"/>
                  <a:gd name="connsiteX7" fmla="*/ 0 w 609600"/>
                  <a:gd name="connsiteY7" fmla="*/ 304800 h 304800"/>
                  <a:gd name="connsiteX8" fmla="*/ 609600 w 609600"/>
                  <a:gd name="connsiteY8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9600" h="304800">
                    <a:moveTo>
                      <a:pt x="609600" y="152400"/>
                    </a:moveTo>
                    <a:cubicBezTo>
                      <a:pt x="609103" y="128536"/>
                      <a:pt x="597913" y="106157"/>
                      <a:pt x="579120" y="91440"/>
                    </a:cubicBezTo>
                    <a:cubicBezTo>
                      <a:pt x="537210" y="57150"/>
                      <a:pt x="483870" y="34290"/>
                      <a:pt x="430530" y="19050"/>
                    </a:cubicBezTo>
                    <a:cubicBezTo>
                      <a:pt x="389779" y="6575"/>
                      <a:pt x="347417" y="157"/>
                      <a:pt x="304800" y="0"/>
                    </a:cubicBezTo>
                    <a:cubicBezTo>
                      <a:pt x="262230" y="734"/>
                      <a:pt x="219947" y="7141"/>
                      <a:pt x="179070" y="19050"/>
                    </a:cubicBezTo>
                    <a:cubicBezTo>
                      <a:pt x="125800" y="34595"/>
                      <a:pt x="75555" y="59073"/>
                      <a:pt x="30480" y="91440"/>
                    </a:cubicBezTo>
                    <a:cubicBezTo>
                      <a:pt x="11687" y="106157"/>
                      <a:pt x="497" y="128536"/>
                      <a:pt x="0" y="152400"/>
                    </a:cubicBezTo>
                    <a:lnTo>
                      <a:pt x="0" y="304800"/>
                    </a:lnTo>
                    <a:lnTo>
                      <a:pt x="609600" y="30480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Serbest Form: Şekil 19">
                <a:extLst>
                  <a:ext uri="{FF2B5EF4-FFF2-40B4-BE49-F238E27FC236}">
                    <a16:creationId xmlns:a16="http://schemas.microsoft.com/office/drawing/2014/main" id="{DBC2B1B0-3253-9991-EABA-109BD46B3C10}"/>
                  </a:ext>
                </a:extLst>
              </p:cNvPr>
              <p:cNvSpPr/>
              <p:nvPr/>
            </p:nvSpPr>
            <p:spPr>
              <a:xfrm>
                <a:off x="1082995" y="2860953"/>
                <a:ext cx="326044" cy="171533"/>
              </a:xfrm>
              <a:custGeom>
                <a:avLst/>
                <a:gdLst>
                  <a:gd name="connsiteX0" fmla="*/ 141402 w 326044"/>
                  <a:gd name="connsiteY0" fmla="*/ 140577 h 171533"/>
                  <a:gd name="connsiteX1" fmla="*/ 227127 w 326044"/>
                  <a:gd name="connsiteY1" fmla="*/ 78951 h 171533"/>
                  <a:gd name="connsiteX2" fmla="*/ 227127 w 326044"/>
                  <a:gd name="connsiteY2" fmla="*/ 78951 h 171533"/>
                  <a:gd name="connsiteX3" fmla="*/ 253416 w 326044"/>
                  <a:gd name="connsiteY3" fmla="*/ 89523 h 171533"/>
                  <a:gd name="connsiteX4" fmla="*/ 298945 w 326044"/>
                  <a:gd name="connsiteY4" fmla="*/ 137815 h 171533"/>
                  <a:gd name="connsiteX5" fmla="*/ 321329 w 326044"/>
                  <a:gd name="connsiteY5" fmla="*/ 170200 h 171533"/>
                  <a:gd name="connsiteX6" fmla="*/ 321329 w 326044"/>
                  <a:gd name="connsiteY6" fmla="*/ 170200 h 171533"/>
                  <a:gd name="connsiteX7" fmla="*/ 322377 w 326044"/>
                  <a:gd name="connsiteY7" fmla="*/ 171534 h 171533"/>
                  <a:gd name="connsiteX8" fmla="*/ 322377 w 326044"/>
                  <a:gd name="connsiteY8" fmla="*/ 171534 h 171533"/>
                  <a:gd name="connsiteX9" fmla="*/ 323615 w 326044"/>
                  <a:gd name="connsiteY9" fmla="*/ 111240 h 171533"/>
                  <a:gd name="connsiteX10" fmla="*/ 293802 w 326044"/>
                  <a:gd name="connsiteY10" fmla="*/ 50090 h 171533"/>
                  <a:gd name="connsiteX11" fmla="*/ 243795 w 326044"/>
                  <a:gd name="connsiteY11" fmla="*/ 33421 h 171533"/>
                  <a:gd name="connsiteX12" fmla="*/ 157880 w 326044"/>
                  <a:gd name="connsiteY12" fmla="*/ 84 h 171533"/>
                  <a:gd name="connsiteX13" fmla="*/ 36150 w 326044"/>
                  <a:gd name="connsiteY13" fmla="*/ 52376 h 171533"/>
                  <a:gd name="connsiteX14" fmla="*/ 6432 w 326044"/>
                  <a:gd name="connsiteY14" fmla="*/ 134958 h 171533"/>
                  <a:gd name="connsiteX15" fmla="*/ 2908 w 326044"/>
                  <a:gd name="connsiteY15" fmla="*/ 162866 h 171533"/>
                  <a:gd name="connsiteX16" fmla="*/ 18815 w 326044"/>
                  <a:gd name="connsiteY16" fmla="*/ 162866 h 171533"/>
                  <a:gd name="connsiteX17" fmla="*/ 18815 w 326044"/>
                  <a:gd name="connsiteY17" fmla="*/ 162866 h 171533"/>
                  <a:gd name="connsiteX18" fmla="*/ 141402 w 326044"/>
                  <a:gd name="connsiteY18" fmla="*/ 140577 h 17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6044" h="171533">
                    <a:moveTo>
                      <a:pt x="141402" y="140577"/>
                    </a:moveTo>
                    <a:cubicBezTo>
                      <a:pt x="166167" y="126004"/>
                      <a:pt x="227127" y="78951"/>
                      <a:pt x="227127" y="78951"/>
                    </a:cubicBezTo>
                    <a:lnTo>
                      <a:pt x="227127" y="78951"/>
                    </a:lnTo>
                    <a:cubicBezTo>
                      <a:pt x="236746" y="79784"/>
                      <a:pt x="245898" y="83465"/>
                      <a:pt x="253416" y="89523"/>
                    </a:cubicBezTo>
                    <a:cubicBezTo>
                      <a:pt x="271708" y="102368"/>
                      <a:pt x="287199" y="118799"/>
                      <a:pt x="298945" y="137815"/>
                    </a:cubicBezTo>
                    <a:cubicBezTo>
                      <a:pt x="309518" y="153627"/>
                      <a:pt x="318567" y="166390"/>
                      <a:pt x="321329" y="170200"/>
                    </a:cubicBezTo>
                    <a:lnTo>
                      <a:pt x="321329" y="170200"/>
                    </a:lnTo>
                    <a:lnTo>
                      <a:pt x="322377" y="171534"/>
                    </a:lnTo>
                    <a:lnTo>
                      <a:pt x="322377" y="171534"/>
                    </a:lnTo>
                    <a:cubicBezTo>
                      <a:pt x="327139" y="162009"/>
                      <a:pt x="326949" y="135434"/>
                      <a:pt x="323615" y="111240"/>
                    </a:cubicBezTo>
                    <a:cubicBezTo>
                      <a:pt x="318948" y="77903"/>
                      <a:pt x="315138" y="67997"/>
                      <a:pt x="293802" y="50090"/>
                    </a:cubicBezTo>
                    <a:cubicBezTo>
                      <a:pt x="280207" y="37769"/>
                      <a:pt x="262063" y="31721"/>
                      <a:pt x="243795" y="33421"/>
                    </a:cubicBezTo>
                    <a:cubicBezTo>
                      <a:pt x="219009" y="14187"/>
                      <a:pt x="189151" y="2602"/>
                      <a:pt x="157880" y="84"/>
                    </a:cubicBezTo>
                    <a:cubicBezTo>
                      <a:pt x="110255" y="-1631"/>
                      <a:pt x="58248" y="23229"/>
                      <a:pt x="36150" y="52376"/>
                    </a:cubicBezTo>
                    <a:cubicBezTo>
                      <a:pt x="2718" y="96191"/>
                      <a:pt x="6432" y="124766"/>
                      <a:pt x="6432" y="134958"/>
                    </a:cubicBezTo>
                    <a:cubicBezTo>
                      <a:pt x="6432" y="145149"/>
                      <a:pt x="-5283" y="162866"/>
                      <a:pt x="2908" y="162866"/>
                    </a:cubicBezTo>
                    <a:cubicBezTo>
                      <a:pt x="8242" y="162866"/>
                      <a:pt x="13481" y="162866"/>
                      <a:pt x="18815" y="162866"/>
                    </a:cubicBezTo>
                    <a:lnTo>
                      <a:pt x="18815" y="162866"/>
                    </a:lnTo>
                    <a:cubicBezTo>
                      <a:pt x="49009" y="162009"/>
                      <a:pt x="110636" y="158675"/>
                      <a:pt x="141402" y="140577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" name="Serbest Form: Şekil 20">
                <a:extLst>
                  <a:ext uri="{FF2B5EF4-FFF2-40B4-BE49-F238E27FC236}">
                    <a16:creationId xmlns:a16="http://schemas.microsoft.com/office/drawing/2014/main" id="{736A4C9A-75F5-DF59-5D5A-FC1BF821B6A1}"/>
                  </a:ext>
                </a:extLst>
              </p:cNvPr>
              <p:cNvSpPr/>
              <p:nvPr/>
            </p:nvSpPr>
            <p:spPr>
              <a:xfrm>
                <a:off x="1100667" y="2960093"/>
                <a:ext cx="303276" cy="233186"/>
              </a:xfrm>
              <a:custGeom>
                <a:avLst/>
                <a:gdLst>
                  <a:gd name="connsiteX0" fmla="*/ 289655 w 303276"/>
                  <a:gd name="connsiteY0" fmla="*/ 83534 h 233186"/>
                  <a:gd name="connsiteX1" fmla="*/ 265938 w 303276"/>
                  <a:gd name="connsiteY1" fmla="*/ 49340 h 233186"/>
                  <a:gd name="connsiteX2" fmla="*/ 225076 w 303276"/>
                  <a:gd name="connsiteY2" fmla="*/ 5715 h 233186"/>
                  <a:gd name="connsiteX3" fmla="*/ 214694 w 303276"/>
                  <a:gd name="connsiteY3" fmla="*/ 0 h 233186"/>
                  <a:gd name="connsiteX4" fmla="*/ 133350 w 303276"/>
                  <a:gd name="connsiteY4" fmla="*/ 57721 h 233186"/>
                  <a:gd name="connsiteX5" fmla="*/ 0 w 303276"/>
                  <a:gd name="connsiteY5" fmla="*/ 82677 h 233186"/>
                  <a:gd name="connsiteX6" fmla="*/ 154278 w 303276"/>
                  <a:gd name="connsiteY6" fmla="*/ 233175 h 233186"/>
                  <a:gd name="connsiteX7" fmla="*/ 303276 w 303276"/>
                  <a:gd name="connsiteY7" fmla="*/ 102203 h 233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3276" h="233186">
                    <a:moveTo>
                      <a:pt x="289655" y="83534"/>
                    </a:moveTo>
                    <a:cubicBezTo>
                      <a:pt x="289179" y="82868"/>
                      <a:pt x="278702" y="68294"/>
                      <a:pt x="265938" y="49340"/>
                    </a:cubicBezTo>
                    <a:cubicBezTo>
                      <a:pt x="255456" y="32148"/>
                      <a:pt x="241546" y="17297"/>
                      <a:pt x="225076" y="5715"/>
                    </a:cubicBezTo>
                    <a:cubicBezTo>
                      <a:pt x="221870" y="3380"/>
                      <a:pt x="218382" y="1460"/>
                      <a:pt x="214694" y="0"/>
                    </a:cubicBezTo>
                    <a:cubicBezTo>
                      <a:pt x="197739" y="12859"/>
                      <a:pt x="154115" y="45625"/>
                      <a:pt x="133350" y="57721"/>
                    </a:cubicBezTo>
                    <a:cubicBezTo>
                      <a:pt x="100394" y="76771"/>
                      <a:pt x="40291" y="81820"/>
                      <a:pt x="0" y="82677"/>
                    </a:cubicBezTo>
                    <a:cubicBezTo>
                      <a:pt x="1044" y="166839"/>
                      <a:pt x="70116" y="234219"/>
                      <a:pt x="154278" y="233175"/>
                    </a:cubicBezTo>
                    <a:cubicBezTo>
                      <a:pt x="229450" y="232243"/>
                      <a:pt x="292712" y="176634"/>
                      <a:pt x="303276" y="102203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Metin kutusu 24">
                <a:extLst>
                  <a:ext uri="{FF2B5EF4-FFF2-40B4-BE49-F238E27FC236}">
                    <a16:creationId xmlns:a16="http://schemas.microsoft.com/office/drawing/2014/main" id="{4040D243-01E2-4E45-EBF1-8240A682D982}"/>
                  </a:ext>
                </a:extLst>
              </p:cNvPr>
              <p:cNvSpPr txBox="1"/>
              <p:nvPr/>
            </p:nvSpPr>
            <p:spPr>
              <a:xfrm>
                <a:off x="1759932" y="4189086"/>
                <a:ext cx="267362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𝐾𝑔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()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Metin kutusu 24">
                <a:extLst>
                  <a:ext uri="{FF2B5EF4-FFF2-40B4-BE49-F238E27FC236}">
                    <a16:creationId xmlns:a16="http://schemas.microsoft.com/office/drawing/2014/main" id="{4040D243-01E2-4E45-EBF1-8240A682D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932" y="4189086"/>
                <a:ext cx="2673626" cy="400110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46">
            <a:extLst>
              <a:ext uri="{FF2B5EF4-FFF2-40B4-BE49-F238E27FC236}">
                <a16:creationId xmlns:a16="http://schemas.microsoft.com/office/drawing/2014/main" id="{B7D1F56D-1E0E-3045-D129-38920166FB1D}"/>
              </a:ext>
            </a:extLst>
          </p:cNvPr>
          <p:cNvSpPr/>
          <p:nvPr/>
        </p:nvSpPr>
        <p:spPr>
          <a:xfrm>
            <a:off x="590657" y="4114849"/>
            <a:ext cx="3556511" cy="2102774"/>
          </a:xfrm>
          <a:prstGeom prst="rect">
            <a:avLst/>
          </a:prstGeom>
          <a:noFill/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Serbest Form: Şekil 27">
            <a:extLst>
              <a:ext uri="{FF2B5EF4-FFF2-40B4-BE49-F238E27FC236}">
                <a16:creationId xmlns:a16="http://schemas.microsoft.com/office/drawing/2014/main" id="{42D72ABA-AAAE-6E23-2D0C-B5F29B14CCD0}"/>
              </a:ext>
            </a:extLst>
          </p:cNvPr>
          <p:cNvSpPr/>
          <p:nvPr/>
        </p:nvSpPr>
        <p:spPr>
          <a:xfrm>
            <a:off x="717884" y="4834784"/>
            <a:ext cx="909210" cy="477384"/>
          </a:xfrm>
          <a:custGeom>
            <a:avLst/>
            <a:gdLst>
              <a:gd name="connsiteX0" fmla="*/ 609600 w 609600"/>
              <a:gd name="connsiteY0" fmla="*/ 152400 h 304800"/>
              <a:gd name="connsiteX1" fmla="*/ 579120 w 609600"/>
              <a:gd name="connsiteY1" fmla="*/ 91440 h 304800"/>
              <a:gd name="connsiteX2" fmla="*/ 430530 w 609600"/>
              <a:gd name="connsiteY2" fmla="*/ 19050 h 304800"/>
              <a:gd name="connsiteX3" fmla="*/ 304800 w 609600"/>
              <a:gd name="connsiteY3" fmla="*/ 0 h 304800"/>
              <a:gd name="connsiteX4" fmla="*/ 179070 w 609600"/>
              <a:gd name="connsiteY4" fmla="*/ 19050 h 304800"/>
              <a:gd name="connsiteX5" fmla="*/ 30480 w 609600"/>
              <a:gd name="connsiteY5" fmla="*/ 91440 h 304800"/>
              <a:gd name="connsiteX6" fmla="*/ 0 w 609600"/>
              <a:gd name="connsiteY6" fmla="*/ 152400 h 304800"/>
              <a:gd name="connsiteX7" fmla="*/ 0 w 609600"/>
              <a:gd name="connsiteY7" fmla="*/ 304800 h 304800"/>
              <a:gd name="connsiteX8" fmla="*/ 609600 w 609600"/>
              <a:gd name="connsiteY8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" h="304800">
                <a:moveTo>
                  <a:pt x="609600" y="152400"/>
                </a:moveTo>
                <a:cubicBezTo>
                  <a:pt x="609103" y="128536"/>
                  <a:pt x="597913" y="106157"/>
                  <a:pt x="579120" y="91440"/>
                </a:cubicBezTo>
                <a:cubicBezTo>
                  <a:pt x="537210" y="57150"/>
                  <a:pt x="483870" y="34290"/>
                  <a:pt x="430530" y="19050"/>
                </a:cubicBezTo>
                <a:cubicBezTo>
                  <a:pt x="389779" y="6575"/>
                  <a:pt x="347417" y="157"/>
                  <a:pt x="304800" y="0"/>
                </a:cubicBezTo>
                <a:cubicBezTo>
                  <a:pt x="262230" y="734"/>
                  <a:pt x="219947" y="7141"/>
                  <a:pt x="179070" y="19050"/>
                </a:cubicBezTo>
                <a:cubicBezTo>
                  <a:pt x="125800" y="34595"/>
                  <a:pt x="75555" y="59073"/>
                  <a:pt x="30480" y="91440"/>
                </a:cubicBezTo>
                <a:cubicBezTo>
                  <a:pt x="11687" y="106157"/>
                  <a:pt x="497" y="128536"/>
                  <a:pt x="0" y="152400"/>
                </a:cubicBezTo>
                <a:lnTo>
                  <a:pt x="0" y="304800"/>
                </a:lnTo>
                <a:lnTo>
                  <a:pt x="609600" y="3048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9" name="Serbest Form: Şekil 28">
            <a:extLst>
              <a:ext uri="{FF2B5EF4-FFF2-40B4-BE49-F238E27FC236}">
                <a16:creationId xmlns:a16="http://schemas.microsoft.com/office/drawing/2014/main" id="{0F402A38-6E27-E692-9BBA-CF98B6D0F959}"/>
              </a:ext>
            </a:extLst>
          </p:cNvPr>
          <p:cNvSpPr/>
          <p:nvPr/>
        </p:nvSpPr>
        <p:spPr>
          <a:xfrm>
            <a:off x="918971" y="4252840"/>
            <a:ext cx="486290" cy="268659"/>
          </a:xfrm>
          <a:custGeom>
            <a:avLst/>
            <a:gdLst>
              <a:gd name="connsiteX0" fmla="*/ 141402 w 326044"/>
              <a:gd name="connsiteY0" fmla="*/ 140577 h 171533"/>
              <a:gd name="connsiteX1" fmla="*/ 227127 w 326044"/>
              <a:gd name="connsiteY1" fmla="*/ 78951 h 171533"/>
              <a:gd name="connsiteX2" fmla="*/ 227127 w 326044"/>
              <a:gd name="connsiteY2" fmla="*/ 78951 h 171533"/>
              <a:gd name="connsiteX3" fmla="*/ 253416 w 326044"/>
              <a:gd name="connsiteY3" fmla="*/ 89523 h 171533"/>
              <a:gd name="connsiteX4" fmla="*/ 298945 w 326044"/>
              <a:gd name="connsiteY4" fmla="*/ 137815 h 171533"/>
              <a:gd name="connsiteX5" fmla="*/ 321329 w 326044"/>
              <a:gd name="connsiteY5" fmla="*/ 170200 h 171533"/>
              <a:gd name="connsiteX6" fmla="*/ 321329 w 326044"/>
              <a:gd name="connsiteY6" fmla="*/ 170200 h 171533"/>
              <a:gd name="connsiteX7" fmla="*/ 322377 w 326044"/>
              <a:gd name="connsiteY7" fmla="*/ 171534 h 171533"/>
              <a:gd name="connsiteX8" fmla="*/ 322377 w 326044"/>
              <a:gd name="connsiteY8" fmla="*/ 171534 h 171533"/>
              <a:gd name="connsiteX9" fmla="*/ 323615 w 326044"/>
              <a:gd name="connsiteY9" fmla="*/ 111240 h 171533"/>
              <a:gd name="connsiteX10" fmla="*/ 293802 w 326044"/>
              <a:gd name="connsiteY10" fmla="*/ 50090 h 171533"/>
              <a:gd name="connsiteX11" fmla="*/ 243795 w 326044"/>
              <a:gd name="connsiteY11" fmla="*/ 33421 h 171533"/>
              <a:gd name="connsiteX12" fmla="*/ 157880 w 326044"/>
              <a:gd name="connsiteY12" fmla="*/ 84 h 171533"/>
              <a:gd name="connsiteX13" fmla="*/ 36150 w 326044"/>
              <a:gd name="connsiteY13" fmla="*/ 52376 h 171533"/>
              <a:gd name="connsiteX14" fmla="*/ 6432 w 326044"/>
              <a:gd name="connsiteY14" fmla="*/ 134958 h 171533"/>
              <a:gd name="connsiteX15" fmla="*/ 2908 w 326044"/>
              <a:gd name="connsiteY15" fmla="*/ 162866 h 171533"/>
              <a:gd name="connsiteX16" fmla="*/ 18815 w 326044"/>
              <a:gd name="connsiteY16" fmla="*/ 162866 h 171533"/>
              <a:gd name="connsiteX17" fmla="*/ 18815 w 326044"/>
              <a:gd name="connsiteY17" fmla="*/ 162866 h 171533"/>
              <a:gd name="connsiteX18" fmla="*/ 141402 w 326044"/>
              <a:gd name="connsiteY18" fmla="*/ 140577 h 17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6044" h="171533">
                <a:moveTo>
                  <a:pt x="141402" y="140577"/>
                </a:moveTo>
                <a:cubicBezTo>
                  <a:pt x="166167" y="126004"/>
                  <a:pt x="227127" y="78951"/>
                  <a:pt x="227127" y="78951"/>
                </a:cubicBezTo>
                <a:lnTo>
                  <a:pt x="227127" y="78951"/>
                </a:lnTo>
                <a:cubicBezTo>
                  <a:pt x="236746" y="79784"/>
                  <a:pt x="245898" y="83465"/>
                  <a:pt x="253416" y="89523"/>
                </a:cubicBezTo>
                <a:cubicBezTo>
                  <a:pt x="271708" y="102368"/>
                  <a:pt x="287199" y="118799"/>
                  <a:pt x="298945" y="137815"/>
                </a:cubicBezTo>
                <a:cubicBezTo>
                  <a:pt x="309518" y="153627"/>
                  <a:pt x="318567" y="166390"/>
                  <a:pt x="321329" y="170200"/>
                </a:cubicBezTo>
                <a:lnTo>
                  <a:pt x="321329" y="170200"/>
                </a:lnTo>
                <a:lnTo>
                  <a:pt x="322377" y="171534"/>
                </a:lnTo>
                <a:lnTo>
                  <a:pt x="322377" y="171534"/>
                </a:lnTo>
                <a:cubicBezTo>
                  <a:pt x="327139" y="162009"/>
                  <a:pt x="326949" y="135434"/>
                  <a:pt x="323615" y="111240"/>
                </a:cubicBezTo>
                <a:cubicBezTo>
                  <a:pt x="318948" y="77903"/>
                  <a:pt x="315138" y="67997"/>
                  <a:pt x="293802" y="50090"/>
                </a:cubicBezTo>
                <a:cubicBezTo>
                  <a:pt x="280207" y="37769"/>
                  <a:pt x="262063" y="31721"/>
                  <a:pt x="243795" y="33421"/>
                </a:cubicBezTo>
                <a:cubicBezTo>
                  <a:pt x="219009" y="14187"/>
                  <a:pt x="189151" y="2602"/>
                  <a:pt x="157880" y="84"/>
                </a:cubicBezTo>
                <a:cubicBezTo>
                  <a:pt x="110255" y="-1631"/>
                  <a:pt x="58248" y="23229"/>
                  <a:pt x="36150" y="52376"/>
                </a:cubicBezTo>
                <a:cubicBezTo>
                  <a:pt x="2718" y="96191"/>
                  <a:pt x="6432" y="124766"/>
                  <a:pt x="6432" y="134958"/>
                </a:cubicBezTo>
                <a:cubicBezTo>
                  <a:pt x="6432" y="145149"/>
                  <a:pt x="-5283" y="162866"/>
                  <a:pt x="2908" y="162866"/>
                </a:cubicBezTo>
                <a:cubicBezTo>
                  <a:pt x="8242" y="162866"/>
                  <a:pt x="13481" y="162866"/>
                  <a:pt x="18815" y="162866"/>
                </a:cubicBezTo>
                <a:lnTo>
                  <a:pt x="18815" y="162866"/>
                </a:lnTo>
                <a:cubicBezTo>
                  <a:pt x="49009" y="162009"/>
                  <a:pt x="110636" y="158675"/>
                  <a:pt x="141402" y="14057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0" name="Serbest Form: Şekil 29">
            <a:extLst>
              <a:ext uri="{FF2B5EF4-FFF2-40B4-BE49-F238E27FC236}">
                <a16:creationId xmlns:a16="http://schemas.microsoft.com/office/drawing/2014/main" id="{928488D2-64E0-36D7-D29A-6D3EB4B01DCB}"/>
              </a:ext>
            </a:extLst>
          </p:cNvPr>
          <p:cNvSpPr/>
          <p:nvPr/>
        </p:nvSpPr>
        <p:spPr>
          <a:xfrm>
            <a:off x="945328" y="4408120"/>
            <a:ext cx="452332" cy="365221"/>
          </a:xfrm>
          <a:custGeom>
            <a:avLst/>
            <a:gdLst>
              <a:gd name="connsiteX0" fmla="*/ 289655 w 303276"/>
              <a:gd name="connsiteY0" fmla="*/ 83534 h 233186"/>
              <a:gd name="connsiteX1" fmla="*/ 265938 w 303276"/>
              <a:gd name="connsiteY1" fmla="*/ 49340 h 233186"/>
              <a:gd name="connsiteX2" fmla="*/ 225076 w 303276"/>
              <a:gd name="connsiteY2" fmla="*/ 5715 h 233186"/>
              <a:gd name="connsiteX3" fmla="*/ 214694 w 303276"/>
              <a:gd name="connsiteY3" fmla="*/ 0 h 233186"/>
              <a:gd name="connsiteX4" fmla="*/ 133350 w 303276"/>
              <a:gd name="connsiteY4" fmla="*/ 57721 h 233186"/>
              <a:gd name="connsiteX5" fmla="*/ 0 w 303276"/>
              <a:gd name="connsiteY5" fmla="*/ 82677 h 233186"/>
              <a:gd name="connsiteX6" fmla="*/ 154278 w 303276"/>
              <a:gd name="connsiteY6" fmla="*/ 233175 h 233186"/>
              <a:gd name="connsiteX7" fmla="*/ 303276 w 303276"/>
              <a:gd name="connsiteY7" fmla="*/ 102203 h 233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276" h="233186">
                <a:moveTo>
                  <a:pt x="289655" y="83534"/>
                </a:moveTo>
                <a:cubicBezTo>
                  <a:pt x="289179" y="82868"/>
                  <a:pt x="278702" y="68294"/>
                  <a:pt x="265938" y="49340"/>
                </a:cubicBezTo>
                <a:cubicBezTo>
                  <a:pt x="255456" y="32148"/>
                  <a:pt x="241546" y="17297"/>
                  <a:pt x="225076" y="5715"/>
                </a:cubicBezTo>
                <a:cubicBezTo>
                  <a:pt x="221870" y="3380"/>
                  <a:pt x="218382" y="1460"/>
                  <a:pt x="214694" y="0"/>
                </a:cubicBezTo>
                <a:cubicBezTo>
                  <a:pt x="197739" y="12859"/>
                  <a:pt x="154115" y="45625"/>
                  <a:pt x="133350" y="57721"/>
                </a:cubicBezTo>
                <a:cubicBezTo>
                  <a:pt x="100394" y="76771"/>
                  <a:pt x="40291" y="81820"/>
                  <a:pt x="0" y="82677"/>
                </a:cubicBezTo>
                <a:cubicBezTo>
                  <a:pt x="1044" y="166839"/>
                  <a:pt x="70116" y="234219"/>
                  <a:pt x="154278" y="233175"/>
                </a:cubicBezTo>
                <a:cubicBezTo>
                  <a:pt x="229450" y="232243"/>
                  <a:pt x="292712" y="176634"/>
                  <a:pt x="303276" y="10220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31" name="Straight Arrow Connector 60">
            <a:extLst>
              <a:ext uri="{FF2B5EF4-FFF2-40B4-BE49-F238E27FC236}">
                <a16:creationId xmlns:a16="http://schemas.microsoft.com/office/drawing/2014/main" id="{C6A388B8-23B3-AB26-EE0E-3DEF6B14C06D}"/>
              </a:ext>
            </a:extLst>
          </p:cNvPr>
          <p:cNvCxnSpPr>
            <a:cxnSpLocks/>
          </p:cNvCxnSpPr>
          <p:nvPr/>
        </p:nvCxnSpPr>
        <p:spPr bwMode="auto">
          <a:xfrm>
            <a:off x="1533236" y="3494214"/>
            <a:ext cx="0" cy="787095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Metin kutusu 31">
                <a:extLst>
                  <a:ext uri="{FF2B5EF4-FFF2-40B4-BE49-F238E27FC236}">
                    <a16:creationId xmlns:a16="http://schemas.microsoft.com/office/drawing/2014/main" id="{0E782C94-1CB7-020D-4C42-CE1FCB40A463}"/>
                  </a:ext>
                </a:extLst>
              </p:cNvPr>
              <p:cNvSpPr txBox="1"/>
              <p:nvPr/>
            </p:nvSpPr>
            <p:spPr>
              <a:xfrm>
                <a:off x="489509" y="3676522"/>
                <a:ext cx="10546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Metin kutusu 31">
                <a:extLst>
                  <a:ext uri="{FF2B5EF4-FFF2-40B4-BE49-F238E27FC236}">
                    <a16:creationId xmlns:a16="http://schemas.microsoft.com/office/drawing/2014/main" id="{0E782C94-1CB7-020D-4C42-CE1FCB40A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09" y="3676522"/>
                <a:ext cx="1054667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60">
            <a:extLst>
              <a:ext uri="{FF2B5EF4-FFF2-40B4-BE49-F238E27FC236}">
                <a16:creationId xmlns:a16="http://schemas.microsoft.com/office/drawing/2014/main" id="{3DE39094-8F48-EC88-26BD-A7CF1F5B152D}"/>
              </a:ext>
            </a:extLst>
          </p:cNvPr>
          <p:cNvCxnSpPr>
            <a:cxnSpLocks/>
          </p:cNvCxnSpPr>
          <p:nvPr/>
        </p:nvCxnSpPr>
        <p:spPr bwMode="auto">
          <a:xfrm>
            <a:off x="2979056" y="3494696"/>
            <a:ext cx="0" cy="787095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Metin kutusu 33">
                <a:extLst>
                  <a:ext uri="{FF2B5EF4-FFF2-40B4-BE49-F238E27FC236}">
                    <a16:creationId xmlns:a16="http://schemas.microsoft.com/office/drawing/2014/main" id="{07FDFCB4-2A4D-456C-DD43-17B4A7055FB2}"/>
                  </a:ext>
                </a:extLst>
              </p:cNvPr>
              <p:cNvSpPr txBox="1"/>
              <p:nvPr/>
            </p:nvSpPr>
            <p:spPr>
              <a:xfrm>
                <a:off x="2049051" y="3676522"/>
                <a:ext cx="1054667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𝑎𝑝𝑘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Metin kutusu 33">
                <a:extLst>
                  <a:ext uri="{FF2B5EF4-FFF2-40B4-BE49-F238E27FC236}">
                    <a16:creationId xmlns:a16="http://schemas.microsoft.com/office/drawing/2014/main" id="{07FDFCB4-2A4D-456C-DD43-17B4A7055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051" y="3676522"/>
                <a:ext cx="1054667" cy="381515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Metin kutusu 39">
                <a:extLst>
                  <a:ext uri="{FF2B5EF4-FFF2-40B4-BE49-F238E27FC236}">
                    <a16:creationId xmlns:a16="http://schemas.microsoft.com/office/drawing/2014/main" id="{7D02DB1B-6A55-D94E-89B0-DFD8A694239D}"/>
                  </a:ext>
                </a:extLst>
              </p:cNvPr>
              <p:cNvSpPr txBox="1"/>
              <p:nvPr/>
            </p:nvSpPr>
            <p:spPr>
              <a:xfrm>
                <a:off x="910924" y="4513110"/>
                <a:ext cx="3646933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𝑎𝑝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𝐾𝐴𝑔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({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Metin kutusu 39">
                <a:extLst>
                  <a:ext uri="{FF2B5EF4-FFF2-40B4-BE49-F238E27FC236}">
                    <a16:creationId xmlns:a16="http://schemas.microsoft.com/office/drawing/2014/main" id="{7D02DB1B-6A55-D94E-89B0-DFD8A6942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24" y="4513110"/>
                <a:ext cx="3646933" cy="413511"/>
              </a:xfrm>
              <a:prstGeom prst="rect">
                <a:avLst/>
              </a:prstGeom>
              <a:blipFill>
                <a:blip r:embed="rId6"/>
                <a:stretch>
                  <a:fillRect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>
                <a:extLst>
                  <a:ext uri="{FF2B5EF4-FFF2-40B4-BE49-F238E27FC236}">
                    <a16:creationId xmlns:a16="http://schemas.microsoft.com/office/drawing/2014/main" id="{6BA6C9FA-8E57-5368-23B1-E86789878F82}"/>
                  </a:ext>
                </a:extLst>
              </p:cNvPr>
              <p:cNvSpPr txBox="1"/>
              <p:nvPr/>
            </p:nvSpPr>
            <p:spPr>
              <a:xfrm>
                <a:off x="1171494" y="2046763"/>
                <a:ext cx="2202630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𝑎𝑝𝑘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∈{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Metin kutusu 2">
                <a:extLst>
                  <a:ext uri="{FF2B5EF4-FFF2-40B4-BE49-F238E27FC236}">
                    <a16:creationId xmlns:a16="http://schemas.microsoft.com/office/drawing/2014/main" id="{6BA6C9FA-8E57-5368-23B1-E86789878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494" y="2046763"/>
                <a:ext cx="2202630" cy="381515"/>
              </a:xfrm>
              <a:prstGeom prst="rect">
                <a:avLst/>
              </a:prstGeom>
              <a:blipFill>
                <a:blip r:embed="rId7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Grafik 34" descr="Soru İşareti düz dolguyla">
            <a:extLst>
              <a:ext uri="{FF2B5EF4-FFF2-40B4-BE49-F238E27FC236}">
                <a16:creationId xmlns:a16="http://schemas.microsoft.com/office/drawing/2014/main" id="{1005BE08-0EC6-6BCE-FA55-A807A6529D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84152" y="1975850"/>
            <a:ext cx="579944" cy="5799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Dikdörtgen 35">
                <a:extLst>
                  <a:ext uri="{FF2B5EF4-FFF2-40B4-BE49-F238E27FC236}">
                    <a16:creationId xmlns:a16="http://schemas.microsoft.com/office/drawing/2014/main" id="{4D051879-B9E6-0EC1-DD11-E78C9A7DF77A}"/>
                  </a:ext>
                </a:extLst>
              </p:cNvPr>
              <p:cNvSpPr/>
              <p:nvPr/>
            </p:nvSpPr>
            <p:spPr>
              <a:xfrm>
                <a:off x="6787687" y="1261631"/>
                <a:ext cx="4640310" cy="1684080"/>
              </a:xfrm>
              <a:prstGeom prst="rect">
                <a:avLst/>
              </a:prstGeom>
              <a:solidFill>
                <a:schemeClr val="accent5">
                  <a:alpha val="96000"/>
                </a:schemeClr>
              </a:solidFill>
              <a:ln w="254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495296" indent="-342900">
                  <a:buFont typeface="Wingdings" panose="05000000000000000000" pitchFamily="2" charset="2"/>
                  <a:buChar char="v"/>
                </a:pPr>
                <a:r>
                  <a:rPr lang="en-US" sz="2400" dirty="0"/>
                  <a:t>How can Alice check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𝑎𝑝𝑘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dirty="0"/>
                  <a:t> is a key for their group?</a:t>
                </a:r>
              </a:p>
              <a:p>
                <a:pPr marL="495296" indent="-342900">
                  <a:buFont typeface="Wingdings" panose="05000000000000000000" pitchFamily="2" charset="2"/>
                  <a:buChar char="v"/>
                </a:pPr>
                <a:r>
                  <a:rPr lang="en-US" sz="2400" dirty="0"/>
                  <a:t>Bob can just send some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𝑝𝑘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𝐾𝑔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Dikdörtgen 35">
                <a:extLst>
                  <a:ext uri="{FF2B5EF4-FFF2-40B4-BE49-F238E27FC236}">
                    <a16:creationId xmlns:a16="http://schemas.microsoft.com/office/drawing/2014/main" id="{4D051879-B9E6-0EC1-DD11-E78C9A7DF7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687" y="1261631"/>
                <a:ext cx="4640310" cy="1684080"/>
              </a:xfrm>
              <a:prstGeom prst="rect">
                <a:avLst/>
              </a:prstGeom>
              <a:blipFill>
                <a:blip r:embed="rId10"/>
                <a:stretch>
                  <a:fillRect t="-1786" r="-2611"/>
                </a:stretch>
              </a:blipFill>
              <a:ln w="25400"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205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0" grpId="0"/>
      <p:bldP spid="3" grpId="0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A66698-75C1-6B85-56DA-4FE16224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Multi-</a:t>
            </a:r>
            <a:r>
              <a:rPr lang="tr-TR" dirty="0" err="1"/>
              <a:t>Signatures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Verifiable</a:t>
            </a:r>
            <a:r>
              <a:rPr lang="tr-TR" dirty="0"/>
              <a:t> </a:t>
            </a:r>
            <a:r>
              <a:rPr lang="tr-TR" dirty="0" err="1"/>
              <a:t>KAg</a:t>
            </a:r>
            <a:r>
              <a:rPr lang="tr-TR" dirty="0"/>
              <a:t> (</a:t>
            </a:r>
            <a:r>
              <a:rPr lang="tr-TR" dirty="0" err="1"/>
              <a:t>MSvKA</a:t>
            </a:r>
            <a:r>
              <a:rPr lang="tr-TR" dirty="0"/>
              <a:t>)</a:t>
            </a:r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9CEFCA5-B988-F337-BD79-F77A7A1DF1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B3C7BA86-7512-73C3-1412-D83FB4E67DA1}"/>
              </a:ext>
            </a:extLst>
          </p:cNvPr>
          <p:cNvGrpSpPr/>
          <p:nvPr/>
        </p:nvGrpSpPr>
        <p:grpSpPr>
          <a:xfrm>
            <a:off x="590657" y="1425962"/>
            <a:ext cx="4455090" cy="2235816"/>
            <a:chOff x="635544" y="1709147"/>
            <a:chExt cx="4455090" cy="2235816"/>
          </a:xfrm>
        </p:grpSpPr>
        <p:grpSp>
          <p:nvGrpSpPr>
            <p:cNvPr id="8" name="Grup 7">
              <a:extLst>
                <a:ext uri="{FF2B5EF4-FFF2-40B4-BE49-F238E27FC236}">
                  <a16:creationId xmlns:a16="http://schemas.microsoft.com/office/drawing/2014/main" id="{FC7F44C1-EFC3-96DD-DE6F-8017678C0FC9}"/>
                </a:ext>
              </a:extLst>
            </p:cNvPr>
            <p:cNvGrpSpPr/>
            <p:nvPr/>
          </p:nvGrpSpPr>
          <p:grpSpPr>
            <a:xfrm>
              <a:off x="808890" y="2695779"/>
              <a:ext cx="910202" cy="1067813"/>
              <a:chOff x="1146747" y="2227364"/>
              <a:chExt cx="910202" cy="1067813"/>
            </a:xfrm>
          </p:grpSpPr>
          <p:sp>
            <p:nvSpPr>
              <p:cNvPr id="11" name="Serbest Form: Şekil 10">
                <a:extLst>
                  <a:ext uri="{FF2B5EF4-FFF2-40B4-BE49-F238E27FC236}">
                    <a16:creationId xmlns:a16="http://schemas.microsoft.com/office/drawing/2014/main" id="{7E0A8296-5D24-A153-D4C9-E168A154B260}"/>
                  </a:ext>
                </a:extLst>
              </p:cNvPr>
              <p:cNvSpPr/>
              <p:nvPr/>
            </p:nvSpPr>
            <p:spPr>
              <a:xfrm>
                <a:off x="1146747" y="2840076"/>
                <a:ext cx="910202" cy="455101"/>
              </a:xfrm>
              <a:custGeom>
                <a:avLst/>
                <a:gdLst>
                  <a:gd name="connsiteX0" fmla="*/ 910202 w 910202"/>
                  <a:gd name="connsiteY0" fmla="*/ 227551 h 455101"/>
                  <a:gd name="connsiteX1" fmla="*/ 864692 w 910202"/>
                  <a:gd name="connsiteY1" fmla="*/ 136530 h 455101"/>
                  <a:gd name="connsiteX2" fmla="*/ 642830 w 910202"/>
                  <a:gd name="connsiteY2" fmla="*/ 28444 h 455101"/>
                  <a:gd name="connsiteX3" fmla="*/ 455101 w 910202"/>
                  <a:gd name="connsiteY3" fmla="*/ 0 h 455101"/>
                  <a:gd name="connsiteX4" fmla="*/ 267372 w 910202"/>
                  <a:gd name="connsiteY4" fmla="*/ 28444 h 455101"/>
                  <a:gd name="connsiteX5" fmla="*/ 45510 w 910202"/>
                  <a:gd name="connsiteY5" fmla="*/ 136530 h 455101"/>
                  <a:gd name="connsiteX6" fmla="*/ 0 w 910202"/>
                  <a:gd name="connsiteY6" fmla="*/ 227551 h 455101"/>
                  <a:gd name="connsiteX7" fmla="*/ 0 w 910202"/>
                  <a:gd name="connsiteY7" fmla="*/ 455101 h 455101"/>
                  <a:gd name="connsiteX8" fmla="*/ 910202 w 910202"/>
                  <a:gd name="connsiteY8" fmla="*/ 455101 h 45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0202" h="455101">
                    <a:moveTo>
                      <a:pt x="910202" y="227551"/>
                    </a:moveTo>
                    <a:cubicBezTo>
                      <a:pt x="909460" y="191919"/>
                      <a:pt x="892752" y="158505"/>
                      <a:pt x="864692" y="136530"/>
                    </a:cubicBezTo>
                    <a:cubicBezTo>
                      <a:pt x="802116" y="85331"/>
                      <a:pt x="722473" y="51199"/>
                      <a:pt x="642830" y="28444"/>
                    </a:cubicBezTo>
                    <a:cubicBezTo>
                      <a:pt x="581985" y="9817"/>
                      <a:pt x="518733" y="235"/>
                      <a:pt x="455101" y="0"/>
                    </a:cubicBezTo>
                    <a:cubicBezTo>
                      <a:pt x="391539" y="1096"/>
                      <a:pt x="328407" y="10662"/>
                      <a:pt x="267372" y="28444"/>
                    </a:cubicBezTo>
                    <a:cubicBezTo>
                      <a:pt x="187833" y="51654"/>
                      <a:pt x="112812" y="88203"/>
                      <a:pt x="45510" y="136530"/>
                    </a:cubicBezTo>
                    <a:cubicBezTo>
                      <a:pt x="17450" y="158505"/>
                      <a:pt x="742" y="191919"/>
                      <a:pt x="0" y="227551"/>
                    </a:cubicBezTo>
                    <a:lnTo>
                      <a:pt x="0" y="455101"/>
                    </a:lnTo>
                    <a:lnTo>
                      <a:pt x="910202" y="455101"/>
                    </a:lnTo>
                    <a:close/>
                  </a:path>
                </a:pathLst>
              </a:custGeom>
              <a:solidFill>
                <a:srgbClr val="C00000"/>
              </a:solidFill>
              <a:ln w="14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DE" dirty="0"/>
              </a:p>
            </p:txBody>
          </p:sp>
          <p:sp>
            <p:nvSpPr>
              <p:cNvPr id="12" name="Serbest Form: Şekil 11">
                <a:extLst>
                  <a:ext uri="{FF2B5EF4-FFF2-40B4-BE49-F238E27FC236}">
                    <a16:creationId xmlns:a16="http://schemas.microsoft.com/office/drawing/2014/main" id="{E8B67963-C6F7-736D-90B8-6E2DA37BA588}"/>
                  </a:ext>
                </a:extLst>
              </p:cNvPr>
              <p:cNvSpPr/>
              <p:nvPr/>
            </p:nvSpPr>
            <p:spPr>
              <a:xfrm>
                <a:off x="1320276" y="2227364"/>
                <a:ext cx="588644" cy="612712"/>
              </a:xfrm>
              <a:custGeom>
                <a:avLst/>
                <a:gdLst>
                  <a:gd name="connsiteX0" fmla="*/ 534744 w 588644"/>
                  <a:gd name="connsiteY0" fmla="*/ 484763 h 612712"/>
                  <a:gd name="connsiteX1" fmla="*/ 572147 w 588644"/>
                  <a:gd name="connsiteY1" fmla="*/ 215400 h 612712"/>
                  <a:gd name="connsiteX2" fmla="*/ 512984 w 588644"/>
                  <a:gd name="connsiteY2" fmla="*/ 89109 h 612712"/>
                  <a:gd name="connsiteX3" fmla="*/ 439172 w 588644"/>
                  <a:gd name="connsiteY3" fmla="*/ 88114 h 612712"/>
                  <a:gd name="connsiteX4" fmla="*/ 323548 w 588644"/>
                  <a:gd name="connsiteY4" fmla="*/ 10035 h 612712"/>
                  <a:gd name="connsiteX5" fmla="*/ 106522 w 588644"/>
                  <a:gd name="connsiteY5" fmla="*/ 37768 h 612712"/>
                  <a:gd name="connsiteX6" fmla="*/ 23608 w 588644"/>
                  <a:gd name="connsiteY6" fmla="*/ 246972 h 612712"/>
                  <a:gd name="connsiteX7" fmla="*/ 31573 w 588644"/>
                  <a:gd name="connsiteY7" fmla="*/ 531411 h 612712"/>
                  <a:gd name="connsiteX8" fmla="*/ 0 w 588644"/>
                  <a:gd name="connsiteY8" fmla="*/ 610342 h 612712"/>
                  <a:gd name="connsiteX9" fmla="*/ 132975 w 588644"/>
                  <a:gd name="connsiteY9" fmla="*/ 596120 h 612712"/>
                  <a:gd name="connsiteX10" fmla="*/ 200956 w 588644"/>
                  <a:gd name="connsiteY10" fmla="*/ 542646 h 612712"/>
                  <a:gd name="connsiteX11" fmla="*/ 56745 w 588644"/>
                  <a:gd name="connsiteY11" fmla="*/ 364303 h 612712"/>
                  <a:gd name="connsiteX12" fmla="*/ 62292 w 588644"/>
                  <a:gd name="connsiteY12" fmla="*/ 287789 h 612712"/>
                  <a:gd name="connsiteX13" fmla="*/ 139090 w 588644"/>
                  <a:gd name="connsiteY13" fmla="*/ 262332 h 612712"/>
                  <a:gd name="connsiteX14" fmla="*/ 282163 w 588644"/>
                  <a:gd name="connsiteY14" fmla="*/ 222084 h 612712"/>
                  <a:gd name="connsiteX15" fmla="*/ 423244 w 588644"/>
                  <a:gd name="connsiteY15" fmla="*/ 125375 h 612712"/>
                  <a:gd name="connsiteX16" fmla="*/ 443357 w 588644"/>
                  <a:gd name="connsiteY16" fmla="*/ 125529 h 612712"/>
                  <a:gd name="connsiteX17" fmla="*/ 447279 w 588644"/>
                  <a:gd name="connsiteY17" fmla="*/ 133339 h 612712"/>
                  <a:gd name="connsiteX18" fmla="*/ 471172 w 588644"/>
                  <a:gd name="connsiteY18" fmla="*/ 199329 h 612712"/>
                  <a:gd name="connsiteX19" fmla="*/ 492220 w 588644"/>
                  <a:gd name="connsiteY19" fmla="*/ 217818 h 612712"/>
                  <a:gd name="connsiteX20" fmla="*/ 516113 w 588644"/>
                  <a:gd name="connsiteY20" fmla="*/ 240146 h 612712"/>
                  <a:gd name="connsiteX21" fmla="*/ 533179 w 588644"/>
                  <a:gd name="connsiteY21" fmla="*/ 304713 h 612712"/>
                  <a:gd name="connsiteX22" fmla="*/ 375601 w 588644"/>
                  <a:gd name="connsiteY22" fmla="*/ 543926 h 612712"/>
                  <a:gd name="connsiteX23" fmla="*/ 442870 w 588644"/>
                  <a:gd name="connsiteY23" fmla="*/ 597969 h 612712"/>
                  <a:gd name="connsiteX24" fmla="*/ 588645 w 588644"/>
                  <a:gd name="connsiteY24" fmla="*/ 586165 h 612712"/>
                  <a:gd name="connsiteX25" fmla="*/ 534744 w 588644"/>
                  <a:gd name="connsiteY25" fmla="*/ 484763 h 612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88644" h="612712">
                    <a:moveTo>
                      <a:pt x="534744" y="484763"/>
                    </a:moveTo>
                    <a:cubicBezTo>
                      <a:pt x="521660" y="433564"/>
                      <a:pt x="571721" y="305567"/>
                      <a:pt x="572147" y="215400"/>
                    </a:cubicBezTo>
                    <a:cubicBezTo>
                      <a:pt x="572147" y="143295"/>
                      <a:pt x="551668" y="111011"/>
                      <a:pt x="512984" y="89109"/>
                    </a:cubicBezTo>
                    <a:cubicBezTo>
                      <a:pt x="490656" y="76452"/>
                      <a:pt x="439172" y="88114"/>
                      <a:pt x="439172" y="88114"/>
                    </a:cubicBezTo>
                    <a:cubicBezTo>
                      <a:pt x="439172" y="88114"/>
                      <a:pt x="412578" y="37768"/>
                      <a:pt x="323548" y="10035"/>
                    </a:cubicBezTo>
                    <a:cubicBezTo>
                      <a:pt x="250392" y="-9882"/>
                      <a:pt x="172320" y="95"/>
                      <a:pt x="106522" y="37768"/>
                    </a:cubicBezTo>
                    <a:cubicBezTo>
                      <a:pt x="51483" y="73323"/>
                      <a:pt x="24888" y="112433"/>
                      <a:pt x="23608" y="246972"/>
                    </a:cubicBezTo>
                    <a:cubicBezTo>
                      <a:pt x="22471" y="370276"/>
                      <a:pt x="39395" y="479785"/>
                      <a:pt x="31573" y="531411"/>
                    </a:cubicBezTo>
                    <a:cubicBezTo>
                      <a:pt x="27966" y="559987"/>
                      <a:pt x="17096" y="587162"/>
                      <a:pt x="0" y="610342"/>
                    </a:cubicBezTo>
                    <a:cubicBezTo>
                      <a:pt x="0" y="610342"/>
                      <a:pt x="85331" y="621293"/>
                      <a:pt x="132975" y="596120"/>
                    </a:cubicBezTo>
                    <a:cubicBezTo>
                      <a:pt x="156950" y="580034"/>
                      <a:pt x="179675" y="562158"/>
                      <a:pt x="200956" y="542646"/>
                    </a:cubicBezTo>
                    <a:cubicBezTo>
                      <a:pt x="127966" y="508604"/>
                      <a:pt x="74757" y="442801"/>
                      <a:pt x="56745" y="364303"/>
                    </a:cubicBezTo>
                    <a:cubicBezTo>
                      <a:pt x="54897" y="357477"/>
                      <a:pt x="42523" y="312820"/>
                      <a:pt x="62292" y="287789"/>
                    </a:cubicBezTo>
                    <a:cubicBezTo>
                      <a:pt x="73101" y="273567"/>
                      <a:pt x="97847" y="269585"/>
                      <a:pt x="139090" y="262332"/>
                    </a:cubicBezTo>
                    <a:cubicBezTo>
                      <a:pt x="188460" y="255828"/>
                      <a:pt x="236643" y="242275"/>
                      <a:pt x="282163" y="222084"/>
                    </a:cubicBezTo>
                    <a:cubicBezTo>
                      <a:pt x="333333" y="196352"/>
                      <a:pt x="380789" y="163821"/>
                      <a:pt x="423244" y="125375"/>
                    </a:cubicBezTo>
                    <a:cubicBezTo>
                      <a:pt x="428840" y="119864"/>
                      <a:pt x="437844" y="119932"/>
                      <a:pt x="443357" y="125529"/>
                    </a:cubicBezTo>
                    <a:cubicBezTo>
                      <a:pt x="445451" y="127656"/>
                      <a:pt x="446824" y="130388"/>
                      <a:pt x="447279" y="133339"/>
                    </a:cubicBezTo>
                    <a:cubicBezTo>
                      <a:pt x="450665" y="156734"/>
                      <a:pt x="458796" y="179189"/>
                      <a:pt x="471172" y="199329"/>
                    </a:cubicBezTo>
                    <a:cubicBezTo>
                      <a:pt x="476969" y="206756"/>
                      <a:pt x="484108" y="213028"/>
                      <a:pt x="492220" y="217818"/>
                    </a:cubicBezTo>
                    <a:cubicBezTo>
                      <a:pt x="501676" y="223484"/>
                      <a:pt x="509821" y="231094"/>
                      <a:pt x="516113" y="240146"/>
                    </a:cubicBezTo>
                    <a:cubicBezTo>
                      <a:pt x="526383" y="260189"/>
                      <a:pt x="532204" y="282213"/>
                      <a:pt x="533179" y="304713"/>
                    </a:cubicBezTo>
                    <a:cubicBezTo>
                      <a:pt x="532249" y="408496"/>
                      <a:pt x="470587" y="502102"/>
                      <a:pt x="375601" y="543926"/>
                    </a:cubicBezTo>
                    <a:cubicBezTo>
                      <a:pt x="393520" y="559712"/>
                      <a:pt x="416986" y="579196"/>
                      <a:pt x="442870" y="597969"/>
                    </a:cubicBezTo>
                    <a:cubicBezTo>
                      <a:pt x="485536" y="628831"/>
                      <a:pt x="588645" y="586165"/>
                      <a:pt x="588645" y="586165"/>
                    </a:cubicBezTo>
                    <a:cubicBezTo>
                      <a:pt x="588645" y="586165"/>
                      <a:pt x="555365" y="566254"/>
                      <a:pt x="534744" y="4847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4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DE"/>
              </a:p>
            </p:txBody>
          </p:sp>
          <p:sp>
            <p:nvSpPr>
              <p:cNvPr id="13" name="Serbest Form: Şekil 12">
                <a:extLst>
                  <a:ext uri="{FF2B5EF4-FFF2-40B4-BE49-F238E27FC236}">
                    <a16:creationId xmlns:a16="http://schemas.microsoft.com/office/drawing/2014/main" id="{168C4549-0353-2504-9980-D2224E699429}"/>
                  </a:ext>
                </a:extLst>
              </p:cNvPr>
              <p:cNvSpPr/>
              <p:nvPr/>
            </p:nvSpPr>
            <p:spPr>
              <a:xfrm>
                <a:off x="1399587" y="2389716"/>
                <a:ext cx="425424" cy="370765"/>
              </a:xfrm>
              <a:custGeom>
                <a:avLst/>
                <a:gdLst>
                  <a:gd name="connsiteX0" fmla="*/ 425425 w 425424"/>
                  <a:gd name="connsiteY0" fmla="*/ 143215 h 370765"/>
                  <a:gd name="connsiteX1" fmla="*/ 413194 w 425424"/>
                  <a:gd name="connsiteY1" fmla="*/ 93580 h 370765"/>
                  <a:gd name="connsiteX2" fmla="*/ 397265 w 425424"/>
                  <a:gd name="connsiteY2" fmla="*/ 79358 h 370765"/>
                  <a:gd name="connsiteX3" fmla="*/ 368821 w 425424"/>
                  <a:gd name="connsiteY3" fmla="*/ 54470 h 370765"/>
                  <a:gd name="connsiteX4" fmla="*/ 344502 w 425424"/>
                  <a:gd name="connsiteY4" fmla="*/ 0 h 370765"/>
                  <a:gd name="connsiteX5" fmla="*/ 215083 w 425424"/>
                  <a:gd name="connsiteY5" fmla="*/ 85331 h 370765"/>
                  <a:gd name="connsiteX6" fmla="*/ 64046 w 425424"/>
                  <a:gd name="connsiteY6" fmla="*/ 127997 h 370765"/>
                  <a:gd name="connsiteX7" fmla="*/ 4883 w 425424"/>
                  <a:gd name="connsiteY7" fmla="*/ 142930 h 370765"/>
                  <a:gd name="connsiteX8" fmla="*/ 4883 w 425424"/>
                  <a:gd name="connsiteY8" fmla="*/ 194271 h 370765"/>
                  <a:gd name="connsiteX9" fmla="*/ 212096 w 425424"/>
                  <a:gd name="connsiteY9" fmla="*/ 370765 h 370765"/>
                  <a:gd name="connsiteX10" fmla="*/ 425425 w 425424"/>
                  <a:gd name="connsiteY10" fmla="*/ 143215 h 37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5424" h="370765">
                    <a:moveTo>
                      <a:pt x="425425" y="143215"/>
                    </a:moveTo>
                    <a:cubicBezTo>
                      <a:pt x="424665" y="126025"/>
                      <a:pt x="420508" y="109155"/>
                      <a:pt x="413194" y="93580"/>
                    </a:cubicBezTo>
                    <a:cubicBezTo>
                      <a:pt x="409028" y="87695"/>
                      <a:pt x="403583" y="82833"/>
                      <a:pt x="397265" y="79358"/>
                    </a:cubicBezTo>
                    <a:cubicBezTo>
                      <a:pt x="386388" y="72806"/>
                      <a:pt x="376759" y="64381"/>
                      <a:pt x="368821" y="54470"/>
                    </a:cubicBezTo>
                    <a:cubicBezTo>
                      <a:pt x="357378" y="37995"/>
                      <a:pt x="349128" y="19518"/>
                      <a:pt x="344502" y="0"/>
                    </a:cubicBezTo>
                    <a:cubicBezTo>
                      <a:pt x="304796" y="33338"/>
                      <a:pt x="261368" y="61971"/>
                      <a:pt x="215083" y="85331"/>
                    </a:cubicBezTo>
                    <a:cubicBezTo>
                      <a:pt x="167037" y="106704"/>
                      <a:pt x="116173" y="121073"/>
                      <a:pt x="64046" y="127997"/>
                    </a:cubicBezTo>
                    <a:cubicBezTo>
                      <a:pt x="40011" y="132264"/>
                      <a:pt x="10003" y="137526"/>
                      <a:pt x="4883" y="142930"/>
                    </a:cubicBezTo>
                    <a:cubicBezTo>
                      <a:pt x="-3650" y="154023"/>
                      <a:pt x="758" y="182325"/>
                      <a:pt x="4883" y="194271"/>
                    </a:cubicBezTo>
                    <a:cubicBezTo>
                      <a:pt x="29202" y="296811"/>
                      <a:pt x="116240" y="370765"/>
                      <a:pt x="212096" y="370765"/>
                    </a:cubicBezTo>
                    <a:cubicBezTo>
                      <a:pt x="325871" y="370765"/>
                      <a:pt x="425425" y="264385"/>
                      <a:pt x="425425" y="143215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4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DE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Metin kutusu 8">
                  <a:extLst>
                    <a:ext uri="{FF2B5EF4-FFF2-40B4-BE49-F238E27FC236}">
                      <a16:creationId xmlns:a16="http://schemas.microsoft.com/office/drawing/2014/main" id="{B596C6C3-7EAD-294B-D37B-4487F4BEA528}"/>
                    </a:ext>
                  </a:extLst>
                </p:cNvPr>
                <p:cNvSpPr txBox="1"/>
                <p:nvPr/>
              </p:nvSpPr>
              <p:spPr>
                <a:xfrm>
                  <a:off x="2465797" y="1774418"/>
                  <a:ext cx="2624837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)←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𝐾𝑔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()</m:t>
                        </m:r>
                      </m:oMath>
                    </m:oMathPara>
                  </a14:m>
                  <a:endParaRPr lang="tr-TR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Metin kutusu 8">
                  <a:extLst>
                    <a:ext uri="{FF2B5EF4-FFF2-40B4-BE49-F238E27FC236}">
                      <a16:creationId xmlns:a16="http://schemas.microsoft.com/office/drawing/2014/main" id="{B596C6C3-7EAD-294B-D37B-4487F4BEA5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5797" y="1774418"/>
                  <a:ext cx="2624837" cy="400110"/>
                </a:xfrm>
                <a:prstGeom prst="rect">
                  <a:avLst/>
                </a:prstGeom>
                <a:blipFill>
                  <a:blip r:embed="rId2"/>
                  <a:stretch>
                    <a:fillRect b="-1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46">
              <a:extLst>
                <a:ext uri="{FF2B5EF4-FFF2-40B4-BE49-F238E27FC236}">
                  <a16:creationId xmlns:a16="http://schemas.microsoft.com/office/drawing/2014/main" id="{DD217651-6B2D-9EEF-34C0-1F8EBD13A3BA}"/>
                </a:ext>
              </a:extLst>
            </p:cNvPr>
            <p:cNvSpPr/>
            <p:nvPr/>
          </p:nvSpPr>
          <p:spPr>
            <a:xfrm>
              <a:off x="635544" y="1709147"/>
              <a:ext cx="4250462" cy="2235816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Metin kutusu 13">
                <a:extLst>
                  <a:ext uri="{FF2B5EF4-FFF2-40B4-BE49-F238E27FC236}">
                    <a16:creationId xmlns:a16="http://schemas.microsoft.com/office/drawing/2014/main" id="{0717E115-31A3-4FD6-775C-40745D587308}"/>
                  </a:ext>
                </a:extLst>
              </p:cNvPr>
              <p:cNvSpPr txBox="1"/>
              <p:nvPr/>
            </p:nvSpPr>
            <p:spPr>
              <a:xfrm>
                <a:off x="1896452" y="2249344"/>
                <a:ext cx="322632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𝑀𝑢𝑙𝑆𝑖𝑔𝑛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Metin kutusu 13">
                <a:extLst>
                  <a:ext uri="{FF2B5EF4-FFF2-40B4-BE49-F238E27FC236}">
                    <a16:creationId xmlns:a16="http://schemas.microsoft.com/office/drawing/2014/main" id="{0717E115-31A3-4FD6-775C-40745D587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452" y="2249344"/>
                <a:ext cx="3226322" cy="400110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Metin kutusu 14">
                <a:extLst>
                  <a:ext uri="{FF2B5EF4-FFF2-40B4-BE49-F238E27FC236}">
                    <a16:creationId xmlns:a16="http://schemas.microsoft.com/office/drawing/2014/main" id="{103C5BB9-CD25-64B2-54CA-FF38325002AB}"/>
                  </a:ext>
                </a:extLst>
              </p:cNvPr>
              <p:cNvSpPr txBox="1"/>
              <p:nvPr/>
            </p:nvSpPr>
            <p:spPr>
              <a:xfrm>
                <a:off x="4018501" y="3788513"/>
                <a:ext cx="3430283" cy="477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Metin kutusu 14">
                <a:extLst>
                  <a:ext uri="{FF2B5EF4-FFF2-40B4-BE49-F238E27FC236}">
                    <a16:creationId xmlns:a16="http://schemas.microsoft.com/office/drawing/2014/main" id="{103C5BB9-CD25-64B2-54CA-FF3832500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501" y="3788513"/>
                <a:ext cx="3430283" cy="4778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up 15">
            <a:extLst>
              <a:ext uri="{FF2B5EF4-FFF2-40B4-BE49-F238E27FC236}">
                <a16:creationId xmlns:a16="http://schemas.microsoft.com/office/drawing/2014/main" id="{CE18EC64-5315-5FDB-55E9-84C1B1E11EEB}"/>
              </a:ext>
            </a:extLst>
          </p:cNvPr>
          <p:cNvGrpSpPr/>
          <p:nvPr/>
        </p:nvGrpSpPr>
        <p:grpSpPr>
          <a:xfrm>
            <a:off x="7026254" y="3089104"/>
            <a:ext cx="4409039" cy="1369189"/>
            <a:chOff x="1868031" y="3659255"/>
            <a:chExt cx="4409039" cy="1369189"/>
          </a:xfrm>
        </p:grpSpPr>
        <p:sp>
          <p:nvSpPr>
            <p:cNvPr id="17" name="Rectangle 46">
              <a:extLst>
                <a:ext uri="{FF2B5EF4-FFF2-40B4-BE49-F238E27FC236}">
                  <a16:creationId xmlns:a16="http://schemas.microsoft.com/office/drawing/2014/main" id="{FA0B1829-82CB-5F86-03DB-416BD4A2CC4F}"/>
                </a:ext>
              </a:extLst>
            </p:cNvPr>
            <p:cNvSpPr/>
            <p:nvPr/>
          </p:nvSpPr>
          <p:spPr>
            <a:xfrm>
              <a:off x="1868031" y="3659255"/>
              <a:ext cx="4409039" cy="1369189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up 17">
              <a:extLst>
                <a:ext uri="{FF2B5EF4-FFF2-40B4-BE49-F238E27FC236}">
                  <a16:creationId xmlns:a16="http://schemas.microsoft.com/office/drawing/2014/main" id="{94A39702-90B1-41BC-1B57-AEEB2BDD0A58}"/>
                </a:ext>
              </a:extLst>
            </p:cNvPr>
            <p:cNvGrpSpPr/>
            <p:nvPr/>
          </p:nvGrpSpPr>
          <p:grpSpPr>
            <a:xfrm>
              <a:off x="5272748" y="3864366"/>
              <a:ext cx="909210" cy="1059324"/>
              <a:chOff x="948172" y="2860953"/>
              <a:chExt cx="609600" cy="676356"/>
            </a:xfrm>
          </p:grpSpPr>
          <p:sp>
            <p:nvSpPr>
              <p:cNvPr id="19" name="Serbest Form: Şekil 18">
                <a:extLst>
                  <a:ext uri="{FF2B5EF4-FFF2-40B4-BE49-F238E27FC236}">
                    <a16:creationId xmlns:a16="http://schemas.microsoft.com/office/drawing/2014/main" id="{03A25EF2-6445-3911-776D-704CF9AC0F70}"/>
                  </a:ext>
                </a:extLst>
              </p:cNvPr>
              <p:cNvSpPr/>
              <p:nvPr/>
            </p:nvSpPr>
            <p:spPr>
              <a:xfrm>
                <a:off x="948172" y="3232509"/>
                <a:ext cx="609600" cy="304800"/>
              </a:xfrm>
              <a:custGeom>
                <a:avLst/>
                <a:gdLst>
                  <a:gd name="connsiteX0" fmla="*/ 609600 w 609600"/>
                  <a:gd name="connsiteY0" fmla="*/ 152400 h 304800"/>
                  <a:gd name="connsiteX1" fmla="*/ 579120 w 609600"/>
                  <a:gd name="connsiteY1" fmla="*/ 91440 h 304800"/>
                  <a:gd name="connsiteX2" fmla="*/ 430530 w 609600"/>
                  <a:gd name="connsiteY2" fmla="*/ 19050 h 304800"/>
                  <a:gd name="connsiteX3" fmla="*/ 304800 w 609600"/>
                  <a:gd name="connsiteY3" fmla="*/ 0 h 304800"/>
                  <a:gd name="connsiteX4" fmla="*/ 179070 w 609600"/>
                  <a:gd name="connsiteY4" fmla="*/ 19050 h 304800"/>
                  <a:gd name="connsiteX5" fmla="*/ 30480 w 609600"/>
                  <a:gd name="connsiteY5" fmla="*/ 91440 h 304800"/>
                  <a:gd name="connsiteX6" fmla="*/ 0 w 609600"/>
                  <a:gd name="connsiteY6" fmla="*/ 152400 h 304800"/>
                  <a:gd name="connsiteX7" fmla="*/ 0 w 609600"/>
                  <a:gd name="connsiteY7" fmla="*/ 304800 h 304800"/>
                  <a:gd name="connsiteX8" fmla="*/ 609600 w 609600"/>
                  <a:gd name="connsiteY8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9600" h="304800">
                    <a:moveTo>
                      <a:pt x="609600" y="152400"/>
                    </a:moveTo>
                    <a:cubicBezTo>
                      <a:pt x="609103" y="128536"/>
                      <a:pt x="597913" y="106157"/>
                      <a:pt x="579120" y="91440"/>
                    </a:cubicBezTo>
                    <a:cubicBezTo>
                      <a:pt x="537210" y="57150"/>
                      <a:pt x="483870" y="34290"/>
                      <a:pt x="430530" y="19050"/>
                    </a:cubicBezTo>
                    <a:cubicBezTo>
                      <a:pt x="389779" y="6575"/>
                      <a:pt x="347417" y="157"/>
                      <a:pt x="304800" y="0"/>
                    </a:cubicBezTo>
                    <a:cubicBezTo>
                      <a:pt x="262230" y="734"/>
                      <a:pt x="219947" y="7141"/>
                      <a:pt x="179070" y="19050"/>
                    </a:cubicBezTo>
                    <a:cubicBezTo>
                      <a:pt x="125800" y="34595"/>
                      <a:pt x="75555" y="59073"/>
                      <a:pt x="30480" y="91440"/>
                    </a:cubicBezTo>
                    <a:cubicBezTo>
                      <a:pt x="11687" y="106157"/>
                      <a:pt x="497" y="128536"/>
                      <a:pt x="0" y="152400"/>
                    </a:cubicBezTo>
                    <a:lnTo>
                      <a:pt x="0" y="304800"/>
                    </a:lnTo>
                    <a:lnTo>
                      <a:pt x="609600" y="30480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DE" dirty="0"/>
              </a:p>
            </p:txBody>
          </p:sp>
          <p:sp>
            <p:nvSpPr>
              <p:cNvPr id="20" name="Serbest Form: Şekil 19">
                <a:extLst>
                  <a:ext uri="{FF2B5EF4-FFF2-40B4-BE49-F238E27FC236}">
                    <a16:creationId xmlns:a16="http://schemas.microsoft.com/office/drawing/2014/main" id="{DBC2B1B0-3253-9991-EABA-109BD46B3C10}"/>
                  </a:ext>
                </a:extLst>
              </p:cNvPr>
              <p:cNvSpPr/>
              <p:nvPr/>
            </p:nvSpPr>
            <p:spPr>
              <a:xfrm>
                <a:off x="1082995" y="2860953"/>
                <a:ext cx="326044" cy="171533"/>
              </a:xfrm>
              <a:custGeom>
                <a:avLst/>
                <a:gdLst>
                  <a:gd name="connsiteX0" fmla="*/ 141402 w 326044"/>
                  <a:gd name="connsiteY0" fmla="*/ 140577 h 171533"/>
                  <a:gd name="connsiteX1" fmla="*/ 227127 w 326044"/>
                  <a:gd name="connsiteY1" fmla="*/ 78951 h 171533"/>
                  <a:gd name="connsiteX2" fmla="*/ 227127 w 326044"/>
                  <a:gd name="connsiteY2" fmla="*/ 78951 h 171533"/>
                  <a:gd name="connsiteX3" fmla="*/ 253416 w 326044"/>
                  <a:gd name="connsiteY3" fmla="*/ 89523 h 171533"/>
                  <a:gd name="connsiteX4" fmla="*/ 298945 w 326044"/>
                  <a:gd name="connsiteY4" fmla="*/ 137815 h 171533"/>
                  <a:gd name="connsiteX5" fmla="*/ 321329 w 326044"/>
                  <a:gd name="connsiteY5" fmla="*/ 170200 h 171533"/>
                  <a:gd name="connsiteX6" fmla="*/ 321329 w 326044"/>
                  <a:gd name="connsiteY6" fmla="*/ 170200 h 171533"/>
                  <a:gd name="connsiteX7" fmla="*/ 322377 w 326044"/>
                  <a:gd name="connsiteY7" fmla="*/ 171534 h 171533"/>
                  <a:gd name="connsiteX8" fmla="*/ 322377 w 326044"/>
                  <a:gd name="connsiteY8" fmla="*/ 171534 h 171533"/>
                  <a:gd name="connsiteX9" fmla="*/ 323615 w 326044"/>
                  <a:gd name="connsiteY9" fmla="*/ 111240 h 171533"/>
                  <a:gd name="connsiteX10" fmla="*/ 293802 w 326044"/>
                  <a:gd name="connsiteY10" fmla="*/ 50090 h 171533"/>
                  <a:gd name="connsiteX11" fmla="*/ 243795 w 326044"/>
                  <a:gd name="connsiteY11" fmla="*/ 33421 h 171533"/>
                  <a:gd name="connsiteX12" fmla="*/ 157880 w 326044"/>
                  <a:gd name="connsiteY12" fmla="*/ 84 h 171533"/>
                  <a:gd name="connsiteX13" fmla="*/ 36150 w 326044"/>
                  <a:gd name="connsiteY13" fmla="*/ 52376 h 171533"/>
                  <a:gd name="connsiteX14" fmla="*/ 6432 w 326044"/>
                  <a:gd name="connsiteY14" fmla="*/ 134958 h 171533"/>
                  <a:gd name="connsiteX15" fmla="*/ 2908 w 326044"/>
                  <a:gd name="connsiteY15" fmla="*/ 162866 h 171533"/>
                  <a:gd name="connsiteX16" fmla="*/ 18815 w 326044"/>
                  <a:gd name="connsiteY16" fmla="*/ 162866 h 171533"/>
                  <a:gd name="connsiteX17" fmla="*/ 18815 w 326044"/>
                  <a:gd name="connsiteY17" fmla="*/ 162866 h 171533"/>
                  <a:gd name="connsiteX18" fmla="*/ 141402 w 326044"/>
                  <a:gd name="connsiteY18" fmla="*/ 140577 h 17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6044" h="171533">
                    <a:moveTo>
                      <a:pt x="141402" y="140577"/>
                    </a:moveTo>
                    <a:cubicBezTo>
                      <a:pt x="166167" y="126004"/>
                      <a:pt x="227127" y="78951"/>
                      <a:pt x="227127" y="78951"/>
                    </a:cubicBezTo>
                    <a:lnTo>
                      <a:pt x="227127" y="78951"/>
                    </a:lnTo>
                    <a:cubicBezTo>
                      <a:pt x="236746" y="79784"/>
                      <a:pt x="245898" y="83465"/>
                      <a:pt x="253416" y="89523"/>
                    </a:cubicBezTo>
                    <a:cubicBezTo>
                      <a:pt x="271708" y="102368"/>
                      <a:pt x="287199" y="118799"/>
                      <a:pt x="298945" y="137815"/>
                    </a:cubicBezTo>
                    <a:cubicBezTo>
                      <a:pt x="309518" y="153627"/>
                      <a:pt x="318567" y="166390"/>
                      <a:pt x="321329" y="170200"/>
                    </a:cubicBezTo>
                    <a:lnTo>
                      <a:pt x="321329" y="170200"/>
                    </a:lnTo>
                    <a:lnTo>
                      <a:pt x="322377" y="171534"/>
                    </a:lnTo>
                    <a:lnTo>
                      <a:pt x="322377" y="171534"/>
                    </a:lnTo>
                    <a:cubicBezTo>
                      <a:pt x="327139" y="162009"/>
                      <a:pt x="326949" y="135434"/>
                      <a:pt x="323615" y="111240"/>
                    </a:cubicBezTo>
                    <a:cubicBezTo>
                      <a:pt x="318948" y="77903"/>
                      <a:pt x="315138" y="67997"/>
                      <a:pt x="293802" y="50090"/>
                    </a:cubicBezTo>
                    <a:cubicBezTo>
                      <a:pt x="280207" y="37769"/>
                      <a:pt x="262063" y="31721"/>
                      <a:pt x="243795" y="33421"/>
                    </a:cubicBezTo>
                    <a:cubicBezTo>
                      <a:pt x="219009" y="14187"/>
                      <a:pt x="189151" y="2602"/>
                      <a:pt x="157880" y="84"/>
                    </a:cubicBezTo>
                    <a:cubicBezTo>
                      <a:pt x="110255" y="-1631"/>
                      <a:pt x="58248" y="23229"/>
                      <a:pt x="36150" y="52376"/>
                    </a:cubicBezTo>
                    <a:cubicBezTo>
                      <a:pt x="2718" y="96191"/>
                      <a:pt x="6432" y="124766"/>
                      <a:pt x="6432" y="134958"/>
                    </a:cubicBezTo>
                    <a:cubicBezTo>
                      <a:pt x="6432" y="145149"/>
                      <a:pt x="-5283" y="162866"/>
                      <a:pt x="2908" y="162866"/>
                    </a:cubicBezTo>
                    <a:cubicBezTo>
                      <a:pt x="8242" y="162866"/>
                      <a:pt x="13481" y="162866"/>
                      <a:pt x="18815" y="162866"/>
                    </a:cubicBezTo>
                    <a:lnTo>
                      <a:pt x="18815" y="162866"/>
                    </a:lnTo>
                    <a:cubicBezTo>
                      <a:pt x="49009" y="162009"/>
                      <a:pt x="110636" y="158675"/>
                      <a:pt x="141402" y="140577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DE"/>
              </a:p>
            </p:txBody>
          </p:sp>
          <p:sp>
            <p:nvSpPr>
              <p:cNvPr id="21" name="Serbest Form: Şekil 20">
                <a:extLst>
                  <a:ext uri="{FF2B5EF4-FFF2-40B4-BE49-F238E27FC236}">
                    <a16:creationId xmlns:a16="http://schemas.microsoft.com/office/drawing/2014/main" id="{736A4C9A-75F5-DF59-5D5A-FC1BF821B6A1}"/>
                  </a:ext>
                </a:extLst>
              </p:cNvPr>
              <p:cNvSpPr/>
              <p:nvPr/>
            </p:nvSpPr>
            <p:spPr>
              <a:xfrm>
                <a:off x="1100667" y="2960093"/>
                <a:ext cx="303276" cy="233186"/>
              </a:xfrm>
              <a:custGeom>
                <a:avLst/>
                <a:gdLst>
                  <a:gd name="connsiteX0" fmla="*/ 289655 w 303276"/>
                  <a:gd name="connsiteY0" fmla="*/ 83534 h 233186"/>
                  <a:gd name="connsiteX1" fmla="*/ 265938 w 303276"/>
                  <a:gd name="connsiteY1" fmla="*/ 49340 h 233186"/>
                  <a:gd name="connsiteX2" fmla="*/ 225076 w 303276"/>
                  <a:gd name="connsiteY2" fmla="*/ 5715 h 233186"/>
                  <a:gd name="connsiteX3" fmla="*/ 214694 w 303276"/>
                  <a:gd name="connsiteY3" fmla="*/ 0 h 233186"/>
                  <a:gd name="connsiteX4" fmla="*/ 133350 w 303276"/>
                  <a:gd name="connsiteY4" fmla="*/ 57721 h 233186"/>
                  <a:gd name="connsiteX5" fmla="*/ 0 w 303276"/>
                  <a:gd name="connsiteY5" fmla="*/ 82677 h 233186"/>
                  <a:gd name="connsiteX6" fmla="*/ 154278 w 303276"/>
                  <a:gd name="connsiteY6" fmla="*/ 233175 h 233186"/>
                  <a:gd name="connsiteX7" fmla="*/ 303276 w 303276"/>
                  <a:gd name="connsiteY7" fmla="*/ 102203 h 233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3276" h="233186">
                    <a:moveTo>
                      <a:pt x="289655" y="83534"/>
                    </a:moveTo>
                    <a:cubicBezTo>
                      <a:pt x="289179" y="82868"/>
                      <a:pt x="278702" y="68294"/>
                      <a:pt x="265938" y="49340"/>
                    </a:cubicBezTo>
                    <a:cubicBezTo>
                      <a:pt x="255456" y="32148"/>
                      <a:pt x="241546" y="17297"/>
                      <a:pt x="225076" y="5715"/>
                    </a:cubicBezTo>
                    <a:cubicBezTo>
                      <a:pt x="221870" y="3380"/>
                      <a:pt x="218382" y="1460"/>
                      <a:pt x="214694" y="0"/>
                    </a:cubicBezTo>
                    <a:cubicBezTo>
                      <a:pt x="197739" y="12859"/>
                      <a:pt x="154115" y="45625"/>
                      <a:pt x="133350" y="57721"/>
                    </a:cubicBezTo>
                    <a:cubicBezTo>
                      <a:pt x="100394" y="76771"/>
                      <a:pt x="40291" y="81820"/>
                      <a:pt x="0" y="82677"/>
                    </a:cubicBezTo>
                    <a:cubicBezTo>
                      <a:pt x="1044" y="166839"/>
                      <a:pt x="70116" y="234219"/>
                      <a:pt x="154278" y="233175"/>
                    </a:cubicBezTo>
                    <a:cubicBezTo>
                      <a:pt x="229450" y="232243"/>
                      <a:pt x="292712" y="176634"/>
                      <a:pt x="303276" y="102203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DE"/>
              </a:p>
            </p:txBody>
          </p:sp>
        </p:grpSp>
      </p:grpSp>
      <p:cxnSp>
        <p:nvCxnSpPr>
          <p:cNvPr id="22" name="Straight Arrow Connector 60">
            <a:extLst>
              <a:ext uri="{FF2B5EF4-FFF2-40B4-BE49-F238E27FC236}">
                <a16:creationId xmlns:a16="http://schemas.microsoft.com/office/drawing/2014/main" id="{F4815C48-1101-80CE-5FDC-220AB49F8633}"/>
              </a:ext>
            </a:extLst>
          </p:cNvPr>
          <p:cNvCxnSpPr>
            <a:cxnSpLocks/>
          </p:cNvCxnSpPr>
          <p:nvPr/>
        </p:nvCxnSpPr>
        <p:spPr bwMode="auto">
          <a:xfrm>
            <a:off x="4867476" y="3482654"/>
            <a:ext cx="2191114" cy="0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Metin kutusu 22">
                <a:extLst>
                  <a:ext uri="{FF2B5EF4-FFF2-40B4-BE49-F238E27FC236}">
                    <a16:creationId xmlns:a16="http://schemas.microsoft.com/office/drawing/2014/main" id="{CD7E09FA-C67A-F772-508A-275D747AC3E7}"/>
                  </a:ext>
                </a:extLst>
              </p:cNvPr>
              <p:cNvSpPr txBox="1"/>
              <p:nvPr/>
            </p:nvSpPr>
            <p:spPr>
              <a:xfrm>
                <a:off x="5124105" y="3045268"/>
                <a:ext cx="1444669" cy="477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𝑎𝑝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Metin kutusu 22">
                <a:extLst>
                  <a:ext uri="{FF2B5EF4-FFF2-40B4-BE49-F238E27FC236}">
                    <a16:creationId xmlns:a16="http://schemas.microsoft.com/office/drawing/2014/main" id="{CD7E09FA-C67A-F772-508A-275D747AC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105" y="3045268"/>
                <a:ext cx="1444669" cy="477888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60">
            <a:extLst>
              <a:ext uri="{FF2B5EF4-FFF2-40B4-BE49-F238E27FC236}">
                <a16:creationId xmlns:a16="http://schemas.microsoft.com/office/drawing/2014/main" id="{0F31FE7B-FF18-E5C7-9370-3574EA86FA32}"/>
              </a:ext>
            </a:extLst>
          </p:cNvPr>
          <p:cNvCxnSpPr>
            <a:cxnSpLocks/>
          </p:cNvCxnSpPr>
          <p:nvPr/>
        </p:nvCxnSpPr>
        <p:spPr bwMode="auto">
          <a:xfrm flipV="1">
            <a:off x="4869997" y="4252840"/>
            <a:ext cx="2166185" cy="13561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Metin kutusu 24">
                <a:extLst>
                  <a:ext uri="{FF2B5EF4-FFF2-40B4-BE49-F238E27FC236}">
                    <a16:creationId xmlns:a16="http://schemas.microsoft.com/office/drawing/2014/main" id="{4040D243-01E2-4E45-EBF1-8240A682D982}"/>
                  </a:ext>
                </a:extLst>
              </p:cNvPr>
              <p:cNvSpPr txBox="1"/>
              <p:nvPr/>
            </p:nvSpPr>
            <p:spPr>
              <a:xfrm>
                <a:off x="2420910" y="4200013"/>
                <a:ext cx="267362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)←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𝐾𝑔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()</m:t>
                      </m:r>
                    </m:oMath>
                  </m:oMathPara>
                </a14:m>
                <a:endParaRPr lang="tr-TR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Metin kutusu 24">
                <a:extLst>
                  <a:ext uri="{FF2B5EF4-FFF2-40B4-BE49-F238E27FC236}">
                    <a16:creationId xmlns:a16="http://schemas.microsoft.com/office/drawing/2014/main" id="{4040D243-01E2-4E45-EBF1-8240A682D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910" y="4200013"/>
                <a:ext cx="2673626" cy="400110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46">
            <a:extLst>
              <a:ext uri="{FF2B5EF4-FFF2-40B4-BE49-F238E27FC236}">
                <a16:creationId xmlns:a16="http://schemas.microsoft.com/office/drawing/2014/main" id="{B7D1F56D-1E0E-3045-D129-38920166FB1D}"/>
              </a:ext>
            </a:extLst>
          </p:cNvPr>
          <p:cNvSpPr/>
          <p:nvPr/>
        </p:nvSpPr>
        <p:spPr>
          <a:xfrm>
            <a:off x="590656" y="4114849"/>
            <a:ext cx="4250461" cy="2102774"/>
          </a:xfrm>
          <a:prstGeom prst="rect">
            <a:avLst/>
          </a:prstGeom>
          <a:noFill/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Metin kutusu 26">
                <a:extLst>
                  <a:ext uri="{FF2B5EF4-FFF2-40B4-BE49-F238E27FC236}">
                    <a16:creationId xmlns:a16="http://schemas.microsoft.com/office/drawing/2014/main" id="{FF6FD030-D332-A6B5-C07E-268F36C56695}"/>
                  </a:ext>
                </a:extLst>
              </p:cNvPr>
              <p:cNvSpPr txBox="1"/>
              <p:nvPr/>
            </p:nvSpPr>
            <p:spPr>
              <a:xfrm>
                <a:off x="1613014" y="5056873"/>
                <a:ext cx="376135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𝑀𝑢𝑙𝑆𝑖𝑔𝑛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Metin kutusu 26">
                <a:extLst>
                  <a:ext uri="{FF2B5EF4-FFF2-40B4-BE49-F238E27FC236}">
                    <a16:creationId xmlns:a16="http://schemas.microsoft.com/office/drawing/2014/main" id="{FF6FD030-D332-A6B5-C07E-268F36C56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014" y="5056873"/>
                <a:ext cx="3761354" cy="400110"/>
              </a:xfrm>
              <a:prstGeom prst="rect">
                <a:avLst/>
              </a:prstGeom>
              <a:blipFill>
                <a:blip r:embed="rId7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Serbest Form: Şekil 27">
            <a:extLst>
              <a:ext uri="{FF2B5EF4-FFF2-40B4-BE49-F238E27FC236}">
                <a16:creationId xmlns:a16="http://schemas.microsoft.com/office/drawing/2014/main" id="{42D72ABA-AAAE-6E23-2D0C-B5F29B14CCD0}"/>
              </a:ext>
            </a:extLst>
          </p:cNvPr>
          <p:cNvSpPr/>
          <p:nvPr/>
        </p:nvSpPr>
        <p:spPr>
          <a:xfrm>
            <a:off x="717884" y="4834784"/>
            <a:ext cx="909210" cy="477384"/>
          </a:xfrm>
          <a:custGeom>
            <a:avLst/>
            <a:gdLst>
              <a:gd name="connsiteX0" fmla="*/ 609600 w 609600"/>
              <a:gd name="connsiteY0" fmla="*/ 152400 h 304800"/>
              <a:gd name="connsiteX1" fmla="*/ 579120 w 609600"/>
              <a:gd name="connsiteY1" fmla="*/ 91440 h 304800"/>
              <a:gd name="connsiteX2" fmla="*/ 430530 w 609600"/>
              <a:gd name="connsiteY2" fmla="*/ 19050 h 304800"/>
              <a:gd name="connsiteX3" fmla="*/ 304800 w 609600"/>
              <a:gd name="connsiteY3" fmla="*/ 0 h 304800"/>
              <a:gd name="connsiteX4" fmla="*/ 179070 w 609600"/>
              <a:gd name="connsiteY4" fmla="*/ 19050 h 304800"/>
              <a:gd name="connsiteX5" fmla="*/ 30480 w 609600"/>
              <a:gd name="connsiteY5" fmla="*/ 91440 h 304800"/>
              <a:gd name="connsiteX6" fmla="*/ 0 w 609600"/>
              <a:gd name="connsiteY6" fmla="*/ 152400 h 304800"/>
              <a:gd name="connsiteX7" fmla="*/ 0 w 609600"/>
              <a:gd name="connsiteY7" fmla="*/ 304800 h 304800"/>
              <a:gd name="connsiteX8" fmla="*/ 609600 w 609600"/>
              <a:gd name="connsiteY8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" h="304800">
                <a:moveTo>
                  <a:pt x="609600" y="152400"/>
                </a:moveTo>
                <a:cubicBezTo>
                  <a:pt x="609103" y="128536"/>
                  <a:pt x="597913" y="106157"/>
                  <a:pt x="579120" y="91440"/>
                </a:cubicBezTo>
                <a:cubicBezTo>
                  <a:pt x="537210" y="57150"/>
                  <a:pt x="483870" y="34290"/>
                  <a:pt x="430530" y="19050"/>
                </a:cubicBezTo>
                <a:cubicBezTo>
                  <a:pt x="389779" y="6575"/>
                  <a:pt x="347417" y="157"/>
                  <a:pt x="304800" y="0"/>
                </a:cubicBezTo>
                <a:cubicBezTo>
                  <a:pt x="262230" y="734"/>
                  <a:pt x="219947" y="7141"/>
                  <a:pt x="179070" y="19050"/>
                </a:cubicBezTo>
                <a:cubicBezTo>
                  <a:pt x="125800" y="34595"/>
                  <a:pt x="75555" y="59073"/>
                  <a:pt x="30480" y="91440"/>
                </a:cubicBezTo>
                <a:cubicBezTo>
                  <a:pt x="11687" y="106157"/>
                  <a:pt x="497" y="128536"/>
                  <a:pt x="0" y="152400"/>
                </a:cubicBezTo>
                <a:lnTo>
                  <a:pt x="0" y="304800"/>
                </a:lnTo>
                <a:lnTo>
                  <a:pt x="609600" y="3048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DE" dirty="0"/>
          </a:p>
        </p:txBody>
      </p:sp>
      <p:sp>
        <p:nvSpPr>
          <p:cNvPr id="29" name="Serbest Form: Şekil 28">
            <a:extLst>
              <a:ext uri="{FF2B5EF4-FFF2-40B4-BE49-F238E27FC236}">
                <a16:creationId xmlns:a16="http://schemas.microsoft.com/office/drawing/2014/main" id="{0F402A38-6E27-E692-9BBA-CF98B6D0F959}"/>
              </a:ext>
            </a:extLst>
          </p:cNvPr>
          <p:cNvSpPr/>
          <p:nvPr/>
        </p:nvSpPr>
        <p:spPr>
          <a:xfrm>
            <a:off x="918971" y="4252840"/>
            <a:ext cx="486290" cy="268659"/>
          </a:xfrm>
          <a:custGeom>
            <a:avLst/>
            <a:gdLst>
              <a:gd name="connsiteX0" fmla="*/ 141402 w 326044"/>
              <a:gd name="connsiteY0" fmla="*/ 140577 h 171533"/>
              <a:gd name="connsiteX1" fmla="*/ 227127 w 326044"/>
              <a:gd name="connsiteY1" fmla="*/ 78951 h 171533"/>
              <a:gd name="connsiteX2" fmla="*/ 227127 w 326044"/>
              <a:gd name="connsiteY2" fmla="*/ 78951 h 171533"/>
              <a:gd name="connsiteX3" fmla="*/ 253416 w 326044"/>
              <a:gd name="connsiteY3" fmla="*/ 89523 h 171533"/>
              <a:gd name="connsiteX4" fmla="*/ 298945 w 326044"/>
              <a:gd name="connsiteY4" fmla="*/ 137815 h 171533"/>
              <a:gd name="connsiteX5" fmla="*/ 321329 w 326044"/>
              <a:gd name="connsiteY5" fmla="*/ 170200 h 171533"/>
              <a:gd name="connsiteX6" fmla="*/ 321329 w 326044"/>
              <a:gd name="connsiteY6" fmla="*/ 170200 h 171533"/>
              <a:gd name="connsiteX7" fmla="*/ 322377 w 326044"/>
              <a:gd name="connsiteY7" fmla="*/ 171534 h 171533"/>
              <a:gd name="connsiteX8" fmla="*/ 322377 w 326044"/>
              <a:gd name="connsiteY8" fmla="*/ 171534 h 171533"/>
              <a:gd name="connsiteX9" fmla="*/ 323615 w 326044"/>
              <a:gd name="connsiteY9" fmla="*/ 111240 h 171533"/>
              <a:gd name="connsiteX10" fmla="*/ 293802 w 326044"/>
              <a:gd name="connsiteY10" fmla="*/ 50090 h 171533"/>
              <a:gd name="connsiteX11" fmla="*/ 243795 w 326044"/>
              <a:gd name="connsiteY11" fmla="*/ 33421 h 171533"/>
              <a:gd name="connsiteX12" fmla="*/ 157880 w 326044"/>
              <a:gd name="connsiteY12" fmla="*/ 84 h 171533"/>
              <a:gd name="connsiteX13" fmla="*/ 36150 w 326044"/>
              <a:gd name="connsiteY13" fmla="*/ 52376 h 171533"/>
              <a:gd name="connsiteX14" fmla="*/ 6432 w 326044"/>
              <a:gd name="connsiteY14" fmla="*/ 134958 h 171533"/>
              <a:gd name="connsiteX15" fmla="*/ 2908 w 326044"/>
              <a:gd name="connsiteY15" fmla="*/ 162866 h 171533"/>
              <a:gd name="connsiteX16" fmla="*/ 18815 w 326044"/>
              <a:gd name="connsiteY16" fmla="*/ 162866 h 171533"/>
              <a:gd name="connsiteX17" fmla="*/ 18815 w 326044"/>
              <a:gd name="connsiteY17" fmla="*/ 162866 h 171533"/>
              <a:gd name="connsiteX18" fmla="*/ 141402 w 326044"/>
              <a:gd name="connsiteY18" fmla="*/ 140577 h 17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6044" h="171533">
                <a:moveTo>
                  <a:pt x="141402" y="140577"/>
                </a:moveTo>
                <a:cubicBezTo>
                  <a:pt x="166167" y="126004"/>
                  <a:pt x="227127" y="78951"/>
                  <a:pt x="227127" y="78951"/>
                </a:cubicBezTo>
                <a:lnTo>
                  <a:pt x="227127" y="78951"/>
                </a:lnTo>
                <a:cubicBezTo>
                  <a:pt x="236746" y="79784"/>
                  <a:pt x="245898" y="83465"/>
                  <a:pt x="253416" y="89523"/>
                </a:cubicBezTo>
                <a:cubicBezTo>
                  <a:pt x="271708" y="102368"/>
                  <a:pt x="287199" y="118799"/>
                  <a:pt x="298945" y="137815"/>
                </a:cubicBezTo>
                <a:cubicBezTo>
                  <a:pt x="309518" y="153627"/>
                  <a:pt x="318567" y="166390"/>
                  <a:pt x="321329" y="170200"/>
                </a:cubicBezTo>
                <a:lnTo>
                  <a:pt x="321329" y="170200"/>
                </a:lnTo>
                <a:lnTo>
                  <a:pt x="322377" y="171534"/>
                </a:lnTo>
                <a:lnTo>
                  <a:pt x="322377" y="171534"/>
                </a:lnTo>
                <a:cubicBezTo>
                  <a:pt x="327139" y="162009"/>
                  <a:pt x="326949" y="135434"/>
                  <a:pt x="323615" y="111240"/>
                </a:cubicBezTo>
                <a:cubicBezTo>
                  <a:pt x="318948" y="77903"/>
                  <a:pt x="315138" y="67997"/>
                  <a:pt x="293802" y="50090"/>
                </a:cubicBezTo>
                <a:cubicBezTo>
                  <a:pt x="280207" y="37769"/>
                  <a:pt x="262063" y="31721"/>
                  <a:pt x="243795" y="33421"/>
                </a:cubicBezTo>
                <a:cubicBezTo>
                  <a:pt x="219009" y="14187"/>
                  <a:pt x="189151" y="2602"/>
                  <a:pt x="157880" y="84"/>
                </a:cubicBezTo>
                <a:cubicBezTo>
                  <a:pt x="110255" y="-1631"/>
                  <a:pt x="58248" y="23229"/>
                  <a:pt x="36150" y="52376"/>
                </a:cubicBezTo>
                <a:cubicBezTo>
                  <a:pt x="2718" y="96191"/>
                  <a:pt x="6432" y="124766"/>
                  <a:pt x="6432" y="134958"/>
                </a:cubicBezTo>
                <a:cubicBezTo>
                  <a:pt x="6432" y="145149"/>
                  <a:pt x="-5283" y="162866"/>
                  <a:pt x="2908" y="162866"/>
                </a:cubicBezTo>
                <a:cubicBezTo>
                  <a:pt x="8242" y="162866"/>
                  <a:pt x="13481" y="162866"/>
                  <a:pt x="18815" y="162866"/>
                </a:cubicBezTo>
                <a:lnTo>
                  <a:pt x="18815" y="162866"/>
                </a:lnTo>
                <a:cubicBezTo>
                  <a:pt x="49009" y="162009"/>
                  <a:pt x="110636" y="158675"/>
                  <a:pt x="141402" y="14057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DE"/>
          </a:p>
        </p:txBody>
      </p:sp>
      <p:sp>
        <p:nvSpPr>
          <p:cNvPr id="30" name="Serbest Form: Şekil 29">
            <a:extLst>
              <a:ext uri="{FF2B5EF4-FFF2-40B4-BE49-F238E27FC236}">
                <a16:creationId xmlns:a16="http://schemas.microsoft.com/office/drawing/2014/main" id="{928488D2-64E0-36D7-D29A-6D3EB4B01DCB}"/>
              </a:ext>
            </a:extLst>
          </p:cNvPr>
          <p:cNvSpPr/>
          <p:nvPr/>
        </p:nvSpPr>
        <p:spPr>
          <a:xfrm>
            <a:off x="945328" y="4408120"/>
            <a:ext cx="452332" cy="365221"/>
          </a:xfrm>
          <a:custGeom>
            <a:avLst/>
            <a:gdLst>
              <a:gd name="connsiteX0" fmla="*/ 289655 w 303276"/>
              <a:gd name="connsiteY0" fmla="*/ 83534 h 233186"/>
              <a:gd name="connsiteX1" fmla="*/ 265938 w 303276"/>
              <a:gd name="connsiteY1" fmla="*/ 49340 h 233186"/>
              <a:gd name="connsiteX2" fmla="*/ 225076 w 303276"/>
              <a:gd name="connsiteY2" fmla="*/ 5715 h 233186"/>
              <a:gd name="connsiteX3" fmla="*/ 214694 w 303276"/>
              <a:gd name="connsiteY3" fmla="*/ 0 h 233186"/>
              <a:gd name="connsiteX4" fmla="*/ 133350 w 303276"/>
              <a:gd name="connsiteY4" fmla="*/ 57721 h 233186"/>
              <a:gd name="connsiteX5" fmla="*/ 0 w 303276"/>
              <a:gd name="connsiteY5" fmla="*/ 82677 h 233186"/>
              <a:gd name="connsiteX6" fmla="*/ 154278 w 303276"/>
              <a:gd name="connsiteY6" fmla="*/ 233175 h 233186"/>
              <a:gd name="connsiteX7" fmla="*/ 303276 w 303276"/>
              <a:gd name="connsiteY7" fmla="*/ 102203 h 233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276" h="233186">
                <a:moveTo>
                  <a:pt x="289655" y="83534"/>
                </a:moveTo>
                <a:cubicBezTo>
                  <a:pt x="289179" y="82868"/>
                  <a:pt x="278702" y="68294"/>
                  <a:pt x="265938" y="49340"/>
                </a:cubicBezTo>
                <a:cubicBezTo>
                  <a:pt x="255456" y="32148"/>
                  <a:pt x="241546" y="17297"/>
                  <a:pt x="225076" y="5715"/>
                </a:cubicBezTo>
                <a:cubicBezTo>
                  <a:pt x="221870" y="3380"/>
                  <a:pt x="218382" y="1460"/>
                  <a:pt x="214694" y="0"/>
                </a:cubicBezTo>
                <a:cubicBezTo>
                  <a:pt x="197739" y="12859"/>
                  <a:pt x="154115" y="45625"/>
                  <a:pt x="133350" y="57721"/>
                </a:cubicBezTo>
                <a:cubicBezTo>
                  <a:pt x="100394" y="76771"/>
                  <a:pt x="40291" y="81820"/>
                  <a:pt x="0" y="82677"/>
                </a:cubicBezTo>
                <a:cubicBezTo>
                  <a:pt x="1044" y="166839"/>
                  <a:pt x="70116" y="234219"/>
                  <a:pt x="154278" y="233175"/>
                </a:cubicBezTo>
                <a:cubicBezTo>
                  <a:pt x="229450" y="232243"/>
                  <a:pt x="292712" y="176634"/>
                  <a:pt x="303276" y="10220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DE"/>
          </a:p>
        </p:txBody>
      </p:sp>
      <p:cxnSp>
        <p:nvCxnSpPr>
          <p:cNvPr id="31" name="Straight Arrow Connector 60">
            <a:extLst>
              <a:ext uri="{FF2B5EF4-FFF2-40B4-BE49-F238E27FC236}">
                <a16:creationId xmlns:a16="http://schemas.microsoft.com/office/drawing/2014/main" id="{C6A388B8-23B3-AB26-EE0E-3DEF6B14C06D}"/>
              </a:ext>
            </a:extLst>
          </p:cNvPr>
          <p:cNvCxnSpPr>
            <a:cxnSpLocks/>
          </p:cNvCxnSpPr>
          <p:nvPr/>
        </p:nvCxnSpPr>
        <p:spPr bwMode="auto">
          <a:xfrm>
            <a:off x="1533236" y="3494214"/>
            <a:ext cx="0" cy="787095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Metin kutusu 31">
                <a:extLst>
                  <a:ext uri="{FF2B5EF4-FFF2-40B4-BE49-F238E27FC236}">
                    <a16:creationId xmlns:a16="http://schemas.microsoft.com/office/drawing/2014/main" id="{0E782C94-1CB7-020D-4C42-CE1FCB40A463}"/>
                  </a:ext>
                </a:extLst>
              </p:cNvPr>
              <p:cNvSpPr txBox="1"/>
              <p:nvPr/>
            </p:nvSpPr>
            <p:spPr>
              <a:xfrm>
                <a:off x="489509" y="3676522"/>
                <a:ext cx="10546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tr-T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Metin kutusu 31">
                <a:extLst>
                  <a:ext uri="{FF2B5EF4-FFF2-40B4-BE49-F238E27FC236}">
                    <a16:creationId xmlns:a16="http://schemas.microsoft.com/office/drawing/2014/main" id="{0E782C94-1CB7-020D-4C42-CE1FCB40A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09" y="3676522"/>
                <a:ext cx="1054667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Metin kutusu 38">
                <a:extLst>
                  <a:ext uri="{FF2B5EF4-FFF2-40B4-BE49-F238E27FC236}">
                    <a16:creationId xmlns:a16="http://schemas.microsoft.com/office/drawing/2014/main" id="{F01E8D75-1837-A5FE-F4D2-FE4B14A01D60}"/>
                  </a:ext>
                </a:extLst>
              </p:cNvPr>
              <p:cNvSpPr txBox="1"/>
              <p:nvPr/>
            </p:nvSpPr>
            <p:spPr>
              <a:xfrm>
                <a:off x="453481" y="1851155"/>
                <a:ext cx="4425518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0,1}←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𝑉𝑓𝐾𝐴𝑔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{"/>
                          <m:endChr m:val="}"/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𝑎𝑝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Metin kutusu 38">
                <a:extLst>
                  <a:ext uri="{FF2B5EF4-FFF2-40B4-BE49-F238E27FC236}">
                    <a16:creationId xmlns:a16="http://schemas.microsoft.com/office/drawing/2014/main" id="{F01E8D75-1837-A5FE-F4D2-FE4B14A01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81" y="1851155"/>
                <a:ext cx="4425518" cy="413511"/>
              </a:xfrm>
              <a:prstGeom prst="rect">
                <a:avLst/>
              </a:prstGeom>
              <a:blipFill>
                <a:blip r:embed="rId9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Metin kutusu 39">
                <a:extLst>
                  <a:ext uri="{FF2B5EF4-FFF2-40B4-BE49-F238E27FC236}">
                    <a16:creationId xmlns:a16="http://schemas.microsoft.com/office/drawing/2014/main" id="{7D02DB1B-6A55-D94E-89B0-DFD8A694239D}"/>
                  </a:ext>
                </a:extLst>
              </p:cNvPr>
              <p:cNvSpPr txBox="1"/>
              <p:nvPr/>
            </p:nvSpPr>
            <p:spPr>
              <a:xfrm>
                <a:off x="1297903" y="4613120"/>
                <a:ext cx="3579574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𝑎𝑝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)←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𝐾𝐴𝑔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({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Metin kutusu 39">
                <a:extLst>
                  <a:ext uri="{FF2B5EF4-FFF2-40B4-BE49-F238E27FC236}">
                    <a16:creationId xmlns:a16="http://schemas.microsoft.com/office/drawing/2014/main" id="{7D02DB1B-6A55-D94E-89B0-DFD8A6942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903" y="4613120"/>
                <a:ext cx="3579574" cy="413511"/>
              </a:xfrm>
              <a:prstGeom prst="rect">
                <a:avLst/>
              </a:prstGeom>
              <a:blipFill>
                <a:blip r:embed="rId10"/>
                <a:stretch>
                  <a:fillRect l="-341" r="-511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Metin kutusu 40">
                <a:extLst>
                  <a:ext uri="{FF2B5EF4-FFF2-40B4-BE49-F238E27FC236}">
                    <a16:creationId xmlns:a16="http://schemas.microsoft.com/office/drawing/2014/main" id="{9A390324-0A23-5D15-DD6E-3F7948EA58AB}"/>
                  </a:ext>
                </a:extLst>
              </p:cNvPr>
              <p:cNvSpPr txBox="1"/>
              <p:nvPr/>
            </p:nvSpPr>
            <p:spPr>
              <a:xfrm>
                <a:off x="1791299" y="5432038"/>
                <a:ext cx="3430283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𝐶𝑚𝑏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{"/>
                          <m:endChr m:val="}"/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Metin kutusu 40">
                <a:extLst>
                  <a:ext uri="{FF2B5EF4-FFF2-40B4-BE49-F238E27FC236}">
                    <a16:creationId xmlns:a16="http://schemas.microsoft.com/office/drawing/2014/main" id="{9A390324-0A23-5D15-DD6E-3F7948EA5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299" y="5432038"/>
                <a:ext cx="3430283" cy="413511"/>
              </a:xfrm>
              <a:prstGeom prst="rect">
                <a:avLst/>
              </a:prstGeom>
              <a:blipFill>
                <a:blip r:embed="rId11"/>
                <a:stretch>
                  <a:fillRect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Metin kutusu 41">
                <a:extLst>
                  <a:ext uri="{FF2B5EF4-FFF2-40B4-BE49-F238E27FC236}">
                    <a16:creationId xmlns:a16="http://schemas.microsoft.com/office/drawing/2014/main" id="{5D142523-D33E-F4FF-FCDE-EE275CEEB0B6}"/>
                  </a:ext>
                </a:extLst>
              </p:cNvPr>
              <p:cNvSpPr txBox="1"/>
              <p:nvPr/>
            </p:nvSpPr>
            <p:spPr>
              <a:xfrm>
                <a:off x="1983656" y="2713442"/>
                <a:ext cx="28069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𝐶𝑚𝑏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{"/>
                          <m:endChr m:val="}"/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Metin kutusu 41">
                <a:extLst>
                  <a:ext uri="{FF2B5EF4-FFF2-40B4-BE49-F238E27FC236}">
                    <a16:creationId xmlns:a16="http://schemas.microsoft.com/office/drawing/2014/main" id="{5D142523-D33E-F4FF-FCDE-EE275CEEB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656" y="2713442"/>
                <a:ext cx="2806997" cy="413511"/>
              </a:xfrm>
              <a:prstGeom prst="rect">
                <a:avLst/>
              </a:prstGeom>
              <a:blipFill>
                <a:blip r:embed="rId12"/>
                <a:stretch>
                  <a:fillRect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224EF397-87FE-39FF-DBAA-BB566488AD19}"/>
                  </a:ext>
                </a:extLst>
              </p:cNvPr>
              <p:cNvSpPr txBox="1"/>
              <p:nvPr/>
            </p:nvSpPr>
            <p:spPr>
              <a:xfrm>
                <a:off x="6997374" y="3502440"/>
                <a:ext cx="3830729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𝑎𝑝</m:t>
                          </m:r>
                          <m:sSub>
                            <m:sSubPr>
                              <m:ctrlPr>
                                <a:rPr lang="tr-T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tr-TR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224EF397-87FE-39FF-DBAA-BB566488A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374" y="3502440"/>
                <a:ext cx="3830729" cy="50917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60">
            <a:extLst>
              <a:ext uri="{FF2B5EF4-FFF2-40B4-BE49-F238E27FC236}">
                <a16:creationId xmlns:a16="http://schemas.microsoft.com/office/drawing/2014/main" id="{B4AD06EC-E812-D170-1870-E1079CA27940}"/>
              </a:ext>
            </a:extLst>
          </p:cNvPr>
          <p:cNvCxnSpPr>
            <a:cxnSpLocks/>
          </p:cNvCxnSpPr>
          <p:nvPr/>
        </p:nvCxnSpPr>
        <p:spPr bwMode="auto">
          <a:xfrm>
            <a:off x="2767191" y="3517569"/>
            <a:ext cx="0" cy="787095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Metin kutusu 37">
                <a:extLst>
                  <a:ext uri="{FF2B5EF4-FFF2-40B4-BE49-F238E27FC236}">
                    <a16:creationId xmlns:a16="http://schemas.microsoft.com/office/drawing/2014/main" id="{2F939382-BC07-88B1-D396-7CD3817A34D1}"/>
                  </a:ext>
                </a:extLst>
              </p:cNvPr>
              <p:cNvSpPr txBox="1"/>
              <p:nvPr/>
            </p:nvSpPr>
            <p:spPr>
              <a:xfrm>
                <a:off x="1732140" y="3699395"/>
                <a:ext cx="1054667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𝑎𝑝𝑘</m:t>
                          </m:r>
                        </m:e>
                        <m:sub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Metin kutusu 37">
                <a:extLst>
                  <a:ext uri="{FF2B5EF4-FFF2-40B4-BE49-F238E27FC236}">
                    <a16:creationId xmlns:a16="http://schemas.microsoft.com/office/drawing/2014/main" id="{2F939382-BC07-88B1-D396-7CD3817A3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140" y="3699395"/>
                <a:ext cx="1054667" cy="381515"/>
              </a:xfrm>
              <a:prstGeom prst="rect">
                <a:avLst/>
              </a:prstGeom>
              <a:blipFill>
                <a:blip r:embed="rId17"/>
                <a:stretch>
                  <a:fillRect l="-1734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60">
            <a:extLst>
              <a:ext uri="{FF2B5EF4-FFF2-40B4-BE49-F238E27FC236}">
                <a16:creationId xmlns:a16="http://schemas.microsoft.com/office/drawing/2014/main" id="{C5559007-F157-CFCC-9A50-A8A724376CD1}"/>
              </a:ext>
            </a:extLst>
          </p:cNvPr>
          <p:cNvCxnSpPr>
            <a:cxnSpLocks/>
          </p:cNvCxnSpPr>
          <p:nvPr/>
        </p:nvCxnSpPr>
        <p:spPr bwMode="auto">
          <a:xfrm>
            <a:off x="3847209" y="3506770"/>
            <a:ext cx="0" cy="787095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Metin kutusu 43">
                <a:extLst>
                  <a:ext uri="{FF2B5EF4-FFF2-40B4-BE49-F238E27FC236}">
                    <a16:creationId xmlns:a16="http://schemas.microsoft.com/office/drawing/2014/main" id="{2D506BCD-C70B-2F36-2377-602189F31C4F}"/>
                  </a:ext>
                </a:extLst>
              </p:cNvPr>
              <p:cNvSpPr txBox="1"/>
              <p:nvPr/>
            </p:nvSpPr>
            <p:spPr>
              <a:xfrm>
                <a:off x="2917204" y="3688596"/>
                <a:ext cx="10546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Metin kutusu 43">
                <a:extLst>
                  <a:ext uri="{FF2B5EF4-FFF2-40B4-BE49-F238E27FC236}">
                    <a16:creationId xmlns:a16="http://schemas.microsoft.com/office/drawing/2014/main" id="{2D506BCD-C70B-2F36-2377-602189F31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204" y="3688596"/>
                <a:ext cx="1054667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374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7" grpId="0"/>
      <p:bldP spid="39" grpId="0"/>
      <p:bldP spid="40" grpId="0"/>
      <p:bldP spid="41" grpId="0"/>
      <p:bldP spid="42" grpId="0"/>
      <p:bldP spid="6" grpId="0"/>
      <p:bldP spid="38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00477-2BF8-BD4A-F5BC-3E297717C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FDC98C-2236-C37B-0EBF-93B856A72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492226" cy="763600"/>
          </a:xfrm>
        </p:spPr>
        <p:txBody>
          <a:bodyPr>
            <a:normAutofit/>
          </a:bodyPr>
          <a:lstStyle/>
          <a:p>
            <a:r>
              <a:rPr lang="tr-TR" sz="3600" dirty="0"/>
              <a:t>BLS Multi-</a:t>
            </a:r>
            <a:r>
              <a:rPr lang="tr-TR" sz="3600" dirty="0" err="1"/>
              <a:t>Signature</a:t>
            </a:r>
            <a:r>
              <a:rPr lang="tr-TR" sz="3600" dirty="0"/>
              <a:t> </a:t>
            </a:r>
            <a:r>
              <a:rPr lang="tr-TR" sz="3600" dirty="0" err="1"/>
              <a:t>with</a:t>
            </a:r>
            <a:r>
              <a:rPr lang="tr-TR" sz="3600" dirty="0"/>
              <a:t> </a:t>
            </a:r>
            <a:r>
              <a:rPr lang="tr-TR" sz="3600" dirty="0" err="1"/>
              <a:t>Deterministic</a:t>
            </a:r>
            <a:r>
              <a:rPr lang="tr-TR" sz="3600" dirty="0"/>
              <a:t> </a:t>
            </a:r>
            <a:r>
              <a:rPr lang="tr-TR" sz="3600" dirty="0" err="1"/>
              <a:t>Kag</a:t>
            </a:r>
            <a:r>
              <a:rPr lang="tr-TR" sz="3600" dirty="0"/>
              <a:t> [BDN18]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o 7">
                <a:extLst>
                  <a:ext uri="{FF2B5EF4-FFF2-40B4-BE49-F238E27FC236}">
                    <a16:creationId xmlns:a16="http://schemas.microsoft.com/office/drawing/2014/main" id="{24D60F3C-0417-B24A-89EF-25766CB4E5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9197638"/>
                  </p:ext>
                </p:extLst>
              </p:nvPr>
            </p:nvGraphicFramePr>
            <p:xfrm>
              <a:off x="502414" y="1757691"/>
              <a:ext cx="10389932" cy="4975544"/>
            </p:xfrm>
            <a:graphic>
              <a:graphicData uri="http://schemas.openxmlformats.org/drawingml/2006/table">
                <a:tbl>
                  <a:tblPr firstCol="1" bandRow="1">
                    <a:tableStyleId>{21E4AEA4-8DFA-4A89-87EB-49C32662AFE0}</a:tableStyleId>
                  </a:tblPr>
                  <a:tblGrid>
                    <a:gridCol w="4858927">
                      <a:extLst>
                        <a:ext uri="{9D8B030D-6E8A-4147-A177-3AD203B41FA5}">
                          <a16:colId xmlns:a16="http://schemas.microsoft.com/office/drawing/2014/main" val="2424776672"/>
                        </a:ext>
                      </a:extLst>
                    </a:gridCol>
                    <a:gridCol w="5531005">
                      <a:extLst>
                        <a:ext uri="{9D8B030D-6E8A-4147-A177-3AD203B41FA5}">
                          <a16:colId xmlns:a16="http://schemas.microsoft.com/office/drawing/2014/main" val="35850524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𝑃𝑔</m:t>
                                </m:r>
                                <m:d>
                                  <m:dPr>
                                    <m:ctrlP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𝑝𝑝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</m:acc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𝔾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𝔾</m:t>
                                        </m:r>
                                      </m:e>
                                    </m:acc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26894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𝐾𝑔</m:t>
                                </m:r>
                                <m:d>
                                  <m:dPr>
                                    <m:ctrlP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𝑝𝑝</m:t>
                                    </m:r>
                                  </m:e>
                                </m:d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→(</m:t>
                                </m:r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𝑠𝑘</m:t>
                                </m:r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𝑝𝑘</m:t>
                                </m:r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bSup>
                                <m:sSubSup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tr-TR" sz="2400" dirty="0">
                              <a:solidFill>
                                <a:schemeClr val="tx1"/>
                              </a:solidFill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𝑝𝑘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≔</m:t>
                              </m:r>
                              <m:sSup>
                                <m:sSup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tr-T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𝑠𝑘</m:t>
                                  </m:r>
                                </m:sup>
                              </m:sSup>
                            </m:oMath>
                          </a14:m>
                          <a:endParaRPr lang="tr-T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1471955"/>
                      </a:ext>
                    </a:extLst>
                  </a:tr>
                  <a:tr h="7377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𝐾𝐴𝑔</m:t>
                                </m:r>
                                <m:d>
                                  <m:dPr>
                                    <m:ctrlP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</m:e>
                                </m:d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𝑎𝑝𝑘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solidFill>
                                      <a:srgbClr val="3E7698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i="1" smtClean="0">
                                    <a:solidFill>
                                      <a:srgbClr val="3E7698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tr-TR" sz="2400" b="0" i="1" smtClean="0">
                                    <a:solidFill>
                                      <a:srgbClr val="3E7698"/>
                                    </a:solidFill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sSup>
                                  <m:sSupPr>
                                    <m:ctrlPr>
                                      <a:rPr lang="tr-TR" sz="2400" b="0" i="1" smtClean="0">
                                        <a:solidFill>
                                          <a:srgbClr val="3E7698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tr-TR" sz="2400" b="0" i="1" smtClean="0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sz="2400" b="0" i="1" smtClean="0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tr-TR" sz="2400" b="0" i="1" smtClean="0">
                                        <a:solidFill>
                                          <a:srgbClr val="3E7698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p>
                                </m:sSup>
                                <m:r>
                                  <a:rPr lang="tr-TR" sz="2400" b="0" i="0" smtClean="0">
                                    <a:solidFill>
                                      <a:srgbClr val="3E769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𝑎𝑝𝑘</m:t>
                                </m:r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≔</m:t>
                                </m:r>
                                <m:nary>
                                  <m:naryPr>
                                    <m:chr m:val="∏"/>
                                    <m:supHide m:val="on"/>
                                    <m:ctrlP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𝑝𝑘</m:t>
                                    </m:r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</m:sub>
                                  <m:sup/>
                                  <m:e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sSup>
                                      <m:sSupPr>
                                        <m:ctrlP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</m:e>
                                          <m:sub>
                                            <m: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𝑝𝑘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𝑃𝐾</m:t>
                                        </m:r>
                                        <m:r>
                                          <a:rPr lang="tr-TR" sz="2400" b="0" i="1" smtClean="0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tr-TR" sz="2400" b="0" i="1" smtClean="0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nary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0060385"/>
                      </a:ext>
                    </a:extLst>
                  </a:tr>
                  <a:tr h="35103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rgbClr val="3E7698"/>
                                    </a:solidFill>
                                    <a:latin typeface="Cambria Math" panose="02040503050406030204" pitchFamily="18" charset="0"/>
                                  </a:rPr>
                                  <m:t>𝑉𝑓</m:t>
                                </m:r>
                                <m:r>
                                  <a:rPr lang="en-US" sz="2400" i="1" smtClean="0">
                                    <a:solidFill>
                                      <a:srgbClr val="3E7698"/>
                                    </a:solidFill>
                                    <a:latin typeface="Cambria Math" panose="02040503050406030204" pitchFamily="18" charset="0"/>
                                  </a:rPr>
                                  <m:t>𝐾𝐴𝑔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rgbClr val="3E7698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 smtClean="0">
                                        <a:solidFill>
                                          <a:srgbClr val="3E7698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3E7698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3E7698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𝑎𝑝𝑘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3E7698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3E7698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  <m:r>
                                  <a:rPr lang="en-US" sz="2400" i="1" smtClean="0">
                                    <a:solidFill>
                                      <a:srgbClr val="3E7698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solidFill>
                                      <a:srgbClr val="3E7698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3E769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i="1" smtClean="0">
                                    <a:solidFill>
                                      <a:srgbClr val="3E7698"/>
                                    </a:solidFill>
                                    <a:latin typeface="Cambria Math" panose="02040503050406030204" pitchFamily="18" charset="0"/>
                                  </a:rPr>
                                  <m:t>𝑎𝑝𝑘</m:t>
                                </m:r>
                                <m:r>
                                  <a:rPr lang="tr-TR" sz="2400" b="0" i="1" smtClean="0">
                                    <a:solidFill>
                                      <a:srgbClr val="3E7698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∏"/>
                                    <m:supHide m:val="on"/>
                                    <m:ctrlPr>
                                      <a:rPr lang="tr-TR" sz="2400" i="1">
                                        <a:solidFill>
                                          <a:srgbClr val="3E7698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tr-TR" sz="2400" i="1">
                                        <a:solidFill>
                                          <a:srgbClr val="3E7698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𝑝𝑘</m:t>
                                    </m:r>
                                    <m:r>
                                      <a:rPr lang="tr-TR" sz="2400" i="1">
                                        <a:solidFill>
                                          <a:srgbClr val="3E7698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tr-TR" sz="2400" i="1">
                                        <a:solidFill>
                                          <a:srgbClr val="3E7698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</m:sub>
                                  <m:sup/>
                                  <m:e>
                                    <m:r>
                                      <a:rPr lang="tr-TR" sz="2400" i="1">
                                        <a:solidFill>
                                          <a:srgbClr val="3E7698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sSup>
                                      <m:sSupPr>
                                        <m:ctrlPr>
                                          <a:rPr lang="tr-TR" sz="2400" i="1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2400" i="1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tr-TR" sz="2400" i="1">
                                                <a:solidFill>
                                                  <a:srgbClr val="3E7698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2400" i="1">
                                                <a:solidFill>
                                                  <a:srgbClr val="3E7698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</m:e>
                                          <m:sub>
                                            <m:r>
                                              <a:rPr lang="tr-TR" sz="2400" i="1">
                                                <a:solidFill>
                                                  <a:srgbClr val="3E7698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tr-TR" sz="2400" i="1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𝑝𝑘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𝑃𝐾</m:t>
                                        </m:r>
                                        <m:r>
                                          <a:rPr lang="tr-TR" sz="2400" b="0" i="1" smtClean="0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tr-TR" sz="2400" b="0" i="1" smtClean="0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nary>
                              </m:oMath>
                            </m:oMathPara>
                          </a14:m>
                          <a:endParaRPr lang="tr-T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57160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𝑀𝑢𝑙𝑆𝑖𝑔𝑛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𝑎𝑝𝑘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≔</m:t>
                                </m:r>
                                <m:sSub>
                                  <m:sSub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sSub>
                                      <m:sSubPr>
                                        <m:ctrlP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p>
                                </m:sSup>
                              </m:oMath>
                            </m:oMathPara>
                          </a14:m>
                          <a:endParaRPr lang="tr-T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26739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𝐶𝑜𝑚𝑏𝑖𝑛𝑒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sz="24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4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𝑃𝐾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≔</m:t>
                                </m:r>
                                <m:nary>
                                  <m:naryPr>
                                    <m:chr m:val="∏"/>
                                    <m:supHide m:val="on"/>
                                    <m:ctrlP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sSub>
                                      <m:sSubPr>
                                        <m:ctrlP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</m:e>
                                          <m:sub>
                                            <m: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sSub>
                                          <m:sSubPr>
                                            <m:ctrlPr>
                                              <a:rPr lang="tr-TR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tr-TR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𝑃𝐾</m:t>
                                        </m:r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nary>
                              </m:oMath>
                            </m:oMathPara>
                          </a14:m>
                          <a:endParaRPr lang="tr-T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44807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𝑉𝑓</m:t>
                                </m:r>
                                <m:d>
                                  <m:d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𝑎𝑝𝑘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d>
                                  <m:dPr>
                                    <m:ctrlP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𝑎𝑝𝑘</m:t>
                                    </m:r>
                                  </m:e>
                                </m:d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acc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83320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o 7">
                <a:extLst>
                  <a:ext uri="{FF2B5EF4-FFF2-40B4-BE49-F238E27FC236}">
                    <a16:creationId xmlns:a16="http://schemas.microsoft.com/office/drawing/2014/main" id="{24D60F3C-0417-B24A-89EF-25766CB4E5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9197638"/>
                  </p:ext>
                </p:extLst>
              </p:nvPr>
            </p:nvGraphicFramePr>
            <p:xfrm>
              <a:off x="502414" y="1757691"/>
              <a:ext cx="10389932" cy="4975544"/>
            </p:xfrm>
            <a:graphic>
              <a:graphicData uri="http://schemas.openxmlformats.org/drawingml/2006/table">
                <a:tbl>
                  <a:tblPr firstCol="1" bandRow="1">
                    <a:tableStyleId>{21E4AEA4-8DFA-4A89-87EB-49C32662AFE0}</a:tableStyleId>
                  </a:tblPr>
                  <a:tblGrid>
                    <a:gridCol w="4858927">
                      <a:extLst>
                        <a:ext uri="{9D8B030D-6E8A-4147-A177-3AD203B41FA5}">
                          <a16:colId xmlns:a16="http://schemas.microsoft.com/office/drawing/2014/main" val="2424776672"/>
                        </a:ext>
                      </a:extLst>
                    </a:gridCol>
                    <a:gridCol w="5531005">
                      <a:extLst>
                        <a:ext uri="{9D8B030D-6E8A-4147-A177-3AD203B41FA5}">
                          <a16:colId xmlns:a16="http://schemas.microsoft.com/office/drawing/2014/main" val="3585052457"/>
                        </a:ext>
                      </a:extLst>
                    </a:gridCol>
                  </a:tblGrid>
                  <a:tr h="504254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25" t="-1205" r="-114178" b="-901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87885" t="-1205" r="-220" b="-9012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2689423"/>
                      </a:ext>
                    </a:extLst>
                  </a:tr>
                  <a:tr h="485458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25" t="-105000" r="-114178" b="-8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87885" t="-105000" r="-220" b="-83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1471955"/>
                      </a:ext>
                    </a:extLst>
                  </a:tr>
                  <a:tr h="1019175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25" t="-98204" r="-11417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87885" t="-98204" r="-220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0060385"/>
                      </a:ext>
                    </a:extLst>
                  </a:tr>
                  <a:tr h="1019175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25" t="-198204" r="-11417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87885" t="-198204" r="-22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5716078"/>
                      </a:ext>
                    </a:extLst>
                  </a:tr>
                  <a:tr h="463677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25" t="-655263" r="-114178" b="-33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87885" t="-655263" r="-220" b="-3394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2673919"/>
                      </a:ext>
                    </a:extLst>
                  </a:tr>
                  <a:tr h="1026605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25" t="-339645" r="-114178" b="-526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87885" t="-339645" r="-220" b="-526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448070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25" t="-990667" r="-114178" b="-1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87885" t="-990667" r="-220" b="-18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833209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Dikdörtgen 8">
            <a:extLst>
              <a:ext uri="{FF2B5EF4-FFF2-40B4-BE49-F238E27FC236}">
                <a16:creationId xmlns:a16="http://schemas.microsoft.com/office/drawing/2014/main" id="{795ED7E1-D37F-32EE-935E-8BABA7BD4B28}"/>
              </a:ext>
            </a:extLst>
          </p:cNvPr>
          <p:cNvSpPr/>
          <p:nvPr/>
        </p:nvSpPr>
        <p:spPr>
          <a:xfrm>
            <a:off x="3209907" y="3107665"/>
            <a:ext cx="346450" cy="293996"/>
          </a:xfrm>
          <a:prstGeom prst="rect">
            <a:avLst/>
          </a:prstGeom>
          <a:solidFill>
            <a:srgbClr val="ED7D31">
              <a:alpha val="91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58A87230-9983-B485-8766-9D8D1620CC14}"/>
              </a:ext>
            </a:extLst>
          </p:cNvPr>
          <p:cNvSpPr/>
          <p:nvPr/>
        </p:nvSpPr>
        <p:spPr>
          <a:xfrm>
            <a:off x="5583894" y="2991858"/>
            <a:ext cx="1536905" cy="476750"/>
          </a:xfrm>
          <a:prstGeom prst="rect">
            <a:avLst/>
          </a:prstGeom>
          <a:solidFill>
            <a:srgbClr val="F8D7CD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77423B57-E03B-4F68-538D-E9CC91CF8742}"/>
              </a:ext>
            </a:extLst>
          </p:cNvPr>
          <p:cNvSpPr/>
          <p:nvPr/>
        </p:nvSpPr>
        <p:spPr>
          <a:xfrm>
            <a:off x="3878893" y="2845247"/>
            <a:ext cx="299567" cy="353561"/>
          </a:xfrm>
          <a:prstGeom prst="rect">
            <a:avLst/>
          </a:prstGeom>
          <a:solidFill>
            <a:srgbClr val="ED7D3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CBE6D1FC-ECAF-D88C-E084-5D425DDE3B59}"/>
              </a:ext>
            </a:extLst>
          </p:cNvPr>
          <p:cNvSpPr/>
          <p:nvPr/>
        </p:nvSpPr>
        <p:spPr>
          <a:xfrm>
            <a:off x="2685109" y="5375761"/>
            <a:ext cx="255372" cy="345777"/>
          </a:xfrm>
          <a:prstGeom prst="rect">
            <a:avLst/>
          </a:prstGeom>
          <a:solidFill>
            <a:srgbClr val="ED7D3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ikdörtgen 35">
            <a:extLst>
              <a:ext uri="{FF2B5EF4-FFF2-40B4-BE49-F238E27FC236}">
                <a16:creationId xmlns:a16="http://schemas.microsoft.com/office/drawing/2014/main" id="{63617992-E3E8-A081-7C89-5D20EEE012F6}"/>
              </a:ext>
            </a:extLst>
          </p:cNvPr>
          <p:cNvSpPr/>
          <p:nvPr/>
        </p:nvSpPr>
        <p:spPr>
          <a:xfrm>
            <a:off x="10267200" y="2959634"/>
            <a:ext cx="228957" cy="417406"/>
          </a:xfrm>
          <a:prstGeom prst="rect">
            <a:avLst/>
          </a:prstGeom>
          <a:solidFill>
            <a:srgbClr val="F8D7CD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ikdörtgen 36">
            <a:extLst>
              <a:ext uri="{FF2B5EF4-FFF2-40B4-BE49-F238E27FC236}">
                <a16:creationId xmlns:a16="http://schemas.microsoft.com/office/drawing/2014/main" id="{1EB62CF0-41AF-5238-8634-961C58602CAB}"/>
              </a:ext>
            </a:extLst>
          </p:cNvPr>
          <p:cNvSpPr/>
          <p:nvPr/>
        </p:nvSpPr>
        <p:spPr>
          <a:xfrm>
            <a:off x="3255445" y="4894559"/>
            <a:ext cx="567729" cy="293997"/>
          </a:xfrm>
          <a:prstGeom prst="rect">
            <a:avLst/>
          </a:prstGeom>
          <a:solidFill>
            <a:srgbClr val="ED7D31">
              <a:alpha val="91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ikdörtgen 37">
            <a:extLst>
              <a:ext uri="{FF2B5EF4-FFF2-40B4-BE49-F238E27FC236}">
                <a16:creationId xmlns:a16="http://schemas.microsoft.com/office/drawing/2014/main" id="{0D19A5C7-7C12-371B-CF63-828C9B251073}"/>
              </a:ext>
            </a:extLst>
          </p:cNvPr>
          <p:cNvSpPr/>
          <p:nvPr/>
        </p:nvSpPr>
        <p:spPr>
          <a:xfrm>
            <a:off x="9307773" y="5304132"/>
            <a:ext cx="264882" cy="417406"/>
          </a:xfrm>
          <a:prstGeom prst="rect">
            <a:avLst/>
          </a:prstGeom>
          <a:solidFill>
            <a:srgbClr val="FCECE8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Dikdörtgen 2">
                <a:extLst>
                  <a:ext uri="{FF2B5EF4-FFF2-40B4-BE49-F238E27FC236}">
                    <a16:creationId xmlns:a16="http://schemas.microsoft.com/office/drawing/2014/main" id="{C46E0979-C63B-AD32-D729-E5477F59845B}"/>
                  </a:ext>
                </a:extLst>
              </p:cNvPr>
              <p:cNvSpPr/>
              <p:nvPr/>
            </p:nvSpPr>
            <p:spPr>
              <a:xfrm>
                <a:off x="791373" y="4842779"/>
                <a:ext cx="4279409" cy="388917"/>
              </a:xfrm>
              <a:prstGeom prst="rect">
                <a:avLst/>
              </a:prstGeom>
              <a:solidFill>
                <a:srgbClr val="ED7D3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𝑆𝑖𝑔𝑛</m:t>
                      </m:r>
                      <m:d>
                        <m:d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Dikdörtgen 2">
                <a:extLst>
                  <a:ext uri="{FF2B5EF4-FFF2-40B4-BE49-F238E27FC236}">
                    <a16:creationId xmlns:a16="http://schemas.microsoft.com/office/drawing/2014/main" id="{C46E0979-C63B-AD32-D729-E5477F598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73" y="4842779"/>
                <a:ext cx="4279409" cy="388917"/>
              </a:xfrm>
              <a:prstGeom prst="rect">
                <a:avLst/>
              </a:prstGeom>
              <a:blipFill>
                <a:blip r:embed="rId3"/>
                <a:stretch>
                  <a:fillRect b="-2968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Dikdörtgen 3">
                <a:extLst>
                  <a:ext uri="{FF2B5EF4-FFF2-40B4-BE49-F238E27FC236}">
                    <a16:creationId xmlns:a16="http://schemas.microsoft.com/office/drawing/2014/main" id="{B84A4270-5D5C-5A33-1535-C043F8CC465D}"/>
                  </a:ext>
                </a:extLst>
              </p:cNvPr>
              <p:cNvSpPr/>
              <p:nvPr/>
            </p:nvSpPr>
            <p:spPr>
              <a:xfrm>
                <a:off x="780731" y="6313242"/>
                <a:ext cx="4279409" cy="388917"/>
              </a:xfrm>
              <a:prstGeom prst="rect">
                <a:avLst/>
              </a:prstGeom>
              <a:solidFill>
                <a:srgbClr val="ED7D3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𝑉𝑓</m:t>
                      </m:r>
                      <m:d>
                        <m:d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Dikdörtgen 3">
                <a:extLst>
                  <a:ext uri="{FF2B5EF4-FFF2-40B4-BE49-F238E27FC236}">
                    <a16:creationId xmlns:a16="http://schemas.microsoft.com/office/drawing/2014/main" id="{B84A4270-5D5C-5A33-1535-C043F8CC46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31" y="6313242"/>
                <a:ext cx="4279409" cy="388917"/>
              </a:xfrm>
              <a:prstGeom prst="rect">
                <a:avLst/>
              </a:prstGeom>
              <a:blipFill>
                <a:blip r:embed="rId4"/>
                <a:stretch>
                  <a:fillRect b="-3174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Yer Tutucusu 2">
                <a:extLst>
                  <a:ext uri="{FF2B5EF4-FFF2-40B4-BE49-F238E27FC236}">
                    <a16:creationId xmlns:a16="http://schemas.microsoft.com/office/drawing/2014/main" id="{EEDDF9D8-4EF6-5DCD-103E-BA330024E9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413" y="1225605"/>
                <a:ext cx="6430423" cy="532086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 fontScale="77500" lnSpcReduction="20000"/>
              </a:bodyPr>
              <a:lstStyle>
                <a:lvl1pPr marL="609585" lvl="0" indent="-457189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IBM Plex Sans"/>
                  <a:buChar char="●"/>
                  <a:defRPr sz="2800" kern="1200">
                    <a:solidFill>
                      <a:schemeClr val="dk1"/>
                    </a:solidFill>
                    <a:latin typeface="IBM Plex Sans"/>
                    <a:ea typeface="IBM Plex Sans"/>
                    <a:cs typeface="IBM Plex Sans"/>
                    <a:sym typeface="IBM Plex Sans"/>
                  </a:defRPr>
                </a:lvl1pPr>
                <a:lvl2pPr marL="1219170" lvl="1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IBM Plex Sans"/>
                  <a:buChar char="○"/>
                  <a:defRPr sz="2400" kern="1200">
                    <a:solidFill>
                      <a:schemeClr val="dk1"/>
                    </a:solidFill>
                    <a:latin typeface="IBM Plex Sans"/>
                    <a:ea typeface="IBM Plex Sans"/>
                    <a:cs typeface="IBM Plex Sans"/>
                    <a:sym typeface="IBM Plex Sans"/>
                  </a:defRPr>
                </a:lvl2pPr>
                <a:lvl3pPr marL="1828754" lvl="2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IBM Plex Sans"/>
                  <a:buChar char="■"/>
                  <a:defRPr sz="2000" kern="1200">
                    <a:solidFill>
                      <a:schemeClr val="dk1"/>
                    </a:solidFill>
                    <a:latin typeface="IBM Plex Sans"/>
                    <a:ea typeface="IBM Plex Sans"/>
                    <a:cs typeface="IBM Plex Sans"/>
                    <a:sym typeface="IBM Plex Sans"/>
                  </a:defRPr>
                </a:lvl3pPr>
                <a:lvl4pPr marL="2438339" lvl="3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IBM Plex Sans"/>
                  <a:buChar char="●"/>
                  <a:defRPr sz="1800" kern="1200">
                    <a:solidFill>
                      <a:schemeClr val="dk1"/>
                    </a:solidFill>
                    <a:latin typeface="IBM Plex Sans"/>
                    <a:ea typeface="IBM Plex Sans"/>
                    <a:cs typeface="IBM Plex Sans"/>
                    <a:sym typeface="IBM Plex Sans"/>
                  </a:defRPr>
                </a:lvl4pPr>
                <a:lvl5pPr marL="3047924" lvl="4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IBM Plex Sans"/>
                  <a:buChar char="○"/>
                  <a:defRPr sz="1800" kern="1200">
                    <a:solidFill>
                      <a:schemeClr val="dk1"/>
                    </a:solidFill>
                    <a:latin typeface="IBM Plex Sans"/>
                    <a:ea typeface="IBM Plex Sans"/>
                    <a:cs typeface="IBM Plex Sans"/>
                    <a:sym typeface="IBM Plex Sans"/>
                  </a:defRPr>
                </a:lvl5pPr>
                <a:lvl6pPr marL="3657509" lvl="5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IBM Plex Sans"/>
                  <a:buChar char="■"/>
                  <a:defRPr sz="1800" kern="1200">
                    <a:solidFill>
                      <a:schemeClr val="dk1"/>
                    </a:solidFill>
                    <a:latin typeface="IBM Plex Sans"/>
                    <a:ea typeface="IBM Plex Sans"/>
                    <a:cs typeface="IBM Plex Sans"/>
                    <a:sym typeface="IBM Plex Sans"/>
                  </a:defRPr>
                </a:lvl6pPr>
                <a:lvl7pPr marL="4267093" lvl="6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IBM Plex Sans"/>
                  <a:buChar char="●"/>
                  <a:defRPr sz="1800" kern="1200">
                    <a:solidFill>
                      <a:schemeClr val="dk1"/>
                    </a:solidFill>
                    <a:latin typeface="IBM Plex Sans"/>
                    <a:ea typeface="IBM Plex Sans"/>
                    <a:cs typeface="IBM Plex Sans"/>
                    <a:sym typeface="IBM Plex Sans"/>
                  </a:defRPr>
                </a:lvl7pPr>
                <a:lvl8pPr marL="4876678" lvl="7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IBM Plex Sans"/>
                  <a:buChar char="○"/>
                  <a:defRPr sz="1800" kern="1200">
                    <a:solidFill>
                      <a:schemeClr val="dk1"/>
                    </a:solidFill>
                    <a:latin typeface="IBM Plex Sans"/>
                    <a:ea typeface="IBM Plex Sans"/>
                    <a:cs typeface="IBM Plex Sans"/>
                    <a:sym typeface="IBM Plex Sans"/>
                  </a:defRPr>
                </a:lvl8pPr>
                <a:lvl9pPr marL="5486263" lvl="8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IBM Plex Sans"/>
                  <a:buChar char="■"/>
                  <a:defRPr sz="1800" kern="1200">
                    <a:solidFill>
                      <a:schemeClr val="dk1"/>
                    </a:solidFill>
                    <a:latin typeface="IBM Plex Sans"/>
                    <a:ea typeface="IBM Plex Sans"/>
                    <a:cs typeface="IBM Plex Sans"/>
                    <a:sym typeface="IBM Plex Sans"/>
                  </a:defRPr>
                </a:lvl9pPr>
              </a:lstStyle>
              <a:p>
                <a:pPr marL="152396" indent="0">
                  <a:lnSpc>
                    <a:spcPct val="120000"/>
                  </a:lnSpc>
                  <a:buNone/>
                </a:pPr>
                <a:r>
                  <a:rPr lang="tr-TR" dirty="0"/>
                  <a:t>For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hash</a:t>
                </a:r>
                <a:r>
                  <a:rPr lang="tr-TR" dirty="0"/>
                  <a:t> </a:t>
                </a:r>
                <a:r>
                  <a:rPr lang="tr-TR" dirty="0" err="1"/>
                  <a:t>functions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tr-T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: </a:t>
                </a:r>
                <a:endParaRPr lang="tr-T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Metin Yer Tutucusu 2">
                <a:extLst>
                  <a:ext uri="{FF2B5EF4-FFF2-40B4-BE49-F238E27FC236}">
                    <a16:creationId xmlns:a16="http://schemas.microsoft.com/office/drawing/2014/main" id="{EEDDF9D8-4EF6-5DCD-103E-BA330024E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13" y="1225605"/>
                <a:ext cx="6430423" cy="532086"/>
              </a:xfrm>
              <a:prstGeom prst="rect">
                <a:avLst/>
              </a:prstGeom>
              <a:blipFill>
                <a:blip r:embed="rId5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602E51D7-B860-9A6E-0290-CDEAD11553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B7D986D2-4955-C648-894F-0A65200C8093}"/>
              </a:ext>
            </a:extLst>
          </p:cNvPr>
          <p:cNvSpPr/>
          <p:nvPr/>
        </p:nvSpPr>
        <p:spPr>
          <a:xfrm>
            <a:off x="502414" y="3738407"/>
            <a:ext cx="10389932" cy="1063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43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EB0CB-87B3-564E-11BD-3C21C6224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D8231E-0AD3-CD77-53EB-E5ACA1736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492226" cy="763600"/>
          </a:xfrm>
        </p:spPr>
        <p:txBody>
          <a:bodyPr>
            <a:normAutofit/>
          </a:bodyPr>
          <a:lstStyle/>
          <a:p>
            <a:r>
              <a:rPr lang="tr-TR" sz="3600" dirty="0" err="1"/>
              <a:t>Our</a:t>
            </a:r>
            <a:r>
              <a:rPr lang="tr-TR" sz="3600" dirty="0"/>
              <a:t> Construction – </a:t>
            </a:r>
            <a:r>
              <a:rPr lang="en-US" sz="3600" dirty="0"/>
              <a:t>r</a:t>
            </a:r>
            <a:r>
              <a:rPr lang="tr-TR" sz="3600" dirty="0" err="1"/>
              <a:t>and</a:t>
            </a:r>
            <a:r>
              <a:rPr lang="en-US" sz="3600" dirty="0"/>
              <a:t>BLS</a:t>
            </a:r>
            <a:r>
              <a:rPr lang="tr-TR" sz="3600" dirty="0"/>
              <a:t>-1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o 7">
                <a:extLst>
                  <a:ext uri="{FF2B5EF4-FFF2-40B4-BE49-F238E27FC236}">
                    <a16:creationId xmlns:a16="http://schemas.microsoft.com/office/drawing/2014/main" id="{39A94313-878D-FB42-BC89-422AAC0AAE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6001057"/>
                  </p:ext>
                </p:extLst>
              </p:nvPr>
            </p:nvGraphicFramePr>
            <p:xfrm>
              <a:off x="502414" y="1757691"/>
              <a:ext cx="10389932" cy="4975544"/>
            </p:xfrm>
            <a:graphic>
              <a:graphicData uri="http://schemas.openxmlformats.org/drawingml/2006/table">
                <a:tbl>
                  <a:tblPr firstCol="1" bandRow="1">
                    <a:tableStyleId>{21E4AEA4-8DFA-4A89-87EB-49C32662AFE0}</a:tableStyleId>
                  </a:tblPr>
                  <a:tblGrid>
                    <a:gridCol w="4858927">
                      <a:extLst>
                        <a:ext uri="{9D8B030D-6E8A-4147-A177-3AD203B41FA5}">
                          <a16:colId xmlns:a16="http://schemas.microsoft.com/office/drawing/2014/main" val="2424776672"/>
                        </a:ext>
                      </a:extLst>
                    </a:gridCol>
                    <a:gridCol w="5531005">
                      <a:extLst>
                        <a:ext uri="{9D8B030D-6E8A-4147-A177-3AD203B41FA5}">
                          <a16:colId xmlns:a16="http://schemas.microsoft.com/office/drawing/2014/main" val="35850524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𝑃𝑔</m:t>
                                </m:r>
                                <m:d>
                                  <m:dPr>
                                    <m:ctrlP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𝑝𝑝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</m:acc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𝔾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𝔾</m:t>
                                        </m:r>
                                      </m:e>
                                    </m:acc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26894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𝐾𝑔</m:t>
                                </m:r>
                                <m:d>
                                  <m:dPr>
                                    <m:ctrlP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𝑝𝑝</m:t>
                                    </m:r>
                                  </m:e>
                                </m:d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→(</m:t>
                                </m:r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𝑠𝑘</m:t>
                                </m:r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𝑝𝑘</m:t>
                                </m:r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bSup>
                                <m:sSubSup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tr-TR" sz="2400" dirty="0">
                              <a:solidFill>
                                <a:schemeClr val="tx1"/>
                              </a:solidFill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𝑝𝑘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≔</m:t>
                              </m:r>
                              <m:sSup>
                                <m:sSup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tr-T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𝑠𝑘</m:t>
                                  </m:r>
                                </m:sup>
                              </m:sSup>
                            </m:oMath>
                          </a14:m>
                          <a:endParaRPr lang="tr-T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1471955"/>
                      </a:ext>
                    </a:extLst>
                  </a:tr>
                  <a:tr h="7377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𝐾𝐴𝑔</m:t>
                                </m:r>
                                <m:d>
                                  <m:dPr>
                                    <m:ctrlP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</m:e>
                                </m:d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𝑎𝑝𝑘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solidFill>
                                      <a:srgbClr val="3E7698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i="1" smtClean="0">
                                    <a:solidFill>
                                      <a:srgbClr val="3E7698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tr-TR" sz="2400" b="0" i="1" smtClean="0">
                                    <a:solidFill>
                                      <a:srgbClr val="3E7698"/>
                                    </a:solidFill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sSup>
                                  <m:sSupPr>
                                    <m:ctrlPr>
                                      <a:rPr lang="tr-TR" sz="2400" b="0" i="1" smtClean="0">
                                        <a:solidFill>
                                          <a:srgbClr val="3E7698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tr-TR" sz="2400" b="0" i="1" smtClean="0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sz="2400" b="0" i="1" smtClean="0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tr-TR" sz="2400" b="0" i="1" smtClean="0">
                                        <a:solidFill>
                                          <a:srgbClr val="3E7698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p>
                                </m:sSup>
                                <m:r>
                                  <a:rPr lang="tr-TR" sz="2400" b="0" i="0" smtClean="0">
                                    <a:solidFill>
                                      <a:srgbClr val="3E769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𝑎𝑝𝑘</m:t>
                                </m:r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≔</m:t>
                                </m:r>
                                <m:nary>
                                  <m:naryPr>
                                    <m:chr m:val="∏"/>
                                    <m:supHide m:val="on"/>
                                    <m:ctrlP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𝑝𝑘</m:t>
                                    </m:r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</m:sub>
                                  <m:sup/>
                                  <m:e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sSup>
                                      <m:sSupPr>
                                        <m:ctrlP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</m:e>
                                          <m:sub>
                                            <m: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𝑝𝑘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𝑃𝐾</m:t>
                                        </m:r>
                                        <m:r>
                                          <a:rPr lang="tr-TR" sz="2400" b="0" i="1" smtClean="0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tr-TR" sz="2400" b="0" i="1" smtClean="0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nary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0060385"/>
                      </a:ext>
                    </a:extLst>
                  </a:tr>
                  <a:tr h="35103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rgbClr val="3E7698"/>
                                    </a:solidFill>
                                    <a:latin typeface="Cambria Math" panose="02040503050406030204" pitchFamily="18" charset="0"/>
                                  </a:rPr>
                                  <m:t>𝑉𝑓</m:t>
                                </m:r>
                                <m:r>
                                  <a:rPr lang="en-US" sz="2400" i="1" smtClean="0">
                                    <a:solidFill>
                                      <a:srgbClr val="3E7698"/>
                                    </a:solidFill>
                                    <a:latin typeface="Cambria Math" panose="02040503050406030204" pitchFamily="18" charset="0"/>
                                  </a:rPr>
                                  <m:t>𝐾𝐴𝑔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rgbClr val="3E7698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 smtClean="0">
                                        <a:solidFill>
                                          <a:srgbClr val="3E7698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3E7698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3E7698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𝑎𝑝𝑘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3E7698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3E7698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  <m:r>
                                  <a:rPr lang="en-US" sz="2400" i="1" smtClean="0">
                                    <a:solidFill>
                                      <a:srgbClr val="3E7698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solidFill>
                                      <a:srgbClr val="3E7698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3E769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i="1" smtClean="0">
                                    <a:solidFill>
                                      <a:srgbClr val="3E7698"/>
                                    </a:solidFill>
                                    <a:latin typeface="Cambria Math" panose="02040503050406030204" pitchFamily="18" charset="0"/>
                                  </a:rPr>
                                  <m:t>𝑎𝑝𝑘</m:t>
                                </m:r>
                                <m:r>
                                  <a:rPr lang="tr-TR" sz="2400" b="0" i="1" smtClean="0">
                                    <a:solidFill>
                                      <a:srgbClr val="3E7698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∏"/>
                                    <m:supHide m:val="on"/>
                                    <m:ctrlPr>
                                      <a:rPr lang="tr-TR" sz="2400" i="1">
                                        <a:solidFill>
                                          <a:srgbClr val="3E7698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tr-TR" sz="2400" i="1">
                                        <a:solidFill>
                                          <a:srgbClr val="3E7698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𝑝𝑘</m:t>
                                    </m:r>
                                    <m:r>
                                      <a:rPr lang="tr-TR" sz="2400" i="1">
                                        <a:solidFill>
                                          <a:srgbClr val="3E7698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tr-TR" sz="2400" i="1">
                                        <a:solidFill>
                                          <a:srgbClr val="3E7698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</m:sub>
                                  <m:sup/>
                                  <m:e>
                                    <m:r>
                                      <a:rPr lang="tr-TR" sz="2400" i="1">
                                        <a:solidFill>
                                          <a:srgbClr val="3E7698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sSup>
                                      <m:sSupPr>
                                        <m:ctrlPr>
                                          <a:rPr lang="tr-TR" sz="2400" i="1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2400" i="1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tr-TR" sz="2400" i="1">
                                                <a:solidFill>
                                                  <a:srgbClr val="3E7698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2400" i="1">
                                                <a:solidFill>
                                                  <a:srgbClr val="3E7698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</m:e>
                                          <m:sub>
                                            <m:r>
                                              <a:rPr lang="tr-TR" sz="2400" i="1">
                                                <a:solidFill>
                                                  <a:srgbClr val="3E7698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tr-TR" sz="2400" i="1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𝑝𝑘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𝑃𝐾</m:t>
                                        </m:r>
                                        <m:r>
                                          <a:rPr lang="tr-TR" sz="2400" b="0" i="1" smtClean="0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tr-TR" sz="2400" b="0" i="1" smtClean="0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nary>
                              </m:oMath>
                            </m:oMathPara>
                          </a14:m>
                          <a:endParaRPr lang="tr-T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57160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𝑀𝑢𝑙𝑆𝑖𝑔𝑛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𝑎𝑝𝑘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≔</m:t>
                                </m:r>
                                <m:sSub>
                                  <m:sSub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sSub>
                                      <m:sSubPr>
                                        <m:ctrlP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p>
                                </m:sSup>
                              </m:oMath>
                            </m:oMathPara>
                          </a14:m>
                          <a:endParaRPr lang="tr-T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26739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𝐶𝑜𝑚𝑏𝑖𝑛𝑒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sz="24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4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𝑃𝐾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≔</m:t>
                                </m:r>
                                <m:nary>
                                  <m:naryPr>
                                    <m:chr m:val="∏"/>
                                    <m:supHide m:val="on"/>
                                    <m:ctrlP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sSub>
                                      <m:sSubPr>
                                        <m:ctrlP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</m:e>
                                          <m:sub>
                                            <m: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sSub>
                                          <m:sSubPr>
                                            <m:ctrlPr>
                                              <a:rPr lang="tr-TR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tr-TR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𝑃𝐾</m:t>
                                        </m:r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tr-TR" sz="2400" b="0" i="1" smtClean="0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nary>
                              </m:oMath>
                            </m:oMathPara>
                          </a14:m>
                          <a:endParaRPr lang="tr-T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44807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𝑉𝑓</m:t>
                                </m:r>
                                <m:d>
                                  <m:d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𝑎𝑝𝑘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d>
                                  <m:dPr>
                                    <m:ctrlP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𝑎𝑝𝑘</m:t>
                                    </m:r>
                                  </m:e>
                                </m:d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acc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83320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o 7">
                <a:extLst>
                  <a:ext uri="{FF2B5EF4-FFF2-40B4-BE49-F238E27FC236}">
                    <a16:creationId xmlns:a16="http://schemas.microsoft.com/office/drawing/2014/main" id="{39A94313-878D-FB42-BC89-422AAC0AAE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6001057"/>
                  </p:ext>
                </p:extLst>
              </p:nvPr>
            </p:nvGraphicFramePr>
            <p:xfrm>
              <a:off x="502414" y="1757691"/>
              <a:ext cx="10389932" cy="4975544"/>
            </p:xfrm>
            <a:graphic>
              <a:graphicData uri="http://schemas.openxmlformats.org/drawingml/2006/table">
                <a:tbl>
                  <a:tblPr firstCol="1" bandRow="1">
                    <a:tableStyleId>{21E4AEA4-8DFA-4A89-87EB-49C32662AFE0}</a:tableStyleId>
                  </a:tblPr>
                  <a:tblGrid>
                    <a:gridCol w="4858927">
                      <a:extLst>
                        <a:ext uri="{9D8B030D-6E8A-4147-A177-3AD203B41FA5}">
                          <a16:colId xmlns:a16="http://schemas.microsoft.com/office/drawing/2014/main" val="2424776672"/>
                        </a:ext>
                      </a:extLst>
                    </a:gridCol>
                    <a:gridCol w="5531005">
                      <a:extLst>
                        <a:ext uri="{9D8B030D-6E8A-4147-A177-3AD203B41FA5}">
                          <a16:colId xmlns:a16="http://schemas.microsoft.com/office/drawing/2014/main" val="3585052457"/>
                        </a:ext>
                      </a:extLst>
                    </a:gridCol>
                  </a:tblGrid>
                  <a:tr h="504254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25" t="-1205" r="-114178" b="-901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87885" t="-1205" r="-220" b="-9012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2689423"/>
                      </a:ext>
                    </a:extLst>
                  </a:tr>
                  <a:tr h="485458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25" t="-105000" r="-114178" b="-8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87885" t="-105000" r="-220" b="-83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1471955"/>
                      </a:ext>
                    </a:extLst>
                  </a:tr>
                  <a:tr h="1019175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25" t="-98204" r="-11417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87885" t="-98204" r="-220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0060385"/>
                      </a:ext>
                    </a:extLst>
                  </a:tr>
                  <a:tr h="1019175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25" t="-198204" r="-11417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87885" t="-198204" r="-22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5716078"/>
                      </a:ext>
                    </a:extLst>
                  </a:tr>
                  <a:tr h="463677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25" t="-655263" r="-114178" b="-33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87885" t="-655263" r="-220" b="-3394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2673919"/>
                      </a:ext>
                    </a:extLst>
                  </a:tr>
                  <a:tr h="1026605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25" t="-339645" r="-114178" b="-526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87885" t="-339645" r="-220" b="-526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448070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25" t="-990667" r="-114178" b="-1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87885" t="-990667" r="-220" b="-18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833209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Dikdörtgen 8">
            <a:extLst>
              <a:ext uri="{FF2B5EF4-FFF2-40B4-BE49-F238E27FC236}">
                <a16:creationId xmlns:a16="http://schemas.microsoft.com/office/drawing/2014/main" id="{7CCD7E3E-EAE4-7314-439C-A8B5DA162CC6}"/>
              </a:ext>
            </a:extLst>
          </p:cNvPr>
          <p:cNvSpPr/>
          <p:nvPr/>
        </p:nvSpPr>
        <p:spPr>
          <a:xfrm>
            <a:off x="3209907" y="3107665"/>
            <a:ext cx="346450" cy="293996"/>
          </a:xfrm>
          <a:prstGeom prst="rect">
            <a:avLst/>
          </a:prstGeom>
          <a:solidFill>
            <a:srgbClr val="ED7D31">
              <a:alpha val="91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20661593-A2E6-9B8D-88C1-2B0771D80D5A}"/>
              </a:ext>
            </a:extLst>
          </p:cNvPr>
          <p:cNvSpPr/>
          <p:nvPr/>
        </p:nvSpPr>
        <p:spPr>
          <a:xfrm>
            <a:off x="5628923" y="2978310"/>
            <a:ext cx="1519459" cy="440995"/>
          </a:xfrm>
          <a:prstGeom prst="rect">
            <a:avLst/>
          </a:prstGeom>
          <a:solidFill>
            <a:srgbClr val="F8D7CD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3C26DC38-C338-01BC-A49E-467BFDFD3C0A}"/>
              </a:ext>
            </a:extLst>
          </p:cNvPr>
          <p:cNvSpPr/>
          <p:nvPr/>
        </p:nvSpPr>
        <p:spPr>
          <a:xfrm>
            <a:off x="3878893" y="2845247"/>
            <a:ext cx="299567" cy="353561"/>
          </a:xfrm>
          <a:prstGeom prst="rect">
            <a:avLst/>
          </a:prstGeom>
          <a:solidFill>
            <a:srgbClr val="ED7D3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898330E0-CD12-7B7E-9BFB-9CDA28A03A85}"/>
              </a:ext>
            </a:extLst>
          </p:cNvPr>
          <p:cNvSpPr/>
          <p:nvPr/>
        </p:nvSpPr>
        <p:spPr>
          <a:xfrm>
            <a:off x="2685109" y="5375761"/>
            <a:ext cx="255372" cy="345777"/>
          </a:xfrm>
          <a:prstGeom prst="rect">
            <a:avLst/>
          </a:prstGeom>
          <a:solidFill>
            <a:srgbClr val="ED7D3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ikdörtgen 35">
            <a:extLst>
              <a:ext uri="{FF2B5EF4-FFF2-40B4-BE49-F238E27FC236}">
                <a16:creationId xmlns:a16="http://schemas.microsoft.com/office/drawing/2014/main" id="{9A5C4DA8-1AD2-43E8-F60B-95B19DF46F06}"/>
              </a:ext>
            </a:extLst>
          </p:cNvPr>
          <p:cNvSpPr/>
          <p:nvPr/>
        </p:nvSpPr>
        <p:spPr>
          <a:xfrm>
            <a:off x="10300201" y="2920276"/>
            <a:ext cx="189584" cy="417406"/>
          </a:xfrm>
          <a:prstGeom prst="rect">
            <a:avLst/>
          </a:prstGeom>
          <a:solidFill>
            <a:srgbClr val="F8D7CD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ikdörtgen 36">
            <a:extLst>
              <a:ext uri="{FF2B5EF4-FFF2-40B4-BE49-F238E27FC236}">
                <a16:creationId xmlns:a16="http://schemas.microsoft.com/office/drawing/2014/main" id="{DFCF43E5-8DD7-B3F8-1CBA-796404A23902}"/>
              </a:ext>
            </a:extLst>
          </p:cNvPr>
          <p:cNvSpPr/>
          <p:nvPr/>
        </p:nvSpPr>
        <p:spPr>
          <a:xfrm>
            <a:off x="3255445" y="4894559"/>
            <a:ext cx="567729" cy="293997"/>
          </a:xfrm>
          <a:prstGeom prst="rect">
            <a:avLst/>
          </a:prstGeom>
          <a:solidFill>
            <a:srgbClr val="ED7D31">
              <a:alpha val="91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ikdörtgen 37">
            <a:extLst>
              <a:ext uri="{FF2B5EF4-FFF2-40B4-BE49-F238E27FC236}">
                <a16:creationId xmlns:a16="http://schemas.microsoft.com/office/drawing/2014/main" id="{B88470C2-EFF4-E84D-3B51-92974A989453}"/>
              </a:ext>
            </a:extLst>
          </p:cNvPr>
          <p:cNvSpPr/>
          <p:nvPr/>
        </p:nvSpPr>
        <p:spPr>
          <a:xfrm>
            <a:off x="9312478" y="5509259"/>
            <a:ext cx="255372" cy="247381"/>
          </a:xfrm>
          <a:prstGeom prst="rect">
            <a:avLst/>
          </a:prstGeom>
          <a:solidFill>
            <a:srgbClr val="FCECE8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Dikdörtgen 2">
                <a:extLst>
                  <a:ext uri="{FF2B5EF4-FFF2-40B4-BE49-F238E27FC236}">
                    <a16:creationId xmlns:a16="http://schemas.microsoft.com/office/drawing/2014/main" id="{C236C0C1-6041-4AD7-BA9F-FE475440B005}"/>
                  </a:ext>
                </a:extLst>
              </p:cNvPr>
              <p:cNvSpPr/>
              <p:nvPr/>
            </p:nvSpPr>
            <p:spPr>
              <a:xfrm>
                <a:off x="791373" y="4842779"/>
                <a:ext cx="4279409" cy="388917"/>
              </a:xfrm>
              <a:prstGeom prst="rect">
                <a:avLst/>
              </a:prstGeom>
              <a:solidFill>
                <a:srgbClr val="ED7D3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𝑆𝑖𝑔𝑛</m:t>
                      </m:r>
                      <m:d>
                        <m:d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Dikdörtgen 2">
                <a:extLst>
                  <a:ext uri="{FF2B5EF4-FFF2-40B4-BE49-F238E27FC236}">
                    <a16:creationId xmlns:a16="http://schemas.microsoft.com/office/drawing/2014/main" id="{C236C0C1-6041-4AD7-BA9F-FE475440B0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73" y="4842779"/>
                <a:ext cx="4279409" cy="388917"/>
              </a:xfrm>
              <a:prstGeom prst="rect">
                <a:avLst/>
              </a:prstGeom>
              <a:blipFill>
                <a:blip r:embed="rId3"/>
                <a:stretch>
                  <a:fillRect b="-2968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Dikdörtgen 3">
                <a:extLst>
                  <a:ext uri="{FF2B5EF4-FFF2-40B4-BE49-F238E27FC236}">
                    <a16:creationId xmlns:a16="http://schemas.microsoft.com/office/drawing/2014/main" id="{DCA6B5C7-0743-5535-85F8-1FE058C81964}"/>
                  </a:ext>
                </a:extLst>
              </p:cNvPr>
              <p:cNvSpPr/>
              <p:nvPr/>
            </p:nvSpPr>
            <p:spPr>
              <a:xfrm>
                <a:off x="780731" y="6313242"/>
                <a:ext cx="4279409" cy="388917"/>
              </a:xfrm>
              <a:prstGeom prst="rect">
                <a:avLst/>
              </a:prstGeom>
              <a:solidFill>
                <a:srgbClr val="ED7D3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𝑉𝑓</m:t>
                      </m:r>
                      <m:d>
                        <m:d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Dikdörtgen 3">
                <a:extLst>
                  <a:ext uri="{FF2B5EF4-FFF2-40B4-BE49-F238E27FC236}">
                    <a16:creationId xmlns:a16="http://schemas.microsoft.com/office/drawing/2014/main" id="{DCA6B5C7-0743-5535-85F8-1FE058C819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31" y="6313242"/>
                <a:ext cx="4279409" cy="388917"/>
              </a:xfrm>
              <a:prstGeom prst="rect">
                <a:avLst/>
              </a:prstGeom>
              <a:blipFill>
                <a:blip r:embed="rId4"/>
                <a:stretch>
                  <a:fillRect b="-3174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Yer Tutucusu 2">
                <a:extLst>
                  <a:ext uri="{FF2B5EF4-FFF2-40B4-BE49-F238E27FC236}">
                    <a16:creationId xmlns:a16="http://schemas.microsoft.com/office/drawing/2014/main" id="{651257C5-8207-4410-1EC2-95EDBD6AF2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413" y="1225605"/>
                <a:ext cx="6430423" cy="532086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 fontScale="77500" lnSpcReduction="20000"/>
              </a:bodyPr>
              <a:lstStyle>
                <a:lvl1pPr marL="609585" lvl="0" indent="-457189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IBM Plex Sans"/>
                  <a:buChar char="●"/>
                  <a:defRPr sz="2800" kern="1200">
                    <a:solidFill>
                      <a:schemeClr val="dk1"/>
                    </a:solidFill>
                    <a:latin typeface="IBM Plex Sans"/>
                    <a:ea typeface="IBM Plex Sans"/>
                    <a:cs typeface="IBM Plex Sans"/>
                    <a:sym typeface="IBM Plex Sans"/>
                  </a:defRPr>
                </a:lvl1pPr>
                <a:lvl2pPr marL="1219170" lvl="1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IBM Plex Sans"/>
                  <a:buChar char="○"/>
                  <a:defRPr sz="2400" kern="1200">
                    <a:solidFill>
                      <a:schemeClr val="dk1"/>
                    </a:solidFill>
                    <a:latin typeface="IBM Plex Sans"/>
                    <a:ea typeface="IBM Plex Sans"/>
                    <a:cs typeface="IBM Plex Sans"/>
                    <a:sym typeface="IBM Plex Sans"/>
                  </a:defRPr>
                </a:lvl2pPr>
                <a:lvl3pPr marL="1828754" lvl="2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IBM Plex Sans"/>
                  <a:buChar char="■"/>
                  <a:defRPr sz="2000" kern="1200">
                    <a:solidFill>
                      <a:schemeClr val="dk1"/>
                    </a:solidFill>
                    <a:latin typeface="IBM Plex Sans"/>
                    <a:ea typeface="IBM Plex Sans"/>
                    <a:cs typeface="IBM Plex Sans"/>
                    <a:sym typeface="IBM Plex Sans"/>
                  </a:defRPr>
                </a:lvl3pPr>
                <a:lvl4pPr marL="2438339" lvl="3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IBM Plex Sans"/>
                  <a:buChar char="●"/>
                  <a:defRPr sz="1800" kern="1200">
                    <a:solidFill>
                      <a:schemeClr val="dk1"/>
                    </a:solidFill>
                    <a:latin typeface="IBM Plex Sans"/>
                    <a:ea typeface="IBM Plex Sans"/>
                    <a:cs typeface="IBM Plex Sans"/>
                    <a:sym typeface="IBM Plex Sans"/>
                  </a:defRPr>
                </a:lvl4pPr>
                <a:lvl5pPr marL="3047924" lvl="4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IBM Plex Sans"/>
                  <a:buChar char="○"/>
                  <a:defRPr sz="1800" kern="1200">
                    <a:solidFill>
                      <a:schemeClr val="dk1"/>
                    </a:solidFill>
                    <a:latin typeface="IBM Plex Sans"/>
                    <a:ea typeface="IBM Plex Sans"/>
                    <a:cs typeface="IBM Plex Sans"/>
                    <a:sym typeface="IBM Plex Sans"/>
                  </a:defRPr>
                </a:lvl5pPr>
                <a:lvl6pPr marL="3657509" lvl="5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IBM Plex Sans"/>
                  <a:buChar char="■"/>
                  <a:defRPr sz="1800" kern="1200">
                    <a:solidFill>
                      <a:schemeClr val="dk1"/>
                    </a:solidFill>
                    <a:latin typeface="IBM Plex Sans"/>
                    <a:ea typeface="IBM Plex Sans"/>
                    <a:cs typeface="IBM Plex Sans"/>
                    <a:sym typeface="IBM Plex Sans"/>
                  </a:defRPr>
                </a:lvl6pPr>
                <a:lvl7pPr marL="4267093" lvl="6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IBM Plex Sans"/>
                  <a:buChar char="●"/>
                  <a:defRPr sz="1800" kern="1200">
                    <a:solidFill>
                      <a:schemeClr val="dk1"/>
                    </a:solidFill>
                    <a:latin typeface="IBM Plex Sans"/>
                    <a:ea typeface="IBM Plex Sans"/>
                    <a:cs typeface="IBM Plex Sans"/>
                    <a:sym typeface="IBM Plex Sans"/>
                  </a:defRPr>
                </a:lvl7pPr>
                <a:lvl8pPr marL="4876678" lvl="7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IBM Plex Sans"/>
                  <a:buChar char="○"/>
                  <a:defRPr sz="1800" kern="1200">
                    <a:solidFill>
                      <a:schemeClr val="dk1"/>
                    </a:solidFill>
                    <a:latin typeface="IBM Plex Sans"/>
                    <a:ea typeface="IBM Plex Sans"/>
                    <a:cs typeface="IBM Plex Sans"/>
                    <a:sym typeface="IBM Plex Sans"/>
                  </a:defRPr>
                </a:lvl8pPr>
                <a:lvl9pPr marL="5486263" lvl="8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IBM Plex Sans"/>
                  <a:buChar char="■"/>
                  <a:defRPr sz="1800" kern="1200">
                    <a:solidFill>
                      <a:schemeClr val="dk1"/>
                    </a:solidFill>
                    <a:latin typeface="IBM Plex Sans"/>
                    <a:ea typeface="IBM Plex Sans"/>
                    <a:cs typeface="IBM Plex Sans"/>
                    <a:sym typeface="IBM Plex Sans"/>
                  </a:defRPr>
                </a:lvl9pPr>
              </a:lstStyle>
              <a:p>
                <a:pPr marL="152396" indent="0">
                  <a:lnSpc>
                    <a:spcPct val="120000"/>
                  </a:lnSpc>
                  <a:buNone/>
                </a:pPr>
                <a:r>
                  <a:rPr lang="tr-TR" dirty="0"/>
                  <a:t>For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hash</a:t>
                </a:r>
                <a:r>
                  <a:rPr lang="tr-TR" dirty="0"/>
                  <a:t> </a:t>
                </a:r>
                <a:r>
                  <a:rPr lang="tr-TR" dirty="0" err="1"/>
                  <a:t>functions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tr-T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>
                    <a:latin typeface="Cambria Math" panose="02040503050406030204" pitchFamily="18" charset="0"/>
                  </a:rPr>
                  <a:t>:</a:t>
                </a:r>
                <a:endParaRPr lang="tr-T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Metin Yer Tutucusu 2">
                <a:extLst>
                  <a:ext uri="{FF2B5EF4-FFF2-40B4-BE49-F238E27FC236}">
                    <a16:creationId xmlns:a16="http://schemas.microsoft.com/office/drawing/2014/main" id="{651257C5-8207-4410-1EC2-95EDBD6AF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13" y="1225605"/>
                <a:ext cx="6430423" cy="532086"/>
              </a:xfrm>
              <a:prstGeom prst="rect">
                <a:avLst/>
              </a:prstGeom>
              <a:blipFill>
                <a:blip r:embed="rId5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Dikdörtgen 45">
            <a:extLst>
              <a:ext uri="{FF2B5EF4-FFF2-40B4-BE49-F238E27FC236}">
                <a16:creationId xmlns:a16="http://schemas.microsoft.com/office/drawing/2014/main" id="{2C846D85-2083-A534-A7E5-141B98210125}"/>
              </a:ext>
            </a:extLst>
          </p:cNvPr>
          <p:cNvSpPr/>
          <p:nvPr/>
        </p:nvSpPr>
        <p:spPr>
          <a:xfrm>
            <a:off x="502414" y="3738405"/>
            <a:ext cx="10389932" cy="1061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61D6D8F4-13F5-6EC2-B8C0-743227B90C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Dikdörtgen 6">
                <a:extLst>
                  <a:ext uri="{FF2B5EF4-FFF2-40B4-BE49-F238E27FC236}">
                    <a16:creationId xmlns:a16="http://schemas.microsoft.com/office/drawing/2014/main" id="{D91297C2-009F-7938-6E6A-98BF1B6C1ECA}"/>
                  </a:ext>
                </a:extLst>
              </p:cNvPr>
              <p:cNvSpPr/>
              <p:nvPr/>
            </p:nvSpPr>
            <p:spPr>
              <a:xfrm>
                <a:off x="780731" y="4365553"/>
                <a:ext cx="4768992" cy="823003"/>
              </a:xfrm>
              <a:prstGeom prst="rect">
                <a:avLst/>
              </a:prstGeom>
              <a:solidFill>
                <a:schemeClr val="accent5">
                  <a:alpha val="96000"/>
                </a:schemeClr>
              </a:solidFill>
              <a:ln w="254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52396" indent="0">
                  <a:buNone/>
                </a:pPr>
                <a:r>
                  <a:rPr lang="tr-TR" sz="2400" dirty="0" err="1"/>
                  <a:t>Privacy</a:t>
                </a:r>
                <a:r>
                  <a:rPr lang="tr-TR" sz="2400" dirty="0"/>
                  <a:t>:</a:t>
                </a:r>
              </a:p>
              <a:p>
                <a:pPr marL="495296" indent="-342900">
                  <a:buFont typeface="Wingdings" panose="05000000000000000000" pitchFamily="2" charset="2"/>
                  <a:buChar char="v"/>
                </a:pPr>
                <a:r>
                  <a:rPr lang="tr-TR" sz="2400" dirty="0">
                    <a:solidFill>
                      <a:schemeClr val="bg1"/>
                    </a:solidFill>
                  </a:rPr>
                  <a:t>High </a:t>
                </a:r>
                <a:r>
                  <a:rPr lang="tr-TR" sz="2400" dirty="0" err="1">
                    <a:solidFill>
                      <a:schemeClr val="bg1"/>
                    </a:solidFill>
                  </a:rPr>
                  <a:t>entropy</a:t>
                </a:r>
                <a:r>
                  <a:rPr lang="tr-TR" sz="2400" dirty="0">
                    <a:solidFill>
                      <a:schemeClr val="bg1"/>
                    </a:solidFill>
                  </a:rPr>
                  <a:t> </a:t>
                </a:r>
                <a:r>
                  <a:rPr lang="tr-TR" sz="2400" dirty="0" err="1">
                    <a:solidFill>
                      <a:schemeClr val="bg1"/>
                    </a:solidFill>
                  </a:rPr>
                  <a:t>and</a:t>
                </a:r>
                <a:r>
                  <a:rPr lang="tr-TR" sz="2400" dirty="0">
                    <a:solidFill>
                      <a:schemeClr val="bg1"/>
                    </a:solidFill>
                  </a:rPr>
                  <a:t> </a:t>
                </a:r>
                <a:r>
                  <a:rPr lang="tr-TR" sz="2400" dirty="0" err="1">
                    <a:solidFill>
                      <a:schemeClr val="bg1"/>
                    </a:solidFill>
                  </a:rPr>
                  <a:t>never</a:t>
                </a:r>
                <a:r>
                  <a:rPr lang="tr-TR" sz="2400" dirty="0">
                    <a:solidFill>
                      <a:schemeClr val="bg1"/>
                    </a:solidFill>
                  </a:rPr>
                  <a:t> </a:t>
                </a:r>
                <a:r>
                  <a:rPr lang="tr-TR" sz="2400" dirty="0" err="1">
                    <a:solidFill>
                      <a:schemeClr val="bg1"/>
                    </a:solidFill>
                  </a:rPr>
                  <a:t>leaked</a:t>
                </a:r>
                <a:r>
                  <a:rPr lang="tr-TR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tr-T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tr-TR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Dikdörtgen 6">
                <a:extLst>
                  <a:ext uri="{FF2B5EF4-FFF2-40B4-BE49-F238E27FC236}">
                    <a16:creationId xmlns:a16="http://schemas.microsoft.com/office/drawing/2014/main" id="{D91297C2-009F-7938-6E6A-98BF1B6C1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31" y="4365553"/>
                <a:ext cx="4768992" cy="823003"/>
              </a:xfrm>
              <a:prstGeom prst="rect">
                <a:avLst/>
              </a:prstGeom>
              <a:blipFill>
                <a:blip r:embed="rId6"/>
                <a:stretch>
                  <a:fillRect t="-4317" b="-15108"/>
                </a:stretch>
              </a:blipFill>
              <a:ln w="25400"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605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9" grpId="0" animBg="1"/>
      <p:bldP spid="36" grpId="0" animBg="1"/>
      <p:bldP spid="38" grpId="0" animBg="1"/>
      <p:bldP spid="4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DA8A9-7CBA-587F-CAE2-5D14947EC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F17F1D-6EFF-5B4C-B348-B98683A5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Conclusion</a:t>
            </a:r>
            <a:endParaRPr lang="en-US" dirty="0"/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FB9EF14B-296D-6791-88DF-E2818D22F251}"/>
              </a:ext>
            </a:extLst>
          </p:cNvPr>
          <p:cNvSpPr/>
          <p:nvPr/>
        </p:nvSpPr>
        <p:spPr>
          <a:xfrm>
            <a:off x="415600" y="3647721"/>
            <a:ext cx="4132494" cy="1445790"/>
          </a:xfrm>
          <a:prstGeom prst="rect">
            <a:avLst/>
          </a:prstGeom>
          <a:noFill/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up 5">
            <a:extLst>
              <a:ext uri="{FF2B5EF4-FFF2-40B4-BE49-F238E27FC236}">
                <a16:creationId xmlns:a16="http://schemas.microsoft.com/office/drawing/2014/main" id="{158332D6-21B6-16B3-58F4-9CC491350D32}"/>
              </a:ext>
            </a:extLst>
          </p:cNvPr>
          <p:cNvGrpSpPr/>
          <p:nvPr/>
        </p:nvGrpSpPr>
        <p:grpSpPr>
          <a:xfrm>
            <a:off x="599302" y="3968570"/>
            <a:ext cx="909210" cy="1059328"/>
            <a:chOff x="871777" y="2818320"/>
            <a:chExt cx="609600" cy="676359"/>
          </a:xfrm>
        </p:grpSpPr>
        <p:sp>
          <p:nvSpPr>
            <p:cNvPr id="7" name="Serbest Form: Şekil 6">
              <a:extLst>
                <a:ext uri="{FF2B5EF4-FFF2-40B4-BE49-F238E27FC236}">
                  <a16:creationId xmlns:a16="http://schemas.microsoft.com/office/drawing/2014/main" id="{3B60D9C4-B083-3881-0BB4-9E9B1D065D7E}"/>
                </a:ext>
              </a:extLst>
            </p:cNvPr>
            <p:cNvSpPr/>
            <p:nvPr/>
          </p:nvSpPr>
          <p:spPr>
            <a:xfrm>
              <a:off x="871777" y="3189879"/>
              <a:ext cx="609600" cy="304800"/>
            </a:xfrm>
            <a:custGeom>
              <a:avLst/>
              <a:gdLst>
                <a:gd name="connsiteX0" fmla="*/ 609600 w 609600"/>
                <a:gd name="connsiteY0" fmla="*/ 152400 h 304800"/>
                <a:gd name="connsiteX1" fmla="*/ 579120 w 609600"/>
                <a:gd name="connsiteY1" fmla="*/ 91440 h 304800"/>
                <a:gd name="connsiteX2" fmla="*/ 430530 w 609600"/>
                <a:gd name="connsiteY2" fmla="*/ 19050 h 304800"/>
                <a:gd name="connsiteX3" fmla="*/ 304800 w 609600"/>
                <a:gd name="connsiteY3" fmla="*/ 0 h 304800"/>
                <a:gd name="connsiteX4" fmla="*/ 179070 w 609600"/>
                <a:gd name="connsiteY4" fmla="*/ 19050 h 304800"/>
                <a:gd name="connsiteX5" fmla="*/ 30480 w 609600"/>
                <a:gd name="connsiteY5" fmla="*/ 91440 h 304800"/>
                <a:gd name="connsiteX6" fmla="*/ 0 w 609600"/>
                <a:gd name="connsiteY6" fmla="*/ 152400 h 304800"/>
                <a:gd name="connsiteX7" fmla="*/ 0 w 609600"/>
                <a:gd name="connsiteY7" fmla="*/ 304800 h 304800"/>
                <a:gd name="connsiteX8" fmla="*/ 609600 w 609600"/>
                <a:gd name="connsiteY8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" h="304800">
                  <a:moveTo>
                    <a:pt x="609600" y="152400"/>
                  </a:moveTo>
                  <a:cubicBezTo>
                    <a:pt x="609103" y="128536"/>
                    <a:pt x="597913" y="106157"/>
                    <a:pt x="579120" y="91440"/>
                  </a:cubicBezTo>
                  <a:cubicBezTo>
                    <a:pt x="537210" y="57150"/>
                    <a:pt x="483870" y="34290"/>
                    <a:pt x="430530" y="19050"/>
                  </a:cubicBezTo>
                  <a:cubicBezTo>
                    <a:pt x="389779" y="6575"/>
                    <a:pt x="347417" y="157"/>
                    <a:pt x="304800" y="0"/>
                  </a:cubicBezTo>
                  <a:cubicBezTo>
                    <a:pt x="262230" y="734"/>
                    <a:pt x="219947" y="7141"/>
                    <a:pt x="179070" y="19050"/>
                  </a:cubicBezTo>
                  <a:cubicBezTo>
                    <a:pt x="125800" y="34595"/>
                    <a:pt x="75555" y="59073"/>
                    <a:pt x="30480" y="91440"/>
                  </a:cubicBezTo>
                  <a:cubicBezTo>
                    <a:pt x="11687" y="106157"/>
                    <a:pt x="497" y="128536"/>
                    <a:pt x="0" y="152400"/>
                  </a:cubicBezTo>
                  <a:lnTo>
                    <a:pt x="0" y="304800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dirty="0"/>
            </a:p>
          </p:txBody>
        </p:sp>
        <p:sp>
          <p:nvSpPr>
            <p:cNvPr id="8" name="Serbest Form: Şekil 7">
              <a:extLst>
                <a:ext uri="{FF2B5EF4-FFF2-40B4-BE49-F238E27FC236}">
                  <a16:creationId xmlns:a16="http://schemas.microsoft.com/office/drawing/2014/main" id="{C84121A4-3C9D-9F1A-E505-EAFDE8238AC0}"/>
                </a:ext>
              </a:extLst>
            </p:cNvPr>
            <p:cNvSpPr/>
            <p:nvPr/>
          </p:nvSpPr>
          <p:spPr>
            <a:xfrm>
              <a:off x="1006600" y="2818320"/>
              <a:ext cx="326044" cy="171533"/>
            </a:xfrm>
            <a:custGeom>
              <a:avLst/>
              <a:gdLst>
                <a:gd name="connsiteX0" fmla="*/ 141402 w 326044"/>
                <a:gd name="connsiteY0" fmla="*/ 140577 h 171533"/>
                <a:gd name="connsiteX1" fmla="*/ 227127 w 326044"/>
                <a:gd name="connsiteY1" fmla="*/ 78951 h 171533"/>
                <a:gd name="connsiteX2" fmla="*/ 227127 w 326044"/>
                <a:gd name="connsiteY2" fmla="*/ 78951 h 171533"/>
                <a:gd name="connsiteX3" fmla="*/ 253416 w 326044"/>
                <a:gd name="connsiteY3" fmla="*/ 89523 h 171533"/>
                <a:gd name="connsiteX4" fmla="*/ 298945 w 326044"/>
                <a:gd name="connsiteY4" fmla="*/ 137815 h 171533"/>
                <a:gd name="connsiteX5" fmla="*/ 321329 w 326044"/>
                <a:gd name="connsiteY5" fmla="*/ 170200 h 171533"/>
                <a:gd name="connsiteX6" fmla="*/ 321329 w 326044"/>
                <a:gd name="connsiteY6" fmla="*/ 170200 h 171533"/>
                <a:gd name="connsiteX7" fmla="*/ 322377 w 326044"/>
                <a:gd name="connsiteY7" fmla="*/ 171534 h 171533"/>
                <a:gd name="connsiteX8" fmla="*/ 322377 w 326044"/>
                <a:gd name="connsiteY8" fmla="*/ 171534 h 171533"/>
                <a:gd name="connsiteX9" fmla="*/ 323615 w 326044"/>
                <a:gd name="connsiteY9" fmla="*/ 111240 h 171533"/>
                <a:gd name="connsiteX10" fmla="*/ 293802 w 326044"/>
                <a:gd name="connsiteY10" fmla="*/ 50090 h 171533"/>
                <a:gd name="connsiteX11" fmla="*/ 243795 w 326044"/>
                <a:gd name="connsiteY11" fmla="*/ 33421 h 171533"/>
                <a:gd name="connsiteX12" fmla="*/ 157880 w 326044"/>
                <a:gd name="connsiteY12" fmla="*/ 84 h 171533"/>
                <a:gd name="connsiteX13" fmla="*/ 36150 w 326044"/>
                <a:gd name="connsiteY13" fmla="*/ 52376 h 171533"/>
                <a:gd name="connsiteX14" fmla="*/ 6432 w 326044"/>
                <a:gd name="connsiteY14" fmla="*/ 134958 h 171533"/>
                <a:gd name="connsiteX15" fmla="*/ 2908 w 326044"/>
                <a:gd name="connsiteY15" fmla="*/ 162866 h 171533"/>
                <a:gd name="connsiteX16" fmla="*/ 18815 w 326044"/>
                <a:gd name="connsiteY16" fmla="*/ 162866 h 171533"/>
                <a:gd name="connsiteX17" fmla="*/ 18815 w 326044"/>
                <a:gd name="connsiteY17" fmla="*/ 162866 h 171533"/>
                <a:gd name="connsiteX18" fmla="*/ 141402 w 326044"/>
                <a:gd name="connsiteY18" fmla="*/ 140577 h 17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6044" h="171533">
                  <a:moveTo>
                    <a:pt x="141402" y="140577"/>
                  </a:moveTo>
                  <a:cubicBezTo>
                    <a:pt x="166167" y="126004"/>
                    <a:pt x="227127" y="78951"/>
                    <a:pt x="227127" y="78951"/>
                  </a:cubicBezTo>
                  <a:lnTo>
                    <a:pt x="227127" y="78951"/>
                  </a:lnTo>
                  <a:cubicBezTo>
                    <a:pt x="236746" y="79784"/>
                    <a:pt x="245898" y="83465"/>
                    <a:pt x="253416" y="89523"/>
                  </a:cubicBezTo>
                  <a:cubicBezTo>
                    <a:pt x="271708" y="102368"/>
                    <a:pt x="287199" y="118799"/>
                    <a:pt x="298945" y="137815"/>
                  </a:cubicBezTo>
                  <a:cubicBezTo>
                    <a:pt x="309518" y="153627"/>
                    <a:pt x="318567" y="166390"/>
                    <a:pt x="321329" y="170200"/>
                  </a:cubicBezTo>
                  <a:lnTo>
                    <a:pt x="321329" y="170200"/>
                  </a:lnTo>
                  <a:lnTo>
                    <a:pt x="322377" y="171534"/>
                  </a:lnTo>
                  <a:lnTo>
                    <a:pt x="322377" y="171534"/>
                  </a:lnTo>
                  <a:cubicBezTo>
                    <a:pt x="327139" y="162009"/>
                    <a:pt x="326949" y="135434"/>
                    <a:pt x="323615" y="111240"/>
                  </a:cubicBezTo>
                  <a:cubicBezTo>
                    <a:pt x="318948" y="77903"/>
                    <a:pt x="315138" y="67997"/>
                    <a:pt x="293802" y="50090"/>
                  </a:cubicBezTo>
                  <a:cubicBezTo>
                    <a:pt x="280207" y="37769"/>
                    <a:pt x="262063" y="31721"/>
                    <a:pt x="243795" y="33421"/>
                  </a:cubicBezTo>
                  <a:cubicBezTo>
                    <a:pt x="219009" y="14187"/>
                    <a:pt x="189151" y="2602"/>
                    <a:pt x="157880" y="84"/>
                  </a:cubicBezTo>
                  <a:cubicBezTo>
                    <a:pt x="110255" y="-1631"/>
                    <a:pt x="58248" y="23229"/>
                    <a:pt x="36150" y="52376"/>
                  </a:cubicBezTo>
                  <a:cubicBezTo>
                    <a:pt x="2718" y="96191"/>
                    <a:pt x="6432" y="124766"/>
                    <a:pt x="6432" y="134958"/>
                  </a:cubicBezTo>
                  <a:cubicBezTo>
                    <a:pt x="6432" y="145149"/>
                    <a:pt x="-5283" y="162866"/>
                    <a:pt x="2908" y="162866"/>
                  </a:cubicBezTo>
                  <a:cubicBezTo>
                    <a:pt x="8242" y="162866"/>
                    <a:pt x="13481" y="162866"/>
                    <a:pt x="18815" y="162866"/>
                  </a:cubicBezTo>
                  <a:lnTo>
                    <a:pt x="18815" y="162866"/>
                  </a:lnTo>
                  <a:cubicBezTo>
                    <a:pt x="49009" y="162009"/>
                    <a:pt x="110636" y="158675"/>
                    <a:pt x="141402" y="14057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/>
            </a:p>
          </p:txBody>
        </p:sp>
        <p:sp>
          <p:nvSpPr>
            <p:cNvPr id="9" name="Serbest Form: Şekil 8">
              <a:extLst>
                <a:ext uri="{FF2B5EF4-FFF2-40B4-BE49-F238E27FC236}">
                  <a16:creationId xmlns:a16="http://schemas.microsoft.com/office/drawing/2014/main" id="{48A9DEA6-3731-39FE-B76D-E724F6D33911}"/>
                </a:ext>
              </a:extLst>
            </p:cNvPr>
            <p:cNvSpPr/>
            <p:nvPr/>
          </p:nvSpPr>
          <p:spPr>
            <a:xfrm>
              <a:off x="1024272" y="2917463"/>
              <a:ext cx="303276" cy="233186"/>
            </a:xfrm>
            <a:custGeom>
              <a:avLst/>
              <a:gdLst>
                <a:gd name="connsiteX0" fmla="*/ 289655 w 303276"/>
                <a:gd name="connsiteY0" fmla="*/ 83534 h 233186"/>
                <a:gd name="connsiteX1" fmla="*/ 265938 w 303276"/>
                <a:gd name="connsiteY1" fmla="*/ 49340 h 233186"/>
                <a:gd name="connsiteX2" fmla="*/ 225076 w 303276"/>
                <a:gd name="connsiteY2" fmla="*/ 5715 h 233186"/>
                <a:gd name="connsiteX3" fmla="*/ 214694 w 303276"/>
                <a:gd name="connsiteY3" fmla="*/ 0 h 233186"/>
                <a:gd name="connsiteX4" fmla="*/ 133350 w 303276"/>
                <a:gd name="connsiteY4" fmla="*/ 57721 h 233186"/>
                <a:gd name="connsiteX5" fmla="*/ 0 w 303276"/>
                <a:gd name="connsiteY5" fmla="*/ 82677 h 233186"/>
                <a:gd name="connsiteX6" fmla="*/ 154278 w 303276"/>
                <a:gd name="connsiteY6" fmla="*/ 233175 h 233186"/>
                <a:gd name="connsiteX7" fmla="*/ 303276 w 303276"/>
                <a:gd name="connsiteY7" fmla="*/ 102203 h 23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3276" h="233186">
                  <a:moveTo>
                    <a:pt x="289655" y="83534"/>
                  </a:moveTo>
                  <a:cubicBezTo>
                    <a:pt x="289179" y="82868"/>
                    <a:pt x="278702" y="68294"/>
                    <a:pt x="265938" y="49340"/>
                  </a:cubicBezTo>
                  <a:cubicBezTo>
                    <a:pt x="255456" y="32148"/>
                    <a:pt x="241546" y="17297"/>
                    <a:pt x="225076" y="5715"/>
                  </a:cubicBezTo>
                  <a:cubicBezTo>
                    <a:pt x="221870" y="3380"/>
                    <a:pt x="218382" y="1460"/>
                    <a:pt x="214694" y="0"/>
                  </a:cubicBezTo>
                  <a:cubicBezTo>
                    <a:pt x="197739" y="12859"/>
                    <a:pt x="154115" y="45625"/>
                    <a:pt x="133350" y="57721"/>
                  </a:cubicBezTo>
                  <a:cubicBezTo>
                    <a:pt x="100394" y="76771"/>
                    <a:pt x="40291" y="81820"/>
                    <a:pt x="0" y="82677"/>
                  </a:cubicBezTo>
                  <a:cubicBezTo>
                    <a:pt x="1044" y="166839"/>
                    <a:pt x="70116" y="234219"/>
                    <a:pt x="154278" y="233175"/>
                  </a:cubicBezTo>
                  <a:cubicBezTo>
                    <a:pt x="229450" y="232243"/>
                    <a:pt x="292712" y="176634"/>
                    <a:pt x="303276" y="10220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/>
            </a:p>
          </p:txBody>
        </p:sp>
      </p:grpSp>
      <p:grpSp>
        <p:nvGrpSpPr>
          <p:cNvPr id="11" name="Grup 10">
            <a:extLst>
              <a:ext uri="{FF2B5EF4-FFF2-40B4-BE49-F238E27FC236}">
                <a16:creationId xmlns:a16="http://schemas.microsoft.com/office/drawing/2014/main" id="{EBEA65D7-85EA-E2EB-92F4-C3CA36D29EFE}"/>
              </a:ext>
            </a:extLst>
          </p:cNvPr>
          <p:cNvGrpSpPr/>
          <p:nvPr/>
        </p:nvGrpSpPr>
        <p:grpSpPr>
          <a:xfrm>
            <a:off x="588945" y="1623557"/>
            <a:ext cx="910202" cy="1067813"/>
            <a:chOff x="1146747" y="2227364"/>
            <a:chExt cx="910202" cy="1067813"/>
          </a:xfrm>
        </p:grpSpPr>
        <p:sp>
          <p:nvSpPr>
            <p:cNvPr id="14" name="Serbest Form: Şekil 13">
              <a:extLst>
                <a:ext uri="{FF2B5EF4-FFF2-40B4-BE49-F238E27FC236}">
                  <a16:creationId xmlns:a16="http://schemas.microsoft.com/office/drawing/2014/main" id="{756069D8-F00C-4FBC-7F08-E0EED19D7F5F}"/>
                </a:ext>
              </a:extLst>
            </p:cNvPr>
            <p:cNvSpPr/>
            <p:nvPr/>
          </p:nvSpPr>
          <p:spPr>
            <a:xfrm>
              <a:off x="1146747" y="2840076"/>
              <a:ext cx="910202" cy="455101"/>
            </a:xfrm>
            <a:custGeom>
              <a:avLst/>
              <a:gdLst>
                <a:gd name="connsiteX0" fmla="*/ 910202 w 910202"/>
                <a:gd name="connsiteY0" fmla="*/ 227551 h 455101"/>
                <a:gd name="connsiteX1" fmla="*/ 864692 w 910202"/>
                <a:gd name="connsiteY1" fmla="*/ 136530 h 455101"/>
                <a:gd name="connsiteX2" fmla="*/ 642830 w 910202"/>
                <a:gd name="connsiteY2" fmla="*/ 28444 h 455101"/>
                <a:gd name="connsiteX3" fmla="*/ 455101 w 910202"/>
                <a:gd name="connsiteY3" fmla="*/ 0 h 455101"/>
                <a:gd name="connsiteX4" fmla="*/ 267372 w 910202"/>
                <a:gd name="connsiteY4" fmla="*/ 28444 h 455101"/>
                <a:gd name="connsiteX5" fmla="*/ 45510 w 910202"/>
                <a:gd name="connsiteY5" fmla="*/ 136530 h 455101"/>
                <a:gd name="connsiteX6" fmla="*/ 0 w 910202"/>
                <a:gd name="connsiteY6" fmla="*/ 227551 h 455101"/>
                <a:gd name="connsiteX7" fmla="*/ 0 w 910202"/>
                <a:gd name="connsiteY7" fmla="*/ 455101 h 455101"/>
                <a:gd name="connsiteX8" fmla="*/ 910202 w 910202"/>
                <a:gd name="connsiteY8" fmla="*/ 455101 h 45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0202" h="455101">
                  <a:moveTo>
                    <a:pt x="910202" y="227551"/>
                  </a:moveTo>
                  <a:cubicBezTo>
                    <a:pt x="909460" y="191919"/>
                    <a:pt x="892752" y="158505"/>
                    <a:pt x="864692" y="136530"/>
                  </a:cubicBezTo>
                  <a:cubicBezTo>
                    <a:pt x="802116" y="85331"/>
                    <a:pt x="722473" y="51199"/>
                    <a:pt x="642830" y="28444"/>
                  </a:cubicBezTo>
                  <a:cubicBezTo>
                    <a:pt x="581985" y="9817"/>
                    <a:pt x="518733" y="235"/>
                    <a:pt x="455101" y="0"/>
                  </a:cubicBezTo>
                  <a:cubicBezTo>
                    <a:pt x="391539" y="1096"/>
                    <a:pt x="328407" y="10662"/>
                    <a:pt x="267372" y="28444"/>
                  </a:cubicBezTo>
                  <a:cubicBezTo>
                    <a:pt x="187833" y="51654"/>
                    <a:pt x="112812" y="88203"/>
                    <a:pt x="45510" y="136530"/>
                  </a:cubicBezTo>
                  <a:cubicBezTo>
                    <a:pt x="17450" y="158505"/>
                    <a:pt x="742" y="191919"/>
                    <a:pt x="0" y="227551"/>
                  </a:cubicBezTo>
                  <a:lnTo>
                    <a:pt x="0" y="455101"/>
                  </a:lnTo>
                  <a:lnTo>
                    <a:pt x="910202" y="455101"/>
                  </a:lnTo>
                  <a:close/>
                </a:path>
              </a:pathLst>
            </a:custGeom>
            <a:solidFill>
              <a:srgbClr val="C00000"/>
            </a:solidFill>
            <a:ln w="14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dirty="0"/>
            </a:p>
          </p:txBody>
        </p:sp>
        <p:sp>
          <p:nvSpPr>
            <p:cNvPr id="15" name="Serbest Form: Şekil 14">
              <a:extLst>
                <a:ext uri="{FF2B5EF4-FFF2-40B4-BE49-F238E27FC236}">
                  <a16:creationId xmlns:a16="http://schemas.microsoft.com/office/drawing/2014/main" id="{10A462C1-24AC-B965-40A2-98230938171E}"/>
                </a:ext>
              </a:extLst>
            </p:cNvPr>
            <p:cNvSpPr/>
            <p:nvPr/>
          </p:nvSpPr>
          <p:spPr>
            <a:xfrm>
              <a:off x="1320276" y="2227364"/>
              <a:ext cx="588644" cy="612712"/>
            </a:xfrm>
            <a:custGeom>
              <a:avLst/>
              <a:gdLst>
                <a:gd name="connsiteX0" fmla="*/ 534744 w 588644"/>
                <a:gd name="connsiteY0" fmla="*/ 484763 h 612712"/>
                <a:gd name="connsiteX1" fmla="*/ 572147 w 588644"/>
                <a:gd name="connsiteY1" fmla="*/ 215400 h 612712"/>
                <a:gd name="connsiteX2" fmla="*/ 512984 w 588644"/>
                <a:gd name="connsiteY2" fmla="*/ 89109 h 612712"/>
                <a:gd name="connsiteX3" fmla="*/ 439172 w 588644"/>
                <a:gd name="connsiteY3" fmla="*/ 88114 h 612712"/>
                <a:gd name="connsiteX4" fmla="*/ 323548 w 588644"/>
                <a:gd name="connsiteY4" fmla="*/ 10035 h 612712"/>
                <a:gd name="connsiteX5" fmla="*/ 106522 w 588644"/>
                <a:gd name="connsiteY5" fmla="*/ 37768 h 612712"/>
                <a:gd name="connsiteX6" fmla="*/ 23608 w 588644"/>
                <a:gd name="connsiteY6" fmla="*/ 246972 h 612712"/>
                <a:gd name="connsiteX7" fmla="*/ 31573 w 588644"/>
                <a:gd name="connsiteY7" fmla="*/ 531411 h 612712"/>
                <a:gd name="connsiteX8" fmla="*/ 0 w 588644"/>
                <a:gd name="connsiteY8" fmla="*/ 610342 h 612712"/>
                <a:gd name="connsiteX9" fmla="*/ 132975 w 588644"/>
                <a:gd name="connsiteY9" fmla="*/ 596120 h 612712"/>
                <a:gd name="connsiteX10" fmla="*/ 200956 w 588644"/>
                <a:gd name="connsiteY10" fmla="*/ 542646 h 612712"/>
                <a:gd name="connsiteX11" fmla="*/ 56745 w 588644"/>
                <a:gd name="connsiteY11" fmla="*/ 364303 h 612712"/>
                <a:gd name="connsiteX12" fmla="*/ 62292 w 588644"/>
                <a:gd name="connsiteY12" fmla="*/ 287789 h 612712"/>
                <a:gd name="connsiteX13" fmla="*/ 139090 w 588644"/>
                <a:gd name="connsiteY13" fmla="*/ 262332 h 612712"/>
                <a:gd name="connsiteX14" fmla="*/ 282163 w 588644"/>
                <a:gd name="connsiteY14" fmla="*/ 222084 h 612712"/>
                <a:gd name="connsiteX15" fmla="*/ 423244 w 588644"/>
                <a:gd name="connsiteY15" fmla="*/ 125375 h 612712"/>
                <a:gd name="connsiteX16" fmla="*/ 443357 w 588644"/>
                <a:gd name="connsiteY16" fmla="*/ 125529 h 612712"/>
                <a:gd name="connsiteX17" fmla="*/ 447279 w 588644"/>
                <a:gd name="connsiteY17" fmla="*/ 133339 h 612712"/>
                <a:gd name="connsiteX18" fmla="*/ 471172 w 588644"/>
                <a:gd name="connsiteY18" fmla="*/ 199329 h 612712"/>
                <a:gd name="connsiteX19" fmla="*/ 492220 w 588644"/>
                <a:gd name="connsiteY19" fmla="*/ 217818 h 612712"/>
                <a:gd name="connsiteX20" fmla="*/ 516113 w 588644"/>
                <a:gd name="connsiteY20" fmla="*/ 240146 h 612712"/>
                <a:gd name="connsiteX21" fmla="*/ 533179 w 588644"/>
                <a:gd name="connsiteY21" fmla="*/ 304713 h 612712"/>
                <a:gd name="connsiteX22" fmla="*/ 375601 w 588644"/>
                <a:gd name="connsiteY22" fmla="*/ 543926 h 612712"/>
                <a:gd name="connsiteX23" fmla="*/ 442870 w 588644"/>
                <a:gd name="connsiteY23" fmla="*/ 597969 h 612712"/>
                <a:gd name="connsiteX24" fmla="*/ 588645 w 588644"/>
                <a:gd name="connsiteY24" fmla="*/ 586165 h 612712"/>
                <a:gd name="connsiteX25" fmla="*/ 534744 w 588644"/>
                <a:gd name="connsiteY25" fmla="*/ 484763 h 6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8644" h="612712">
                  <a:moveTo>
                    <a:pt x="534744" y="484763"/>
                  </a:moveTo>
                  <a:cubicBezTo>
                    <a:pt x="521660" y="433564"/>
                    <a:pt x="571721" y="305567"/>
                    <a:pt x="572147" y="215400"/>
                  </a:cubicBezTo>
                  <a:cubicBezTo>
                    <a:pt x="572147" y="143295"/>
                    <a:pt x="551668" y="111011"/>
                    <a:pt x="512984" y="89109"/>
                  </a:cubicBezTo>
                  <a:cubicBezTo>
                    <a:pt x="490656" y="76452"/>
                    <a:pt x="439172" y="88114"/>
                    <a:pt x="439172" y="88114"/>
                  </a:cubicBezTo>
                  <a:cubicBezTo>
                    <a:pt x="439172" y="88114"/>
                    <a:pt x="412578" y="37768"/>
                    <a:pt x="323548" y="10035"/>
                  </a:cubicBezTo>
                  <a:cubicBezTo>
                    <a:pt x="250392" y="-9882"/>
                    <a:pt x="172320" y="95"/>
                    <a:pt x="106522" y="37768"/>
                  </a:cubicBezTo>
                  <a:cubicBezTo>
                    <a:pt x="51483" y="73323"/>
                    <a:pt x="24888" y="112433"/>
                    <a:pt x="23608" y="246972"/>
                  </a:cubicBezTo>
                  <a:cubicBezTo>
                    <a:pt x="22471" y="370276"/>
                    <a:pt x="39395" y="479785"/>
                    <a:pt x="31573" y="531411"/>
                  </a:cubicBezTo>
                  <a:cubicBezTo>
                    <a:pt x="27966" y="559987"/>
                    <a:pt x="17096" y="587162"/>
                    <a:pt x="0" y="610342"/>
                  </a:cubicBezTo>
                  <a:cubicBezTo>
                    <a:pt x="0" y="610342"/>
                    <a:pt x="85331" y="621293"/>
                    <a:pt x="132975" y="596120"/>
                  </a:cubicBezTo>
                  <a:cubicBezTo>
                    <a:pt x="156950" y="580034"/>
                    <a:pt x="179675" y="562158"/>
                    <a:pt x="200956" y="542646"/>
                  </a:cubicBezTo>
                  <a:cubicBezTo>
                    <a:pt x="127966" y="508604"/>
                    <a:pt x="74757" y="442801"/>
                    <a:pt x="56745" y="364303"/>
                  </a:cubicBezTo>
                  <a:cubicBezTo>
                    <a:pt x="54897" y="357477"/>
                    <a:pt x="42523" y="312820"/>
                    <a:pt x="62292" y="287789"/>
                  </a:cubicBezTo>
                  <a:cubicBezTo>
                    <a:pt x="73101" y="273567"/>
                    <a:pt x="97847" y="269585"/>
                    <a:pt x="139090" y="262332"/>
                  </a:cubicBezTo>
                  <a:cubicBezTo>
                    <a:pt x="188460" y="255828"/>
                    <a:pt x="236643" y="242275"/>
                    <a:pt x="282163" y="222084"/>
                  </a:cubicBezTo>
                  <a:cubicBezTo>
                    <a:pt x="333333" y="196352"/>
                    <a:pt x="380789" y="163821"/>
                    <a:pt x="423244" y="125375"/>
                  </a:cubicBezTo>
                  <a:cubicBezTo>
                    <a:pt x="428840" y="119864"/>
                    <a:pt x="437844" y="119932"/>
                    <a:pt x="443357" y="125529"/>
                  </a:cubicBezTo>
                  <a:cubicBezTo>
                    <a:pt x="445451" y="127656"/>
                    <a:pt x="446824" y="130388"/>
                    <a:pt x="447279" y="133339"/>
                  </a:cubicBezTo>
                  <a:cubicBezTo>
                    <a:pt x="450665" y="156734"/>
                    <a:pt x="458796" y="179189"/>
                    <a:pt x="471172" y="199329"/>
                  </a:cubicBezTo>
                  <a:cubicBezTo>
                    <a:pt x="476969" y="206756"/>
                    <a:pt x="484108" y="213028"/>
                    <a:pt x="492220" y="217818"/>
                  </a:cubicBezTo>
                  <a:cubicBezTo>
                    <a:pt x="501676" y="223484"/>
                    <a:pt x="509821" y="231094"/>
                    <a:pt x="516113" y="240146"/>
                  </a:cubicBezTo>
                  <a:cubicBezTo>
                    <a:pt x="526383" y="260189"/>
                    <a:pt x="532204" y="282213"/>
                    <a:pt x="533179" y="304713"/>
                  </a:cubicBezTo>
                  <a:cubicBezTo>
                    <a:pt x="532249" y="408496"/>
                    <a:pt x="470587" y="502102"/>
                    <a:pt x="375601" y="543926"/>
                  </a:cubicBezTo>
                  <a:cubicBezTo>
                    <a:pt x="393520" y="559712"/>
                    <a:pt x="416986" y="579196"/>
                    <a:pt x="442870" y="597969"/>
                  </a:cubicBezTo>
                  <a:cubicBezTo>
                    <a:pt x="485536" y="628831"/>
                    <a:pt x="588645" y="586165"/>
                    <a:pt x="588645" y="586165"/>
                  </a:cubicBezTo>
                  <a:cubicBezTo>
                    <a:pt x="588645" y="586165"/>
                    <a:pt x="555365" y="566254"/>
                    <a:pt x="534744" y="48476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4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/>
            </a:p>
          </p:txBody>
        </p:sp>
        <p:sp>
          <p:nvSpPr>
            <p:cNvPr id="16" name="Serbest Form: Şekil 15">
              <a:extLst>
                <a:ext uri="{FF2B5EF4-FFF2-40B4-BE49-F238E27FC236}">
                  <a16:creationId xmlns:a16="http://schemas.microsoft.com/office/drawing/2014/main" id="{BA1AD6E6-30F7-2F22-A5D5-A4ACDC0EFA26}"/>
                </a:ext>
              </a:extLst>
            </p:cNvPr>
            <p:cNvSpPr/>
            <p:nvPr/>
          </p:nvSpPr>
          <p:spPr>
            <a:xfrm>
              <a:off x="1399587" y="2389716"/>
              <a:ext cx="425424" cy="370765"/>
            </a:xfrm>
            <a:custGeom>
              <a:avLst/>
              <a:gdLst>
                <a:gd name="connsiteX0" fmla="*/ 425425 w 425424"/>
                <a:gd name="connsiteY0" fmla="*/ 143215 h 370765"/>
                <a:gd name="connsiteX1" fmla="*/ 413194 w 425424"/>
                <a:gd name="connsiteY1" fmla="*/ 93580 h 370765"/>
                <a:gd name="connsiteX2" fmla="*/ 397265 w 425424"/>
                <a:gd name="connsiteY2" fmla="*/ 79358 h 370765"/>
                <a:gd name="connsiteX3" fmla="*/ 368821 w 425424"/>
                <a:gd name="connsiteY3" fmla="*/ 54470 h 370765"/>
                <a:gd name="connsiteX4" fmla="*/ 344502 w 425424"/>
                <a:gd name="connsiteY4" fmla="*/ 0 h 370765"/>
                <a:gd name="connsiteX5" fmla="*/ 215083 w 425424"/>
                <a:gd name="connsiteY5" fmla="*/ 85331 h 370765"/>
                <a:gd name="connsiteX6" fmla="*/ 64046 w 425424"/>
                <a:gd name="connsiteY6" fmla="*/ 127997 h 370765"/>
                <a:gd name="connsiteX7" fmla="*/ 4883 w 425424"/>
                <a:gd name="connsiteY7" fmla="*/ 142930 h 370765"/>
                <a:gd name="connsiteX8" fmla="*/ 4883 w 425424"/>
                <a:gd name="connsiteY8" fmla="*/ 194271 h 370765"/>
                <a:gd name="connsiteX9" fmla="*/ 212096 w 425424"/>
                <a:gd name="connsiteY9" fmla="*/ 370765 h 370765"/>
                <a:gd name="connsiteX10" fmla="*/ 425425 w 425424"/>
                <a:gd name="connsiteY10" fmla="*/ 143215 h 37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424" h="370765">
                  <a:moveTo>
                    <a:pt x="425425" y="143215"/>
                  </a:moveTo>
                  <a:cubicBezTo>
                    <a:pt x="424665" y="126025"/>
                    <a:pt x="420508" y="109155"/>
                    <a:pt x="413194" y="93580"/>
                  </a:cubicBezTo>
                  <a:cubicBezTo>
                    <a:pt x="409028" y="87695"/>
                    <a:pt x="403583" y="82833"/>
                    <a:pt x="397265" y="79358"/>
                  </a:cubicBezTo>
                  <a:cubicBezTo>
                    <a:pt x="386388" y="72806"/>
                    <a:pt x="376759" y="64381"/>
                    <a:pt x="368821" y="54470"/>
                  </a:cubicBezTo>
                  <a:cubicBezTo>
                    <a:pt x="357378" y="37995"/>
                    <a:pt x="349128" y="19518"/>
                    <a:pt x="344502" y="0"/>
                  </a:cubicBezTo>
                  <a:cubicBezTo>
                    <a:pt x="304796" y="33338"/>
                    <a:pt x="261368" y="61971"/>
                    <a:pt x="215083" y="85331"/>
                  </a:cubicBezTo>
                  <a:cubicBezTo>
                    <a:pt x="167037" y="106704"/>
                    <a:pt x="116173" y="121073"/>
                    <a:pt x="64046" y="127997"/>
                  </a:cubicBezTo>
                  <a:cubicBezTo>
                    <a:pt x="40011" y="132264"/>
                    <a:pt x="10003" y="137526"/>
                    <a:pt x="4883" y="142930"/>
                  </a:cubicBezTo>
                  <a:cubicBezTo>
                    <a:pt x="-3650" y="154023"/>
                    <a:pt x="758" y="182325"/>
                    <a:pt x="4883" y="194271"/>
                  </a:cubicBezTo>
                  <a:cubicBezTo>
                    <a:pt x="29202" y="296811"/>
                    <a:pt x="116240" y="370765"/>
                    <a:pt x="212096" y="370765"/>
                  </a:cubicBezTo>
                  <a:cubicBezTo>
                    <a:pt x="325871" y="370765"/>
                    <a:pt x="425425" y="264385"/>
                    <a:pt x="425425" y="143215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4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dirty="0"/>
            </a:p>
          </p:txBody>
        </p:sp>
      </p:grpSp>
      <p:sp>
        <p:nvSpPr>
          <p:cNvPr id="13" name="Rectangle 46">
            <a:extLst>
              <a:ext uri="{FF2B5EF4-FFF2-40B4-BE49-F238E27FC236}">
                <a16:creationId xmlns:a16="http://schemas.microsoft.com/office/drawing/2014/main" id="{29791F39-F5FC-4236-2EF9-A144A795715C}"/>
              </a:ext>
            </a:extLst>
          </p:cNvPr>
          <p:cNvSpPr/>
          <p:nvPr/>
        </p:nvSpPr>
        <p:spPr>
          <a:xfrm>
            <a:off x="415600" y="1552387"/>
            <a:ext cx="4634934" cy="1445790"/>
          </a:xfrm>
          <a:prstGeom prst="rect">
            <a:avLst/>
          </a:prstGeom>
          <a:noFill/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Metin kutusu 16">
                <a:extLst>
                  <a:ext uri="{FF2B5EF4-FFF2-40B4-BE49-F238E27FC236}">
                    <a16:creationId xmlns:a16="http://schemas.microsoft.com/office/drawing/2014/main" id="{6F4520CA-C647-5748-3AD3-A205DC5DEE57}"/>
                  </a:ext>
                </a:extLst>
              </p:cNvPr>
              <p:cNvSpPr txBox="1"/>
              <p:nvPr/>
            </p:nvSpPr>
            <p:spPr>
              <a:xfrm>
                <a:off x="1688160" y="1664788"/>
                <a:ext cx="249189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𝐾𝑔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Metin kutusu 16">
                <a:extLst>
                  <a:ext uri="{FF2B5EF4-FFF2-40B4-BE49-F238E27FC236}">
                    <a16:creationId xmlns:a16="http://schemas.microsoft.com/office/drawing/2014/main" id="{BDB5842F-4B6E-5ACA-D01B-CA493B793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60" y="1664788"/>
                <a:ext cx="2491892" cy="400110"/>
              </a:xfrm>
              <a:prstGeom prst="rect">
                <a:avLst/>
              </a:prstGeom>
              <a:blipFill>
                <a:blip r:embed="rId2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60">
            <a:extLst>
              <a:ext uri="{FF2B5EF4-FFF2-40B4-BE49-F238E27FC236}">
                <a16:creationId xmlns:a16="http://schemas.microsoft.com/office/drawing/2014/main" id="{F28C88A1-C84E-22B4-FCE7-41F6181AEB2A}"/>
              </a:ext>
            </a:extLst>
          </p:cNvPr>
          <p:cNvCxnSpPr>
            <a:cxnSpLocks/>
          </p:cNvCxnSpPr>
          <p:nvPr/>
        </p:nvCxnSpPr>
        <p:spPr bwMode="auto">
          <a:xfrm>
            <a:off x="1461068" y="2757489"/>
            <a:ext cx="0" cy="1107946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Metin kutusu 18">
                <a:extLst>
                  <a:ext uri="{FF2B5EF4-FFF2-40B4-BE49-F238E27FC236}">
                    <a16:creationId xmlns:a16="http://schemas.microsoft.com/office/drawing/2014/main" id="{B2F9F591-C866-9B89-6633-71BCACD44514}"/>
                  </a:ext>
                </a:extLst>
              </p:cNvPr>
              <p:cNvSpPr txBox="1"/>
              <p:nvPr/>
            </p:nvSpPr>
            <p:spPr>
              <a:xfrm>
                <a:off x="1535033" y="4627788"/>
                <a:ext cx="258714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𝐾𝑔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Metin kutusu 18">
                <a:extLst>
                  <a:ext uri="{FF2B5EF4-FFF2-40B4-BE49-F238E27FC236}">
                    <a16:creationId xmlns:a16="http://schemas.microsoft.com/office/drawing/2014/main" id="{CEDAFD7B-D523-860E-9146-A71B82204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033" y="4627788"/>
                <a:ext cx="2587142" cy="400110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Metin kutusu 19">
                <a:extLst>
                  <a:ext uri="{FF2B5EF4-FFF2-40B4-BE49-F238E27FC236}">
                    <a16:creationId xmlns:a16="http://schemas.microsoft.com/office/drawing/2014/main" id="{73D3306D-3ACB-FF40-E11B-70A9B58A2812}"/>
                  </a:ext>
                </a:extLst>
              </p:cNvPr>
              <p:cNvSpPr txBox="1"/>
              <p:nvPr/>
            </p:nvSpPr>
            <p:spPr>
              <a:xfrm>
                <a:off x="421909" y="3126796"/>
                <a:ext cx="10546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tr-T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Metin kutusu 19">
                <a:extLst>
                  <a:ext uri="{FF2B5EF4-FFF2-40B4-BE49-F238E27FC236}">
                    <a16:creationId xmlns:a16="http://schemas.microsoft.com/office/drawing/2014/main" id="{ACA64338-4536-2BBE-21C6-3321FE7C7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09" y="3126796"/>
                <a:ext cx="1054667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Metin kutusu 21">
                <a:extLst>
                  <a:ext uri="{FF2B5EF4-FFF2-40B4-BE49-F238E27FC236}">
                    <a16:creationId xmlns:a16="http://schemas.microsoft.com/office/drawing/2014/main" id="{A424B1F0-2DAE-C0B9-FA20-9DE8AF159BDC}"/>
                  </a:ext>
                </a:extLst>
              </p:cNvPr>
              <p:cNvSpPr txBox="1"/>
              <p:nvPr/>
            </p:nvSpPr>
            <p:spPr>
              <a:xfrm>
                <a:off x="1325969" y="4237229"/>
                <a:ext cx="3319733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𝑎𝑝</m:t>
                    </m:r>
                    <m:sSub>
                      <m:sSubPr>
                        <m:ctrlPr>
                          <a:rPr lang="tr-T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)← </m:t>
                    </m:r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𝐾𝐴𝑔</m:t>
                    </m:r>
                    <m:d>
                      <m:dPr>
                        <m:ctrlPr>
                          <a:rPr lang="tr-T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</m:oMath>
                </a14:m>
                <a:r>
                  <a:rPr lang="tr-TR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2" name="Metin kutusu 21">
                <a:extLst>
                  <a:ext uri="{FF2B5EF4-FFF2-40B4-BE49-F238E27FC236}">
                    <a16:creationId xmlns:a16="http://schemas.microsoft.com/office/drawing/2014/main" id="{C27EA07D-9216-12D0-50D3-A80FAA189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969" y="4237229"/>
                <a:ext cx="3319733" cy="381515"/>
              </a:xfrm>
              <a:prstGeom prst="rect">
                <a:avLst/>
              </a:prstGeom>
              <a:blipFill>
                <a:blip r:embed="rId5"/>
                <a:stretch>
                  <a:fillRect l="-551"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Metin kutusu 25">
                <a:extLst>
                  <a:ext uri="{FF2B5EF4-FFF2-40B4-BE49-F238E27FC236}">
                    <a16:creationId xmlns:a16="http://schemas.microsoft.com/office/drawing/2014/main" id="{381A9A3A-26FD-DACA-7118-F1167CFCBEAB}"/>
                  </a:ext>
                </a:extLst>
              </p:cNvPr>
              <p:cNvSpPr txBox="1"/>
              <p:nvPr/>
            </p:nvSpPr>
            <p:spPr>
              <a:xfrm>
                <a:off x="1610865" y="2086634"/>
                <a:ext cx="3589360" cy="40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𝑉𝑓𝐾𝐴𝑔</m:t>
                    </m:r>
                    <m:d>
                      <m:dPr>
                        <m:ctrlPr>
                          <a:rPr lang="tr-T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𝑎𝑝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tr-TR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6" name="Metin kutusu 25">
                <a:extLst>
                  <a:ext uri="{FF2B5EF4-FFF2-40B4-BE49-F238E27FC236}">
                    <a16:creationId xmlns:a16="http://schemas.microsoft.com/office/drawing/2014/main" id="{BB9380A7-AEA2-8CD0-9EE1-638496A29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865" y="2086634"/>
                <a:ext cx="3589360" cy="404983"/>
              </a:xfrm>
              <a:prstGeom prst="rect">
                <a:avLst/>
              </a:prstGeom>
              <a:blipFill>
                <a:blip r:embed="rId6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60">
            <a:extLst>
              <a:ext uri="{FF2B5EF4-FFF2-40B4-BE49-F238E27FC236}">
                <a16:creationId xmlns:a16="http://schemas.microsoft.com/office/drawing/2014/main" id="{3D44DE76-B037-68C5-F497-E1A0E956691F}"/>
              </a:ext>
            </a:extLst>
          </p:cNvPr>
          <p:cNvCxnSpPr>
            <a:cxnSpLocks/>
          </p:cNvCxnSpPr>
          <p:nvPr/>
        </p:nvCxnSpPr>
        <p:spPr bwMode="auto">
          <a:xfrm>
            <a:off x="2503091" y="2735022"/>
            <a:ext cx="0" cy="1107946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Metin kutusu 27">
                <a:extLst>
                  <a:ext uri="{FF2B5EF4-FFF2-40B4-BE49-F238E27FC236}">
                    <a16:creationId xmlns:a16="http://schemas.microsoft.com/office/drawing/2014/main" id="{9FEC56CF-CE1E-227D-8060-FF29BA409F73}"/>
                  </a:ext>
                </a:extLst>
              </p:cNvPr>
              <p:cNvSpPr txBox="1"/>
              <p:nvPr/>
            </p:nvSpPr>
            <p:spPr>
              <a:xfrm>
                <a:off x="2589270" y="3114613"/>
                <a:ext cx="307608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𝑎𝑝</m:t>
                      </m:r>
                      <m:sSub>
                        <m:sSubPr>
                          <m:ctrlPr>
                            <a:rPr lang="tr-T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Metin kutusu 27">
                <a:extLst>
                  <a:ext uri="{FF2B5EF4-FFF2-40B4-BE49-F238E27FC236}">
                    <a16:creationId xmlns:a16="http://schemas.microsoft.com/office/drawing/2014/main" id="{9FEC56CF-CE1E-227D-8060-FF29BA409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270" y="3114613"/>
                <a:ext cx="307608" cy="381515"/>
              </a:xfrm>
              <a:prstGeom prst="rect">
                <a:avLst/>
              </a:prstGeom>
              <a:blipFill>
                <a:blip r:embed="rId7"/>
                <a:stretch>
                  <a:fillRect r="-232000"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Düz Bağlayıcı 28">
            <a:extLst>
              <a:ext uri="{FF2B5EF4-FFF2-40B4-BE49-F238E27FC236}">
                <a16:creationId xmlns:a16="http://schemas.microsoft.com/office/drawing/2014/main" id="{32D9DBE5-97DC-51F5-973E-7F8E2ADD0E4E}"/>
              </a:ext>
            </a:extLst>
          </p:cNvPr>
          <p:cNvCxnSpPr/>
          <p:nvPr/>
        </p:nvCxnSpPr>
        <p:spPr>
          <a:xfrm>
            <a:off x="10540215" y="1608155"/>
            <a:ext cx="13065" cy="4714807"/>
          </a:xfrm>
          <a:prstGeom prst="line">
            <a:avLst/>
          </a:prstGeom>
          <a:ln w="31750">
            <a:solidFill>
              <a:srgbClr val="95A5A6"/>
            </a:solidFill>
          </a:ln>
          <a:effectLst>
            <a:outerShdw blurRad="76200" dist="38100" dir="2700000" algn="tl" rotWithShape="0">
              <a:prstClr val="black">
                <a:alpha val="6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afik 27">
            <a:extLst>
              <a:ext uri="{FF2B5EF4-FFF2-40B4-BE49-F238E27FC236}">
                <a16:creationId xmlns:a16="http://schemas.microsoft.com/office/drawing/2014/main" id="{3F5C74B7-88C6-92E8-3CC3-BE60E3F9D416}"/>
              </a:ext>
            </a:extLst>
          </p:cNvPr>
          <p:cNvGrpSpPr/>
          <p:nvPr/>
        </p:nvGrpSpPr>
        <p:grpSpPr>
          <a:xfrm>
            <a:off x="10065083" y="1782725"/>
            <a:ext cx="950265" cy="1076881"/>
            <a:chOff x="1494153" y="282394"/>
            <a:chExt cx="598161" cy="731085"/>
          </a:xfrm>
          <a:effectLst>
            <a:outerShdw blurRad="76200" dist="38100" dir="2700000" algn="tl" rotWithShape="0">
              <a:prstClr val="black">
                <a:alpha val="63000"/>
              </a:prstClr>
            </a:outerShdw>
          </a:effectLst>
        </p:grpSpPr>
        <p:sp>
          <p:nvSpPr>
            <p:cNvPr id="31" name="Serbest Form: Şekil 30">
              <a:extLst>
                <a:ext uri="{FF2B5EF4-FFF2-40B4-BE49-F238E27FC236}">
                  <a16:creationId xmlns:a16="http://schemas.microsoft.com/office/drawing/2014/main" id="{D92EBCB7-F391-D968-390B-A5D242979CB2}"/>
                </a:ext>
              </a:extLst>
            </p:cNvPr>
            <p:cNvSpPr/>
            <p:nvPr/>
          </p:nvSpPr>
          <p:spPr>
            <a:xfrm>
              <a:off x="1959390" y="880289"/>
              <a:ext cx="99692" cy="99693"/>
            </a:xfrm>
            <a:custGeom>
              <a:avLst/>
              <a:gdLst>
                <a:gd name="connsiteX0" fmla="*/ 99696 w 99692"/>
                <a:gd name="connsiteY0" fmla="*/ 50112 h 99693"/>
                <a:gd name="connsiteX1" fmla="*/ 49584 w 99692"/>
                <a:gd name="connsiteY1" fmla="*/ 99692 h 99693"/>
                <a:gd name="connsiteX2" fmla="*/ 4 w 99692"/>
                <a:gd name="connsiteY2" fmla="*/ 49580 h 99693"/>
                <a:gd name="connsiteX3" fmla="*/ 50116 w 99692"/>
                <a:gd name="connsiteY3" fmla="*/ 0 h 99693"/>
                <a:gd name="connsiteX4" fmla="*/ 99696 w 99692"/>
                <a:gd name="connsiteY4" fmla="*/ 49580 h 99693"/>
                <a:gd name="connsiteX5" fmla="*/ 49849 w 99692"/>
                <a:gd name="connsiteY5" fmla="*/ 5011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12"/>
                  </a:moveTo>
                  <a:cubicBezTo>
                    <a:pt x="99549" y="77641"/>
                    <a:pt x="77113" y="99839"/>
                    <a:pt x="49584" y="99692"/>
                  </a:cubicBezTo>
                  <a:cubicBezTo>
                    <a:pt x="22055" y="99545"/>
                    <a:pt x="-143" y="77109"/>
                    <a:pt x="4" y="49580"/>
                  </a:cubicBezTo>
                  <a:cubicBezTo>
                    <a:pt x="151" y="22051"/>
                    <a:pt x="22586" y="-147"/>
                    <a:pt x="50116" y="0"/>
                  </a:cubicBezTo>
                  <a:cubicBezTo>
                    <a:pt x="77437" y="145"/>
                    <a:pt x="99550" y="22258"/>
                    <a:pt x="99696" y="49580"/>
                  </a:cubicBezTo>
                  <a:lnTo>
                    <a:pt x="49849" y="5011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32" name="Serbest Form: Şekil 31">
              <a:extLst>
                <a:ext uri="{FF2B5EF4-FFF2-40B4-BE49-F238E27FC236}">
                  <a16:creationId xmlns:a16="http://schemas.microsoft.com/office/drawing/2014/main" id="{25082A74-15B1-2CD1-504C-599A9123E696}"/>
                </a:ext>
              </a:extLst>
            </p:cNvPr>
            <p:cNvSpPr/>
            <p:nvPr/>
          </p:nvSpPr>
          <p:spPr>
            <a:xfrm>
              <a:off x="1494153" y="515012"/>
              <a:ext cx="598161" cy="498467"/>
            </a:xfrm>
            <a:custGeom>
              <a:avLst/>
              <a:gdLst>
                <a:gd name="connsiteX0" fmla="*/ 0 w 598161"/>
                <a:gd name="connsiteY0" fmla="*/ 0 h 498467"/>
                <a:gd name="connsiteX1" fmla="*/ 0 w 598161"/>
                <a:gd name="connsiteY1" fmla="*/ 99694 h 498467"/>
                <a:gd name="connsiteX2" fmla="*/ 0 w 598161"/>
                <a:gd name="connsiteY2" fmla="*/ 232618 h 498467"/>
                <a:gd name="connsiteX3" fmla="*/ 0 w 598161"/>
                <a:gd name="connsiteY3" fmla="*/ 432005 h 498467"/>
                <a:gd name="connsiteX4" fmla="*/ 66462 w 598161"/>
                <a:gd name="connsiteY4" fmla="*/ 498468 h 498467"/>
                <a:gd name="connsiteX5" fmla="*/ 531699 w 598161"/>
                <a:gd name="connsiteY5" fmla="*/ 498468 h 498467"/>
                <a:gd name="connsiteX6" fmla="*/ 598161 w 598161"/>
                <a:gd name="connsiteY6" fmla="*/ 432005 h 498467"/>
                <a:gd name="connsiteX7" fmla="*/ 598161 w 598161"/>
                <a:gd name="connsiteY7" fmla="*/ 232618 h 498467"/>
                <a:gd name="connsiteX8" fmla="*/ 598161 w 598161"/>
                <a:gd name="connsiteY8" fmla="*/ 99694 h 498467"/>
                <a:gd name="connsiteX9" fmla="*/ 598161 w 598161"/>
                <a:gd name="connsiteY9" fmla="*/ 0 h 498467"/>
                <a:gd name="connsiteX10" fmla="*/ 0 w 598161"/>
                <a:gd name="connsiteY10" fmla="*/ 0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0"/>
                  </a:moveTo>
                  <a:lnTo>
                    <a:pt x="0" y="99694"/>
                  </a:lnTo>
                  <a:lnTo>
                    <a:pt x="0" y="232618"/>
                  </a:lnTo>
                  <a:lnTo>
                    <a:pt x="0" y="432005"/>
                  </a:lnTo>
                  <a:cubicBezTo>
                    <a:pt x="0" y="468726"/>
                    <a:pt x="29755" y="498468"/>
                    <a:pt x="66462" y="498468"/>
                  </a:cubicBezTo>
                  <a:lnTo>
                    <a:pt x="531699" y="498468"/>
                  </a:lnTo>
                  <a:cubicBezTo>
                    <a:pt x="568419" y="498468"/>
                    <a:pt x="598161" y="468726"/>
                    <a:pt x="598161" y="432005"/>
                  </a:cubicBezTo>
                  <a:lnTo>
                    <a:pt x="598161" y="232618"/>
                  </a:ln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33" name="Serbest Form: Şekil 32">
              <a:extLst>
                <a:ext uri="{FF2B5EF4-FFF2-40B4-BE49-F238E27FC236}">
                  <a16:creationId xmlns:a16="http://schemas.microsoft.com/office/drawing/2014/main" id="{0F25DB81-B298-C46F-C480-9681D56A627A}"/>
                </a:ext>
              </a:extLst>
            </p:cNvPr>
            <p:cNvSpPr/>
            <p:nvPr/>
          </p:nvSpPr>
          <p:spPr>
            <a:xfrm>
              <a:off x="1494153" y="515012"/>
              <a:ext cx="598161" cy="465236"/>
            </a:xfrm>
            <a:custGeom>
              <a:avLst/>
              <a:gdLst>
                <a:gd name="connsiteX0" fmla="*/ 0 w 598161"/>
                <a:gd name="connsiteY0" fmla="*/ 0 h 465236"/>
                <a:gd name="connsiteX1" fmla="*/ 0 w 598161"/>
                <a:gd name="connsiteY1" fmla="*/ 66462 h 465236"/>
                <a:gd name="connsiteX2" fmla="*/ 0 w 598161"/>
                <a:gd name="connsiteY2" fmla="*/ 199387 h 465236"/>
                <a:gd name="connsiteX3" fmla="*/ 0 w 598161"/>
                <a:gd name="connsiteY3" fmla="*/ 398774 h 465236"/>
                <a:gd name="connsiteX4" fmla="*/ 66462 w 598161"/>
                <a:gd name="connsiteY4" fmla="*/ 465236 h 465236"/>
                <a:gd name="connsiteX5" fmla="*/ 531699 w 598161"/>
                <a:gd name="connsiteY5" fmla="*/ 465236 h 465236"/>
                <a:gd name="connsiteX6" fmla="*/ 598161 w 598161"/>
                <a:gd name="connsiteY6" fmla="*/ 398774 h 465236"/>
                <a:gd name="connsiteX7" fmla="*/ 598161 w 598161"/>
                <a:gd name="connsiteY7" fmla="*/ 199387 h 465236"/>
                <a:gd name="connsiteX8" fmla="*/ 598161 w 598161"/>
                <a:gd name="connsiteY8" fmla="*/ 66462 h 465236"/>
                <a:gd name="connsiteX9" fmla="*/ 598161 w 598161"/>
                <a:gd name="connsiteY9" fmla="*/ 0 h 465236"/>
                <a:gd name="connsiteX10" fmla="*/ 0 w 598161"/>
                <a:gd name="connsiteY10" fmla="*/ 0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0"/>
                  </a:moveTo>
                  <a:lnTo>
                    <a:pt x="0" y="66462"/>
                  </a:lnTo>
                  <a:lnTo>
                    <a:pt x="0" y="199387"/>
                  </a:lnTo>
                  <a:lnTo>
                    <a:pt x="0" y="398774"/>
                  </a:lnTo>
                  <a:cubicBezTo>
                    <a:pt x="0" y="435494"/>
                    <a:pt x="29755" y="465236"/>
                    <a:pt x="66462" y="465236"/>
                  </a:cubicBezTo>
                  <a:lnTo>
                    <a:pt x="531699" y="465236"/>
                  </a:lnTo>
                  <a:cubicBezTo>
                    <a:pt x="568419" y="465236"/>
                    <a:pt x="598161" y="435494"/>
                    <a:pt x="598161" y="398774"/>
                  </a:cubicBezTo>
                  <a:lnTo>
                    <a:pt x="598161" y="199387"/>
                  </a:lnTo>
                  <a:lnTo>
                    <a:pt x="598161" y="66462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34" name="Serbest Form: Şekil 33">
              <a:extLst>
                <a:ext uri="{FF2B5EF4-FFF2-40B4-BE49-F238E27FC236}">
                  <a16:creationId xmlns:a16="http://schemas.microsoft.com/office/drawing/2014/main" id="{620631EA-2AEF-0289-9272-9562C479CF64}"/>
                </a:ext>
              </a:extLst>
            </p:cNvPr>
            <p:cNvSpPr/>
            <p:nvPr/>
          </p:nvSpPr>
          <p:spPr>
            <a:xfrm>
              <a:off x="1494153" y="515012"/>
              <a:ext cx="598161" cy="365542"/>
            </a:xfrm>
            <a:custGeom>
              <a:avLst/>
              <a:gdLst>
                <a:gd name="connsiteX0" fmla="*/ 0 w 598161"/>
                <a:gd name="connsiteY0" fmla="*/ 0 h 365542"/>
                <a:gd name="connsiteX1" fmla="*/ 0 w 598161"/>
                <a:gd name="connsiteY1" fmla="*/ 99694 h 365542"/>
                <a:gd name="connsiteX2" fmla="*/ 0 w 598161"/>
                <a:gd name="connsiteY2" fmla="*/ 299081 h 365542"/>
                <a:gd name="connsiteX3" fmla="*/ 66462 w 598161"/>
                <a:gd name="connsiteY3" fmla="*/ 365543 h 365542"/>
                <a:gd name="connsiteX4" fmla="*/ 531699 w 598161"/>
                <a:gd name="connsiteY4" fmla="*/ 365543 h 365542"/>
                <a:gd name="connsiteX5" fmla="*/ 598161 w 598161"/>
                <a:gd name="connsiteY5" fmla="*/ 299081 h 365542"/>
                <a:gd name="connsiteX6" fmla="*/ 598161 w 598161"/>
                <a:gd name="connsiteY6" fmla="*/ 99694 h 365542"/>
                <a:gd name="connsiteX7" fmla="*/ 598161 w 598161"/>
                <a:gd name="connsiteY7" fmla="*/ 0 h 365542"/>
                <a:gd name="connsiteX8" fmla="*/ 0 w 598161"/>
                <a:gd name="connsiteY8" fmla="*/ 0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0"/>
                  </a:moveTo>
                  <a:lnTo>
                    <a:pt x="0" y="99694"/>
                  </a:lnTo>
                  <a:lnTo>
                    <a:pt x="0" y="299081"/>
                  </a:lnTo>
                  <a:cubicBezTo>
                    <a:pt x="0" y="335801"/>
                    <a:pt x="29755" y="365543"/>
                    <a:pt x="66462" y="365543"/>
                  </a:cubicBezTo>
                  <a:lnTo>
                    <a:pt x="531699" y="365543"/>
                  </a:lnTo>
                  <a:cubicBezTo>
                    <a:pt x="568419" y="365543"/>
                    <a:pt x="598161" y="335801"/>
                    <a:pt x="598161" y="299081"/>
                  </a:cubicBez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35" name="Serbest Form: Şekil 34">
              <a:extLst>
                <a:ext uri="{FF2B5EF4-FFF2-40B4-BE49-F238E27FC236}">
                  <a16:creationId xmlns:a16="http://schemas.microsoft.com/office/drawing/2014/main" id="{15129008-8167-6EF3-E589-C8597F83A8E2}"/>
                </a:ext>
              </a:extLst>
            </p:cNvPr>
            <p:cNvSpPr/>
            <p:nvPr/>
          </p:nvSpPr>
          <p:spPr>
            <a:xfrm>
              <a:off x="1959390" y="714133"/>
              <a:ext cx="99692" cy="99693"/>
            </a:xfrm>
            <a:custGeom>
              <a:avLst/>
              <a:gdLst>
                <a:gd name="connsiteX0" fmla="*/ 99696 w 99692"/>
                <a:gd name="connsiteY0" fmla="*/ 50107 h 99693"/>
                <a:gd name="connsiteX1" fmla="*/ 49584 w 99692"/>
                <a:gd name="connsiteY1" fmla="*/ 99687 h 99693"/>
                <a:gd name="connsiteX2" fmla="*/ 4 w 99692"/>
                <a:gd name="connsiteY2" fmla="*/ 49575 h 99693"/>
                <a:gd name="connsiteX3" fmla="*/ 50116 w 99692"/>
                <a:gd name="connsiteY3" fmla="*/ -5 h 99693"/>
                <a:gd name="connsiteX4" fmla="*/ 99696 w 99692"/>
                <a:gd name="connsiteY4" fmla="*/ 49575 h 99693"/>
                <a:gd name="connsiteX5" fmla="*/ 49849 w 99692"/>
                <a:gd name="connsiteY5" fmla="*/ 50107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7"/>
                  </a:moveTo>
                  <a:cubicBezTo>
                    <a:pt x="99549" y="77636"/>
                    <a:pt x="77113" y="99834"/>
                    <a:pt x="49584" y="99687"/>
                  </a:cubicBezTo>
                  <a:cubicBezTo>
                    <a:pt x="22055" y="99540"/>
                    <a:pt x="-143" y="77104"/>
                    <a:pt x="4" y="49575"/>
                  </a:cubicBezTo>
                  <a:cubicBezTo>
                    <a:pt x="151" y="22046"/>
                    <a:pt x="22586" y="-152"/>
                    <a:pt x="50116" y="-5"/>
                  </a:cubicBezTo>
                  <a:cubicBezTo>
                    <a:pt x="77437" y="140"/>
                    <a:pt x="99550" y="22253"/>
                    <a:pt x="99696" y="49575"/>
                  </a:cubicBezTo>
                  <a:lnTo>
                    <a:pt x="49849" y="50107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36" name="Serbest Form: Şekil 35">
              <a:extLst>
                <a:ext uri="{FF2B5EF4-FFF2-40B4-BE49-F238E27FC236}">
                  <a16:creationId xmlns:a16="http://schemas.microsoft.com/office/drawing/2014/main" id="{38B4C82C-C452-7673-7F65-C6F0B30F281C}"/>
                </a:ext>
              </a:extLst>
            </p:cNvPr>
            <p:cNvSpPr/>
            <p:nvPr/>
          </p:nvSpPr>
          <p:spPr>
            <a:xfrm>
              <a:off x="1494153" y="348857"/>
              <a:ext cx="598161" cy="498467"/>
            </a:xfrm>
            <a:custGeom>
              <a:avLst/>
              <a:gdLst>
                <a:gd name="connsiteX0" fmla="*/ 0 w 598161"/>
                <a:gd name="connsiteY0" fmla="*/ -1028 h 498467"/>
                <a:gd name="connsiteX1" fmla="*/ 0 w 598161"/>
                <a:gd name="connsiteY1" fmla="*/ 98665 h 498467"/>
                <a:gd name="connsiteX2" fmla="*/ 0 w 598161"/>
                <a:gd name="connsiteY2" fmla="*/ 231590 h 498467"/>
                <a:gd name="connsiteX3" fmla="*/ 0 w 598161"/>
                <a:gd name="connsiteY3" fmla="*/ 430977 h 498467"/>
                <a:gd name="connsiteX4" fmla="*/ 66462 w 598161"/>
                <a:gd name="connsiteY4" fmla="*/ 497439 h 498467"/>
                <a:gd name="connsiteX5" fmla="*/ 531699 w 598161"/>
                <a:gd name="connsiteY5" fmla="*/ 497439 h 498467"/>
                <a:gd name="connsiteX6" fmla="*/ 598161 w 598161"/>
                <a:gd name="connsiteY6" fmla="*/ 430977 h 498467"/>
                <a:gd name="connsiteX7" fmla="*/ 598161 w 598161"/>
                <a:gd name="connsiteY7" fmla="*/ 231590 h 498467"/>
                <a:gd name="connsiteX8" fmla="*/ 598161 w 598161"/>
                <a:gd name="connsiteY8" fmla="*/ 98665 h 498467"/>
                <a:gd name="connsiteX9" fmla="*/ 598161 w 598161"/>
                <a:gd name="connsiteY9" fmla="*/ -1028 h 498467"/>
                <a:gd name="connsiteX10" fmla="*/ 0 w 598161"/>
                <a:gd name="connsiteY10" fmla="*/ -1028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-1028"/>
                  </a:moveTo>
                  <a:lnTo>
                    <a:pt x="0" y="98665"/>
                  </a:lnTo>
                  <a:lnTo>
                    <a:pt x="0" y="231590"/>
                  </a:lnTo>
                  <a:lnTo>
                    <a:pt x="0" y="430977"/>
                  </a:lnTo>
                  <a:cubicBezTo>
                    <a:pt x="0" y="467530"/>
                    <a:pt x="29755" y="497439"/>
                    <a:pt x="66462" y="497439"/>
                  </a:cubicBezTo>
                  <a:lnTo>
                    <a:pt x="531699" y="497439"/>
                  </a:lnTo>
                  <a:cubicBezTo>
                    <a:pt x="568419" y="497439"/>
                    <a:pt x="598161" y="467530"/>
                    <a:pt x="598161" y="430977"/>
                  </a:cubicBezTo>
                  <a:lnTo>
                    <a:pt x="598161" y="231590"/>
                  </a:ln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37" name="Serbest Form: Şekil 36">
              <a:extLst>
                <a:ext uri="{FF2B5EF4-FFF2-40B4-BE49-F238E27FC236}">
                  <a16:creationId xmlns:a16="http://schemas.microsoft.com/office/drawing/2014/main" id="{15660E9A-7DC6-0E82-C429-DB27C57FEFB0}"/>
                </a:ext>
              </a:extLst>
            </p:cNvPr>
            <p:cNvSpPr/>
            <p:nvPr/>
          </p:nvSpPr>
          <p:spPr>
            <a:xfrm>
              <a:off x="1494153" y="348857"/>
              <a:ext cx="598161" cy="465236"/>
            </a:xfrm>
            <a:custGeom>
              <a:avLst/>
              <a:gdLst>
                <a:gd name="connsiteX0" fmla="*/ 0 w 598161"/>
                <a:gd name="connsiteY0" fmla="*/ -1028 h 465236"/>
                <a:gd name="connsiteX1" fmla="*/ 0 w 598161"/>
                <a:gd name="connsiteY1" fmla="*/ 65434 h 465236"/>
                <a:gd name="connsiteX2" fmla="*/ 0 w 598161"/>
                <a:gd name="connsiteY2" fmla="*/ 198359 h 465236"/>
                <a:gd name="connsiteX3" fmla="*/ 0 w 598161"/>
                <a:gd name="connsiteY3" fmla="*/ 397746 h 465236"/>
                <a:gd name="connsiteX4" fmla="*/ 66462 w 598161"/>
                <a:gd name="connsiteY4" fmla="*/ 464208 h 465236"/>
                <a:gd name="connsiteX5" fmla="*/ 531699 w 598161"/>
                <a:gd name="connsiteY5" fmla="*/ 464208 h 465236"/>
                <a:gd name="connsiteX6" fmla="*/ 598161 w 598161"/>
                <a:gd name="connsiteY6" fmla="*/ 397746 h 465236"/>
                <a:gd name="connsiteX7" fmla="*/ 598161 w 598161"/>
                <a:gd name="connsiteY7" fmla="*/ 198359 h 465236"/>
                <a:gd name="connsiteX8" fmla="*/ 598161 w 598161"/>
                <a:gd name="connsiteY8" fmla="*/ 65434 h 465236"/>
                <a:gd name="connsiteX9" fmla="*/ 598161 w 598161"/>
                <a:gd name="connsiteY9" fmla="*/ -1028 h 465236"/>
                <a:gd name="connsiteX10" fmla="*/ 0 w 598161"/>
                <a:gd name="connsiteY10" fmla="*/ -1028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-1028"/>
                  </a:moveTo>
                  <a:lnTo>
                    <a:pt x="0" y="65434"/>
                  </a:lnTo>
                  <a:lnTo>
                    <a:pt x="0" y="198359"/>
                  </a:lnTo>
                  <a:lnTo>
                    <a:pt x="0" y="397746"/>
                  </a:lnTo>
                  <a:cubicBezTo>
                    <a:pt x="0" y="434299"/>
                    <a:pt x="29755" y="464208"/>
                    <a:pt x="66462" y="464208"/>
                  </a:cubicBezTo>
                  <a:lnTo>
                    <a:pt x="531699" y="464208"/>
                  </a:lnTo>
                  <a:cubicBezTo>
                    <a:pt x="568419" y="464208"/>
                    <a:pt x="598161" y="434299"/>
                    <a:pt x="598161" y="397746"/>
                  </a:cubicBezTo>
                  <a:lnTo>
                    <a:pt x="598161" y="198359"/>
                  </a:lnTo>
                  <a:lnTo>
                    <a:pt x="598161" y="65434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38" name="Serbest Form: Şekil 37">
              <a:extLst>
                <a:ext uri="{FF2B5EF4-FFF2-40B4-BE49-F238E27FC236}">
                  <a16:creationId xmlns:a16="http://schemas.microsoft.com/office/drawing/2014/main" id="{4BC207B4-FEED-94E7-92E0-B473FA9966F1}"/>
                </a:ext>
              </a:extLst>
            </p:cNvPr>
            <p:cNvSpPr/>
            <p:nvPr/>
          </p:nvSpPr>
          <p:spPr>
            <a:xfrm>
              <a:off x="1494153" y="348857"/>
              <a:ext cx="598161" cy="365542"/>
            </a:xfrm>
            <a:custGeom>
              <a:avLst/>
              <a:gdLst>
                <a:gd name="connsiteX0" fmla="*/ 0 w 598161"/>
                <a:gd name="connsiteY0" fmla="*/ -1028 h 365542"/>
                <a:gd name="connsiteX1" fmla="*/ 0 w 598161"/>
                <a:gd name="connsiteY1" fmla="*/ 98665 h 365542"/>
                <a:gd name="connsiteX2" fmla="*/ 0 w 598161"/>
                <a:gd name="connsiteY2" fmla="*/ 298052 h 365542"/>
                <a:gd name="connsiteX3" fmla="*/ 66462 w 598161"/>
                <a:gd name="connsiteY3" fmla="*/ 364514 h 365542"/>
                <a:gd name="connsiteX4" fmla="*/ 531699 w 598161"/>
                <a:gd name="connsiteY4" fmla="*/ 364514 h 365542"/>
                <a:gd name="connsiteX5" fmla="*/ 598161 w 598161"/>
                <a:gd name="connsiteY5" fmla="*/ 298052 h 365542"/>
                <a:gd name="connsiteX6" fmla="*/ 598161 w 598161"/>
                <a:gd name="connsiteY6" fmla="*/ 98665 h 365542"/>
                <a:gd name="connsiteX7" fmla="*/ 598161 w 598161"/>
                <a:gd name="connsiteY7" fmla="*/ -1028 h 365542"/>
                <a:gd name="connsiteX8" fmla="*/ 0 w 598161"/>
                <a:gd name="connsiteY8" fmla="*/ -1028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-1028"/>
                  </a:moveTo>
                  <a:lnTo>
                    <a:pt x="0" y="98665"/>
                  </a:lnTo>
                  <a:lnTo>
                    <a:pt x="0" y="298052"/>
                  </a:lnTo>
                  <a:cubicBezTo>
                    <a:pt x="0" y="334606"/>
                    <a:pt x="29755" y="364514"/>
                    <a:pt x="66462" y="364514"/>
                  </a:cubicBezTo>
                  <a:lnTo>
                    <a:pt x="531699" y="364514"/>
                  </a:lnTo>
                  <a:cubicBezTo>
                    <a:pt x="568419" y="364514"/>
                    <a:pt x="598161" y="334606"/>
                    <a:pt x="598161" y="298052"/>
                  </a:cubicBez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39" name="Serbest Form: Şekil 38">
              <a:extLst>
                <a:ext uri="{FF2B5EF4-FFF2-40B4-BE49-F238E27FC236}">
                  <a16:creationId xmlns:a16="http://schemas.microsoft.com/office/drawing/2014/main" id="{5318F917-D00C-DB2E-1EDF-3BC6A6B46DF9}"/>
                </a:ext>
              </a:extLst>
            </p:cNvPr>
            <p:cNvSpPr/>
            <p:nvPr/>
          </p:nvSpPr>
          <p:spPr>
            <a:xfrm>
              <a:off x="1959390" y="547977"/>
              <a:ext cx="99692" cy="99693"/>
            </a:xfrm>
            <a:custGeom>
              <a:avLst/>
              <a:gdLst>
                <a:gd name="connsiteX0" fmla="*/ 99696 w 99692"/>
                <a:gd name="connsiteY0" fmla="*/ 50102 h 99693"/>
                <a:gd name="connsiteX1" fmla="*/ 49584 w 99692"/>
                <a:gd name="connsiteY1" fmla="*/ 99682 h 99693"/>
                <a:gd name="connsiteX2" fmla="*/ 4 w 99692"/>
                <a:gd name="connsiteY2" fmla="*/ 49570 h 99693"/>
                <a:gd name="connsiteX3" fmla="*/ 50116 w 99692"/>
                <a:gd name="connsiteY3" fmla="*/ -10 h 99693"/>
                <a:gd name="connsiteX4" fmla="*/ 99696 w 99692"/>
                <a:gd name="connsiteY4" fmla="*/ 49570 h 99693"/>
                <a:gd name="connsiteX5" fmla="*/ 49849 w 99692"/>
                <a:gd name="connsiteY5" fmla="*/ 5010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2"/>
                  </a:moveTo>
                  <a:cubicBezTo>
                    <a:pt x="99549" y="77631"/>
                    <a:pt x="77113" y="99829"/>
                    <a:pt x="49584" y="99682"/>
                  </a:cubicBezTo>
                  <a:cubicBezTo>
                    <a:pt x="22055" y="99535"/>
                    <a:pt x="-143" y="77099"/>
                    <a:pt x="4" y="49570"/>
                  </a:cubicBezTo>
                  <a:cubicBezTo>
                    <a:pt x="151" y="22041"/>
                    <a:pt x="22586" y="-157"/>
                    <a:pt x="50116" y="-10"/>
                  </a:cubicBezTo>
                  <a:cubicBezTo>
                    <a:pt x="77437" y="135"/>
                    <a:pt x="99550" y="22248"/>
                    <a:pt x="99696" y="49570"/>
                  </a:cubicBezTo>
                  <a:lnTo>
                    <a:pt x="49849" y="5010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40" name="Serbest Form: Şekil 39">
              <a:extLst>
                <a:ext uri="{FF2B5EF4-FFF2-40B4-BE49-F238E27FC236}">
                  <a16:creationId xmlns:a16="http://schemas.microsoft.com/office/drawing/2014/main" id="{575A7B86-381D-CD33-58BA-F1716F0DFFC7}"/>
                </a:ext>
              </a:extLst>
            </p:cNvPr>
            <p:cNvSpPr/>
            <p:nvPr/>
          </p:nvSpPr>
          <p:spPr>
            <a:xfrm>
              <a:off x="1494153" y="382087"/>
              <a:ext cx="598161" cy="299080"/>
            </a:xfrm>
            <a:custGeom>
              <a:avLst/>
              <a:gdLst>
                <a:gd name="connsiteX0" fmla="*/ 0 w 598161"/>
                <a:gd name="connsiteY0" fmla="*/ 0 h 299080"/>
                <a:gd name="connsiteX1" fmla="*/ 0 w 598161"/>
                <a:gd name="connsiteY1" fmla="*/ 33231 h 299080"/>
                <a:gd name="connsiteX2" fmla="*/ 0 w 598161"/>
                <a:gd name="connsiteY2" fmla="*/ 232618 h 299080"/>
                <a:gd name="connsiteX3" fmla="*/ 66462 w 598161"/>
                <a:gd name="connsiteY3" fmla="*/ 299081 h 299080"/>
                <a:gd name="connsiteX4" fmla="*/ 531699 w 598161"/>
                <a:gd name="connsiteY4" fmla="*/ 299081 h 299080"/>
                <a:gd name="connsiteX5" fmla="*/ 598161 w 598161"/>
                <a:gd name="connsiteY5" fmla="*/ 232618 h 299080"/>
                <a:gd name="connsiteX6" fmla="*/ 598161 w 598161"/>
                <a:gd name="connsiteY6" fmla="*/ 33231 h 299080"/>
                <a:gd name="connsiteX7" fmla="*/ 598161 w 598161"/>
                <a:gd name="connsiteY7" fmla="*/ 0 h 299080"/>
                <a:gd name="connsiteX8" fmla="*/ 0 w 598161"/>
                <a:gd name="connsiteY8" fmla="*/ 0 h 29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299080">
                  <a:moveTo>
                    <a:pt x="0" y="0"/>
                  </a:moveTo>
                  <a:lnTo>
                    <a:pt x="0" y="33231"/>
                  </a:lnTo>
                  <a:lnTo>
                    <a:pt x="0" y="232618"/>
                  </a:lnTo>
                  <a:cubicBezTo>
                    <a:pt x="0" y="269339"/>
                    <a:pt x="29755" y="299081"/>
                    <a:pt x="66462" y="299081"/>
                  </a:cubicBezTo>
                  <a:lnTo>
                    <a:pt x="531699" y="299081"/>
                  </a:lnTo>
                  <a:cubicBezTo>
                    <a:pt x="568419" y="299081"/>
                    <a:pt x="598161" y="269339"/>
                    <a:pt x="598161" y="232618"/>
                  </a:cubicBezTo>
                  <a:lnTo>
                    <a:pt x="598161" y="33231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41" name="Serbest Form: Şekil 40">
              <a:extLst>
                <a:ext uri="{FF2B5EF4-FFF2-40B4-BE49-F238E27FC236}">
                  <a16:creationId xmlns:a16="http://schemas.microsoft.com/office/drawing/2014/main" id="{2F394D90-3DE0-AC0F-55DE-D24930F14AD4}"/>
                </a:ext>
              </a:extLst>
            </p:cNvPr>
            <p:cNvSpPr/>
            <p:nvPr/>
          </p:nvSpPr>
          <p:spPr>
            <a:xfrm>
              <a:off x="1494153" y="382087"/>
              <a:ext cx="598161" cy="265849"/>
            </a:xfrm>
            <a:custGeom>
              <a:avLst/>
              <a:gdLst>
                <a:gd name="connsiteX0" fmla="*/ 0 w 598161"/>
                <a:gd name="connsiteY0" fmla="*/ 0 h 265849"/>
                <a:gd name="connsiteX1" fmla="*/ 0 w 598161"/>
                <a:gd name="connsiteY1" fmla="*/ 199387 h 265849"/>
                <a:gd name="connsiteX2" fmla="*/ 66462 w 598161"/>
                <a:gd name="connsiteY2" fmla="*/ 265849 h 265849"/>
                <a:gd name="connsiteX3" fmla="*/ 531699 w 598161"/>
                <a:gd name="connsiteY3" fmla="*/ 265849 h 265849"/>
                <a:gd name="connsiteX4" fmla="*/ 598161 w 598161"/>
                <a:gd name="connsiteY4" fmla="*/ 199387 h 265849"/>
                <a:gd name="connsiteX5" fmla="*/ 598161 w 598161"/>
                <a:gd name="connsiteY5" fmla="*/ 0 h 265849"/>
                <a:gd name="connsiteX6" fmla="*/ 0 w 598161"/>
                <a:gd name="connsiteY6" fmla="*/ 0 h 26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265849">
                  <a:moveTo>
                    <a:pt x="0" y="0"/>
                  </a:moveTo>
                  <a:lnTo>
                    <a:pt x="0" y="199387"/>
                  </a:lnTo>
                  <a:cubicBezTo>
                    <a:pt x="0" y="236107"/>
                    <a:pt x="29755" y="265849"/>
                    <a:pt x="66462" y="265849"/>
                  </a:cubicBezTo>
                  <a:lnTo>
                    <a:pt x="531699" y="265849"/>
                  </a:lnTo>
                  <a:cubicBezTo>
                    <a:pt x="568419" y="265849"/>
                    <a:pt x="598161" y="236107"/>
                    <a:pt x="598161" y="199387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42" name="Serbest Form: Şekil 41">
              <a:extLst>
                <a:ext uri="{FF2B5EF4-FFF2-40B4-BE49-F238E27FC236}">
                  <a16:creationId xmlns:a16="http://schemas.microsoft.com/office/drawing/2014/main" id="{1105F405-9780-1795-267E-DBCEC3E79A0E}"/>
                </a:ext>
              </a:extLst>
            </p:cNvPr>
            <p:cNvSpPr/>
            <p:nvPr/>
          </p:nvSpPr>
          <p:spPr>
            <a:xfrm>
              <a:off x="1494153" y="382087"/>
              <a:ext cx="598161" cy="166155"/>
            </a:xfrm>
            <a:custGeom>
              <a:avLst/>
              <a:gdLst>
                <a:gd name="connsiteX0" fmla="*/ 0 w 598161"/>
                <a:gd name="connsiteY0" fmla="*/ 0 h 166155"/>
                <a:gd name="connsiteX1" fmla="*/ 0 w 598161"/>
                <a:gd name="connsiteY1" fmla="*/ 99694 h 166155"/>
                <a:gd name="connsiteX2" fmla="*/ 66462 w 598161"/>
                <a:gd name="connsiteY2" fmla="*/ 166156 h 166155"/>
                <a:gd name="connsiteX3" fmla="*/ 531699 w 598161"/>
                <a:gd name="connsiteY3" fmla="*/ 166156 h 166155"/>
                <a:gd name="connsiteX4" fmla="*/ 598161 w 598161"/>
                <a:gd name="connsiteY4" fmla="*/ 99694 h 166155"/>
                <a:gd name="connsiteX5" fmla="*/ 598161 w 598161"/>
                <a:gd name="connsiteY5" fmla="*/ 0 h 166155"/>
                <a:gd name="connsiteX6" fmla="*/ 0 w 598161"/>
                <a:gd name="connsiteY6" fmla="*/ 0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0" y="0"/>
                  </a:moveTo>
                  <a:lnTo>
                    <a:pt x="0" y="99694"/>
                  </a:lnTo>
                  <a:cubicBezTo>
                    <a:pt x="0" y="136401"/>
                    <a:pt x="29755" y="166156"/>
                    <a:pt x="66462" y="166156"/>
                  </a:cubicBezTo>
                  <a:lnTo>
                    <a:pt x="531699" y="166156"/>
                  </a:lnTo>
                  <a:cubicBezTo>
                    <a:pt x="568419" y="166156"/>
                    <a:pt x="598161" y="136401"/>
                    <a:pt x="598161" y="99694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 dirty="0"/>
            </a:p>
          </p:txBody>
        </p:sp>
        <p:sp>
          <p:nvSpPr>
            <p:cNvPr id="43" name="Serbest Form: Şekil 42">
              <a:extLst>
                <a:ext uri="{FF2B5EF4-FFF2-40B4-BE49-F238E27FC236}">
                  <a16:creationId xmlns:a16="http://schemas.microsoft.com/office/drawing/2014/main" id="{47540B4E-664C-1AEA-CED6-971D6B0F9064}"/>
                </a:ext>
              </a:extLst>
            </p:cNvPr>
            <p:cNvSpPr/>
            <p:nvPr/>
          </p:nvSpPr>
          <p:spPr>
            <a:xfrm>
              <a:off x="1494153" y="282394"/>
              <a:ext cx="598161" cy="166155"/>
            </a:xfrm>
            <a:custGeom>
              <a:avLst/>
              <a:gdLst>
                <a:gd name="connsiteX0" fmla="*/ 598161 w 598161"/>
                <a:gd name="connsiteY0" fmla="*/ 165127 h 166155"/>
                <a:gd name="connsiteX1" fmla="*/ 598161 w 598161"/>
                <a:gd name="connsiteY1" fmla="*/ 65434 h 166155"/>
                <a:gd name="connsiteX2" fmla="*/ 531699 w 598161"/>
                <a:gd name="connsiteY2" fmla="*/ -1028 h 166155"/>
                <a:gd name="connsiteX3" fmla="*/ 66462 w 598161"/>
                <a:gd name="connsiteY3" fmla="*/ -1028 h 166155"/>
                <a:gd name="connsiteX4" fmla="*/ 0 w 598161"/>
                <a:gd name="connsiteY4" fmla="*/ 65434 h 166155"/>
                <a:gd name="connsiteX5" fmla="*/ 0 w 598161"/>
                <a:gd name="connsiteY5" fmla="*/ 165127 h 166155"/>
                <a:gd name="connsiteX6" fmla="*/ 598161 w 598161"/>
                <a:gd name="connsiteY6" fmla="*/ 165127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598161" y="165127"/>
                  </a:moveTo>
                  <a:lnTo>
                    <a:pt x="598161" y="65434"/>
                  </a:lnTo>
                  <a:cubicBezTo>
                    <a:pt x="598161" y="28880"/>
                    <a:pt x="568419" y="-1028"/>
                    <a:pt x="531699" y="-1028"/>
                  </a:cubicBezTo>
                  <a:lnTo>
                    <a:pt x="66462" y="-1028"/>
                  </a:lnTo>
                  <a:cubicBezTo>
                    <a:pt x="29755" y="-1028"/>
                    <a:pt x="0" y="28880"/>
                    <a:pt x="0" y="65434"/>
                  </a:cubicBezTo>
                  <a:lnTo>
                    <a:pt x="0" y="165127"/>
                  </a:lnTo>
                  <a:lnTo>
                    <a:pt x="598161" y="165127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</p:grpSp>
      <p:grpSp>
        <p:nvGrpSpPr>
          <p:cNvPr id="44" name="Grafik 27">
            <a:extLst>
              <a:ext uri="{FF2B5EF4-FFF2-40B4-BE49-F238E27FC236}">
                <a16:creationId xmlns:a16="http://schemas.microsoft.com/office/drawing/2014/main" id="{98B0790D-80B7-39CE-EB1C-BE30797B022A}"/>
              </a:ext>
            </a:extLst>
          </p:cNvPr>
          <p:cNvGrpSpPr/>
          <p:nvPr/>
        </p:nvGrpSpPr>
        <p:grpSpPr>
          <a:xfrm>
            <a:off x="10075913" y="3338209"/>
            <a:ext cx="950265" cy="1076881"/>
            <a:chOff x="1494153" y="282394"/>
            <a:chExt cx="598161" cy="731085"/>
          </a:xfrm>
          <a:effectLst>
            <a:outerShdw blurRad="76200" dist="38100" dir="2700000" algn="tl" rotWithShape="0">
              <a:prstClr val="black">
                <a:alpha val="63000"/>
              </a:prstClr>
            </a:outerShdw>
          </a:effectLst>
        </p:grpSpPr>
        <p:sp>
          <p:nvSpPr>
            <p:cNvPr id="45" name="Serbest Form: Şekil 44">
              <a:extLst>
                <a:ext uri="{FF2B5EF4-FFF2-40B4-BE49-F238E27FC236}">
                  <a16:creationId xmlns:a16="http://schemas.microsoft.com/office/drawing/2014/main" id="{5917370D-567C-4025-AACD-C8BB9CCD0D1E}"/>
                </a:ext>
              </a:extLst>
            </p:cNvPr>
            <p:cNvSpPr/>
            <p:nvPr/>
          </p:nvSpPr>
          <p:spPr>
            <a:xfrm>
              <a:off x="1959390" y="880289"/>
              <a:ext cx="99692" cy="99693"/>
            </a:xfrm>
            <a:custGeom>
              <a:avLst/>
              <a:gdLst>
                <a:gd name="connsiteX0" fmla="*/ 99696 w 99692"/>
                <a:gd name="connsiteY0" fmla="*/ 50112 h 99693"/>
                <a:gd name="connsiteX1" fmla="*/ 49584 w 99692"/>
                <a:gd name="connsiteY1" fmla="*/ 99692 h 99693"/>
                <a:gd name="connsiteX2" fmla="*/ 4 w 99692"/>
                <a:gd name="connsiteY2" fmla="*/ 49580 h 99693"/>
                <a:gd name="connsiteX3" fmla="*/ 50116 w 99692"/>
                <a:gd name="connsiteY3" fmla="*/ 0 h 99693"/>
                <a:gd name="connsiteX4" fmla="*/ 99696 w 99692"/>
                <a:gd name="connsiteY4" fmla="*/ 49580 h 99693"/>
                <a:gd name="connsiteX5" fmla="*/ 49849 w 99692"/>
                <a:gd name="connsiteY5" fmla="*/ 5011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12"/>
                  </a:moveTo>
                  <a:cubicBezTo>
                    <a:pt x="99549" y="77641"/>
                    <a:pt x="77113" y="99839"/>
                    <a:pt x="49584" y="99692"/>
                  </a:cubicBezTo>
                  <a:cubicBezTo>
                    <a:pt x="22055" y="99545"/>
                    <a:pt x="-143" y="77109"/>
                    <a:pt x="4" y="49580"/>
                  </a:cubicBezTo>
                  <a:cubicBezTo>
                    <a:pt x="151" y="22051"/>
                    <a:pt x="22586" y="-147"/>
                    <a:pt x="50116" y="0"/>
                  </a:cubicBezTo>
                  <a:cubicBezTo>
                    <a:pt x="77437" y="145"/>
                    <a:pt x="99550" y="22258"/>
                    <a:pt x="99696" y="49580"/>
                  </a:cubicBezTo>
                  <a:lnTo>
                    <a:pt x="49849" y="5011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46" name="Serbest Form: Şekil 45">
              <a:extLst>
                <a:ext uri="{FF2B5EF4-FFF2-40B4-BE49-F238E27FC236}">
                  <a16:creationId xmlns:a16="http://schemas.microsoft.com/office/drawing/2014/main" id="{218570A7-9779-A4F8-291E-1DB42EDBA1CF}"/>
                </a:ext>
              </a:extLst>
            </p:cNvPr>
            <p:cNvSpPr/>
            <p:nvPr/>
          </p:nvSpPr>
          <p:spPr>
            <a:xfrm>
              <a:off x="1494153" y="515012"/>
              <a:ext cx="598161" cy="498467"/>
            </a:xfrm>
            <a:custGeom>
              <a:avLst/>
              <a:gdLst>
                <a:gd name="connsiteX0" fmla="*/ 0 w 598161"/>
                <a:gd name="connsiteY0" fmla="*/ 0 h 498467"/>
                <a:gd name="connsiteX1" fmla="*/ 0 w 598161"/>
                <a:gd name="connsiteY1" fmla="*/ 99694 h 498467"/>
                <a:gd name="connsiteX2" fmla="*/ 0 w 598161"/>
                <a:gd name="connsiteY2" fmla="*/ 232618 h 498467"/>
                <a:gd name="connsiteX3" fmla="*/ 0 w 598161"/>
                <a:gd name="connsiteY3" fmla="*/ 432005 h 498467"/>
                <a:gd name="connsiteX4" fmla="*/ 66462 w 598161"/>
                <a:gd name="connsiteY4" fmla="*/ 498468 h 498467"/>
                <a:gd name="connsiteX5" fmla="*/ 531699 w 598161"/>
                <a:gd name="connsiteY5" fmla="*/ 498468 h 498467"/>
                <a:gd name="connsiteX6" fmla="*/ 598161 w 598161"/>
                <a:gd name="connsiteY6" fmla="*/ 432005 h 498467"/>
                <a:gd name="connsiteX7" fmla="*/ 598161 w 598161"/>
                <a:gd name="connsiteY7" fmla="*/ 232618 h 498467"/>
                <a:gd name="connsiteX8" fmla="*/ 598161 w 598161"/>
                <a:gd name="connsiteY8" fmla="*/ 99694 h 498467"/>
                <a:gd name="connsiteX9" fmla="*/ 598161 w 598161"/>
                <a:gd name="connsiteY9" fmla="*/ 0 h 498467"/>
                <a:gd name="connsiteX10" fmla="*/ 0 w 598161"/>
                <a:gd name="connsiteY10" fmla="*/ 0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0"/>
                  </a:moveTo>
                  <a:lnTo>
                    <a:pt x="0" y="99694"/>
                  </a:lnTo>
                  <a:lnTo>
                    <a:pt x="0" y="232618"/>
                  </a:lnTo>
                  <a:lnTo>
                    <a:pt x="0" y="432005"/>
                  </a:lnTo>
                  <a:cubicBezTo>
                    <a:pt x="0" y="468726"/>
                    <a:pt x="29755" y="498468"/>
                    <a:pt x="66462" y="498468"/>
                  </a:cubicBezTo>
                  <a:lnTo>
                    <a:pt x="531699" y="498468"/>
                  </a:lnTo>
                  <a:cubicBezTo>
                    <a:pt x="568419" y="498468"/>
                    <a:pt x="598161" y="468726"/>
                    <a:pt x="598161" y="432005"/>
                  </a:cubicBezTo>
                  <a:lnTo>
                    <a:pt x="598161" y="232618"/>
                  </a:ln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47" name="Serbest Form: Şekil 46">
              <a:extLst>
                <a:ext uri="{FF2B5EF4-FFF2-40B4-BE49-F238E27FC236}">
                  <a16:creationId xmlns:a16="http://schemas.microsoft.com/office/drawing/2014/main" id="{BD64412A-31BE-F9AF-8A59-6AF546B76888}"/>
                </a:ext>
              </a:extLst>
            </p:cNvPr>
            <p:cNvSpPr/>
            <p:nvPr/>
          </p:nvSpPr>
          <p:spPr>
            <a:xfrm>
              <a:off x="1494153" y="515012"/>
              <a:ext cx="598161" cy="465236"/>
            </a:xfrm>
            <a:custGeom>
              <a:avLst/>
              <a:gdLst>
                <a:gd name="connsiteX0" fmla="*/ 0 w 598161"/>
                <a:gd name="connsiteY0" fmla="*/ 0 h 465236"/>
                <a:gd name="connsiteX1" fmla="*/ 0 w 598161"/>
                <a:gd name="connsiteY1" fmla="*/ 66462 h 465236"/>
                <a:gd name="connsiteX2" fmla="*/ 0 w 598161"/>
                <a:gd name="connsiteY2" fmla="*/ 199387 h 465236"/>
                <a:gd name="connsiteX3" fmla="*/ 0 w 598161"/>
                <a:gd name="connsiteY3" fmla="*/ 398774 h 465236"/>
                <a:gd name="connsiteX4" fmla="*/ 66462 w 598161"/>
                <a:gd name="connsiteY4" fmla="*/ 465236 h 465236"/>
                <a:gd name="connsiteX5" fmla="*/ 531699 w 598161"/>
                <a:gd name="connsiteY5" fmla="*/ 465236 h 465236"/>
                <a:gd name="connsiteX6" fmla="*/ 598161 w 598161"/>
                <a:gd name="connsiteY6" fmla="*/ 398774 h 465236"/>
                <a:gd name="connsiteX7" fmla="*/ 598161 w 598161"/>
                <a:gd name="connsiteY7" fmla="*/ 199387 h 465236"/>
                <a:gd name="connsiteX8" fmla="*/ 598161 w 598161"/>
                <a:gd name="connsiteY8" fmla="*/ 66462 h 465236"/>
                <a:gd name="connsiteX9" fmla="*/ 598161 w 598161"/>
                <a:gd name="connsiteY9" fmla="*/ 0 h 465236"/>
                <a:gd name="connsiteX10" fmla="*/ 0 w 598161"/>
                <a:gd name="connsiteY10" fmla="*/ 0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0"/>
                  </a:moveTo>
                  <a:lnTo>
                    <a:pt x="0" y="66462"/>
                  </a:lnTo>
                  <a:lnTo>
                    <a:pt x="0" y="199387"/>
                  </a:lnTo>
                  <a:lnTo>
                    <a:pt x="0" y="398774"/>
                  </a:lnTo>
                  <a:cubicBezTo>
                    <a:pt x="0" y="435494"/>
                    <a:pt x="29755" y="465236"/>
                    <a:pt x="66462" y="465236"/>
                  </a:cubicBezTo>
                  <a:lnTo>
                    <a:pt x="531699" y="465236"/>
                  </a:lnTo>
                  <a:cubicBezTo>
                    <a:pt x="568419" y="465236"/>
                    <a:pt x="598161" y="435494"/>
                    <a:pt x="598161" y="398774"/>
                  </a:cubicBezTo>
                  <a:lnTo>
                    <a:pt x="598161" y="199387"/>
                  </a:lnTo>
                  <a:lnTo>
                    <a:pt x="598161" y="66462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48" name="Serbest Form: Şekil 47">
              <a:extLst>
                <a:ext uri="{FF2B5EF4-FFF2-40B4-BE49-F238E27FC236}">
                  <a16:creationId xmlns:a16="http://schemas.microsoft.com/office/drawing/2014/main" id="{502CD0CC-D802-D148-678C-D95F0F2C8AE8}"/>
                </a:ext>
              </a:extLst>
            </p:cNvPr>
            <p:cNvSpPr/>
            <p:nvPr/>
          </p:nvSpPr>
          <p:spPr>
            <a:xfrm>
              <a:off x="1494153" y="515012"/>
              <a:ext cx="598161" cy="365542"/>
            </a:xfrm>
            <a:custGeom>
              <a:avLst/>
              <a:gdLst>
                <a:gd name="connsiteX0" fmla="*/ 0 w 598161"/>
                <a:gd name="connsiteY0" fmla="*/ 0 h 365542"/>
                <a:gd name="connsiteX1" fmla="*/ 0 w 598161"/>
                <a:gd name="connsiteY1" fmla="*/ 99694 h 365542"/>
                <a:gd name="connsiteX2" fmla="*/ 0 w 598161"/>
                <a:gd name="connsiteY2" fmla="*/ 299081 h 365542"/>
                <a:gd name="connsiteX3" fmla="*/ 66462 w 598161"/>
                <a:gd name="connsiteY3" fmla="*/ 365543 h 365542"/>
                <a:gd name="connsiteX4" fmla="*/ 531699 w 598161"/>
                <a:gd name="connsiteY4" fmla="*/ 365543 h 365542"/>
                <a:gd name="connsiteX5" fmla="*/ 598161 w 598161"/>
                <a:gd name="connsiteY5" fmla="*/ 299081 h 365542"/>
                <a:gd name="connsiteX6" fmla="*/ 598161 w 598161"/>
                <a:gd name="connsiteY6" fmla="*/ 99694 h 365542"/>
                <a:gd name="connsiteX7" fmla="*/ 598161 w 598161"/>
                <a:gd name="connsiteY7" fmla="*/ 0 h 365542"/>
                <a:gd name="connsiteX8" fmla="*/ 0 w 598161"/>
                <a:gd name="connsiteY8" fmla="*/ 0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0"/>
                  </a:moveTo>
                  <a:lnTo>
                    <a:pt x="0" y="99694"/>
                  </a:lnTo>
                  <a:lnTo>
                    <a:pt x="0" y="299081"/>
                  </a:lnTo>
                  <a:cubicBezTo>
                    <a:pt x="0" y="335801"/>
                    <a:pt x="29755" y="365543"/>
                    <a:pt x="66462" y="365543"/>
                  </a:cubicBezTo>
                  <a:lnTo>
                    <a:pt x="531699" y="365543"/>
                  </a:lnTo>
                  <a:cubicBezTo>
                    <a:pt x="568419" y="365543"/>
                    <a:pt x="598161" y="335801"/>
                    <a:pt x="598161" y="299081"/>
                  </a:cubicBez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49" name="Serbest Form: Şekil 48">
              <a:extLst>
                <a:ext uri="{FF2B5EF4-FFF2-40B4-BE49-F238E27FC236}">
                  <a16:creationId xmlns:a16="http://schemas.microsoft.com/office/drawing/2014/main" id="{B64329E9-8D2A-8966-06BD-7AE73DA7377B}"/>
                </a:ext>
              </a:extLst>
            </p:cNvPr>
            <p:cNvSpPr/>
            <p:nvPr/>
          </p:nvSpPr>
          <p:spPr>
            <a:xfrm>
              <a:off x="1959390" y="714133"/>
              <a:ext cx="99692" cy="99693"/>
            </a:xfrm>
            <a:custGeom>
              <a:avLst/>
              <a:gdLst>
                <a:gd name="connsiteX0" fmla="*/ 99696 w 99692"/>
                <a:gd name="connsiteY0" fmla="*/ 50107 h 99693"/>
                <a:gd name="connsiteX1" fmla="*/ 49584 w 99692"/>
                <a:gd name="connsiteY1" fmla="*/ 99687 h 99693"/>
                <a:gd name="connsiteX2" fmla="*/ 4 w 99692"/>
                <a:gd name="connsiteY2" fmla="*/ 49575 h 99693"/>
                <a:gd name="connsiteX3" fmla="*/ 50116 w 99692"/>
                <a:gd name="connsiteY3" fmla="*/ -5 h 99693"/>
                <a:gd name="connsiteX4" fmla="*/ 99696 w 99692"/>
                <a:gd name="connsiteY4" fmla="*/ 49575 h 99693"/>
                <a:gd name="connsiteX5" fmla="*/ 49849 w 99692"/>
                <a:gd name="connsiteY5" fmla="*/ 50107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7"/>
                  </a:moveTo>
                  <a:cubicBezTo>
                    <a:pt x="99549" y="77636"/>
                    <a:pt x="77113" y="99834"/>
                    <a:pt x="49584" y="99687"/>
                  </a:cubicBezTo>
                  <a:cubicBezTo>
                    <a:pt x="22055" y="99540"/>
                    <a:pt x="-143" y="77104"/>
                    <a:pt x="4" y="49575"/>
                  </a:cubicBezTo>
                  <a:cubicBezTo>
                    <a:pt x="151" y="22046"/>
                    <a:pt x="22586" y="-152"/>
                    <a:pt x="50116" y="-5"/>
                  </a:cubicBezTo>
                  <a:cubicBezTo>
                    <a:pt x="77437" y="140"/>
                    <a:pt x="99550" y="22253"/>
                    <a:pt x="99696" y="49575"/>
                  </a:cubicBezTo>
                  <a:lnTo>
                    <a:pt x="49849" y="50107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50" name="Serbest Form: Şekil 49">
              <a:extLst>
                <a:ext uri="{FF2B5EF4-FFF2-40B4-BE49-F238E27FC236}">
                  <a16:creationId xmlns:a16="http://schemas.microsoft.com/office/drawing/2014/main" id="{CC77986C-FA81-38A7-2FF9-D7072F5CD2DD}"/>
                </a:ext>
              </a:extLst>
            </p:cNvPr>
            <p:cNvSpPr/>
            <p:nvPr/>
          </p:nvSpPr>
          <p:spPr>
            <a:xfrm>
              <a:off x="1494153" y="348857"/>
              <a:ext cx="598161" cy="498467"/>
            </a:xfrm>
            <a:custGeom>
              <a:avLst/>
              <a:gdLst>
                <a:gd name="connsiteX0" fmla="*/ 0 w 598161"/>
                <a:gd name="connsiteY0" fmla="*/ -1028 h 498467"/>
                <a:gd name="connsiteX1" fmla="*/ 0 w 598161"/>
                <a:gd name="connsiteY1" fmla="*/ 98665 h 498467"/>
                <a:gd name="connsiteX2" fmla="*/ 0 w 598161"/>
                <a:gd name="connsiteY2" fmla="*/ 231590 h 498467"/>
                <a:gd name="connsiteX3" fmla="*/ 0 w 598161"/>
                <a:gd name="connsiteY3" fmla="*/ 430977 h 498467"/>
                <a:gd name="connsiteX4" fmla="*/ 66462 w 598161"/>
                <a:gd name="connsiteY4" fmla="*/ 497439 h 498467"/>
                <a:gd name="connsiteX5" fmla="*/ 531699 w 598161"/>
                <a:gd name="connsiteY5" fmla="*/ 497439 h 498467"/>
                <a:gd name="connsiteX6" fmla="*/ 598161 w 598161"/>
                <a:gd name="connsiteY6" fmla="*/ 430977 h 498467"/>
                <a:gd name="connsiteX7" fmla="*/ 598161 w 598161"/>
                <a:gd name="connsiteY7" fmla="*/ 231590 h 498467"/>
                <a:gd name="connsiteX8" fmla="*/ 598161 w 598161"/>
                <a:gd name="connsiteY8" fmla="*/ 98665 h 498467"/>
                <a:gd name="connsiteX9" fmla="*/ 598161 w 598161"/>
                <a:gd name="connsiteY9" fmla="*/ -1028 h 498467"/>
                <a:gd name="connsiteX10" fmla="*/ 0 w 598161"/>
                <a:gd name="connsiteY10" fmla="*/ -1028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-1028"/>
                  </a:moveTo>
                  <a:lnTo>
                    <a:pt x="0" y="98665"/>
                  </a:lnTo>
                  <a:lnTo>
                    <a:pt x="0" y="231590"/>
                  </a:lnTo>
                  <a:lnTo>
                    <a:pt x="0" y="430977"/>
                  </a:lnTo>
                  <a:cubicBezTo>
                    <a:pt x="0" y="467530"/>
                    <a:pt x="29755" y="497439"/>
                    <a:pt x="66462" y="497439"/>
                  </a:cubicBezTo>
                  <a:lnTo>
                    <a:pt x="531699" y="497439"/>
                  </a:lnTo>
                  <a:cubicBezTo>
                    <a:pt x="568419" y="497439"/>
                    <a:pt x="598161" y="467530"/>
                    <a:pt x="598161" y="430977"/>
                  </a:cubicBezTo>
                  <a:lnTo>
                    <a:pt x="598161" y="231590"/>
                  </a:ln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51" name="Serbest Form: Şekil 50">
              <a:extLst>
                <a:ext uri="{FF2B5EF4-FFF2-40B4-BE49-F238E27FC236}">
                  <a16:creationId xmlns:a16="http://schemas.microsoft.com/office/drawing/2014/main" id="{A7385455-A671-EF35-950B-461951FFD08F}"/>
                </a:ext>
              </a:extLst>
            </p:cNvPr>
            <p:cNvSpPr/>
            <p:nvPr/>
          </p:nvSpPr>
          <p:spPr>
            <a:xfrm>
              <a:off x="1494153" y="348857"/>
              <a:ext cx="598161" cy="465236"/>
            </a:xfrm>
            <a:custGeom>
              <a:avLst/>
              <a:gdLst>
                <a:gd name="connsiteX0" fmla="*/ 0 w 598161"/>
                <a:gd name="connsiteY0" fmla="*/ -1028 h 465236"/>
                <a:gd name="connsiteX1" fmla="*/ 0 w 598161"/>
                <a:gd name="connsiteY1" fmla="*/ 65434 h 465236"/>
                <a:gd name="connsiteX2" fmla="*/ 0 w 598161"/>
                <a:gd name="connsiteY2" fmla="*/ 198359 h 465236"/>
                <a:gd name="connsiteX3" fmla="*/ 0 w 598161"/>
                <a:gd name="connsiteY3" fmla="*/ 397746 h 465236"/>
                <a:gd name="connsiteX4" fmla="*/ 66462 w 598161"/>
                <a:gd name="connsiteY4" fmla="*/ 464208 h 465236"/>
                <a:gd name="connsiteX5" fmla="*/ 531699 w 598161"/>
                <a:gd name="connsiteY5" fmla="*/ 464208 h 465236"/>
                <a:gd name="connsiteX6" fmla="*/ 598161 w 598161"/>
                <a:gd name="connsiteY6" fmla="*/ 397746 h 465236"/>
                <a:gd name="connsiteX7" fmla="*/ 598161 w 598161"/>
                <a:gd name="connsiteY7" fmla="*/ 198359 h 465236"/>
                <a:gd name="connsiteX8" fmla="*/ 598161 w 598161"/>
                <a:gd name="connsiteY8" fmla="*/ 65434 h 465236"/>
                <a:gd name="connsiteX9" fmla="*/ 598161 w 598161"/>
                <a:gd name="connsiteY9" fmla="*/ -1028 h 465236"/>
                <a:gd name="connsiteX10" fmla="*/ 0 w 598161"/>
                <a:gd name="connsiteY10" fmla="*/ -1028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-1028"/>
                  </a:moveTo>
                  <a:lnTo>
                    <a:pt x="0" y="65434"/>
                  </a:lnTo>
                  <a:lnTo>
                    <a:pt x="0" y="198359"/>
                  </a:lnTo>
                  <a:lnTo>
                    <a:pt x="0" y="397746"/>
                  </a:lnTo>
                  <a:cubicBezTo>
                    <a:pt x="0" y="434299"/>
                    <a:pt x="29755" y="464208"/>
                    <a:pt x="66462" y="464208"/>
                  </a:cubicBezTo>
                  <a:lnTo>
                    <a:pt x="531699" y="464208"/>
                  </a:lnTo>
                  <a:cubicBezTo>
                    <a:pt x="568419" y="464208"/>
                    <a:pt x="598161" y="434299"/>
                    <a:pt x="598161" y="397746"/>
                  </a:cubicBezTo>
                  <a:lnTo>
                    <a:pt x="598161" y="198359"/>
                  </a:lnTo>
                  <a:lnTo>
                    <a:pt x="598161" y="65434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52" name="Serbest Form: Şekil 51">
              <a:extLst>
                <a:ext uri="{FF2B5EF4-FFF2-40B4-BE49-F238E27FC236}">
                  <a16:creationId xmlns:a16="http://schemas.microsoft.com/office/drawing/2014/main" id="{B582DF4B-39AF-3F03-8064-C02203252033}"/>
                </a:ext>
              </a:extLst>
            </p:cNvPr>
            <p:cNvSpPr/>
            <p:nvPr/>
          </p:nvSpPr>
          <p:spPr>
            <a:xfrm>
              <a:off x="1494153" y="348857"/>
              <a:ext cx="598161" cy="365542"/>
            </a:xfrm>
            <a:custGeom>
              <a:avLst/>
              <a:gdLst>
                <a:gd name="connsiteX0" fmla="*/ 0 w 598161"/>
                <a:gd name="connsiteY0" fmla="*/ -1028 h 365542"/>
                <a:gd name="connsiteX1" fmla="*/ 0 w 598161"/>
                <a:gd name="connsiteY1" fmla="*/ 98665 h 365542"/>
                <a:gd name="connsiteX2" fmla="*/ 0 w 598161"/>
                <a:gd name="connsiteY2" fmla="*/ 298052 h 365542"/>
                <a:gd name="connsiteX3" fmla="*/ 66462 w 598161"/>
                <a:gd name="connsiteY3" fmla="*/ 364514 h 365542"/>
                <a:gd name="connsiteX4" fmla="*/ 531699 w 598161"/>
                <a:gd name="connsiteY4" fmla="*/ 364514 h 365542"/>
                <a:gd name="connsiteX5" fmla="*/ 598161 w 598161"/>
                <a:gd name="connsiteY5" fmla="*/ 298052 h 365542"/>
                <a:gd name="connsiteX6" fmla="*/ 598161 w 598161"/>
                <a:gd name="connsiteY6" fmla="*/ 98665 h 365542"/>
                <a:gd name="connsiteX7" fmla="*/ 598161 w 598161"/>
                <a:gd name="connsiteY7" fmla="*/ -1028 h 365542"/>
                <a:gd name="connsiteX8" fmla="*/ 0 w 598161"/>
                <a:gd name="connsiteY8" fmla="*/ -1028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-1028"/>
                  </a:moveTo>
                  <a:lnTo>
                    <a:pt x="0" y="98665"/>
                  </a:lnTo>
                  <a:lnTo>
                    <a:pt x="0" y="298052"/>
                  </a:lnTo>
                  <a:cubicBezTo>
                    <a:pt x="0" y="334606"/>
                    <a:pt x="29755" y="364514"/>
                    <a:pt x="66462" y="364514"/>
                  </a:cubicBezTo>
                  <a:lnTo>
                    <a:pt x="531699" y="364514"/>
                  </a:lnTo>
                  <a:cubicBezTo>
                    <a:pt x="568419" y="364514"/>
                    <a:pt x="598161" y="334606"/>
                    <a:pt x="598161" y="298052"/>
                  </a:cubicBez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53" name="Serbest Form: Şekil 52">
              <a:extLst>
                <a:ext uri="{FF2B5EF4-FFF2-40B4-BE49-F238E27FC236}">
                  <a16:creationId xmlns:a16="http://schemas.microsoft.com/office/drawing/2014/main" id="{640C92D2-29F0-9520-4A0E-3B2AC106407A}"/>
                </a:ext>
              </a:extLst>
            </p:cNvPr>
            <p:cNvSpPr/>
            <p:nvPr/>
          </p:nvSpPr>
          <p:spPr>
            <a:xfrm>
              <a:off x="1959390" y="547977"/>
              <a:ext cx="99692" cy="99693"/>
            </a:xfrm>
            <a:custGeom>
              <a:avLst/>
              <a:gdLst>
                <a:gd name="connsiteX0" fmla="*/ 99696 w 99692"/>
                <a:gd name="connsiteY0" fmla="*/ 50102 h 99693"/>
                <a:gd name="connsiteX1" fmla="*/ 49584 w 99692"/>
                <a:gd name="connsiteY1" fmla="*/ 99682 h 99693"/>
                <a:gd name="connsiteX2" fmla="*/ 4 w 99692"/>
                <a:gd name="connsiteY2" fmla="*/ 49570 h 99693"/>
                <a:gd name="connsiteX3" fmla="*/ 50116 w 99692"/>
                <a:gd name="connsiteY3" fmla="*/ -10 h 99693"/>
                <a:gd name="connsiteX4" fmla="*/ 99696 w 99692"/>
                <a:gd name="connsiteY4" fmla="*/ 49570 h 99693"/>
                <a:gd name="connsiteX5" fmla="*/ 49849 w 99692"/>
                <a:gd name="connsiteY5" fmla="*/ 5010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2"/>
                  </a:moveTo>
                  <a:cubicBezTo>
                    <a:pt x="99549" y="77631"/>
                    <a:pt x="77113" y="99829"/>
                    <a:pt x="49584" y="99682"/>
                  </a:cubicBezTo>
                  <a:cubicBezTo>
                    <a:pt x="22055" y="99535"/>
                    <a:pt x="-143" y="77099"/>
                    <a:pt x="4" y="49570"/>
                  </a:cubicBezTo>
                  <a:cubicBezTo>
                    <a:pt x="151" y="22041"/>
                    <a:pt x="22586" y="-157"/>
                    <a:pt x="50116" y="-10"/>
                  </a:cubicBezTo>
                  <a:cubicBezTo>
                    <a:pt x="77437" y="135"/>
                    <a:pt x="99550" y="22248"/>
                    <a:pt x="99696" y="49570"/>
                  </a:cubicBezTo>
                  <a:lnTo>
                    <a:pt x="49849" y="5010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54" name="Serbest Form: Şekil 53">
              <a:extLst>
                <a:ext uri="{FF2B5EF4-FFF2-40B4-BE49-F238E27FC236}">
                  <a16:creationId xmlns:a16="http://schemas.microsoft.com/office/drawing/2014/main" id="{B2AB6B6E-F011-F8D0-CC2A-0DCF1CCDE607}"/>
                </a:ext>
              </a:extLst>
            </p:cNvPr>
            <p:cNvSpPr/>
            <p:nvPr/>
          </p:nvSpPr>
          <p:spPr>
            <a:xfrm>
              <a:off x="1494153" y="382087"/>
              <a:ext cx="598161" cy="299080"/>
            </a:xfrm>
            <a:custGeom>
              <a:avLst/>
              <a:gdLst>
                <a:gd name="connsiteX0" fmla="*/ 0 w 598161"/>
                <a:gd name="connsiteY0" fmla="*/ 0 h 299080"/>
                <a:gd name="connsiteX1" fmla="*/ 0 w 598161"/>
                <a:gd name="connsiteY1" fmla="*/ 33231 h 299080"/>
                <a:gd name="connsiteX2" fmla="*/ 0 w 598161"/>
                <a:gd name="connsiteY2" fmla="*/ 232618 h 299080"/>
                <a:gd name="connsiteX3" fmla="*/ 66462 w 598161"/>
                <a:gd name="connsiteY3" fmla="*/ 299081 h 299080"/>
                <a:gd name="connsiteX4" fmla="*/ 531699 w 598161"/>
                <a:gd name="connsiteY4" fmla="*/ 299081 h 299080"/>
                <a:gd name="connsiteX5" fmla="*/ 598161 w 598161"/>
                <a:gd name="connsiteY5" fmla="*/ 232618 h 299080"/>
                <a:gd name="connsiteX6" fmla="*/ 598161 w 598161"/>
                <a:gd name="connsiteY6" fmla="*/ 33231 h 299080"/>
                <a:gd name="connsiteX7" fmla="*/ 598161 w 598161"/>
                <a:gd name="connsiteY7" fmla="*/ 0 h 299080"/>
                <a:gd name="connsiteX8" fmla="*/ 0 w 598161"/>
                <a:gd name="connsiteY8" fmla="*/ 0 h 29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299080">
                  <a:moveTo>
                    <a:pt x="0" y="0"/>
                  </a:moveTo>
                  <a:lnTo>
                    <a:pt x="0" y="33231"/>
                  </a:lnTo>
                  <a:lnTo>
                    <a:pt x="0" y="232618"/>
                  </a:lnTo>
                  <a:cubicBezTo>
                    <a:pt x="0" y="269339"/>
                    <a:pt x="29755" y="299081"/>
                    <a:pt x="66462" y="299081"/>
                  </a:cubicBezTo>
                  <a:lnTo>
                    <a:pt x="531699" y="299081"/>
                  </a:lnTo>
                  <a:cubicBezTo>
                    <a:pt x="568419" y="299081"/>
                    <a:pt x="598161" y="269339"/>
                    <a:pt x="598161" y="232618"/>
                  </a:cubicBezTo>
                  <a:lnTo>
                    <a:pt x="598161" y="33231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55" name="Serbest Form: Şekil 54">
              <a:extLst>
                <a:ext uri="{FF2B5EF4-FFF2-40B4-BE49-F238E27FC236}">
                  <a16:creationId xmlns:a16="http://schemas.microsoft.com/office/drawing/2014/main" id="{D33490F0-32C2-F75A-7D35-C4E0D14F030F}"/>
                </a:ext>
              </a:extLst>
            </p:cNvPr>
            <p:cNvSpPr/>
            <p:nvPr/>
          </p:nvSpPr>
          <p:spPr>
            <a:xfrm>
              <a:off x="1494153" y="382087"/>
              <a:ext cx="598161" cy="265849"/>
            </a:xfrm>
            <a:custGeom>
              <a:avLst/>
              <a:gdLst>
                <a:gd name="connsiteX0" fmla="*/ 0 w 598161"/>
                <a:gd name="connsiteY0" fmla="*/ 0 h 265849"/>
                <a:gd name="connsiteX1" fmla="*/ 0 w 598161"/>
                <a:gd name="connsiteY1" fmla="*/ 199387 h 265849"/>
                <a:gd name="connsiteX2" fmla="*/ 66462 w 598161"/>
                <a:gd name="connsiteY2" fmla="*/ 265849 h 265849"/>
                <a:gd name="connsiteX3" fmla="*/ 531699 w 598161"/>
                <a:gd name="connsiteY3" fmla="*/ 265849 h 265849"/>
                <a:gd name="connsiteX4" fmla="*/ 598161 w 598161"/>
                <a:gd name="connsiteY4" fmla="*/ 199387 h 265849"/>
                <a:gd name="connsiteX5" fmla="*/ 598161 w 598161"/>
                <a:gd name="connsiteY5" fmla="*/ 0 h 265849"/>
                <a:gd name="connsiteX6" fmla="*/ 0 w 598161"/>
                <a:gd name="connsiteY6" fmla="*/ 0 h 26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265849">
                  <a:moveTo>
                    <a:pt x="0" y="0"/>
                  </a:moveTo>
                  <a:lnTo>
                    <a:pt x="0" y="199387"/>
                  </a:lnTo>
                  <a:cubicBezTo>
                    <a:pt x="0" y="236107"/>
                    <a:pt x="29755" y="265849"/>
                    <a:pt x="66462" y="265849"/>
                  </a:cubicBezTo>
                  <a:lnTo>
                    <a:pt x="531699" y="265849"/>
                  </a:lnTo>
                  <a:cubicBezTo>
                    <a:pt x="568419" y="265849"/>
                    <a:pt x="598161" y="236107"/>
                    <a:pt x="598161" y="199387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56" name="Serbest Form: Şekil 55">
              <a:extLst>
                <a:ext uri="{FF2B5EF4-FFF2-40B4-BE49-F238E27FC236}">
                  <a16:creationId xmlns:a16="http://schemas.microsoft.com/office/drawing/2014/main" id="{57A6CBD8-91DE-85C4-208F-27879AA1AEF3}"/>
                </a:ext>
              </a:extLst>
            </p:cNvPr>
            <p:cNvSpPr/>
            <p:nvPr/>
          </p:nvSpPr>
          <p:spPr>
            <a:xfrm>
              <a:off x="1494153" y="382087"/>
              <a:ext cx="598161" cy="166155"/>
            </a:xfrm>
            <a:custGeom>
              <a:avLst/>
              <a:gdLst>
                <a:gd name="connsiteX0" fmla="*/ 0 w 598161"/>
                <a:gd name="connsiteY0" fmla="*/ 0 h 166155"/>
                <a:gd name="connsiteX1" fmla="*/ 0 w 598161"/>
                <a:gd name="connsiteY1" fmla="*/ 99694 h 166155"/>
                <a:gd name="connsiteX2" fmla="*/ 66462 w 598161"/>
                <a:gd name="connsiteY2" fmla="*/ 166156 h 166155"/>
                <a:gd name="connsiteX3" fmla="*/ 531699 w 598161"/>
                <a:gd name="connsiteY3" fmla="*/ 166156 h 166155"/>
                <a:gd name="connsiteX4" fmla="*/ 598161 w 598161"/>
                <a:gd name="connsiteY4" fmla="*/ 99694 h 166155"/>
                <a:gd name="connsiteX5" fmla="*/ 598161 w 598161"/>
                <a:gd name="connsiteY5" fmla="*/ 0 h 166155"/>
                <a:gd name="connsiteX6" fmla="*/ 0 w 598161"/>
                <a:gd name="connsiteY6" fmla="*/ 0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0" y="0"/>
                  </a:moveTo>
                  <a:lnTo>
                    <a:pt x="0" y="99694"/>
                  </a:lnTo>
                  <a:cubicBezTo>
                    <a:pt x="0" y="136401"/>
                    <a:pt x="29755" y="166156"/>
                    <a:pt x="66462" y="166156"/>
                  </a:cubicBezTo>
                  <a:lnTo>
                    <a:pt x="531699" y="166156"/>
                  </a:lnTo>
                  <a:cubicBezTo>
                    <a:pt x="568419" y="166156"/>
                    <a:pt x="598161" y="136401"/>
                    <a:pt x="598161" y="99694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 dirty="0"/>
            </a:p>
          </p:txBody>
        </p:sp>
        <p:sp>
          <p:nvSpPr>
            <p:cNvPr id="57" name="Serbest Form: Şekil 56">
              <a:extLst>
                <a:ext uri="{FF2B5EF4-FFF2-40B4-BE49-F238E27FC236}">
                  <a16:creationId xmlns:a16="http://schemas.microsoft.com/office/drawing/2014/main" id="{C6D4702B-D817-9ECF-2EF8-E048A11861B4}"/>
                </a:ext>
              </a:extLst>
            </p:cNvPr>
            <p:cNvSpPr/>
            <p:nvPr/>
          </p:nvSpPr>
          <p:spPr>
            <a:xfrm>
              <a:off x="1494153" y="282394"/>
              <a:ext cx="598161" cy="166155"/>
            </a:xfrm>
            <a:custGeom>
              <a:avLst/>
              <a:gdLst>
                <a:gd name="connsiteX0" fmla="*/ 598161 w 598161"/>
                <a:gd name="connsiteY0" fmla="*/ 165127 h 166155"/>
                <a:gd name="connsiteX1" fmla="*/ 598161 w 598161"/>
                <a:gd name="connsiteY1" fmla="*/ 65434 h 166155"/>
                <a:gd name="connsiteX2" fmla="*/ 531699 w 598161"/>
                <a:gd name="connsiteY2" fmla="*/ -1028 h 166155"/>
                <a:gd name="connsiteX3" fmla="*/ 66462 w 598161"/>
                <a:gd name="connsiteY3" fmla="*/ -1028 h 166155"/>
                <a:gd name="connsiteX4" fmla="*/ 0 w 598161"/>
                <a:gd name="connsiteY4" fmla="*/ 65434 h 166155"/>
                <a:gd name="connsiteX5" fmla="*/ 0 w 598161"/>
                <a:gd name="connsiteY5" fmla="*/ 165127 h 166155"/>
                <a:gd name="connsiteX6" fmla="*/ 598161 w 598161"/>
                <a:gd name="connsiteY6" fmla="*/ 165127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598161" y="165127"/>
                  </a:moveTo>
                  <a:lnTo>
                    <a:pt x="598161" y="65434"/>
                  </a:lnTo>
                  <a:cubicBezTo>
                    <a:pt x="598161" y="28880"/>
                    <a:pt x="568419" y="-1028"/>
                    <a:pt x="531699" y="-1028"/>
                  </a:cubicBezTo>
                  <a:lnTo>
                    <a:pt x="66462" y="-1028"/>
                  </a:lnTo>
                  <a:cubicBezTo>
                    <a:pt x="29755" y="-1028"/>
                    <a:pt x="0" y="28880"/>
                    <a:pt x="0" y="65434"/>
                  </a:cubicBezTo>
                  <a:lnTo>
                    <a:pt x="0" y="165127"/>
                  </a:lnTo>
                  <a:lnTo>
                    <a:pt x="598161" y="165127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</p:grpSp>
      <p:grpSp>
        <p:nvGrpSpPr>
          <p:cNvPr id="58" name="Grafik 27">
            <a:extLst>
              <a:ext uri="{FF2B5EF4-FFF2-40B4-BE49-F238E27FC236}">
                <a16:creationId xmlns:a16="http://schemas.microsoft.com/office/drawing/2014/main" id="{8E3F9D5C-A47E-3114-B9BA-39D7F733F8D9}"/>
              </a:ext>
            </a:extLst>
          </p:cNvPr>
          <p:cNvGrpSpPr/>
          <p:nvPr/>
        </p:nvGrpSpPr>
        <p:grpSpPr>
          <a:xfrm>
            <a:off x="10082980" y="4848766"/>
            <a:ext cx="950265" cy="1076881"/>
            <a:chOff x="1494153" y="282394"/>
            <a:chExt cx="598161" cy="731085"/>
          </a:xfrm>
          <a:effectLst>
            <a:outerShdw blurRad="76200" dist="38100" dir="2700000" algn="tl" rotWithShape="0">
              <a:prstClr val="black">
                <a:alpha val="63000"/>
              </a:prstClr>
            </a:outerShdw>
          </a:effectLst>
        </p:grpSpPr>
        <p:sp>
          <p:nvSpPr>
            <p:cNvPr id="59" name="Serbest Form: Şekil 58">
              <a:extLst>
                <a:ext uri="{FF2B5EF4-FFF2-40B4-BE49-F238E27FC236}">
                  <a16:creationId xmlns:a16="http://schemas.microsoft.com/office/drawing/2014/main" id="{766D1F06-2319-19FE-81F6-B60EC79496C8}"/>
                </a:ext>
              </a:extLst>
            </p:cNvPr>
            <p:cNvSpPr/>
            <p:nvPr/>
          </p:nvSpPr>
          <p:spPr>
            <a:xfrm>
              <a:off x="1959390" y="880289"/>
              <a:ext cx="99692" cy="99693"/>
            </a:xfrm>
            <a:custGeom>
              <a:avLst/>
              <a:gdLst>
                <a:gd name="connsiteX0" fmla="*/ 99696 w 99692"/>
                <a:gd name="connsiteY0" fmla="*/ 50112 h 99693"/>
                <a:gd name="connsiteX1" fmla="*/ 49584 w 99692"/>
                <a:gd name="connsiteY1" fmla="*/ 99692 h 99693"/>
                <a:gd name="connsiteX2" fmla="*/ 4 w 99692"/>
                <a:gd name="connsiteY2" fmla="*/ 49580 h 99693"/>
                <a:gd name="connsiteX3" fmla="*/ 50116 w 99692"/>
                <a:gd name="connsiteY3" fmla="*/ 0 h 99693"/>
                <a:gd name="connsiteX4" fmla="*/ 99696 w 99692"/>
                <a:gd name="connsiteY4" fmla="*/ 49580 h 99693"/>
                <a:gd name="connsiteX5" fmla="*/ 49849 w 99692"/>
                <a:gd name="connsiteY5" fmla="*/ 5011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12"/>
                  </a:moveTo>
                  <a:cubicBezTo>
                    <a:pt x="99549" y="77641"/>
                    <a:pt x="77113" y="99839"/>
                    <a:pt x="49584" y="99692"/>
                  </a:cubicBezTo>
                  <a:cubicBezTo>
                    <a:pt x="22055" y="99545"/>
                    <a:pt x="-143" y="77109"/>
                    <a:pt x="4" y="49580"/>
                  </a:cubicBezTo>
                  <a:cubicBezTo>
                    <a:pt x="151" y="22051"/>
                    <a:pt x="22586" y="-147"/>
                    <a:pt x="50116" y="0"/>
                  </a:cubicBezTo>
                  <a:cubicBezTo>
                    <a:pt x="77437" y="145"/>
                    <a:pt x="99550" y="22258"/>
                    <a:pt x="99696" y="49580"/>
                  </a:cubicBezTo>
                  <a:lnTo>
                    <a:pt x="49849" y="5011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60" name="Serbest Form: Şekil 59">
              <a:extLst>
                <a:ext uri="{FF2B5EF4-FFF2-40B4-BE49-F238E27FC236}">
                  <a16:creationId xmlns:a16="http://schemas.microsoft.com/office/drawing/2014/main" id="{81D04BDE-DA90-6027-CFFF-BCFC01844841}"/>
                </a:ext>
              </a:extLst>
            </p:cNvPr>
            <p:cNvSpPr/>
            <p:nvPr/>
          </p:nvSpPr>
          <p:spPr>
            <a:xfrm>
              <a:off x="1494153" y="515012"/>
              <a:ext cx="598161" cy="498467"/>
            </a:xfrm>
            <a:custGeom>
              <a:avLst/>
              <a:gdLst>
                <a:gd name="connsiteX0" fmla="*/ 0 w 598161"/>
                <a:gd name="connsiteY0" fmla="*/ 0 h 498467"/>
                <a:gd name="connsiteX1" fmla="*/ 0 w 598161"/>
                <a:gd name="connsiteY1" fmla="*/ 99694 h 498467"/>
                <a:gd name="connsiteX2" fmla="*/ 0 w 598161"/>
                <a:gd name="connsiteY2" fmla="*/ 232618 h 498467"/>
                <a:gd name="connsiteX3" fmla="*/ 0 w 598161"/>
                <a:gd name="connsiteY3" fmla="*/ 432005 h 498467"/>
                <a:gd name="connsiteX4" fmla="*/ 66462 w 598161"/>
                <a:gd name="connsiteY4" fmla="*/ 498468 h 498467"/>
                <a:gd name="connsiteX5" fmla="*/ 531699 w 598161"/>
                <a:gd name="connsiteY5" fmla="*/ 498468 h 498467"/>
                <a:gd name="connsiteX6" fmla="*/ 598161 w 598161"/>
                <a:gd name="connsiteY6" fmla="*/ 432005 h 498467"/>
                <a:gd name="connsiteX7" fmla="*/ 598161 w 598161"/>
                <a:gd name="connsiteY7" fmla="*/ 232618 h 498467"/>
                <a:gd name="connsiteX8" fmla="*/ 598161 w 598161"/>
                <a:gd name="connsiteY8" fmla="*/ 99694 h 498467"/>
                <a:gd name="connsiteX9" fmla="*/ 598161 w 598161"/>
                <a:gd name="connsiteY9" fmla="*/ 0 h 498467"/>
                <a:gd name="connsiteX10" fmla="*/ 0 w 598161"/>
                <a:gd name="connsiteY10" fmla="*/ 0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0"/>
                  </a:moveTo>
                  <a:lnTo>
                    <a:pt x="0" y="99694"/>
                  </a:lnTo>
                  <a:lnTo>
                    <a:pt x="0" y="232618"/>
                  </a:lnTo>
                  <a:lnTo>
                    <a:pt x="0" y="432005"/>
                  </a:lnTo>
                  <a:cubicBezTo>
                    <a:pt x="0" y="468726"/>
                    <a:pt x="29755" y="498468"/>
                    <a:pt x="66462" y="498468"/>
                  </a:cubicBezTo>
                  <a:lnTo>
                    <a:pt x="531699" y="498468"/>
                  </a:lnTo>
                  <a:cubicBezTo>
                    <a:pt x="568419" y="498468"/>
                    <a:pt x="598161" y="468726"/>
                    <a:pt x="598161" y="432005"/>
                  </a:cubicBezTo>
                  <a:lnTo>
                    <a:pt x="598161" y="232618"/>
                  </a:ln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61" name="Serbest Form: Şekil 60">
              <a:extLst>
                <a:ext uri="{FF2B5EF4-FFF2-40B4-BE49-F238E27FC236}">
                  <a16:creationId xmlns:a16="http://schemas.microsoft.com/office/drawing/2014/main" id="{10F467C7-0BCB-0D60-CEA1-33C23C80D46F}"/>
                </a:ext>
              </a:extLst>
            </p:cNvPr>
            <p:cNvSpPr/>
            <p:nvPr/>
          </p:nvSpPr>
          <p:spPr>
            <a:xfrm>
              <a:off x="1494153" y="515012"/>
              <a:ext cx="598161" cy="465236"/>
            </a:xfrm>
            <a:custGeom>
              <a:avLst/>
              <a:gdLst>
                <a:gd name="connsiteX0" fmla="*/ 0 w 598161"/>
                <a:gd name="connsiteY0" fmla="*/ 0 h 465236"/>
                <a:gd name="connsiteX1" fmla="*/ 0 w 598161"/>
                <a:gd name="connsiteY1" fmla="*/ 66462 h 465236"/>
                <a:gd name="connsiteX2" fmla="*/ 0 w 598161"/>
                <a:gd name="connsiteY2" fmla="*/ 199387 h 465236"/>
                <a:gd name="connsiteX3" fmla="*/ 0 w 598161"/>
                <a:gd name="connsiteY3" fmla="*/ 398774 h 465236"/>
                <a:gd name="connsiteX4" fmla="*/ 66462 w 598161"/>
                <a:gd name="connsiteY4" fmla="*/ 465236 h 465236"/>
                <a:gd name="connsiteX5" fmla="*/ 531699 w 598161"/>
                <a:gd name="connsiteY5" fmla="*/ 465236 h 465236"/>
                <a:gd name="connsiteX6" fmla="*/ 598161 w 598161"/>
                <a:gd name="connsiteY6" fmla="*/ 398774 h 465236"/>
                <a:gd name="connsiteX7" fmla="*/ 598161 w 598161"/>
                <a:gd name="connsiteY7" fmla="*/ 199387 h 465236"/>
                <a:gd name="connsiteX8" fmla="*/ 598161 w 598161"/>
                <a:gd name="connsiteY8" fmla="*/ 66462 h 465236"/>
                <a:gd name="connsiteX9" fmla="*/ 598161 w 598161"/>
                <a:gd name="connsiteY9" fmla="*/ 0 h 465236"/>
                <a:gd name="connsiteX10" fmla="*/ 0 w 598161"/>
                <a:gd name="connsiteY10" fmla="*/ 0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0"/>
                  </a:moveTo>
                  <a:lnTo>
                    <a:pt x="0" y="66462"/>
                  </a:lnTo>
                  <a:lnTo>
                    <a:pt x="0" y="199387"/>
                  </a:lnTo>
                  <a:lnTo>
                    <a:pt x="0" y="398774"/>
                  </a:lnTo>
                  <a:cubicBezTo>
                    <a:pt x="0" y="435494"/>
                    <a:pt x="29755" y="465236"/>
                    <a:pt x="66462" y="465236"/>
                  </a:cubicBezTo>
                  <a:lnTo>
                    <a:pt x="531699" y="465236"/>
                  </a:lnTo>
                  <a:cubicBezTo>
                    <a:pt x="568419" y="465236"/>
                    <a:pt x="598161" y="435494"/>
                    <a:pt x="598161" y="398774"/>
                  </a:cubicBezTo>
                  <a:lnTo>
                    <a:pt x="598161" y="199387"/>
                  </a:lnTo>
                  <a:lnTo>
                    <a:pt x="598161" y="66462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62" name="Serbest Form: Şekil 61">
              <a:extLst>
                <a:ext uri="{FF2B5EF4-FFF2-40B4-BE49-F238E27FC236}">
                  <a16:creationId xmlns:a16="http://schemas.microsoft.com/office/drawing/2014/main" id="{6249503F-67BD-09F5-54AE-92E82EA42EEA}"/>
                </a:ext>
              </a:extLst>
            </p:cNvPr>
            <p:cNvSpPr/>
            <p:nvPr/>
          </p:nvSpPr>
          <p:spPr>
            <a:xfrm>
              <a:off x="1494153" y="515012"/>
              <a:ext cx="598161" cy="365542"/>
            </a:xfrm>
            <a:custGeom>
              <a:avLst/>
              <a:gdLst>
                <a:gd name="connsiteX0" fmla="*/ 0 w 598161"/>
                <a:gd name="connsiteY0" fmla="*/ 0 h 365542"/>
                <a:gd name="connsiteX1" fmla="*/ 0 w 598161"/>
                <a:gd name="connsiteY1" fmla="*/ 99694 h 365542"/>
                <a:gd name="connsiteX2" fmla="*/ 0 w 598161"/>
                <a:gd name="connsiteY2" fmla="*/ 299081 h 365542"/>
                <a:gd name="connsiteX3" fmla="*/ 66462 w 598161"/>
                <a:gd name="connsiteY3" fmla="*/ 365543 h 365542"/>
                <a:gd name="connsiteX4" fmla="*/ 531699 w 598161"/>
                <a:gd name="connsiteY4" fmla="*/ 365543 h 365542"/>
                <a:gd name="connsiteX5" fmla="*/ 598161 w 598161"/>
                <a:gd name="connsiteY5" fmla="*/ 299081 h 365542"/>
                <a:gd name="connsiteX6" fmla="*/ 598161 w 598161"/>
                <a:gd name="connsiteY6" fmla="*/ 99694 h 365542"/>
                <a:gd name="connsiteX7" fmla="*/ 598161 w 598161"/>
                <a:gd name="connsiteY7" fmla="*/ 0 h 365542"/>
                <a:gd name="connsiteX8" fmla="*/ 0 w 598161"/>
                <a:gd name="connsiteY8" fmla="*/ 0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0"/>
                  </a:moveTo>
                  <a:lnTo>
                    <a:pt x="0" y="99694"/>
                  </a:lnTo>
                  <a:lnTo>
                    <a:pt x="0" y="299081"/>
                  </a:lnTo>
                  <a:cubicBezTo>
                    <a:pt x="0" y="335801"/>
                    <a:pt x="29755" y="365543"/>
                    <a:pt x="66462" y="365543"/>
                  </a:cubicBezTo>
                  <a:lnTo>
                    <a:pt x="531699" y="365543"/>
                  </a:lnTo>
                  <a:cubicBezTo>
                    <a:pt x="568419" y="365543"/>
                    <a:pt x="598161" y="335801"/>
                    <a:pt x="598161" y="299081"/>
                  </a:cubicBez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63" name="Serbest Form: Şekil 62">
              <a:extLst>
                <a:ext uri="{FF2B5EF4-FFF2-40B4-BE49-F238E27FC236}">
                  <a16:creationId xmlns:a16="http://schemas.microsoft.com/office/drawing/2014/main" id="{D5163A8B-A65B-C470-272B-E6CE86767230}"/>
                </a:ext>
              </a:extLst>
            </p:cNvPr>
            <p:cNvSpPr/>
            <p:nvPr/>
          </p:nvSpPr>
          <p:spPr>
            <a:xfrm>
              <a:off x="1959390" y="714133"/>
              <a:ext cx="99692" cy="99693"/>
            </a:xfrm>
            <a:custGeom>
              <a:avLst/>
              <a:gdLst>
                <a:gd name="connsiteX0" fmla="*/ 99696 w 99692"/>
                <a:gd name="connsiteY0" fmla="*/ 50107 h 99693"/>
                <a:gd name="connsiteX1" fmla="*/ 49584 w 99692"/>
                <a:gd name="connsiteY1" fmla="*/ 99687 h 99693"/>
                <a:gd name="connsiteX2" fmla="*/ 4 w 99692"/>
                <a:gd name="connsiteY2" fmla="*/ 49575 h 99693"/>
                <a:gd name="connsiteX3" fmla="*/ 50116 w 99692"/>
                <a:gd name="connsiteY3" fmla="*/ -5 h 99693"/>
                <a:gd name="connsiteX4" fmla="*/ 99696 w 99692"/>
                <a:gd name="connsiteY4" fmla="*/ 49575 h 99693"/>
                <a:gd name="connsiteX5" fmla="*/ 49849 w 99692"/>
                <a:gd name="connsiteY5" fmla="*/ 50107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7"/>
                  </a:moveTo>
                  <a:cubicBezTo>
                    <a:pt x="99549" y="77636"/>
                    <a:pt x="77113" y="99834"/>
                    <a:pt x="49584" y="99687"/>
                  </a:cubicBezTo>
                  <a:cubicBezTo>
                    <a:pt x="22055" y="99540"/>
                    <a:pt x="-143" y="77104"/>
                    <a:pt x="4" y="49575"/>
                  </a:cubicBezTo>
                  <a:cubicBezTo>
                    <a:pt x="151" y="22046"/>
                    <a:pt x="22586" y="-152"/>
                    <a:pt x="50116" y="-5"/>
                  </a:cubicBezTo>
                  <a:cubicBezTo>
                    <a:pt x="77437" y="140"/>
                    <a:pt x="99550" y="22253"/>
                    <a:pt x="99696" y="49575"/>
                  </a:cubicBezTo>
                  <a:lnTo>
                    <a:pt x="49849" y="50107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64" name="Serbest Form: Şekil 63">
              <a:extLst>
                <a:ext uri="{FF2B5EF4-FFF2-40B4-BE49-F238E27FC236}">
                  <a16:creationId xmlns:a16="http://schemas.microsoft.com/office/drawing/2014/main" id="{43747CEB-CA33-A828-863A-87F5610AD3C3}"/>
                </a:ext>
              </a:extLst>
            </p:cNvPr>
            <p:cNvSpPr/>
            <p:nvPr/>
          </p:nvSpPr>
          <p:spPr>
            <a:xfrm>
              <a:off x="1494153" y="348857"/>
              <a:ext cx="598161" cy="498467"/>
            </a:xfrm>
            <a:custGeom>
              <a:avLst/>
              <a:gdLst>
                <a:gd name="connsiteX0" fmla="*/ 0 w 598161"/>
                <a:gd name="connsiteY0" fmla="*/ -1028 h 498467"/>
                <a:gd name="connsiteX1" fmla="*/ 0 w 598161"/>
                <a:gd name="connsiteY1" fmla="*/ 98665 h 498467"/>
                <a:gd name="connsiteX2" fmla="*/ 0 w 598161"/>
                <a:gd name="connsiteY2" fmla="*/ 231590 h 498467"/>
                <a:gd name="connsiteX3" fmla="*/ 0 w 598161"/>
                <a:gd name="connsiteY3" fmla="*/ 430977 h 498467"/>
                <a:gd name="connsiteX4" fmla="*/ 66462 w 598161"/>
                <a:gd name="connsiteY4" fmla="*/ 497439 h 498467"/>
                <a:gd name="connsiteX5" fmla="*/ 531699 w 598161"/>
                <a:gd name="connsiteY5" fmla="*/ 497439 h 498467"/>
                <a:gd name="connsiteX6" fmla="*/ 598161 w 598161"/>
                <a:gd name="connsiteY6" fmla="*/ 430977 h 498467"/>
                <a:gd name="connsiteX7" fmla="*/ 598161 w 598161"/>
                <a:gd name="connsiteY7" fmla="*/ 231590 h 498467"/>
                <a:gd name="connsiteX8" fmla="*/ 598161 w 598161"/>
                <a:gd name="connsiteY8" fmla="*/ 98665 h 498467"/>
                <a:gd name="connsiteX9" fmla="*/ 598161 w 598161"/>
                <a:gd name="connsiteY9" fmla="*/ -1028 h 498467"/>
                <a:gd name="connsiteX10" fmla="*/ 0 w 598161"/>
                <a:gd name="connsiteY10" fmla="*/ -1028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-1028"/>
                  </a:moveTo>
                  <a:lnTo>
                    <a:pt x="0" y="98665"/>
                  </a:lnTo>
                  <a:lnTo>
                    <a:pt x="0" y="231590"/>
                  </a:lnTo>
                  <a:lnTo>
                    <a:pt x="0" y="430977"/>
                  </a:lnTo>
                  <a:cubicBezTo>
                    <a:pt x="0" y="467530"/>
                    <a:pt x="29755" y="497439"/>
                    <a:pt x="66462" y="497439"/>
                  </a:cubicBezTo>
                  <a:lnTo>
                    <a:pt x="531699" y="497439"/>
                  </a:lnTo>
                  <a:cubicBezTo>
                    <a:pt x="568419" y="497439"/>
                    <a:pt x="598161" y="467530"/>
                    <a:pt x="598161" y="430977"/>
                  </a:cubicBezTo>
                  <a:lnTo>
                    <a:pt x="598161" y="231590"/>
                  </a:ln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65" name="Serbest Form: Şekil 64">
              <a:extLst>
                <a:ext uri="{FF2B5EF4-FFF2-40B4-BE49-F238E27FC236}">
                  <a16:creationId xmlns:a16="http://schemas.microsoft.com/office/drawing/2014/main" id="{2391C667-7355-D9EC-10D8-BD5F45DE4C58}"/>
                </a:ext>
              </a:extLst>
            </p:cNvPr>
            <p:cNvSpPr/>
            <p:nvPr/>
          </p:nvSpPr>
          <p:spPr>
            <a:xfrm>
              <a:off x="1494153" y="348857"/>
              <a:ext cx="598161" cy="465236"/>
            </a:xfrm>
            <a:custGeom>
              <a:avLst/>
              <a:gdLst>
                <a:gd name="connsiteX0" fmla="*/ 0 w 598161"/>
                <a:gd name="connsiteY0" fmla="*/ -1028 h 465236"/>
                <a:gd name="connsiteX1" fmla="*/ 0 w 598161"/>
                <a:gd name="connsiteY1" fmla="*/ 65434 h 465236"/>
                <a:gd name="connsiteX2" fmla="*/ 0 w 598161"/>
                <a:gd name="connsiteY2" fmla="*/ 198359 h 465236"/>
                <a:gd name="connsiteX3" fmla="*/ 0 w 598161"/>
                <a:gd name="connsiteY3" fmla="*/ 397746 h 465236"/>
                <a:gd name="connsiteX4" fmla="*/ 66462 w 598161"/>
                <a:gd name="connsiteY4" fmla="*/ 464208 h 465236"/>
                <a:gd name="connsiteX5" fmla="*/ 531699 w 598161"/>
                <a:gd name="connsiteY5" fmla="*/ 464208 h 465236"/>
                <a:gd name="connsiteX6" fmla="*/ 598161 w 598161"/>
                <a:gd name="connsiteY6" fmla="*/ 397746 h 465236"/>
                <a:gd name="connsiteX7" fmla="*/ 598161 w 598161"/>
                <a:gd name="connsiteY7" fmla="*/ 198359 h 465236"/>
                <a:gd name="connsiteX8" fmla="*/ 598161 w 598161"/>
                <a:gd name="connsiteY8" fmla="*/ 65434 h 465236"/>
                <a:gd name="connsiteX9" fmla="*/ 598161 w 598161"/>
                <a:gd name="connsiteY9" fmla="*/ -1028 h 465236"/>
                <a:gd name="connsiteX10" fmla="*/ 0 w 598161"/>
                <a:gd name="connsiteY10" fmla="*/ -1028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-1028"/>
                  </a:moveTo>
                  <a:lnTo>
                    <a:pt x="0" y="65434"/>
                  </a:lnTo>
                  <a:lnTo>
                    <a:pt x="0" y="198359"/>
                  </a:lnTo>
                  <a:lnTo>
                    <a:pt x="0" y="397746"/>
                  </a:lnTo>
                  <a:cubicBezTo>
                    <a:pt x="0" y="434299"/>
                    <a:pt x="29755" y="464208"/>
                    <a:pt x="66462" y="464208"/>
                  </a:cubicBezTo>
                  <a:lnTo>
                    <a:pt x="531699" y="464208"/>
                  </a:lnTo>
                  <a:cubicBezTo>
                    <a:pt x="568419" y="464208"/>
                    <a:pt x="598161" y="434299"/>
                    <a:pt x="598161" y="397746"/>
                  </a:cubicBezTo>
                  <a:lnTo>
                    <a:pt x="598161" y="198359"/>
                  </a:lnTo>
                  <a:lnTo>
                    <a:pt x="598161" y="65434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66" name="Serbest Form: Şekil 65">
              <a:extLst>
                <a:ext uri="{FF2B5EF4-FFF2-40B4-BE49-F238E27FC236}">
                  <a16:creationId xmlns:a16="http://schemas.microsoft.com/office/drawing/2014/main" id="{F1F47658-F1B0-C49F-C83F-C0C6372147D0}"/>
                </a:ext>
              </a:extLst>
            </p:cNvPr>
            <p:cNvSpPr/>
            <p:nvPr/>
          </p:nvSpPr>
          <p:spPr>
            <a:xfrm>
              <a:off x="1494153" y="348857"/>
              <a:ext cx="598161" cy="365542"/>
            </a:xfrm>
            <a:custGeom>
              <a:avLst/>
              <a:gdLst>
                <a:gd name="connsiteX0" fmla="*/ 0 w 598161"/>
                <a:gd name="connsiteY0" fmla="*/ -1028 h 365542"/>
                <a:gd name="connsiteX1" fmla="*/ 0 w 598161"/>
                <a:gd name="connsiteY1" fmla="*/ 98665 h 365542"/>
                <a:gd name="connsiteX2" fmla="*/ 0 w 598161"/>
                <a:gd name="connsiteY2" fmla="*/ 298052 h 365542"/>
                <a:gd name="connsiteX3" fmla="*/ 66462 w 598161"/>
                <a:gd name="connsiteY3" fmla="*/ 364514 h 365542"/>
                <a:gd name="connsiteX4" fmla="*/ 531699 w 598161"/>
                <a:gd name="connsiteY4" fmla="*/ 364514 h 365542"/>
                <a:gd name="connsiteX5" fmla="*/ 598161 w 598161"/>
                <a:gd name="connsiteY5" fmla="*/ 298052 h 365542"/>
                <a:gd name="connsiteX6" fmla="*/ 598161 w 598161"/>
                <a:gd name="connsiteY6" fmla="*/ 98665 h 365542"/>
                <a:gd name="connsiteX7" fmla="*/ 598161 w 598161"/>
                <a:gd name="connsiteY7" fmla="*/ -1028 h 365542"/>
                <a:gd name="connsiteX8" fmla="*/ 0 w 598161"/>
                <a:gd name="connsiteY8" fmla="*/ -1028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-1028"/>
                  </a:moveTo>
                  <a:lnTo>
                    <a:pt x="0" y="98665"/>
                  </a:lnTo>
                  <a:lnTo>
                    <a:pt x="0" y="298052"/>
                  </a:lnTo>
                  <a:cubicBezTo>
                    <a:pt x="0" y="334606"/>
                    <a:pt x="29755" y="364514"/>
                    <a:pt x="66462" y="364514"/>
                  </a:cubicBezTo>
                  <a:lnTo>
                    <a:pt x="531699" y="364514"/>
                  </a:lnTo>
                  <a:cubicBezTo>
                    <a:pt x="568419" y="364514"/>
                    <a:pt x="598161" y="334606"/>
                    <a:pt x="598161" y="298052"/>
                  </a:cubicBez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67" name="Serbest Form: Şekil 66">
              <a:extLst>
                <a:ext uri="{FF2B5EF4-FFF2-40B4-BE49-F238E27FC236}">
                  <a16:creationId xmlns:a16="http://schemas.microsoft.com/office/drawing/2014/main" id="{2056B760-354A-DF0B-62F3-E2E10525DEFD}"/>
                </a:ext>
              </a:extLst>
            </p:cNvPr>
            <p:cNvSpPr/>
            <p:nvPr/>
          </p:nvSpPr>
          <p:spPr>
            <a:xfrm>
              <a:off x="1959390" y="547977"/>
              <a:ext cx="99692" cy="99693"/>
            </a:xfrm>
            <a:custGeom>
              <a:avLst/>
              <a:gdLst>
                <a:gd name="connsiteX0" fmla="*/ 99696 w 99692"/>
                <a:gd name="connsiteY0" fmla="*/ 50102 h 99693"/>
                <a:gd name="connsiteX1" fmla="*/ 49584 w 99692"/>
                <a:gd name="connsiteY1" fmla="*/ 99682 h 99693"/>
                <a:gd name="connsiteX2" fmla="*/ 4 w 99692"/>
                <a:gd name="connsiteY2" fmla="*/ 49570 h 99693"/>
                <a:gd name="connsiteX3" fmla="*/ 50116 w 99692"/>
                <a:gd name="connsiteY3" fmla="*/ -10 h 99693"/>
                <a:gd name="connsiteX4" fmla="*/ 99696 w 99692"/>
                <a:gd name="connsiteY4" fmla="*/ 49570 h 99693"/>
                <a:gd name="connsiteX5" fmla="*/ 49849 w 99692"/>
                <a:gd name="connsiteY5" fmla="*/ 5010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2"/>
                  </a:moveTo>
                  <a:cubicBezTo>
                    <a:pt x="99549" y="77631"/>
                    <a:pt x="77113" y="99829"/>
                    <a:pt x="49584" y="99682"/>
                  </a:cubicBezTo>
                  <a:cubicBezTo>
                    <a:pt x="22055" y="99535"/>
                    <a:pt x="-143" y="77099"/>
                    <a:pt x="4" y="49570"/>
                  </a:cubicBezTo>
                  <a:cubicBezTo>
                    <a:pt x="151" y="22041"/>
                    <a:pt x="22586" y="-157"/>
                    <a:pt x="50116" y="-10"/>
                  </a:cubicBezTo>
                  <a:cubicBezTo>
                    <a:pt x="77437" y="135"/>
                    <a:pt x="99550" y="22248"/>
                    <a:pt x="99696" y="49570"/>
                  </a:cubicBezTo>
                  <a:lnTo>
                    <a:pt x="49849" y="5010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68" name="Serbest Form: Şekil 67">
              <a:extLst>
                <a:ext uri="{FF2B5EF4-FFF2-40B4-BE49-F238E27FC236}">
                  <a16:creationId xmlns:a16="http://schemas.microsoft.com/office/drawing/2014/main" id="{EBF7B6FD-6A5D-486D-040A-1CE3BB376A9F}"/>
                </a:ext>
              </a:extLst>
            </p:cNvPr>
            <p:cNvSpPr/>
            <p:nvPr/>
          </p:nvSpPr>
          <p:spPr>
            <a:xfrm>
              <a:off x="1494153" y="382087"/>
              <a:ext cx="598161" cy="299080"/>
            </a:xfrm>
            <a:custGeom>
              <a:avLst/>
              <a:gdLst>
                <a:gd name="connsiteX0" fmla="*/ 0 w 598161"/>
                <a:gd name="connsiteY0" fmla="*/ 0 h 299080"/>
                <a:gd name="connsiteX1" fmla="*/ 0 w 598161"/>
                <a:gd name="connsiteY1" fmla="*/ 33231 h 299080"/>
                <a:gd name="connsiteX2" fmla="*/ 0 w 598161"/>
                <a:gd name="connsiteY2" fmla="*/ 232618 h 299080"/>
                <a:gd name="connsiteX3" fmla="*/ 66462 w 598161"/>
                <a:gd name="connsiteY3" fmla="*/ 299081 h 299080"/>
                <a:gd name="connsiteX4" fmla="*/ 531699 w 598161"/>
                <a:gd name="connsiteY4" fmla="*/ 299081 h 299080"/>
                <a:gd name="connsiteX5" fmla="*/ 598161 w 598161"/>
                <a:gd name="connsiteY5" fmla="*/ 232618 h 299080"/>
                <a:gd name="connsiteX6" fmla="*/ 598161 w 598161"/>
                <a:gd name="connsiteY6" fmla="*/ 33231 h 299080"/>
                <a:gd name="connsiteX7" fmla="*/ 598161 w 598161"/>
                <a:gd name="connsiteY7" fmla="*/ 0 h 299080"/>
                <a:gd name="connsiteX8" fmla="*/ 0 w 598161"/>
                <a:gd name="connsiteY8" fmla="*/ 0 h 29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299080">
                  <a:moveTo>
                    <a:pt x="0" y="0"/>
                  </a:moveTo>
                  <a:lnTo>
                    <a:pt x="0" y="33231"/>
                  </a:lnTo>
                  <a:lnTo>
                    <a:pt x="0" y="232618"/>
                  </a:lnTo>
                  <a:cubicBezTo>
                    <a:pt x="0" y="269339"/>
                    <a:pt x="29755" y="299081"/>
                    <a:pt x="66462" y="299081"/>
                  </a:cubicBezTo>
                  <a:lnTo>
                    <a:pt x="531699" y="299081"/>
                  </a:lnTo>
                  <a:cubicBezTo>
                    <a:pt x="568419" y="299081"/>
                    <a:pt x="598161" y="269339"/>
                    <a:pt x="598161" y="232618"/>
                  </a:cubicBezTo>
                  <a:lnTo>
                    <a:pt x="598161" y="33231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69" name="Serbest Form: Şekil 68">
              <a:extLst>
                <a:ext uri="{FF2B5EF4-FFF2-40B4-BE49-F238E27FC236}">
                  <a16:creationId xmlns:a16="http://schemas.microsoft.com/office/drawing/2014/main" id="{9486890C-12D8-DFC0-3271-4028237F5425}"/>
                </a:ext>
              </a:extLst>
            </p:cNvPr>
            <p:cNvSpPr/>
            <p:nvPr/>
          </p:nvSpPr>
          <p:spPr>
            <a:xfrm>
              <a:off x="1494153" y="382087"/>
              <a:ext cx="598161" cy="265849"/>
            </a:xfrm>
            <a:custGeom>
              <a:avLst/>
              <a:gdLst>
                <a:gd name="connsiteX0" fmla="*/ 0 w 598161"/>
                <a:gd name="connsiteY0" fmla="*/ 0 h 265849"/>
                <a:gd name="connsiteX1" fmla="*/ 0 w 598161"/>
                <a:gd name="connsiteY1" fmla="*/ 199387 h 265849"/>
                <a:gd name="connsiteX2" fmla="*/ 66462 w 598161"/>
                <a:gd name="connsiteY2" fmla="*/ 265849 h 265849"/>
                <a:gd name="connsiteX3" fmla="*/ 531699 w 598161"/>
                <a:gd name="connsiteY3" fmla="*/ 265849 h 265849"/>
                <a:gd name="connsiteX4" fmla="*/ 598161 w 598161"/>
                <a:gd name="connsiteY4" fmla="*/ 199387 h 265849"/>
                <a:gd name="connsiteX5" fmla="*/ 598161 w 598161"/>
                <a:gd name="connsiteY5" fmla="*/ 0 h 265849"/>
                <a:gd name="connsiteX6" fmla="*/ 0 w 598161"/>
                <a:gd name="connsiteY6" fmla="*/ 0 h 26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265849">
                  <a:moveTo>
                    <a:pt x="0" y="0"/>
                  </a:moveTo>
                  <a:lnTo>
                    <a:pt x="0" y="199387"/>
                  </a:lnTo>
                  <a:cubicBezTo>
                    <a:pt x="0" y="236107"/>
                    <a:pt x="29755" y="265849"/>
                    <a:pt x="66462" y="265849"/>
                  </a:cubicBezTo>
                  <a:lnTo>
                    <a:pt x="531699" y="265849"/>
                  </a:lnTo>
                  <a:cubicBezTo>
                    <a:pt x="568419" y="265849"/>
                    <a:pt x="598161" y="236107"/>
                    <a:pt x="598161" y="199387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70" name="Serbest Form: Şekil 69">
              <a:extLst>
                <a:ext uri="{FF2B5EF4-FFF2-40B4-BE49-F238E27FC236}">
                  <a16:creationId xmlns:a16="http://schemas.microsoft.com/office/drawing/2014/main" id="{61E349C5-BB6C-95E9-E409-B299A0582942}"/>
                </a:ext>
              </a:extLst>
            </p:cNvPr>
            <p:cNvSpPr/>
            <p:nvPr/>
          </p:nvSpPr>
          <p:spPr>
            <a:xfrm>
              <a:off x="1494153" y="382087"/>
              <a:ext cx="598161" cy="166155"/>
            </a:xfrm>
            <a:custGeom>
              <a:avLst/>
              <a:gdLst>
                <a:gd name="connsiteX0" fmla="*/ 0 w 598161"/>
                <a:gd name="connsiteY0" fmla="*/ 0 h 166155"/>
                <a:gd name="connsiteX1" fmla="*/ 0 w 598161"/>
                <a:gd name="connsiteY1" fmla="*/ 99694 h 166155"/>
                <a:gd name="connsiteX2" fmla="*/ 66462 w 598161"/>
                <a:gd name="connsiteY2" fmla="*/ 166156 h 166155"/>
                <a:gd name="connsiteX3" fmla="*/ 531699 w 598161"/>
                <a:gd name="connsiteY3" fmla="*/ 166156 h 166155"/>
                <a:gd name="connsiteX4" fmla="*/ 598161 w 598161"/>
                <a:gd name="connsiteY4" fmla="*/ 99694 h 166155"/>
                <a:gd name="connsiteX5" fmla="*/ 598161 w 598161"/>
                <a:gd name="connsiteY5" fmla="*/ 0 h 166155"/>
                <a:gd name="connsiteX6" fmla="*/ 0 w 598161"/>
                <a:gd name="connsiteY6" fmla="*/ 0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0" y="0"/>
                  </a:moveTo>
                  <a:lnTo>
                    <a:pt x="0" y="99694"/>
                  </a:lnTo>
                  <a:cubicBezTo>
                    <a:pt x="0" y="136401"/>
                    <a:pt x="29755" y="166156"/>
                    <a:pt x="66462" y="166156"/>
                  </a:cubicBezTo>
                  <a:lnTo>
                    <a:pt x="531699" y="166156"/>
                  </a:lnTo>
                  <a:cubicBezTo>
                    <a:pt x="568419" y="166156"/>
                    <a:pt x="598161" y="136401"/>
                    <a:pt x="598161" y="99694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 dirty="0"/>
            </a:p>
          </p:txBody>
        </p:sp>
        <p:sp>
          <p:nvSpPr>
            <p:cNvPr id="71" name="Serbest Form: Şekil 70">
              <a:extLst>
                <a:ext uri="{FF2B5EF4-FFF2-40B4-BE49-F238E27FC236}">
                  <a16:creationId xmlns:a16="http://schemas.microsoft.com/office/drawing/2014/main" id="{D3899DAF-226B-7B5B-9889-2E507F3E16A3}"/>
                </a:ext>
              </a:extLst>
            </p:cNvPr>
            <p:cNvSpPr/>
            <p:nvPr/>
          </p:nvSpPr>
          <p:spPr>
            <a:xfrm>
              <a:off x="1494153" y="282394"/>
              <a:ext cx="598161" cy="166155"/>
            </a:xfrm>
            <a:custGeom>
              <a:avLst/>
              <a:gdLst>
                <a:gd name="connsiteX0" fmla="*/ 598161 w 598161"/>
                <a:gd name="connsiteY0" fmla="*/ 165127 h 166155"/>
                <a:gd name="connsiteX1" fmla="*/ 598161 w 598161"/>
                <a:gd name="connsiteY1" fmla="*/ 65434 h 166155"/>
                <a:gd name="connsiteX2" fmla="*/ 531699 w 598161"/>
                <a:gd name="connsiteY2" fmla="*/ -1028 h 166155"/>
                <a:gd name="connsiteX3" fmla="*/ 66462 w 598161"/>
                <a:gd name="connsiteY3" fmla="*/ -1028 h 166155"/>
                <a:gd name="connsiteX4" fmla="*/ 0 w 598161"/>
                <a:gd name="connsiteY4" fmla="*/ 65434 h 166155"/>
                <a:gd name="connsiteX5" fmla="*/ 0 w 598161"/>
                <a:gd name="connsiteY5" fmla="*/ 165127 h 166155"/>
                <a:gd name="connsiteX6" fmla="*/ 598161 w 598161"/>
                <a:gd name="connsiteY6" fmla="*/ 165127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598161" y="165127"/>
                  </a:moveTo>
                  <a:lnTo>
                    <a:pt x="598161" y="65434"/>
                  </a:lnTo>
                  <a:cubicBezTo>
                    <a:pt x="598161" y="28880"/>
                    <a:pt x="568419" y="-1028"/>
                    <a:pt x="531699" y="-1028"/>
                  </a:cubicBezTo>
                  <a:lnTo>
                    <a:pt x="66462" y="-1028"/>
                  </a:lnTo>
                  <a:cubicBezTo>
                    <a:pt x="29755" y="-1028"/>
                    <a:pt x="0" y="28880"/>
                    <a:pt x="0" y="65434"/>
                  </a:cubicBezTo>
                  <a:lnTo>
                    <a:pt x="0" y="165127"/>
                  </a:lnTo>
                  <a:lnTo>
                    <a:pt x="598161" y="165127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</p:grpSp>
      <p:cxnSp>
        <p:nvCxnSpPr>
          <p:cNvPr id="72" name="Düz Bağlayıcı 71">
            <a:extLst>
              <a:ext uri="{FF2B5EF4-FFF2-40B4-BE49-F238E27FC236}">
                <a16:creationId xmlns:a16="http://schemas.microsoft.com/office/drawing/2014/main" id="{4C3C1646-9096-9407-7C25-91E3A4FEE32C}"/>
              </a:ext>
            </a:extLst>
          </p:cNvPr>
          <p:cNvCxnSpPr>
            <a:cxnSpLocks/>
            <a:stCxn id="75" idx="1"/>
            <a:endCxn id="70" idx="2"/>
          </p:cNvCxnSpPr>
          <p:nvPr/>
        </p:nvCxnSpPr>
        <p:spPr>
          <a:xfrm>
            <a:off x="7999343" y="4316145"/>
            <a:ext cx="2189221" cy="924214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Düz Bağlayıcı 72">
            <a:extLst>
              <a:ext uri="{FF2B5EF4-FFF2-40B4-BE49-F238E27FC236}">
                <a16:creationId xmlns:a16="http://schemas.microsoft.com/office/drawing/2014/main" id="{0CA3B6AF-87B9-7D26-9F92-C11C7ACD140E}"/>
              </a:ext>
            </a:extLst>
          </p:cNvPr>
          <p:cNvCxnSpPr>
            <a:cxnSpLocks/>
            <a:stCxn id="75" idx="2"/>
            <a:endCxn id="69" idx="1"/>
          </p:cNvCxnSpPr>
          <p:nvPr/>
        </p:nvCxnSpPr>
        <p:spPr>
          <a:xfrm>
            <a:off x="7999343" y="4765882"/>
            <a:ext cx="2083637" cy="523426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up 73">
            <a:extLst>
              <a:ext uri="{FF2B5EF4-FFF2-40B4-BE49-F238E27FC236}">
                <a16:creationId xmlns:a16="http://schemas.microsoft.com/office/drawing/2014/main" id="{30F79A96-5BA4-77BC-632A-F0B160DA60B9}"/>
              </a:ext>
            </a:extLst>
          </p:cNvPr>
          <p:cNvGrpSpPr/>
          <p:nvPr/>
        </p:nvGrpSpPr>
        <p:grpSpPr>
          <a:xfrm>
            <a:off x="7049077" y="4294352"/>
            <a:ext cx="950266" cy="471530"/>
            <a:chOff x="5961549" y="3215452"/>
            <a:chExt cx="1933291" cy="557966"/>
          </a:xfrm>
        </p:grpSpPr>
        <p:sp>
          <p:nvSpPr>
            <p:cNvPr id="75" name="Rectangle 46">
              <a:extLst>
                <a:ext uri="{FF2B5EF4-FFF2-40B4-BE49-F238E27FC236}">
                  <a16:creationId xmlns:a16="http://schemas.microsoft.com/office/drawing/2014/main" id="{53F8B8C7-2C41-A354-21FE-9065814E4194}"/>
                </a:ext>
              </a:extLst>
            </p:cNvPr>
            <p:cNvSpPr/>
            <p:nvPr/>
          </p:nvSpPr>
          <p:spPr>
            <a:xfrm>
              <a:off x="5961549" y="3241240"/>
              <a:ext cx="1933291" cy="532178"/>
            </a:xfrm>
            <a:custGeom>
              <a:avLst/>
              <a:gdLst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706" h="4322956">
                  <a:moveTo>
                    <a:pt x="0" y="0"/>
                  </a:moveTo>
                  <a:lnTo>
                    <a:pt x="3918706" y="0"/>
                  </a:lnTo>
                  <a:lnTo>
                    <a:pt x="3918706" y="4322956"/>
                  </a:lnTo>
                  <a:lnTo>
                    <a:pt x="0" y="43229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Metin kutusu 75">
                  <a:extLst>
                    <a:ext uri="{FF2B5EF4-FFF2-40B4-BE49-F238E27FC236}">
                      <a16:creationId xmlns:a16="http://schemas.microsoft.com/office/drawing/2014/main" id="{192C66EB-5472-2029-4FB0-02A65AF60E09}"/>
                    </a:ext>
                  </a:extLst>
                </p:cNvPr>
                <p:cNvSpPr txBox="1"/>
                <p:nvPr/>
              </p:nvSpPr>
              <p:spPr>
                <a:xfrm>
                  <a:off x="6046978" y="3215452"/>
                  <a:ext cx="1847862" cy="4778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𝑎𝑝</m:t>
                        </m:r>
                        <m:sSub>
                          <m:sSub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tr-TR" sz="24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8" name="Metin kutusu 67">
                  <a:extLst>
                    <a:ext uri="{FF2B5EF4-FFF2-40B4-BE49-F238E27FC236}">
                      <a16:creationId xmlns:a16="http://schemas.microsoft.com/office/drawing/2014/main" id="{D8BF0634-AA62-BB2E-9AB1-FC54E1147E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978" y="3215452"/>
                  <a:ext cx="1847862" cy="477888"/>
                </a:xfrm>
                <a:prstGeom prst="rect">
                  <a:avLst/>
                </a:prstGeom>
                <a:blipFill>
                  <a:blip r:embed="rId8"/>
                  <a:stretch>
                    <a:fillRect l="-12752" r="-671" b="-268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up 85">
            <a:extLst>
              <a:ext uri="{FF2B5EF4-FFF2-40B4-BE49-F238E27FC236}">
                <a16:creationId xmlns:a16="http://schemas.microsoft.com/office/drawing/2014/main" id="{E16D6E6E-F643-72F0-709C-E88946059699}"/>
              </a:ext>
            </a:extLst>
          </p:cNvPr>
          <p:cNvGrpSpPr/>
          <p:nvPr/>
        </p:nvGrpSpPr>
        <p:grpSpPr>
          <a:xfrm>
            <a:off x="588945" y="5318112"/>
            <a:ext cx="909210" cy="1116388"/>
            <a:chOff x="2134295" y="2976443"/>
            <a:chExt cx="909210" cy="1116388"/>
          </a:xfrm>
        </p:grpSpPr>
        <p:sp>
          <p:nvSpPr>
            <p:cNvPr id="87" name="Serbest Form: Şekil 86">
              <a:extLst>
                <a:ext uri="{FF2B5EF4-FFF2-40B4-BE49-F238E27FC236}">
                  <a16:creationId xmlns:a16="http://schemas.microsoft.com/office/drawing/2014/main" id="{D84EB15E-9F7F-920A-95B3-C4FD354035E8}"/>
                </a:ext>
              </a:extLst>
            </p:cNvPr>
            <p:cNvSpPr/>
            <p:nvPr/>
          </p:nvSpPr>
          <p:spPr>
            <a:xfrm>
              <a:off x="2134295" y="3615447"/>
              <a:ext cx="909210" cy="477384"/>
            </a:xfrm>
            <a:custGeom>
              <a:avLst/>
              <a:gdLst>
                <a:gd name="connsiteX0" fmla="*/ 609600 w 609600"/>
                <a:gd name="connsiteY0" fmla="*/ 152400 h 304800"/>
                <a:gd name="connsiteX1" fmla="*/ 579120 w 609600"/>
                <a:gd name="connsiteY1" fmla="*/ 91440 h 304800"/>
                <a:gd name="connsiteX2" fmla="*/ 430530 w 609600"/>
                <a:gd name="connsiteY2" fmla="*/ 19050 h 304800"/>
                <a:gd name="connsiteX3" fmla="*/ 304800 w 609600"/>
                <a:gd name="connsiteY3" fmla="*/ 0 h 304800"/>
                <a:gd name="connsiteX4" fmla="*/ 179070 w 609600"/>
                <a:gd name="connsiteY4" fmla="*/ 19050 h 304800"/>
                <a:gd name="connsiteX5" fmla="*/ 30480 w 609600"/>
                <a:gd name="connsiteY5" fmla="*/ 91440 h 304800"/>
                <a:gd name="connsiteX6" fmla="*/ 0 w 609600"/>
                <a:gd name="connsiteY6" fmla="*/ 152400 h 304800"/>
                <a:gd name="connsiteX7" fmla="*/ 0 w 609600"/>
                <a:gd name="connsiteY7" fmla="*/ 304800 h 304800"/>
                <a:gd name="connsiteX8" fmla="*/ 609600 w 609600"/>
                <a:gd name="connsiteY8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" h="304800">
                  <a:moveTo>
                    <a:pt x="609600" y="152400"/>
                  </a:moveTo>
                  <a:cubicBezTo>
                    <a:pt x="609103" y="128536"/>
                    <a:pt x="597913" y="106157"/>
                    <a:pt x="579120" y="91440"/>
                  </a:cubicBezTo>
                  <a:cubicBezTo>
                    <a:pt x="537210" y="57150"/>
                    <a:pt x="483870" y="34290"/>
                    <a:pt x="430530" y="19050"/>
                  </a:cubicBezTo>
                  <a:cubicBezTo>
                    <a:pt x="389779" y="6575"/>
                    <a:pt x="347417" y="157"/>
                    <a:pt x="304800" y="0"/>
                  </a:cubicBezTo>
                  <a:cubicBezTo>
                    <a:pt x="262230" y="734"/>
                    <a:pt x="219947" y="7141"/>
                    <a:pt x="179070" y="19050"/>
                  </a:cubicBezTo>
                  <a:cubicBezTo>
                    <a:pt x="125800" y="34595"/>
                    <a:pt x="75555" y="59073"/>
                    <a:pt x="30480" y="91440"/>
                  </a:cubicBezTo>
                  <a:cubicBezTo>
                    <a:pt x="11687" y="106157"/>
                    <a:pt x="497" y="128536"/>
                    <a:pt x="0" y="152400"/>
                  </a:cubicBezTo>
                  <a:lnTo>
                    <a:pt x="0" y="304800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dirty="0"/>
            </a:p>
          </p:txBody>
        </p:sp>
        <p:sp>
          <p:nvSpPr>
            <p:cNvPr id="88" name="Serbest Form: Şekil 87">
              <a:extLst>
                <a:ext uri="{FF2B5EF4-FFF2-40B4-BE49-F238E27FC236}">
                  <a16:creationId xmlns:a16="http://schemas.microsoft.com/office/drawing/2014/main" id="{FC75EB28-5B63-DA4F-390A-63D7A6680675}"/>
                </a:ext>
              </a:extLst>
            </p:cNvPr>
            <p:cNvSpPr/>
            <p:nvPr/>
          </p:nvSpPr>
          <p:spPr>
            <a:xfrm>
              <a:off x="2375379" y="3198602"/>
              <a:ext cx="451333" cy="364664"/>
            </a:xfrm>
            <a:custGeom>
              <a:avLst/>
              <a:gdLst>
                <a:gd name="connsiteX0" fmla="*/ 420175 w 451333"/>
                <a:gd name="connsiteY0" fmla="*/ 95918 h 364664"/>
                <a:gd name="connsiteX1" fmla="*/ 356637 w 451333"/>
                <a:gd name="connsiteY1" fmla="*/ 0 h 364664"/>
                <a:gd name="connsiteX2" fmla="*/ 266829 w 451333"/>
                <a:gd name="connsiteY2" fmla="*/ 72702 h 364664"/>
                <a:gd name="connsiteX3" fmla="*/ 119439 w 451333"/>
                <a:gd name="connsiteY3" fmla="*/ 139753 h 364664"/>
                <a:gd name="connsiteX4" fmla="*/ 100077 w 451333"/>
                <a:gd name="connsiteY4" fmla="*/ 130178 h 364664"/>
                <a:gd name="connsiteX5" fmla="*/ 105235 w 451333"/>
                <a:gd name="connsiteY5" fmla="*/ 113177 h 364664"/>
                <a:gd name="connsiteX6" fmla="*/ 138989 w 451333"/>
                <a:gd name="connsiteY6" fmla="*/ 66287 h 364664"/>
                <a:gd name="connsiteX7" fmla="*/ 143571 w 451333"/>
                <a:gd name="connsiteY7" fmla="*/ 55290 h 364664"/>
                <a:gd name="connsiteX8" fmla="*/ 111039 w 451333"/>
                <a:gd name="connsiteY8" fmla="*/ 83546 h 364664"/>
                <a:gd name="connsiteX9" fmla="*/ 29172 w 451333"/>
                <a:gd name="connsiteY9" fmla="*/ 123716 h 364664"/>
                <a:gd name="connsiteX10" fmla="*/ 4582 w 451333"/>
                <a:gd name="connsiteY10" fmla="*/ 177326 h 364664"/>
                <a:gd name="connsiteX11" fmla="*/ 0 w 451333"/>
                <a:gd name="connsiteY11" fmla="*/ 212150 h 364664"/>
                <a:gd name="connsiteX12" fmla="*/ 318354 w 451333"/>
                <a:gd name="connsiteY12" fmla="*/ 346652 h 364664"/>
                <a:gd name="connsiteX13" fmla="*/ 451333 w 451333"/>
                <a:gd name="connsiteY13" fmla="*/ 215815 h 364664"/>
                <a:gd name="connsiteX14" fmla="*/ 420175 w 451333"/>
                <a:gd name="connsiteY14" fmla="*/ 95918 h 36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1333" h="364664">
                  <a:moveTo>
                    <a:pt x="420175" y="95918"/>
                  </a:moveTo>
                  <a:cubicBezTo>
                    <a:pt x="404696" y="60515"/>
                    <a:pt x="383198" y="28062"/>
                    <a:pt x="356637" y="0"/>
                  </a:cubicBezTo>
                  <a:cubicBezTo>
                    <a:pt x="329933" y="27975"/>
                    <a:pt x="299751" y="52408"/>
                    <a:pt x="266829" y="72702"/>
                  </a:cubicBezTo>
                  <a:cubicBezTo>
                    <a:pt x="219907" y="99619"/>
                    <a:pt x="170561" y="122068"/>
                    <a:pt x="119439" y="139753"/>
                  </a:cubicBezTo>
                  <a:cubicBezTo>
                    <a:pt x="111448" y="142456"/>
                    <a:pt x="102780" y="138169"/>
                    <a:pt x="100077" y="130178"/>
                  </a:cubicBezTo>
                  <a:cubicBezTo>
                    <a:pt x="97984" y="123992"/>
                    <a:pt x="100057" y="117159"/>
                    <a:pt x="105235" y="113177"/>
                  </a:cubicBezTo>
                  <a:cubicBezTo>
                    <a:pt x="119639" y="100078"/>
                    <a:pt x="131139" y="84104"/>
                    <a:pt x="138989" y="66287"/>
                  </a:cubicBezTo>
                  <a:cubicBezTo>
                    <a:pt x="140822" y="62316"/>
                    <a:pt x="142350" y="58803"/>
                    <a:pt x="143571" y="55290"/>
                  </a:cubicBezTo>
                  <a:cubicBezTo>
                    <a:pt x="133621" y="65690"/>
                    <a:pt x="122731" y="75149"/>
                    <a:pt x="111039" y="83546"/>
                  </a:cubicBezTo>
                  <a:cubicBezTo>
                    <a:pt x="86074" y="101230"/>
                    <a:pt x="58435" y="114791"/>
                    <a:pt x="29172" y="123716"/>
                  </a:cubicBezTo>
                  <a:cubicBezTo>
                    <a:pt x="17571" y="139819"/>
                    <a:pt x="9218" y="158028"/>
                    <a:pt x="4582" y="177326"/>
                  </a:cubicBezTo>
                  <a:cubicBezTo>
                    <a:pt x="2264" y="188816"/>
                    <a:pt x="732" y="200452"/>
                    <a:pt x="0" y="212150"/>
                  </a:cubicBezTo>
                  <a:cubicBezTo>
                    <a:pt x="50769" y="337202"/>
                    <a:pt x="193301" y="397421"/>
                    <a:pt x="318354" y="346652"/>
                  </a:cubicBezTo>
                  <a:cubicBezTo>
                    <a:pt x="378237" y="322341"/>
                    <a:pt x="426053" y="275297"/>
                    <a:pt x="451333" y="215815"/>
                  </a:cubicBezTo>
                  <a:cubicBezTo>
                    <a:pt x="445791" y="174745"/>
                    <a:pt x="435330" y="134490"/>
                    <a:pt x="420175" y="9591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/>
            </a:p>
          </p:txBody>
        </p:sp>
        <p:sp>
          <p:nvSpPr>
            <p:cNvPr id="89" name="Serbest Form: Şekil 88">
              <a:extLst>
                <a:ext uri="{FF2B5EF4-FFF2-40B4-BE49-F238E27FC236}">
                  <a16:creationId xmlns:a16="http://schemas.microsoft.com/office/drawing/2014/main" id="{627929DC-F850-BB1B-9491-9CB95D5B1673}"/>
                </a:ext>
              </a:extLst>
            </p:cNvPr>
            <p:cNvSpPr/>
            <p:nvPr/>
          </p:nvSpPr>
          <p:spPr>
            <a:xfrm>
              <a:off x="2342083" y="2976443"/>
              <a:ext cx="523119" cy="379017"/>
            </a:xfrm>
            <a:custGeom>
              <a:avLst/>
              <a:gdLst>
                <a:gd name="connsiteX0" fmla="*/ 41544 w 523119"/>
                <a:gd name="connsiteY0" fmla="*/ 322964 h 379017"/>
                <a:gd name="connsiteX1" fmla="*/ 49792 w 523119"/>
                <a:gd name="connsiteY1" fmla="*/ 317618 h 379017"/>
                <a:gd name="connsiteX2" fmla="*/ 126160 w 523119"/>
                <a:gd name="connsiteY2" fmla="*/ 280962 h 379017"/>
                <a:gd name="connsiteX3" fmla="*/ 183283 w 523119"/>
                <a:gd name="connsiteY3" fmla="*/ 220478 h 379017"/>
                <a:gd name="connsiteX4" fmla="*/ 197182 w 523119"/>
                <a:gd name="connsiteY4" fmla="*/ 212994 h 379017"/>
                <a:gd name="connsiteX5" fmla="*/ 210164 w 523119"/>
                <a:gd name="connsiteY5" fmla="*/ 221853 h 379017"/>
                <a:gd name="connsiteX6" fmla="*/ 199625 w 523119"/>
                <a:gd name="connsiteY6" fmla="*/ 301428 h 379017"/>
                <a:gd name="connsiteX7" fmla="*/ 193516 w 523119"/>
                <a:gd name="connsiteY7" fmla="*/ 313342 h 379017"/>
                <a:gd name="connsiteX8" fmla="*/ 283783 w 523119"/>
                <a:gd name="connsiteY8" fmla="*/ 268743 h 379017"/>
                <a:gd name="connsiteX9" fmla="*/ 377562 w 523119"/>
                <a:gd name="connsiteY9" fmla="*/ 189931 h 379017"/>
                <a:gd name="connsiteX10" fmla="*/ 388406 w 523119"/>
                <a:gd name="connsiteY10" fmla="*/ 184433 h 379017"/>
                <a:gd name="connsiteX11" fmla="*/ 400014 w 523119"/>
                <a:gd name="connsiteY11" fmla="*/ 188557 h 379017"/>
                <a:gd name="connsiteX12" fmla="*/ 481881 w 523119"/>
                <a:gd name="connsiteY12" fmla="*/ 306621 h 379017"/>
                <a:gd name="connsiteX13" fmla="*/ 504791 w 523119"/>
                <a:gd name="connsiteY13" fmla="*/ 379018 h 379017"/>
                <a:gd name="connsiteX14" fmla="*/ 523119 w 523119"/>
                <a:gd name="connsiteY14" fmla="*/ 328615 h 379017"/>
                <a:gd name="connsiteX15" fmla="*/ 428881 w 523119"/>
                <a:gd name="connsiteY15" fmla="*/ 127768 h 379017"/>
                <a:gd name="connsiteX16" fmla="*/ 479895 w 523119"/>
                <a:gd name="connsiteY16" fmla="*/ 102567 h 379017"/>
                <a:gd name="connsiteX17" fmla="*/ 485424 w 523119"/>
                <a:gd name="connsiteY17" fmla="*/ 84832 h 379017"/>
                <a:gd name="connsiteX18" fmla="*/ 471647 w 523119"/>
                <a:gd name="connsiteY18" fmla="*/ 77976 h 379017"/>
                <a:gd name="connsiteX19" fmla="*/ 399098 w 523119"/>
                <a:gd name="connsiteY19" fmla="*/ 91111 h 379017"/>
                <a:gd name="connsiteX20" fmla="*/ 416968 w 523119"/>
                <a:gd name="connsiteY20" fmla="*/ 65299 h 379017"/>
                <a:gd name="connsiteX21" fmla="*/ 415288 w 523119"/>
                <a:gd name="connsiteY21" fmla="*/ 48345 h 379017"/>
                <a:gd name="connsiteX22" fmla="*/ 398334 w 523119"/>
                <a:gd name="connsiteY22" fmla="*/ 47429 h 379017"/>
                <a:gd name="connsiteX23" fmla="*/ 359845 w 523119"/>
                <a:gd name="connsiteY23" fmla="*/ 76449 h 379017"/>
                <a:gd name="connsiteX24" fmla="*/ 321508 w 523119"/>
                <a:gd name="connsiteY24" fmla="*/ 6649 h 379017"/>
                <a:gd name="connsiteX25" fmla="*/ 303599 w 523119"/>
                <a:gd name="connsiteY25" fmla="*/ 1717 h 379017"/>
                <a:gd name="connsiteX26" fmla="*/ 297071 w 523119"/>
                <a:gd name="connsiteY26" fmla="*/ 14896 h 379017"/>
                <a:gd name="connsiteX27" fmla="*/ 305471 w 523119"/>
                <a:gd name="connsiteY27" fmla="*/ 71256 h 379017"/>
                <a:gd name="connsiteX28" fmla="*/ 261178 w 523119"/>
                <a:gd name="connsiteY28" fmla="*/ 67285 h 379017"/>
                <a:gd name="connsiteX29" fmla="*/ 0 w 523119"/>
                <a:gd name="connsiteY29" fmla="*/ 328768 h 379017"/>
                <a:gd name="connsiteX30" fmla="*/ 13899 w 523119"/>
                <a:gd name="connsiteY30" fmla="*/ 374589 h 379017"/>
                <a:gd name="connsiteX31" fmla="*/ 41544 w 523119"/>
                <a:gd name="connsiteY31" fmla="*/ 322964 h 37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23119" h="379017">
                  <a:moveTo>
                    <a:pt x="41544" y="322964"/>
                  </a:moveTo>
                  <a:cubicBezTo>
                    <a:pt x="43629" y="320322"/>
                    <a:pt x="46529" y="318443"/>
                    <a:pt x="49792" y="317618"/>
                  </a:cubicBezTo>
                  <a:cubicBezTo>
                    <a:pt x="77139" y="309810"/>
                    <a:pt x="102962" y="297414"/>
                    <a:pt x="126160" y="280962"/>
                  </a:cubicBezTo>
                  <a:cubicBezTo>
                    <a:pt x="148674" y="264390"/>
                    <a:pt x="168023" y="243902"/>
                    <a:pt x="183283" y="220478"/>
                  </a:cubicBezTo>
                  <a:cubicBezTo>
                    <a:pt x="186168" y="215597"/>
                    <a:pt x="191518" y="212716"/>
                    <a:pt x="197182" y="212994"/>
                  </a:cubicBezTo>
                  <a:cubicBezTo>
                    <a:pt x="202813" y="213323"/>
                    <a:pt x="207804" y="216729"/>
                    <a:pt x="210164" y="221853"/>
                  </a:cubicBezTo>
                  <a:cubicBezTo>
                    <a:pt x="211539" y="224755"/>
                    <a:pt x="222994" y="252400"/>
                    <a:pt x="199625" y="301428"/>
                  </a:cubicBezTo>
                  <a:cubicBezTo>
                    <a:pt x="197640" y="305705"/>
                    <a:pt x="195501" y="309676"/>
                    <a:pt x="193516" y="313342"/>
                  </a:cubicBezTo>
                  <a:cubicBezTo>
                    <a:pt x="224671" y="300739"/>
                    <a:pt x="254844" y="285832"/>
                    <a:pt x="283783" y="268743"/>
                  </a:cubicBezTo>
                  <a:cubicBezTo>
                    <a:pt x="318872" y="247400"/>
                    <a:pt x="350498" y="220824"/>
                    <a:pt x="377562" y="189931"/>
                  </a:cubicBezTo>
                  <a:cubicBezTo>
                    <a:pt x="380260" y="186676"/>
                    <a:pt x="384186" y="184686"/>
                    <a:pt x="388406" y="184433"/>
                  </a:cubicBezTo>
                  <a:cubicBezTo>
                    <a:pt x="392683" y="184117"/>
                    <a:pt x="396896" y="185613"/>
                    <a:pt x="400014" y="188557"/>
                  </a:cubicBezTo>
                  <a:cubicBezTo>
                    <a:pt x="434610" y="222307"/>
                    <a:pt x="462404" y="262387"/>
                    <a:pt x="481881" y="306621"/>
                  </a:cubicBezTo>
                  <a:cubicBezTo>
                    <a:pt x="491202" y="330188"/>
                    <a:pt x="498857" y="354380"/>
                    <a:pt x="504791" y="379018"/>
                  </a:cubicBezTo>
                  <a:cubicBezTo>
                    <a:pt x="515883" y="364471"/>
                    <a:pt x="522276" y="346888"/>
                    <a:pt x="523119" y="328615"/>
                  </a:cubicBezTo>
                  <a:cubicBezTo>
                    <a:pt x="523200" y="250969"/>
                    <a:pt x="488650" y="177332"/>
                    <a:pt x="428881" y="127768"/>
                  </a:cubicBezTo>
                  <a:lnTo>
                    <a:pt x="479895" y="102567"/>
                  </a:lnTo>
                  <a:cubicBezTo>
                    <a:pt x="486319" y="99196"/>
                    <a:pt x="488795" y="91256"/>
                    <a:pt x="485424" y="84832"/>
                  </a:cubicBezTo>
                  <a:cubicBezTo>
                    <a:pt x="482791" y="79815"/>
                    <a:pt x="477237" y="77051"/>
                    <a:pt x="471647" y="77976"/>
                  </a:cubicBezTo>
                  <a:lnTo>
                    <a:pt x="399098" y="91111"/>
                  </a:lnTo>
                  <a:lnTo>
                    <a:pt x="416968" y="65299"/>
                  </a:lnTo>
                  <a:cubicBezTo>
                    <a:pt x="420580" y="59985"/>
                    <a:pt x="419873" y="52847"/>
                    <a:pt x="415288" y="48345"/>
                  </a:cubicBezTo>
                  <a:cubicBezTo>
                    <a:pt x="410648" y="43875"/>
                    <a:pt x="403430" y="43485"/>
                    <a:pt x="398334" y="47429"/>
                  </a:cubicBezTo>
                  <a:lnTo>
                    <a:pt x="359845" y="76449"/>
                  </a:lnTo>
                  <a:lnTo>
                    <a:pt x="321508" y="6649"/>
                  </a:lnTo>
                  <a:cubicBezTo>
                    <a:pt x="317925" y="341"/>
                    <a:pt x="309907" y="-1866"/>
                    <a:pt x="303599" y="1717"/>
                  </a:cubicBezTo>
                  <a:cubicBezTo>
                    <a:pt x="298937" y="4365"/>
                    <a:pt x="296353" y="9583"/>
                    <a:pt x="297071" y="14896"/>
                  </a:cubicBezTo>
                  <a:lnTo>
                    <a:pt x="305471" y="71256"/>
                  </a:lnTo>
                  <a:cubicBezTo>
                    <a:pt x="290844" y="68694"/>
                    <a:pt x="276027" y="67367"/>
                    <a:pt x="261178" y="67285"/>
                  </a:cubicBezTo>
                  <a:cubicBezTo>
                    <a:pt x="116884" y="67453"/>
                    <a:pt x="0" y="184474"/>
                    <a:pt x="0" y="328768"/>
                  </a:cubicBezTo>
                  <a:cubicBezTo>
                    <a:pt x="307" y="345033"/>
                    <a:pt x="5118" y="360894"/>
                    <a:pt x="13899" y="374589"/>
                  </a:cubicBezTo>
                  <a:cubicBezTo>
                    <a:pt x="20433" y="356074"/>
                    <a:pt x="29756" y="338665"/>
                    <a:pt x="41544" y="32296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Metin kutusu 89">
                <a:extLst>
                  <a:ext uri="{FF2B5EF4-FFF2-40B4-BE49-F238E27FC236}">
                    <a16:creationId xmlns:a16="http://schemas.microsoft.com/office/drawing/2014/main" id="{111DA67C-9145-B7BB-DEE5-911BF18C2FD5}"/>
                  </a:ext>
                </a:extLst>
              </p:cNvPr>
              <p:cNvSpPr txBox="1"/>
              <p:nvPr/>
            </p:nvSpPr>
            <p:spPr>
              <a:xfrm>
                <a:off x="1472008" y="5697129"/>
                <a:ext cx="624898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tr-TR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0" name="Metin kutusu 89">
                <a:extLst>
                  <a:ext uri="{FF2B5EF4-FFF2-40B4-BE49-F238E27FC236}">
                    <a16:creationId xmlns:a16="http://schemas.microsoft.com/office/drawing/2014/main" id="{E052EC0B-75DA-9338-07C2-94C1837D5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008" y="5697129"/>
                <a:ext cx="624898" cy="413511"/>
              </a:xfrm>
              <a:prstGeom prst="rect">
                <a:avLst/>
              </a:prstGeom>
              <a:blipFill>
                <a:blip r:embed="rId9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46">
            <a:extLst>
              <a:ext uri="{FF2B5EF4-FFF2-40B4-BE49-F238E27FC236}">
                <a16:creationId xmlns:a16="http://schemas.microsoft.com/office/drawing/2014/main" id="{BA24BA2E-DC64-7740-8928-E71169E56C39}"/>
              </a:ext>
            </a:extLst>
          </p:cNvPr>
          <p:cNvSpPr/>
          <p:nvPr/>
        </p:nvSpPr>
        <p:spPr>
          <a:xfrm>
            <a:off x="415600" y="5277528"/>
            <a:ext cx="1635822" cy="1201676"/>
          </a:xfrm>
          <a:prstGeom prst="rect">
            <a:avLst/>
          </a:prstGeom>
          <a:noFill/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Düz Bağlayıcı 91">
            <a:extLst>
              <a:ext uri="{FF2B5EF4-FFF2-40B4-BE49-F238E27FC236}">
                <a16:creationId xmlns:a16="http://schemas.microsoft.com/office/drawing/2014/main" id="{502249A3-B4AA-F137-0420-1DCEB30B49BF}"/>
              </a:ext>
            </a:extLst>
          </p:cNvPr>
          <p:cNvCxnSpPr>
            <a:cxnSpLocks/>
            <a:stCxn id="95" idx="1"/>
          </p:cNvCxnSpPr>
          <p:nvPr/>
        </p:nvCxnSpPr>
        <p:spPr>
          <a:xfrm flipV="1">
            <a:off x="7568249" y="5631954"/>
            <a:ext cx="2514731" cy="352756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Düz Bağlayıcı 92">
            <a:extLst>
              <a:ext uri="{FF2B5EF4-FFF2-40B4-BE49-F238E27FC236}">
                <a16:creationId xmlns:a16="http://schemas.microsoft.com/office/drawing/2014/main" id="{5D5A5B43-F819-344E-C989-9697BC286177}"/>
              </a:ext>
            </a:extLst>
          </p:cNvPr>
          <p:cNvCxnSpPr>
            <a:cxnSpLocks/>
            <a:stCxn id="95" idx="2"/>
          </p:cNvCxnSpPr>
          <p:nvPr/>
        </p:nvCxnSpPr>
        <p:spPr>
          <a:xfrm flipV="1">
            <a:off x="7568249" y="5876698"/>
            <a:ext cx="2620315" cy="585900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up 93">
            <a:extLst>
              <a:ext uri="{FF2B5EF4-FFF2-40B4-BE49-F238E27FC236}">
                <a16:creationId xmlns:a16="http://schemas.microsoft.com/office/drawing/2014/main" id="{C3C455A3-EE14-C272-6E59-8708213F6C09}"/>
              </a:ext>
            </a:extLst>
          </p:cNvPr>
          <p:cNvGrpSpPr/>
          <p:nvPr/>
        </p:nvGrpSpPr>
        <p:grpSpPr>
          <a:xfrm>
            <a:off x="6617983" y="5958922"/>
            <a:ext cx="950266" cy="503676"/>
            <a:chOff x="5961549" y="3215452"/>
            <a:chExt cx="1933291" cy="503676"/>
          </a:xfrm>
        </p:grpSpPr>
        <p:sp>
          <p:nvSpPr>
            <p:cNvPr id="95" name="Rectangle 46">
              <a:extLst>
                <a:ext uri="{FF2B5EF4-FFF2-40B4-BE49-F238E27FC236}">
                  <a16:creationId xmlns:a16="http://schemas.microsoft.com/office/drawing/2014/main" id="{B87ED28B-B1C8-3CD0-08A5-E07EB43E5A82}"/>
                </a:ext>
              </a:extLst>
            </p:cNvPr>
            <p:cNvSpPr/>
            <p:nvPr/>
          </p:nvSpPr>
          <p:spPr>
            <a:xfrm>
              <a:off x="5961549" y="3241240"/>
              <a:ext cx="1933291" cy="477888"/>
            </a:xfrm>
            <a:custGeom>
              <a:avLst/>
              <a:gdLst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706" h="4322956">
                  <a:moveTo>
                    <a:pt x="0" y="0"/>
                  </a:moveTo>
                  <a:lnTo>
                    <a:pt x="3918706" y="0"/>
                  </a:lnTo>
                  <a:lnTo>
                    <a:pt x="3918706" y="4322956"/>
                  </a:lnTo>
                  <a:lnTo>
                    <a:pt x="0" y="43229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Metin kutusu 95">
                  <a:extLst>
                    <a:ext uri="{FF2B5EF4-FFF2-40B4-BE49-F238E27FC236}">
                      <a16:creationId xmlns:a16="http://schemas.microsoft.com/office/drawing/2014/main" id="{A04B4C1F-A4F4-A3EC-0F84-E88CBA1C5E89}"/>
                    </a:ext>
                  </a:extLst>
                </p:cNvPr>
                <p:cNvSpPr txBox="1"/>
                <p:nvPr/>
              </p:nvSpPr>
              <p:spPr>
                <a:xfrm>
                  <a:off x="6046978" y="3215452"/>
                  <a:ext cx="1847862" cy="4778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𝑎𝑝</m:t>
                        </m:r>
                        <m:sSub>
                          <m:sSub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tr-TR" sz="24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3" name="Metin kutusu 152">
                  <a:extLst>
                    <a:ext uri="{FF2B5EF4-FFF2-40B4-BE49-F238E27FC236}">
                      <a16:creationId xmlns:a16="http://schemas.microsoft.com/office/drawing/2014/main" id="{AFE7DA1B-4451-BEDF-F90A-3A3DB13F31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978" y="3215452"/>
                  <a:ext cx="1847862" cy="477888"/>
                </a:xfrm>
                <a:prstGeom prst="rect">
                  <a:avLst/>
                </a:prstGeom>
                <a:blipFill>
                  <a:blip r:embed="rId10"/>
                  <a:stretch>
                    <a:fillRect l="-14094" r="-671"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6F5C8FB-3B55-F3B1-A044-BA9ABD4E64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graphicFrame>
        <p:nvGraphicFramePr>
          <p:cNvPr id="12" name="Tablo 11">
            <a:extLst>
              <a:ext uri="{FF2B5EF4-FFF2-40B4-BE49-F238E27FC236}">
                <a16:creationId xmlns:a16="http://schemas.microsoft.com/office/drawing/2014/main" id="{38F4A6ED-C5F3-C9B0-3C3C-7200F587E421}"/>
              </a:ext>
            </a:extLst>
          </p:cNvPr>
          <p:cNvGraphicFramePr>
            <a:graphicFrameLocks noGrp="1"/>
          </p:cNvGraphicFramePr>
          <p:nvPr/>
        </p:nvGraphicFramePr>
        <p:xfrm>
          <a:off x="5232770" y="1579446"/>
          <a:ext cx="3600857" cy="25603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87962">
                  <a:extLst>
                    <a:ext uri="{9D8B030D-6E8A-4147-A177-3AD203B41FA5}">
                      <a16:colId xmlns:a16="http://schemas.microsoft.com/office/drawing/2014/main" val="4256972674"/>
                    </a:ext>
                  </a:extLst>
                </a:gridCol>
                <a:gridCol w="1209368">
                  <a:extLst>
                    <a:ext uri="{9D8B030D-6E8A-4147-A177-3AD203B41FA5}">
                      <a16:colId xmlns:a16="http://schemas.microsoft.com/office/drawing/2014/main" val="3538919088"/>
                    </a:ext>
                  </a:extLst>
                </a:gridCol>
                <a:gridCol w="903527">
                  <a:extLst>
                    <a:ext uri="{9D8B030D-6E8A-4147-A177-3AD203B41FA5}">
                      <a16:colId xmlns:a16="http://schemas.microsoft.com/office/drawing/2014/main" val="2612235605"/>
                    </a:ext>
                  </a:extLst>
                </a:gridCol>
              </a:tblGrid>
              <a:tr h="6093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Long-Term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Keys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Privacy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689325"/>
                  </a:ext>
                </a:extLst>
              </a:tr>
              <a:tr h="609384">
                <a:tc>
                  <a:txBody>
                    <a:bodyPr/>
                    <a:lstStyle/>
                    <a:p>
                      <a:r>
                        <a:rPr lang="tr-TR" dirty="0" err="1"/>
                        <a:t>Threshold</a:t>
                      </a:r>
                      <a:r>
                        <a:rPr lang="tr-TR" dirty="0"/>
                        <a:t> Sig.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2453033"/>
                  </a:ext>
                </a:extLst>
              </a:tr>
              <a:tr h="609384">
                <a:tc>
                  <a:txBody>
                    <a:bodyPr/>
                    <a:lstStyle/>
                    <a:p>
                      <a:r>
                        <a:rPr lang="tr-TR" dirty="0"/>
                        <a:t>Multi-</a:t>
                      </a:r>
                      <a:r>
                        <a:rPr lang="tr-TR" dirty="0" err="1"/>
                        <a:t>Signature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9663557"/>
                  </a:ext>
                </a:extLst>
              </a:tr>
              <a:tr h="609384">
                <a:tc>
                  <a:txBody>
                    <a:bodyPr/>
                    <a:lstStyle/>
                    <a:p>
                      <a:r>
                        <a:rPr lang="tr-TR" dirty="0" err="1"/>
                        <a:t>randBLS’s</a:t>
                      </a:r>
                      <a:r>
                        <a:rPr lang="tr-TR" dirty="0"/>
                        <a:t> (</a:t>
                      </a:r>
                      <a:r>
                        <a:rPr lang="tr-TR" dirty="0" err="1"/>
                        <a:t>Ours</a:t>
                      </a:r>
                      <a:r>
                        <a:rPr lang="tr-TR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244740"/>
                  </a:ext>
                </a:extLst>
              </a:tr>
            </a:tbl>
          </a:graphicData>
        </a:graphic>
      </p:graphicFrame>
      <p:sp>
        <p:nvSpPr>
          <p:cNvPr id="23" name="Dikdörtgen 22">
            <a:extLst>
              <a:ext uri="{FF2B5EF4-FFF2-40B4-BE49-F238E27FC236}">
                <a16:creationId xmlns:a16="http://schemas.microsoft.com/office/drawing/2014/main" id="{BEF53F81-8A05-304E-DE94-B05654F4F131}"/>
              </a:ext>
            </a:extLst>
          </p:cNvPr>
          <p:cNvSpPr/>
          <p:nvPr/>
        </p:nvSpPr>
        <p:spPr>
          <a:xfrm>
            <a:off x="781339" y="4991512"/>
            <a:ext cx="6027842" cy="1020820"/>
          </a:xfrm>
          <a:prstGeom prst="rect">
            <a:avLst/>
          </a:prstGeom>
          <a:solidFill>
            <a:schemeClr val="accent5">
              <a:alpha val="92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400" dirty="0" err="1"/>
              <a:t>Defined</a:t>
            </a:r>
            <a:r>
              <a:rPr lang="tr-TR" sz="2400" dirty="0"/>
              <a:t> Multi-</a:t>
            </a:r>
            <a:r>
              <a:rPr lang="tr-TR" sz="2400" dirty="0" err="1"/>
              <a:t>signatures</a:t>
            </a:r>
            <a:r>
              <a:rPr lang="tr-TR" sz="2400" dirty="0"/>
              <a:t> </a:t>
            </a:r>
            <a:r>
              <a:rPr lang="tr-TR" sz="2400" dirty="0" err="1"/>
              <a:t>with</a:t>
            </a:r>
            <a:r>
              <a:rPr lang="tr-TR" sz="2400" dirty="0"/>
              <a:t> </a:t>
            </a:r>
            <a:r>
              <a:rPr lang="tr-TR" sz="2400" i="1" dirty="0" err="1"/>
              <a:t>Verifiable</a:t>
            </a:r>
            <a:r>
              <a:rPr lang="tr-TR" sz="2400" dirty="0"/>
              <a:t> </a:t>
            </a:r>
            <a:r>
              <a:rPr lang="tr-TR" sz="2400" dirty="0" err="1"/>
              <a:t>KAg</a:t>
            </a:r>
            <a:endParaRPr lang="tr-T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400" dirty="0" err="1"/>
              <a:t>Privacy</a:t>
            </a:r>
            <a:r>
              <a:rPr lang="tr-TR" sz="2400" dirty="0"/>
              <a:t> </a:t>
            </a:r>
            <a:r>
              <a:rPr lang="tr-TR" sz="2400" dirty="0" err="1"/>
              <a:t>Properties</a:t>
            </a:r>
            <a:r>
              <a:rPr lang="tr-TR" sz="2400" dirty="0"/>
              <a:t> of Multi-</a:t>
            </a:r>
            <a:r>
              <a:rPr lang="tr-TR" sz="2400" dirty="0" err="1"/>
              <a:t>Signatures</a:t>
            </a:r>
            <a:endParaRPr lang="tr-TR" sz="2400" dirty="0"/>
          </a:p>
        </p:txBody>
      </p:sp>
      <p:graphicFrame>
        <p:nvGraphicFramePr>
          <p:cNvPr id="25" name="Tablo 24">
            <a:extLst>
              <a:ext uri="{FF2B5EF4-FFF2-40B4-BE49-F238E27FC236}">
                <a16:creationId xmlns:a16="http://schemas.microsoft.com/office/drawing/2014/main" id="{BBD40474-87E9-BC2C-9AED-123E6B34FF78}"/>
              </a:ext>
            </a:extLst>
          </p:cNvPr>
          <p:cNvGraphicFramePr>
            <a:graphicFrameLocks noGrp="1"/>
          </p:cNvGraphicFramePr>
          <p:nvPr/>
        </p:nvGraphicFramePr>
        <p:xfrm>
          <a:off x="9667993" y="265783"/>
          <a:ext cx="1879806" cy="270232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879806">
                  <a:extLst>
                    <a:ext uri="{9D8B030D-6E8A-4147-A177-3AD203B41FA5}">
                      <a16:colId xmlns:a16="http://schemas.microsoft.com/office/drawing/2014/main" val="2714186721"/>
                    </a:ext>
                  </a:extLst>
                </a:gridCol>
              </a:tblGrid>
              <a:tr h="813072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err="1"/>
                        <a:t>Check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for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the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eprint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468456"/>
                  </a:ext>
                </a:extLst>
              </a:tr>
              <a:tr h="1879365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972251"/>
                  </a:ext>
                </a:extLst>
              </a:tr>
            </a:tbl>
          </a:graphicData>
        </a:graphic>
      </p:graphicFrame>
      <p:pic>
        <p:nvPicPr>
          <p:cNvPr id="21" name="Grafik 20">
            <a:extLst>
              <a:ext uri="{FF2B5EF4-FFF2-40B4-BE49-F238E27FC236}">
                <a16:creationId xmlns:a16="http://schemas.microsoft.com/office/drawing/2014/main" id="{88D0FAFA-EEF1-DE48-16A2-0636C404BE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18303" y="918177"/>
            <a:ext cx="2215367" cy="221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6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0C557-5B7F-6AB2-CD55-6AE9DA907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D3E581-02CF-8ECA-897F-3C45AAF19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References</a:t>
            </a:r>
            <a:endParaRPr lang="en-US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8378280-F45F-ABA0-5507-E911A049AF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 algn="l">
              <a:buNone/>
            </a:pPr>
            <a:r>
              <a:rPr lang="tr-TR" b="0" i="0" dirty="0">
                <a:solidFill>
                  <a:srgbClr val="333333"/>
                </a:solidFill>
                <a:effectLst/>
                <a:latin typeface="-apple-system"/>
              </a:rPr>
              <a:t>[BDN18] </a:t>
            </a:r>
            <a:r>
              <a:rPr lang="tr-TR" b="0" i="0" dirty="0" err="1">
                <a:solidFill>
                  <a:srgbClr val="333333"/>
                </a:solidFill>
                <a:effectLst/>
                <a:latin typeface="-apple-system"/>
              </a:rPr>
              <a:t>Boneh</a:t>
            </a:r>
            <a:r>
              <a:rPr lang="tr-TR" b="0" i="0" dirty="0">
                <a:solidFill>
                  <a:srgbClr val="333333"/>
                </a:solidFill>
                <a:effectLst/>
                <a:latin typeface="-apple-system"/>
              </a:rPr>
              <a:t>, D., </a:t>
            </a:r>
            <a:r>
              <a:rPr lang="tr-TR" b="0" i="0" dirty="0" err="1">
                <a:solidFill>
                  <a:srgbClr val="333333"/>
                </a:solidFill>
                <a:effectLst/>
                <a:latin typeface="-apple-system"/>
              </a:rPr>
              <a:t>Drijvers</a:t>
            </a:r>
            <a:r>
              <a:rPr lang="tr-TR" b="0" i="0" dirty="0">
                <a:solidFill>
                  <a:srgbClr val="333333"/>
                </a:solidFill>
                <a:effectLst/>
                <a:latin typeface="-apple-system"/>
              </a:rPr>
              <a:t>, M., </a:t>
            </a:r>
            <a:r>
              <a:rPr lang="tr-TR" b="0" i="0" dirty="0" err="1">
                <a:solidFill>
                  <a:srgbClr val="333333"/>
                </a:solidFill>
                <a:effectLst/>
                <a:latin typeface="-apple-system"/>
              </a:rPr>
              <a:t>Neven</a:t>
            </a:r>
            <a:r>
              <a:rPr lang="tr-TR" b="0" i="0" dirty="0">
                <a:solidFill>
                  <a:srgbClr val="333333"/>
                </a:solidFill>
                <a:effectLst/>
                <a:latin typeface="-apple-system"/>
              </a:rPr>
              <a:t>, G. (2018). Compact Multi-</a:t>
            </a:r>
            <a:r>
              <a:rPr lang="tr-TR" b="0" i="0" dirty="0" err="1">
                <a:solidFill>
                  <a:srgbClr val="333333"/>
                </a:solidFill>
                <a:effectLst/>
                <a:latin typeface="-apple-system"/>
              </a:rPr>
              <a:t>signatures</a:t>
            </a:r>
            <a:r>
              <a:rPr lang="tr-TR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tr-TR" b="0" i="0" dirty="0" err="1">
                <a:solidFill>
                  <a:srgbClr val="333333"/>
                </a:solidFill>
                <a:effectLst/>
                <a:latin typeface="-apple-system"/>
              </a:rPr>
              <a:t>for</a:t>
            </a:r>
            <a:r>
              <a:rPr lang="tr-TR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tr-TR" b="0" i="0" dirty="0" err="1">
                <a:solidFill>
                  <a:srgbClr val="333333"/>
                </a:solidFill>
                <a:effectLst/>
                <a:latin typeface="-apple-system"/>
              </a:rPr>
              <a:t>Smaller</a:t>
            </a:r>
            <a:r>
              <a:rPr lang="tr-TR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tr-TR" b="0" i="0" dirty="0" err="1">
                <a:solidFill>
                  <a:srgbClr val="333333"/>
                </a:solidFill>
                <a:effectLst/>
                <a:latin typeface="-apple-system"/>
              </a:rPr>
              <a:t>Blockchains</a:t>
            </a:r>
            <a:r>
              <a:rPr lang="tr-TR" b="0" i="0" dirty="0">
                <a:solidFill>
                  <a:srgbClr val="333333"/>
                </a:solidFill>
                <a:effectLst/>
                <a:latin typeface="-apple-system"/>
              </a:rPr>
              <a:t>. ASIACRYPT 2018. </a:t>
            </a:r>
            <a:br>
              <a:rPr lang="tr-TR" dirty="0"/>
            </a:br>
            <a:endParaRPr lang="tr-TR" dirty="0"/>
          </a:p>
          <a:p>
            <a:pPr marL="152396" indent="0" algn="l">
              <a:buNone/>
            </a:pPr>
            <a:r>
              <a:rPr lang="tr-TR" b="0" i="0" dirty="0">
                <a:solidFill>
                  <a:srgbClr val="333333"/>
                </a:solidFill>
                <a:effectLst/>
                <a:latin typeface="-apple-system"/>
              </a:rPr>
              <a:t>[MPSW19] Maxwell, G., </a:t>
            </a:r>
            <a:r>
              <a:rPr lang="tr-TR" b="0" i="0" dirty="0" err="1">
                <a:solidFill>
                  <a:srgbClr val="333333"/>
                </a:solidFill>
                <a:effectLst/>
                <a:latin typeface="-apple-system"/>
              </a:rPr>
              <a:t>Poelstra</a:t>
            </a:r>
            <a:r>
              <a:rPr lang="tr-TR" b="0" i="0" dirty="0">
                <a:solidFill>
                  <a:srgbClr val="333333"/>
                </a:solidFill>
                <a:effectLst/>
                <a:latin typeface="-apple-system"/>
              </a:rPr>
              <a:t>, A., </a:t>
            </a:r>
            <a:r>
              <a:rPr lang="tr-TR" b="0" i="0" dirty="0" err="1">
                <a:solidFill>
                  <a:srgbClr val="333333"/>
                </a:solidFill>
                <a:effectLst/>
                <a:latin typeface="-apple-system"/>
              </a:rPr>
              <a:t>Seurin</a:t>
            </a:r>
            <a:r>
              <a:rPr lang="tr-TR" b="0" i="0" dirty="0">
                <a:solidFill>
                  <a:srgbClr val="333333"/>
                </a:solidFill>
                <a:effectLst/>
                <a:latin typeface="-apple-system"/>
              </a:rPr>
              <a:t>, Y. </a:t>
            </a:r>
            <a:r>
              <a:rPr lang="tr-TR" b="0" i="1" dirty="0">
                <a:solidFill>
                  <a:srgbClr val="333333"/>
                </a:solidFill>
                <a:effectLst/>
                <a:latin typeface="-apple-system"/>
              </a:rPr>
              <a:t>et al.</a:t>
            </a:r>
            <a:r>
              <a:rPr lang="tr-TR" b="0" i="0" dirty="0">
                <a:solidFill>
                  <a:srgbClr val="333333"/>
                </a:solidFill>
                <a:effectLst/>
                <a:latin typeface="-apple-system"/>
              </a:rPr>
              <a:t> Simple </a:t>
            </a:r>
            <a:r>
              <a:rPr lang="tr-TR" b="0" i="0" dirty="0" err="1">
                <a:solidFill>
                  <a:srgbClr val="333333"/>
                </a:solidFill>
                <a:effectLst/>
                <a:latin typeface="-apple-system"/>
              </a:rPr>
              <a:t>Schnorr</a:t>
            </a:r>
            <a:r>
              <a:rPr lang="tr-TR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tr-TR" b="0" i="0" dirty="0" err="1">
                <a:solidFill>
                  <a:srgbClr val="333333"/>
                </a:solidFill>
                <a:effectLst/>
                <a:latin typeface="-apple-system"/>
              </a:rPr>
              <a:t>multi-signatures</a:t>
            </a:r>
            <a:r>
              <a:rPr lang="tr-TR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tr-TR" b="0" i="0" dirty="0" err="1">
                <a:solidFill>
                  <a:srgbClr val="333333"/>
                </a:solidFill>
                <a:effectLst/>
                <a:latin typeface="-apple-system"/>
              </a:rPr>
              <a:t>with</a:t>
            </a:r>
            <a:r>
              <a:rPr lang="tr-TR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tr-TR" b="0" i="0" dirty="0" err="1">
                <a:solidFill>
                  <a:srgbClr val="333333"/>
                </a:solidFill>
                <a:effectLst/>
                <a:latin typeface="-apple-system"/>
              </a:rPr>
              <a:t>applications</a:t>
            </a:r>
            <a:r>
              <a:rPr lang="tr-TR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tr-TR" b="0" i="0" dirty="0" err="1">
                <a:solidFill>
                  <a:srgbClr val="333333"/>
                </a:solidFill>
                <a:effectLst/>
                <a:latin typeface="-apple-system"/>
              </a:rPr>
              <a:t>to</a:t>
            </a:r>
            <a:r>
              <a:rPr lang="tr-TR" b="0" i="0" dirty="0">
                <a:solidFill>
                  <a:srgbClr val="333333"/>
                </a:solidFill>
                <a:effectLst/>
                <a:latin typeface="-apple-system"/>
              </a:rPr>
              <a:t> Bitcoin. </a:t>
            </a:r>
            <a:r>
              <a:rPr lang="tr-TR" b="0" i="1" dirty="0" err="1">
                <a:solidFill>
                  <a:srgbClr val="333333"/>
                </a:solidFill>
                <a:effectLst/>
                <a:latin typeface="-apple-system"/>
              </a:rPr>
              <a:t>Des</a:t>
            </a:r>
            <a:r>
              <a:rPr lang="tr-TR" b="0" i="1" dirty="0">
                <a:solidFill>
                  <a:srgbClr val="333333"/>
                </a:solidFill>
                <a:effectLst/>
                <a:latin typeface="-apple-system"/>
              </a:rPr>
              <a:t>. </a:t>
            </a:r>
            <a:r>
              <a:rPr lang="tr-TR" b="0" i="1" dirty="0" err="1">
                <a:solidFill>
                  <a:srgbClr val="333333"/>
                </a:solidFill>
                <a:effectLst/>
                <a:latin typeface="-apple-system"/>
              </a:rPr>
              <a:t>Codes</a:t>
            </a:r>
            <a:r>
              <a:rPr lang="tr-TR" b="0" i="1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tr-TR" b="0" i="1" dirty="0" err="1">
                <a:solidFill>
                  <a:srgbClr val="333333"/>
                </a:solidFill>
                <a:effectLst/>
                <a:latin typeface="-apple-system"/>
              </a:rPr>
              <a:t>Cryptogr</a:t>
            </a:r>
            <a:r>
              <a:rPr lang="tr-TR" b="0" i="1" dirty="0">
                <a:solidFill>
                  <a:srgbClr val="333333"/>
                </a:solidFill>
                <a:effectLst/>
                <a:latin typeface="-apple-system"/>
              </a:rPr>
              <a:t>.</a:t>
            </a:r>
            <a:r>
              <a:rPr lang="tr-TR" b="0" i="0" dirty="0">
                <a:solidFill>
                  <a:srgbClr val="333333"/>
                </a:solidFill>
                <a:effectLst/>
                <a:latin typeface="-apple-system"/>
              </a:rPr>
              <a:t> </a:t>
            </a:r>
            <a:r>
              <a:rPr lang="tr-TR" b="1" i="0" dirty="0">
                <a:solidFill>
                  <a:srgbClr val="333333"/>
                </a:solidFill>
                <a:effectLst/>
                <a:latin typeface="-apple-system"/>
              </a:rPr>
              <a:t>87</a:t>
            </a:r>
            <a:r>
              <a:rPr lang="tr-TR" b="0" i="0" dirty="0">
                <a:solidFill>
                  <a:srgbClr val="333333"/>
                </a:solidFill>
                <a:effectLst/>
                <a:latin typeface="-apple-system"/>
              </a:rPr>
              <a:t>, 2139–2164 (2019).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ECF1A2E-1D8C-7A11-2840-39450F94DD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92233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81317-A259-14D4-BFF7-9CACB20BD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603D8C-667F-EFDC-1D52-8DEE33C59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Detailed</a:t>
            </a:r>
            <a:r>
              <a:rPr lang="tr-TR" dirty="0"/>
              <a:t> </a:t>
            </a:r>
            <a:r>
              <a:rPr lang="tr-TR" dirty="0" err="1"/>
              <a:t>Comparison</a:t>
            </a:r>
            <a:endParaRPr lang="en-US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829510E-F4AE-7239-ADB2-A3DEBE533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5556779"/>
            <a:ext cx="11360800" cy="531318"/>
          </a:xfrm>
        </p:spPr>
        <p:txBody>
          <a:bodyPr>
            <a:normAutofit fontScale="92500" lnSpcReduction="10000"/>
          </a:bodyPr>
          <a:lstStyle/>
          <a:p>
            <a:pPr marL="152396" indent="0">
              <a:buNone/>
            </a:pPr>
            <a:r>
              <a:rPr lang="tr-TR" dirty="0" err="1"/>
              <a:t>Multiverse</a:t>
            </a:r>
            <a:r>
              <a:rPr lang="tr-TR" dirty="0"/>
              <a:t> </a:t>
            </a:r>
            <a:r>
              <a:rPr lang="tr-TR" dirty="0" err="1"/>
              <a:t>threshold</a:t>
            </a:r>
            <a:r>
              <a:rPr lang="tr-TR" dirty="0"/>
              <a:t> </a:t>
            </a:r>
            <a:r>
              <a:rPr lang="tr-TR" dirty="0" err="1"/>
              <a:t>signatures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proposed</a:t>
            </a:r>
            <a:r>
              <a:rPr lang="tr-TR" dirty="0"/>
              <a:t> in S&amp;P’23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Baird</a:t>
            </a:r>
            <a:r>
              <a:rPr lang="tr-TR" dirty="0"/>
              <a:t> et al.</a:t>
            </a:r>
            <a:endParaRPr lang="en-US" dirty="0"/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6AA299EF-A616-718F-4D14-D98D6033E998}"/>
              </a:ext>
            </a:extLst>
          </p:cNvPr>
          <p:cNvGraphicFramePr>
            <a:graphicFrameLocks noGrp="1"/>
          </p:cNvGraphicFramePr>
          <p:nvPr/>
        </p:nvGraphicFramePr>
        <p:xfrm>
          <a:off x="2455415" y="1536633"/>
          <a:ext cx="6561975" cy="38404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02313">
                  <a:extLst>
                    <a:ext uri="{9D8B030D-6E8A-4147-A177-3AD203B41FA5}">
                      <a16:colId xmlns:a16="http://schemas.microsoft.com/office/drawing/2014/main" val="4256972674"/>
                    </a:ext>
                  </a:extLst>
                </a:gridCol>
                <a:gridCol w="1221031">
                  <a:extLst>
                    <a:ext uri="{9D8B030D-6E8A-4147-A177-3AD203B41FA5}">
                      <a16:colId xmlns:a16="http://schemas.microsoft.com/office/drawing/2014/main" val="3538919088"/>
                    </a:ext>
                  </a:extLst>
                </a:gridCol>
                <a:gridCol w="1101905">
                  <a:extLst>
                    <a:ext uri="{9D8B030D-6E8A-4147-A177-3AD203B41FA5}">
                      <a16:colId xmlns:a16="http://schemas.microsoft.com/office/drawing/2014/main" val="1032915941"/>
                    </a:ext>
                  </a:extLst>
                </a:gridCol>
                <a:gridCol w="912242">
                  <a:extLst>
                    <a:ext uri="{9D8B030D-6E8A-4147-A177-3AD203B41FA5}">
                      <a16:colId xmlns:a16="http://schemas.microsoft.com/office/drawing/2014/main" val="2612235605"/>
                    </a:ext>
                  </a:extLst>
                </a:gridCol>
                <a:gridCol w="912242">
                  <a:extLst>
                    <a:ext uri="{9D8B030D-6E8A-4147-A177-3AD203B41FA5}">
                      <a16:colId xmlns:a16="http://schemas.microsoft.com/office/drawing/2014/main" val="3225977164"/>
                    </a:ext>
                  </a:extLst>
                </a:gridCol>
                <a:gridCol w="912242">
                  <a:extLst>
                    <a:ext uri="{9D8B030D-6E8A-4147-A177-3AD203B41FA5}">
                      <a16:colId xmlns:a16="http://schemas.microsoft.com/office/drawing/2014/main" val="1217160486"/>
                    </a:ext>
                  </a:extLst>
                </a:gridCol>
              </a:tblGrid>
              <a:tr h="6093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Long-Term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Keys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Efficiency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Simple </a:t>
                      </a:r>
                      <a:r>
                        <a:rPr lang="tr-TR" dirty="0" err="1"/>
                        <a:t>Vrfy</a:t>
                      </a:r>
                      <a:r>
                        <a:rPr lang="tr-TR" dirty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Group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Unf</a:t>
                      </a:r>
                      <a:r>
                        <a:rPr lang="tr-TR" dirty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Privacy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689325"/>
                  </a:ext>
                </a:extLst>
              </a:tr>
              <a:tr h="609384">
                <a:tc>
                  <a:txBody>
                    <a:bodyPr/>
                    <a:lstStyle/>
                    <a:p>
                      <a:r>
                        <a:rPr lang="tr-TR" dirty="0" err="1"/>
                        <a:t>Naive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App</a:t>
                      </a:r>
                      <a:r>
                        <a:rPr lang="tr-TR" dirty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600" dirty="0"/>
                        <a:t> </a:t>
                      </a: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kumimoji="0" lang="en-US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2163802"/>
                  </a:ext>
                </a:extLst>
              </a:tr>
              <a:tr h="609384">
                <a:tc>
                  <a:txBody>
                    <a:bodyPr/>
                    <a:lstStyle/>
                    <a:p>
                      <a:r>
                        <a:rPr lang="tr-TR" dirty="0" err="1"/>
                        <a:t>Threshold</a:t>
                      </a:r>
                      <a:r>
                        <a:rPr lang="tr-TR" dirty="0"/>
                        <a:t> Sig.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2453033"/>
                  </a:ext>
                </a:extLst>
              </a:tr>
              <a:tr h="609384">
                <a:tc>
                  <a:txBody>
                    <a:bodyPr/>
                    <a:lstStyle/>
                    <a:p>
                      <a:r>
                        <a:rPr lang="tr-TR" dirty="0"/>
                        <a:t>Multi-Sig.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9663557"/>
                  </a:ext>
                </a:extLst>
              </a:tr>
              <a:tr h="609384">
                <a:tc>
                  <a:txBody>
                    <a:bodyPr/>
                    <a:lstStyle/>
                    <a:p>
                      <a:r>
                        <a:rPr lang="tr-TR" dirty="0" err="1"/>
                        <a:t>Multiverse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Threshold</a:t>
                      </a:r>
                      <a:r>
                        <a:rPr lang="tr-TR" dirty="0"/>
                        <a:t> Sig.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3557320"/>
                  </a:ext>
                </a:extLst>
              </a:tr>
              <a:tr h="609384">
                <a:tc>
                  <a:txBody>
                    <a:bodyPr/>
                    <a:lstStyle/>
                    <a:p>
                      <a:r>
                        <a:rPr lang="tr-TR" dirty="0"/>
                        <a:t>randBLS-2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8177430"/>
                  </a:ext>
                </a:extLst>
              </a:tr>
            </a:tbl>
          </a:graphicData>
        </a:graphic>
      </p:graphicFrame>
      <p:sp>
        <p:nvSpPr>
          <p:cNvPr id="6" name="Metin kutusu 5">
            <a:extLst>
              <a:ext uri="{FF2B5EF4-FFF2-40B4-BE49-F238E27FC236}">
                <a16:creationId xmlns:a16="http://schemas.microsoft.com/office/drawing/2014/main" id="{3642E8A9-3A1F-FBA8-0AAF-D0A28495B3DE}"/>
              </a:ext>
            </a:extLst>
          </p:cNvPr>
          <p:cNvSpPr txBox="1"/>
          <p:nvPr/>
        </p:nvSpPr>
        <p:spPr>
          <a:xfrm>
            <a:off x="8370277" y="4090702"/>
            <a:ext cx="569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B050"/>
                </a:solidFill>
              </a:rPr>
              <a:t>☑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07114E0-FF5F-A0B2-E861-50F2E45CEC48}"/>
              </a:ext>
            </a:extLst>
          </p:cNvPr>
          <p:cNvSpPr txBox="1"/>
          <p:nvPr/>
        </p:nvSpPr>
        <p:spPr>
          <a:xfrm>
            <a:off x="7432431" y="3444371"/>
            <a:ext cx="569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B050"/>
                </a:solidFill>
              </a:rPr>
              <a:t>☑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E6E7D57E-62EE-1C9E-B2E9-01AFBBE3CB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13966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1B650F-4096-E5C7-6928-8094E4F27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492226" cy="763600"/>
          </a:xfrm>
        </p:spPr>
        <p:txBody>
          <a:bodyPr>
            <a:normAutofit/>
          </a:bodyPr>
          <a:lstStyle/>
          <a:p>
            <a:r>
              <a:rPr lang="tr-TR" sz="3600" dirty="0" err="1"/>
              <a:t>MSvKA</a:t>
            </a:r>
            <a:r>
              <a:rPr lang="tr-TR" sz="3600" dirty="0"/>
              <a:t> </a:t>
            </a:r>
            <a:r>
              <a:rPr lang="tr-TR" sz="3600" dirty="0" err="1"/>
              <a:t>Unforgeability</a:t>
            </a:r>
            <a:r>
              <a:rPr lang="tr-TR" sz="3600" dirty="0"/>
              <a:t> | </a:t>
            </a:r>
            <a:r>
              <a:rPr lang="tr-TR" sz="3600" dirty="0" err="1"/>
              <a:t>Levels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o 36">
                <a:extLst>
                  <a:ext uri="{FF2B5EF4-FFF2-40B4-BE49-F238E27FC236}">
                    <a16:creationId xmlns:a16="http://schemas.microsoft.com/office/drawing/2014/main" id="{635B5682-0174-9FF9-826E-C9AB3611BE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096001" y="2053771"/>
              <a:ext cx="5422489" cy="3120771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5422489">
                      <a:extLst>
                        <a:ext uri="{9D8B030D-6E8A-4147-A177-3AD203B41FA5}">
                          <a16:colId xmlns:a16="http://schemas.microsoft.com/office/drawing/2014/main" val="4256972674"/>
                        </a:ext>
                      </a:extLst>
                    </a:gridCol>
                  </a:tblGrid>
                  <a:tr h="445292">
                    <a:tc>
                      <a:txBody>
                        <a:bodyPr/>
                        <a:lstStyle/>
                        <a:p>
                          <a:r>
                            <a:rPr lang="tr-TR" sz="2400"/>
                            <a:t>Unforgeability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9689325"/>
                      </a:ext>
                    </a:extLst>
                  </a:tr>
                  <a:tr h="6557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𝑝𝑝</m:t>
                                </m:r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𝑃𝑔</m:t>
                                </m:r>
                                <m:d>
                                  <m:d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sSup>
                                      <m:sSupPr>
                                        <m:ctrlP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sSup>
                                      <m:sSupPr>
                                        <m:ctrlP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𝐾𝑔</m:t>
                                </m:r>
                                <m:d>
                                  <m:d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𝑝𝑝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tr-TR" sz="24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𝑎𝑝𝑘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</m:e>
                                </m:d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sSup>
                                  <m:sSup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𝒜</m:t>
                                    </m:r>
                                  </m:e>
                                  <m:sup>
                                    <m: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𝒪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𝑀𝑢𝑙𝑆𝑖𝑔𝑛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𝑝𝑝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sSup>
                                      <m:sSupPr>
                                        <m:ctrlP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tr-TR" sz="24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r>
                            <a:rPr lang="tr-TR" sz="2400" b="1" dirty="0" err="1">
                              <a:solidFill>
                                <a:schemeClr val="tx1"/>
                              </a:solidFill>
                            </a:rPr>
                            <a:t>return</a:t>
                          </a:r>
                          <a:r>
                            <a:rPr lang="tr-TR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tr-TR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tr-TR" sz="2400" b="1" dirty="0" err="1">
                              <a:solidFill>
                                <a:schemeClr val="tx1"/>
                              </a:solidFill>
                            </a:rPr>
                            <a:t>if</a:t>
                          </a:r>
                          <a:r>
                            <a:rPr lang="tr-TR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tr-TR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r>
                            <a:rPr lang="tr-TR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r>
                                <a:rPr lang="tr-TR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𝑉𝑓</m:t>
                              </m:r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𝐾𝐴𝑔</m:t>
                              </m:r>
                              <m:d>
                                <m:d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𝑃𝐾</m:t>
                                  </m:r>
                                  <m: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𝑎𝑝𝑘</m:t>
                                  </m:r>
                                  <m: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oMath>
                          </a14:m>
                          <a:endParaRPr lang="tr-TR" sz="24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r>
                            <a:rPr lang="tr-TR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	</a:t>
                          </a:r>
                          <a:r>
                            <a:rPr lang="tr-TR" sz="2400" b="1" dirty="0" err="1">
                              <a:solidFill>
                                <a:schemeClr val="tx1"/>
                              </a:solidFill>
                            </a:rPr>
                            <a:t>and</a:t>
                          </a:r>
                          <a:r>
                            <a:rPr lang="tr-TR" sz="24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𝑉𝑓</m:t>
                              </m:r>
                              <m:d>
                                <m:d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𝑎𝑝𝑘</m:t>
                                  </m:r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oMath>
                          </a14:m>
                          <a:r>
                            <a:rPr lang="tr-TR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 </a:t>
                          </a:r>
                        </a:p>
                        <a:p>
                          <a:r>
                            <a:rPr lang="tr-TR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	</a:t>
                          </a:r>
                          <a:r>
                            <a:rPr lang="tr-TR" sz="2400" b="1" dirty="0" err="1">
                              <a:solidFill>
                                <a:schemeClr val="tx1"/>
                              </a:solidFill>
                            </a:rPr>
                            <a:t>and</a:t>
                          </a:r>
                          <a:r>
                            <a:rPr lang="tr-TR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𝑃𝐾</m:t>
                              </m:r>
                            </m:oMath>
                          </a14:m>
                          <a:r>
                            <a:rPr lang="tr-TR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r>
                            <a:rPr lang="tr-TR" sz="2400" dirty="0">
                              <a:solidFill>
                                <a:schemeClr val="tx1"/>
                              </a:solidFill>
                            </a:rPr>
                            <a:t>	</a:t>
                          </a:r>
                          <a:r>
                            <a:rPr lang="tr-TR" sz="2400" b="1" dirty="0" err="1">
                              <a:solidFill>
                                <a:schemeClr val="tx1"/>
                              </a:solidFill>
                            </a:rPr>
                            <a:t>and</a:t>
                          </a:r>
                          <a:r>
                            <a:rPr lang="tr-TR" sz="24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sz="2400" b="1" dirty="0" err="1">
                              <a:solidFill>
                                <a:schemeClr val="tx1"/>
                              </a:solidFill>
                            </a:rPr>
                            <a:t>the</a:t>
                          </a:r>
                          <a:r>
                            <a:rPr lang="tr-TR" sz="24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sz="2400" b="1" dirty="0" err="1">
                              <a:solidFill>
                                <a:schemeClr val="tx1"/>
                              </a:solidFill>
                            </a:rPr>
                            <a:t>forgery</a:t>
                          </a:r>
                          <a:r>
                            <a:rPr lang="tr-TR" sz="2400" b="1" dirty="0">
                              <a:solidFill>
                                <a:schemeClr val="tx1"/>
                              </a:solidFill>
                            </a:rPr>
                            <a:t> is </a:t>
                          </a:r>
                          <a:r>
                            <a:rPr lang="tr-TR" sz="2400" b="1" dirty="0" err="1">
                              <a:solidFill>
                                <a:schemeClr val="tx1"/>
                              </a:solidFill>
                            </a:rPr>
                            <a:t>fresh</a:t>
                          </a:r>
                          <a:endParaRPr lang="tr-TR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163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o 36">
                <a:extLst>
                  <a:ext uri="{FF2B5EF4-FFF2-40B4-BE49-F238E27FC236}">
                    <a16:creationId xmlns:a16="http://schemas.microsoft.com/office/drawing/2014/main" id="{635B5682-0174-9FF9-826E-C9AB3611BE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9454375"/>
                  </p:ext>
                </p:extLst>
              </p:nvPr>
            </p:nvGraphicFramePr>
            <p:xfrm>
              <a:off x="6096001" y="2053771"/>
              <a:ext cx="5422489" cy="3120771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5422489">
                      <a:extLst>
                        <a:ext uri="{9D8B030D-6E8A-4147-A177-3AD203B41FA5}">
                          <a16:colId xmlns:a16="http://schemas.microsoft.com/office/drawing/2014/main" val="425697267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tr-TR" sz="2400"/>
                            <a:t>Unforgeability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9689325"/>
                      </a:ext>
                    </a:extLst>
                  </a:tr>
                  <a:tr h="2663571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t="-18721" r="-112" b="-52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16380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021D42CF-4294-3C82-534D-FBC4EBE91DDD}"/>
              </a:ext>
            </a:extLst>
          </p:cNvPr>
          <p:cNvGraphicFramePr>
            <a:graphicFrameLocks noGrp="1"/>
          </p:cNvGraphicFramePr>
          <p:nvPr/>
        </p:nvGraphicFramePr>
        <p:xfrm>
          <a:off x="4328995" y="4143821"/>
          <a:ext cx="1546941" cy="6400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546941">
                  <a:extLst>
                    <a:ext uri="{9D8B030D-6E8A-4147-A177-3AD203B41FA5}">
                      <a16:colId xmlns:a16="http://schemas.microsoft.com/office/drawing/2014/main" val="2714186721"/>
                    </a:ext>
                  </a:extLst>
                </a:gridCol>
              </a:tblGrid>
              <a:tr h="263342">
                <a:tc>
                  <a:txBody>
                    <a:bodyPr/>
                    <a:lstStyle/>
                    <a:p>
                      <a:r>
                        <a:rPr lang="tr-TR" dirty="0" err="1"/>
                        <a:t>Weakest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Unforgeability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46845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Dikdörtgen 5">
                <a:extLst>
                  <a:ext uri="{FF2B5EF4-FFF2-40B4-BE49-F238E27FC236}">
                    <a16:creationId xmlns:a16="http://schemas.microsoft.com/office/drawing/2014/main" id="{4A46A393-0FAB-ED89-B15D-81931E7D6E40}"/>
                  </a:ext>
                </a:extLst>
              </p:cNvPr>
              <p:cNvSpPr/>
              <p:nvPr/>
            </p:nvSpPr>
            <p:spPr>
              <a:xfrm>
                <a:off x="570866" y="1725892"/>
                <a:ext cx="4384024" cy="1583353"/>
              </a:xfrm>
              <a:prstGeom prst="rect">
                <a:avLst/>
              </a:prstGeom>
              <a:solidFill>
                <a:schemeClr val="accent5">
                  <a:alpha val="78000"/>
                </a:schemeClr>
              </a:solidFill>
              <a:ln w="254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52396" indent="0">
                  <a:buNone/>
                </a:pPr>
                <a:r>
                  <a:rPr lang="tr-TR" sz="2000" b="0" dirty="0">
                    <a:solidFill>
                      <a:schemeClr val="bg1"/>
                    </a:solidFill>
                  </a:rPr>
                  <a:t>What is </a:t>
                </a:r>
                <a:r>
                  <a:rPr lang="tr-TR" sz="2000" b="0" dirty="0" err="1">
                    <a:solidFill>
                      <a:schemeClr val="bg1"/>
                    </a:solidFill>
                  </a:rPr>
                  <a:t>considered</a:t>
                </a:r>
                <a:r>
                  <a:rPr lang="tr-TR" sz="2000" b="0" dirty="0">
                    <a:solidFill>
                      <a:schemeClr val="bg1"/>
                    </a:solidFill>
                  </a:rPr>
                  <a:t> as </a:t>
                </a:r>
                <a:r>
                  <a:rPr lang="tr-TR" sz="2000" b="0" dirty="0" err="1">
                    <a:solidFill>
                      <a:schemeClr val="bg1"/>
                    </a:solidFill>
                  </a:rPr>
                  <a:t>fresh</a:t>
                </a:r>
                <a:r>
                  <a:rPr lang="tr-TR" sz="2000" b="0" dirty="0">
                    <a:solidFill>
                      <a:schemeClr val="bg1"/>
                    </a:solidFill>
                  </a:rPr>
                  <a:t> </a:t>
                </a:r>
                <a:r>
                  <a:rPr lang="tr-TR" sz="2000" b="0" dirty="0" err="1">
                    <a:solidFill>
                      <a:schemeClr val="bg1"/>
                    </a:solidFill>
                  </a:rPr>
                  <a:t>forgery</a:t>
                </a:r>
                <a:r>
                  <a:rPr lang="tr-TR" sz="2000" b="0" dirty="0">
                    <a:solidFill>
                      <a:schemeClr val="bg1"/>
                    </a:solidFill>
                  </a:rPr>
                  <a:t> </a:t>
                </a:r>
                <a:r>
                  <a:rPr lang="tr-TR" sz="2000" b="0" dirty="0" err="1">
                    <a:solidFill>
                      <a:schemeClr val="bg1"/>
                    </a:solidFill>
                  </a:rPr>
                  <a:t>for</a:t>
                </a:r>
                <a:r>
                  <a:rPr lang="tr-TR" sz="2000" b="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tr-TR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𝑀𝑢𝑙𝑆𝑖𝑔𝑛</m:t>
                    </m:r>
                    <m:d>
                      <m:dPr>
                        <m:ctrlPr>
                          <a:rPr lang="tr-TR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tr-TR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tr-TR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tr-TR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𝑃𝐾</m:t>
                        </m:r>
                        <m:r>
                          <a:rPr lang="tr-TR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𝑎𝑝𝑘</m:t>
                        </m:r>
                        <m:r>
                          <a:rPr lang="tr-T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tr-TR" sz="2000" b="0" dirty="0">
                    <a:solidFill>
                      <a:schemeClr val="bg1"/>
                    </a:solidFill>
                  </a:rPr>
                  <a:t> ?</a:t>
                </a:r>
              </a:p>
              <a:p>
                <a:pPr marL="495296" indent="-342900">
                  <a:buFont typeface="Wingdings" panose="05000000000000000000" pitchFamily="2" charset="2"/>
                  <a:buChar char="v"/>
                </a:pPr>
                <a:r>
                  <a:rPr lang="tr-TR" sz="2000" dirty="0"/>
                  <a:t>Fresh </a:t>
                </a:r>
                <a14:m>
                  <m:oMath xmlns:m="http://schemas.openxmlformats.org/officeDocument/2006/math"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tr-TR" sz="2000" dirty="0"/>
                  <a:t>?</a:t>
                </a:r>
              </a:p>
              <a:p>
                <a:pPr marL="495296" indent="-342900">
                  <a:buFont typeface="Wingdings" panose="05000000000000000000" pitchFamily="2" charset="2"/>
                  <a:buChar char="v"/>
                </a:pPr>
                <a:r>
                  <a:rPr lang="tr-TR" sz="2000" dirty="0" err="1"/>
                  <a:t>Fresh</a:t>
                </a:r>
                <a:r>
                  <a:rPr lang="tr-TR" sz="2000" dirty="0"/>
                  <a:t> </a:t>
                </a:r>
                <a14:m>
                  <m:oMath xmlns:m="http://schemas.openxmlformats.org/officeDocument/2006/math">
                    <m:r>
                      <a:rPr lang="tr-TR" sz="200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𝑃𝐾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𝑎𝑝𝑘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000" dirty="0"/>
                  <a:t>?</a:t>
                </a:r>
                <a:endParaRPr lang="tr-TR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Dikdörtgen 5">
                <a:extLst>
                  <a:ext uri="{FF2B5EF4-FFF2-40B4-BE49-F238E27FC236}">
                    <a16:creationId xmlns:a16="http://schemas.microsoft.com/office/drawing/2014/main" id="{4A46A393-0FAB-ED89-B15D-81931E7D6E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66" y="1725892"/>
                <a:ext cx="4384024" cy="1583353"/>
              </a:xfrm>
              <a:prstGeom prst="rect">
                <a:avLst/>
              </a:prstGeom>
              <a:blipFill>
                <a:blip r:embed="rId3"/>
                <a:stretch>
                  <a:fillRect t="-1136"/>
                </a:stretch>
              </a:blipFill>
              <a:ln w="25400"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46">
            <a:extLst>
              <a:ext uri="{FF2B5EF4-FFF2-40B4-BE49-F238E27FC236}">
                <a16:creationId xmlns:a16="http://schemas.microsoft.com/office/drawing/2014/main" id="{B9BE04E9-D925-EB6B-DD54-22C6468CD6FD}"/>
              </a:ext>
            </a:extLst>
          </p:cNvPr>
          <p:cNvSpPr/>
          <p:nvPr/>
        </p:nvSpPr>
        <p:spPr>
          <a:xfrm>
            <a:off x="1751100" y="2394378"/>
            <a:ext cx="240365" cy="286287"/>
          </a:xfrm>
          <a:custGeom>
            <a:avLst/>
            <a:gdLst>
              <a:gd name="connsiteX0" fmla="*/ 0 w 3918706"/>
              <a:gd name="connsiteY0" fmla="*/ 0 h 4322956"/>
              <a:gd name="connsiteX1" fmla="*/ 3918706 w 3918706"/>
              <a:gd name="connsiteY1" fmla="*/ 0 h 4322956"/>
              <a:gd name="connsiteX2" fmla="*/ 3918706 w 3918706"/>
              <a:gd name="connsiteY2" fmla="*/ 4322956 h 4322956"/>
              <a:gd name="connsiteX3" fmla="*/ 0 w 3918706"/>
              <a:gd name="connsiteY3" fmla="*/ 4322956 h 4322956"/>
              <a:gd name="connsiteX4" fmla="*/ 0 w 3918706"/>
              <a:gd name="connsiteY4" fmla="*/ 0 h 4322956"/>
              <a:gd name="connsiteX0" fmla="*/ 0 w 3918706"/>
              <a:gd name="connsiteY0" fmla="*/ 0 h 4322956"/>
              <a:gd name="connsiteX1" fmla="*/ 3918706 w 3918706"/>
              <a:gd name="connsiteY1" fmla="*/ 0 h 4322956"/>
              <a:gd name="connsiteX2" fmla="*/ 3918706 w 3918706"/>
              <a:gd name="connsiteY2" fmla="*/ 4322956 h 4322956"/>
              <a:gd name="connsiteX3" fmla="*/ 0 w 3918706"/>
              <a:gd name="connsiteY3" fmla="*/ 4322956 h 4322956"/>
              <a:gd name="connsiteX4" fmla="*/ 0 w 3918706"/>
              <a:gd name="connsiteY4" fmla="*/ 0 h 4322956"/>
              <a:gd name="connsiteX0" fmla="*/ 0 w 3918706"/>
              <a:gd name="connsiteY0" fmla="*/ 0 h 4322956"/>
              <a:gd name="connsiteX1" fmla="*/ 3918706 w 3918706"/>
              <a:gd name="connsiteY1" fmla="*/ 0 h 4322956"/>
              <a:gd name="connsiteX2" fmla="*/ 3918706 w 3918706"/>
              <a:gd name="connsiteY2" fmla="*/ 4322956 h 4322956"/>
              <a:gd name="connsiteX3" fmla="*/ 0 w 3918706"/>
              <a:gd name="connsiteY3" fmla="*/ 4322956 h 4322956"/>
              <a:gd name="connsiteX4" fmla="*/ 0 w 3918706"/>
              <a:gd name="connsiteY4" fmla="*/ 0 h 4322956"/>
              <a:gd name="connsiteX0" fmla="*/ 0 w 3918706"/>
              <a:gd name="connsiteY0" fmla="*/ 0 h 4322956"/>
              <a:gd name="connsiteX1" fmla="*/ 3918706 w 3918706"/>
              <a:gd name="connsiteY1" fmla="*/ 0 h 4322956"/>
              <a:gd name="connsiteX2" fmla="*/ 3918706 w 3918706"/>
              <a:gd name="connsiteY2" fmla="*/ 4322956 h 4322956"/>
              <a:gd name="connsiteX3" fmla="*/ 0 w 3918706"/>
              <a:gd name="connsiteY3" fmla="*/ 4322956 h 4322956"/>
              <a:gd name="connsiteX4" fmla="*/ 0 w 3918706"/>
              <a:gd name="connsiteY4" fmla="*/ 0 h 4322956"/>
              <a:gd name="connsiteX0" fmla="*/ 0 w 3918706"/>
              <a:gd name="connsiteY0" fmla="*/ 0 h 4322956"/>
              <a:gd name="connsiteX1" fmla="*/ 3918706 w 3918706"/>
              <a:gd name="connsiteY1" fmla="*/ 0 h 4322956"/>
              <a:gd name="connsiteX2" fmla="*/ 3918706 w 3918706"/>
              <a:gd name="connsiteY2" fmla="*/ 4322956 h 4322956"/>
              <a:gd name="connsiteX3" fmla="*/ 0 w 3918706"/>
              <a:gd name="connsiteY3" fmla="*/ 4322956 h 4322956"/>
              <a:gd name="connsiteX4" fmla="*/ 0 w 3918706"/>
              <a:gd name="connsiteY4" fmla="*/ 0 h 432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8706" h="4322956">
                <a:moveTo>
                  <a:pt x="0" y="0"/>
                </a:moveTo>
                <a:lnTo>
                  <a:pt x="3918706" y="0"/>
                </a:lnTo>
                <a:lnTo>
                  <a:pt x="3918706" y="4322956"/>
                </a:lnTo>
                <a:lnTo>
                  <a:pt x="0" y="4322956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Düz Bağlayıcı 7">
            <a:extLst>
              <a:ext uri="{FF2B5EF4-FFF2-40B4-BE49-F238E27FC236}">
                <a16:creationId xmlns:a16="http://schemas.microsoft.com/office/drawing/2014/main" id="{F38F229E-381E-F109-FA71-B27BCCAC1450}"/>
              </a:ext>
            </a:extLst>
          </p:cNvPr>
          <p:cNvCxnSpPr>
            <a:cxnSpLocks/>
            <a:stCxn id="7" idx="3"/>
            <a:endCxn id="5" idx="0"/>
          </p:cNvCxnSpPr>
          <p:nvPr/>
        </p:nvCxnSpPr>
        <p:spPr>
          <a:xfrm>
            <a:off x="1751100" y="2680665"/>
            <a:ext cx="3351365" cy="1463156"/>
          </a:xfrm>
          <a:prstGeom prst="bentConnector2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o 10">
                <a:extLst>
                  <a:ext uri="{FF2B5EF4-FFF2-40B4-BE49-F238E27FC236}">
                    <a16:creationId xmlns:a16="http://schemas.microsoft.com/office/drawing/2014/main" id="{9EC50DFE-727A-4C42-AE4A-F6EC3DF6C51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84356" y="4143821"/>
              <a:ext cx="3652835" cy="1280160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3652835">
                      <a:extLst>
                        <a:ext uri="{9D8B030D-6E8A-4147-A177-3AD203B41FA5}">
                          <a16:colId xmlns:a16="http://schemas.microsoft.com/office/drawing/2014/main" val="2714186721"/>
                        </a:ext>
                      </a:extLst>
                    </a:gridCol>
                  </a:tblGrid>
                  <a:tr h="263342">
                    <a:tc>
                      <a:txBody>
                        <a:bodyPr/>
                        <a:lstStyle/>
                        <a:p>
                          <a:r>
                            <a:rPr lang="tr-TR" dirty="0" err="1"/>
                            <a:t>Group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Unforgeability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24684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dirty="0" err="1"/>
                            <a:t>Infeasible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to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forge</a:t>
                          </a:r>
                          <a:r>
                            <a:rPr lang="tr-TR" dirty="0"/>
                            <a:t> a </a:t>
                          </a:r>
                          <a:r>
                            <a:rPr lang="tr-TR" dirty="0" err="1"/>
                            <a:t>signature</a:t>
                          </a:r>
                          <a:r>
                            <a:rPr lang="tr-TR" dirty="0"/>
                            <a:t> on </a:t>
                          </a:r>
                          <a14:m>
                            <m:oMath xmlns:m="http://schemas.openxmlformats.org/officeDocument/2006/math"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for</a:t>
                          </a:r>
                          <a:r>
                            <a:rPr lang="tr-TR" dirty="0"/>
                            <a:t> a </a:t>
                          </a:r>
                          <a:r>
                            <a:rPr lang="tr-TR" dirty="0" err="1"/>
                            <a:t>group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key</a:t>
                          </a:r>
                          <a:r>
                            <a:rPr lang="tr-TR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𝑎𝑝𝑘</m:t>
                              </m:r>
                            </m:oMath>
                          </a14:m>
                          <a:r>
                            <a:rPr lang="tr-TR" dirty="0"/>
                            <a:t> that </a:t>
                          </a:r>
                          <a14:m>
                            <m:oMath xmlns:m="http://schemas.openxmlformats.org/officeDocument/2006/math"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p>
                                <m:sSupPr>
                                  <m:ctrlPr>
                                    <a:rPr lang="tr-T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tr-TR" sz="18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did</a:t>
                          </a:r>
                          <a:r>
                            <a:rPr lang="tr-TR" dirty="0"/>
                            <a:t> not </a:t>
                          </a:r>
                          <a:r>
                            <a:rPr lang="tr-TR" dirty="0" err="1"/>
                            <a:t>mean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to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sign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together</a:t>
                          </a:r>
                          <a:r>
                            <a:rPr lang="tr-TR" dirty="0"/>
                            <a:t>.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19722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o 10">
                <a:extLst>
                  <a:ext uri="{FF2B5EF4-FFF2-40B4-BE49-F238E27FC236}">
                    <a16:creationId xmlns:a16="http://schemas.microsoft.com/office/drawing/2014/main" id="{9EC50DFE-727A-4C42-AE4A-F6EC3DF6C5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2313633"/>
                  </p:ext>
                </p:extLst>
              </p:nvPr>
            </p:nvGraphicFramePr>
            <p:xfrm>
              <a:off x="484356" y="4143821"/>
              <a:ext cx="3652835" cy="1280160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3652835">
                      <a:extLst>
                        <a:ext uri="{9D8B030D-6E8A-4147-A177-3AD203B41FA5}">
                          <a16:colId xmlns:a16="http://schemas.microsoft.com/office/drawing/2014/main" val="271418672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tr-TR" dirty="0" err="1"/>
                            <a:t>Group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Unforgeability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2468456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67" t="-43046" r="-333" b="-105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19722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Rectangle 46">
            <a:extLst>
              <a:ext uri="{FF2B5EF4-FFF2-40B4-BE49-F238E27FC236}">
                <a16:creationId xmlns:a16="http://schemas.microsoft.com/office/drawing/2014/main" id="{6F980F0F-5FBB-0933-4102-5A44F3920E16}"/>
              </a:ext>
            </a:extLst>
          </p:cNvPr>
          <p:cNvSpPr/>
          <p:nvPr/>
        </p:nvSpPr>
        <p:spPr>
          <a:xfrm>
            <a:off x="1751100" y="2718400"/>
            <a:ext cx="1448192" cy="338194"/>
          </a:xfrm>
          <a:custGeom>
            <a:avLst/>
            <a:gdLst>
              <a:gd name="connsiteX0" fmla="*/ 0 w 3918706"/>
              <a:gd name="connsiteY0" fmla="*/ 0 h 4322956"/>
              <a:gd name="connsiteX1" fmla="*/ 3918706 w 3918706"/>
              <a:gd name="connsiteY1" fmla="*/ 0 h 4322956"/>
              <a:gd name="connsiteX2" fmla="*/ 3918706 w 3918706"/>
              <a:gd name="connsiteY2" fmla="*/ 4322956 h 4322956"/>
              <a:gd name="connsiteX3" fmla="*/ 0 w 3918706"/>
              <a:gd name="connsiteY3" fmla="*/ 4322956 h 4322956"/>
              <a:gd name="connsiteX4" fmla="*/ 0 w 3918706"/>
              <a:gd name="connsiteY4" fmla="*/ 0 h 4322956"/>
              <a:gd name="connsiteX0" fmla="*/ 0 w 3918706"/>
              <a:gd name="connsiteY0" fmla="*/ 0 h 4322956"/>
              <a:gd name="connsiteX1" fmla="*/ 3918706 w 3918706"/>
              <a:gd name="connsiteY1" fmla="*/ 0 h 4322956"/>
              <a:gd name="connsiteX2" fmla="*/ 3918706 w 3918706"/>
              <a:gd name="connsiteY2" fmla="*/ 4322956 h 4322956"/>
              <a:gd name="connsiteX3" fmla="*/ 0 w 3918706"/>
              <a:gd name="connsiteY3" fmla="*/ 4322956 h 4322956"/>
              <a:gd name="connsiteX4" fmla="*/ 0 w 3918706"/>
              <a:gd name="connsiteY4" fmla="*/ 0 h 4322956"/>
              <a:gd name="connsiteX0" fmla="*/ 0 w 3918706"/>
              <a:gd name="connsiteY0" fmla="*/ 0 h 4322956"/>
              <a:gd name="connsiteX1" fmla="*/ 3918706 w 3918706"/>
              <a:gd name="connsiteY1" fmla="*/ 0 h 4322956"/>
              <a:gd name="connsiteX2" fmla="*/ 3918706 w 3918706"/>
              <a:gd name="connsiteY2" fmla="*/ 4322956 h 4322956"/>
              <a:gd name="connsiteX3" fmla="*/ 0 w 3918706"/>
              <a:gd name="connsiteY3" fmla="*/ 4322956 h 4322956"/>
              <a:gd name="connsiteX4" fmla="*/ 0 w 3918706"/>
              <a:gd name="connsiteY4" fmla="*/ 0 h 4322956"/>
              <a:gd name="connsiteX0" fmla="*/ 0 w 3918706"/>
              <a:gd name="connsiteY0" fmla="*/ 0 h 4322956"/>
              <a:gd name="connsiteX1" fmla="*/ 3918706 w 3918706"/>
              <a:gd name="connsiteY1" fmla="*/ 0 h 4322956"/>
              <a:gd name="connsiteX2" fmla="*/ 3918706 w 3918706"/>
              <a:gd name="connsiteY2" fmla="*/ 4322956 h 4322956"/>
              <a:gd name="connsiteX3" fmla="*/ 0 w 3918706"/>
              <a:gd name="connsiteY3" fmla="*/ 4322956 h 4322956"/>
              <a:gd name="connsiteX4" fmla="*/ 0 w 3918706"/>
              <a:gd name="connsiteY4" fmla="*/ 0 h 4322956"/>
              <a:gd name="connsiteX0" fmla="*/ 0 w 3918706"/>
              <a:gd name="connsiteY0" fmla="*/ 0 h 4322956"/>
              <a:gd name="connsiteX1" fmla="*/ 3918706 w 3918706"/>
              <a:gd name="connsiteY1" fmla="*/ 0 h 4322956"/>
              <a:gd name="connsiteX2" fmla="*/ 3918706 w 3918706"/>
              <a:gd name="connsiteY2" fmla="*/ 4322956 h 4322956"/>
              <a:gd name="connsiteX3" fmla="*/ 0 w 3918706"/>
              <a:gd name="connsiteY3" fmla="*/ 4322956 h 4322956"/>
              <a:gd name="connsiteX4" fmla="*/ 0 w 3918706"/>
              <a:gd name="connsiteY4" fmla="*/ 0 h 432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8706" h="4322956">
                <a:moveTo>
                  <a:pt x="0" y="0"/>
                </a:moveTo>
                <a:lnTo>
                  <a:pt x="3918706" y="0"/>
                </a:lnTo>
                <a:lnTo>
                  <a:pt x="3918706" y="4322956"/>
                </a:lnTo>
                <a:lnTo>
                  <a:pt x="0" y="4322956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Düz Bağlayıcı 7">
            <a:extLst>
              <a:ext uri="{FF2B5EF4-FFF2-40B4-BE49-F238E27FC236}">
                <a16:creationId xmlns:a16="http://schemas.microsoft.com/office/drawing/2014/main" id="{CB52FA62-6CBA-9CE0-4C19-FE547DD8736A}"/>
              </a:ext>
            </a:extLst>
          </p:cNvPr>
          <p:cNvCxnSpPr>
            <a:cxnSpLocks/>
            <a:stCxn id="12" idx="3"/>
            <a:endCxn id="11" idx="0"/>
          </p:cNvCxnSpPr>
          <p:nvPr/>
        </p:nvCxnSpPr>
        <p:spPr>
          <a:xfrm>
            <a:off x="1751100" y="3056594"/>
            <a:ext cx="559673" cy="1087227"/>
          </a:xfrm>
          <a:prstGeom prst="bentConnector4">
            <a:avLst>
              <a:gd name="adj1" fmla="val 40845"/>
              <a:gd name="adj2" fmla="val 50000"/>
            </a:avLst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Düz Bağlayıcı 12">
            <a:extLst>
              <a:ext uri="{FF2B5EF4-FFF2-40B4-BE49-F238E27FC236}">
                <a16:creationId xmlns:a16="http://schemas.microsoft.com/office/drawing/2014/main" id="{08C2748B-E055-5405-B947-68736AB8009C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4954890" y="2517569"/>
            <a:ext cx="2134646" cy="2450998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89962C5B-0EA9-1529-23B2-C22E397344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8332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D9453-AA67-A54C-909B-84842F078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49A9DC-7295-A5DE-E3C9-CFB1B2D19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Multi-Signature Unforgeability</a:t>
            </a:r>
          </a:p>
        </p:txBody>
      </p:sp>
      <p:graphicFrame>
        <p:nvGraphicFramePr>
          <p:cNvPr id="7" name="Tablo 6">
            <a:extLst>
              <a:ext uri="{FF2B5EF4-FFF2-40B4-BE49-F238E27FC236}">
                <a16:creationId xmlns:a16="http://schemas.microsoft.com/office/drawing/2014/main" id="{E0A17D04-E4E3-3078-7273-A82BCEDB977A}"/>
              </a:ext>
            </a:extLst>
          </p:cNvPr>
          <p:cNvGraphicFramePr>
            <a:graphicFrameLocks noGrp="1"/>
          </p:cNvGraphicFramePr>
          <p:nvPr/>
        </p:nvGraphicFramePr>
        <p:xfrm>
          <a:off x="10007750" y="3745571"/>
          <a:ext cx="1546941" cy="6400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546941">
                  <a:extLst>
                    <a:ext uri="{9D8B030D-6E8A-4147-A177-3AD203B41FA5}">
                      <a16:colId xmlns:a16="http://schemas.microsoft.com/office/drawing/2014/main" val="2714186721"/>
                    </a:ext>
                  </a:extLst>
                </a:gridCol>
              </a:tblGrid>
              <a:tr h="263342">
                <a:tc>
                  <a:txBody>
                    <a:bodyPr/>
                    <a:lstStyle/>
                    <a:p>
                      <a:r>
                        <a:rPr lang="tr-TR" dirty="0" err="1"/>
                        <a:t>Weakest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Unforgeability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46845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Dikdörtgen 20">
                <a:extLst>
                  <a:ext uri="{FF2B5EF4-FFF2-40B4-BE49-F238E27FC236}">
                    <a16:creationId xmlns:a16="http://schemas.microsoft.com/office/drawing/2014/main" id="{57218919-977C-20B4-3485-133BA338172C}"/>
                  </a:ext>
                </a:extLst>
              </p:cNvPr>
              <p:cNvSpPr/>
              <p:nvPr/>
            </p:nvSpPr>
            <p:spPr>
              <a:xfrm>
                <a:off x="7170667" y="1317911"/>
                <a:ext cx="4384024" cy="1583353"/>
              </a:xfrm>
              <a:prstGeom prst="rect">
                <a:avLst/>
              </a:prstGeom>
              <a:solidFill>
                <a:schemeClr val="accent5">
                  <a:alpha val="78000"/>
                </a:schemeClr>
              </a:solidFill>
              <a:ln w="254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52396" indent="0">
                  <a:buNone/>
                </a:pPr>
                <a:r>
                  <a:rPr lang="tr-TR" sz="2000" b="0" dirty="0">
                    <a:solidFill>
                      <a:schemeClr val="bg1"/>
                    </a:solidFill>
                  </a:rPr>
                  <a:t>What is </a:t>
                </a:r>
                <a:r>
                  <a:rPr lang="tr-TR" sz="2000" b="0" dirty="0" err="1">
                    <a:solidFill>
                      <a:schemeClr val="bg1"/>
                    </a:solidFill>
                  </a:rPr>
                  <a:t>considered</a:t>
                </a:r>
                <a:r>
                  <a:rPr lang="tr-TR" sz="2000" b="0" dirty="0">
                    <a:solidFill>
                      <a:schemeClr val="bg1"/>
                    </a:solidFill>
                  </a:rPr>
                  <a:t> </a:t>
                </a:r>
                <a:r>
                  <a:rPr lang="tr-TR" sz="2000" b="0" dirty="0" err="1">
                    <a:solidFill>
                      <a:schemeClr val="bg1"/>
                    </a:solidFill>
                  </a:rPr>
                  <a:t>fresh</a:t>
                </a:r>
                <a:r>
                  <a:rPr lang="tr-TR" sz="2000" b="0" dirty="0">
                    <a:solidFill>
                      <a:schemeClr val="bg1"/>
                    </a:solidFill>
                  </a:rPr>
                  <a:t> </a:t>
                </a:r>
                <a:r>
                  <a:rPr lang="tr-TR" sz="2000" b="0" dirty="0" err="1">
                    <a:solidFill>
                      <a:schemeClr val="bg1"/>
                    </a:solidFill>
                  </a:rPr>
                  <a:t>forgery</a:t>
                </a:r>
                <a:r>
                  <a:rPr lang="tr-TR" sz="2000" b="0" dirty="0">
                    <a:solidFill>
                      <a:schemeClr val="bg1"/>
                    </a:solidFill>
                  </a:rPr>
                  <a:t> </a:t>
                </a:r>
                <a:r>
                  <a:rPr lang="tr-TR" sz="2000" b="0" dirty="0" err="1">
                    <a:solidFill>
                      <a:schemeClr val="bg1"/>
                    </a:solidFill>
                  </a:rPr>
                  <a:t>for</a:t>
                </a:r>
                <a:r>
                  <a:rPr lang="tr-TR" sz="2000" b="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tr-TR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𝑀𝑢𝑙𝑆𝑖𝑔𝑛</m:t>
                    </m:r>
                    <m:d>
                      <m:dPr>
                        <m:ctrlPr>
                          <a:rPr lang="tr-TR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tr-TR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tr-TR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tr-TR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𝑃𝐾</m:t>
                        </m:r>
                        <m:r>
                          <a:rPr lang="tr-TR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𝑎𝑝𝑘</m:t>
                        </m:r>
                        <m:r>
                          <a:rPr lang="tr-T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tr-TR" sz="2000" b="0" dirty="0">
                    <a:solidFill>
                      <a:schemeClr val="bg1"/>
                    </a:solidFill>
                  </a:rPr>
                  <a:t> ?</a:t>
                </a:r>
              </a:p>
              <a:p>
                <a:pPr marL="495296" indent="-342900">
                  <a:buFont typeface="Wingdings" panose="05000000000000000000" pitchFamily="2" charset="2"/>
                  <a:buChar char="v"/>
                </a:pPr>
                <a:r>
                  <a:rPr lang="tr-TR" sz="2000" dirty="0"/>
                  <a:t>Fresh </a:t>
                </a:r>
                <a14:m>
                  <m:oMath xmlns:m="http://schemas.openxmlformats.org/officeDocument/2006/math"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tr-TR" sz="2000" dirty="0"/>
                  <a:t>?</a:t>
                </a:r>
              </a:p>
              <a:p>
                <a:pPr marL="495296" indent="-342900">
                  <a:buFont typeface="Wingdings" panose="05000000000000000000" pitchFamily="2" charset="2"/>
                  <a:buChar char="v"/>
                </a:pPr>
                <a:r>
                  <a:rPr lang="tr-TR" sz="2000" dirty="0"/>
                  <a:t>Fresh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𝑃𝐾</m:t>
                        </m:r>
                      </m:e>
                    </m:d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tr-TR" sz="2000" b="0" dirty="0"/>
              </a:p>
              <a:p>
                <a:pPr marL="495296" indent="-342900">
                  <a:buFont typeface="Wingdings" panose="05000000000000000000" pitchFamily="2" charset="2"/>
                  <a:buChar char="v"/>
                </a:pPr>
                <a:r>
                  <a:rPr lang="tr-TR" sz="2000" dirty="0"/>
                  <a:t>Fresh </a:t>
                </a:r>
                <a14:m>
                  <m:oMath xmlns:m="http://schemas.openxmlformats.org/officeDocument/2006/math">
                    <m:r>
                      <a:rPr lang="tr-TR" sz="200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𝑃𝐾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𝑎𝑝𝑘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000" dirty="0"/>
                  <a:t>?</a:t>
                </a:r>
                <a:endParaRPr lang="tr-TR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Dikdörtgen 20">
                <a:extLst>
                  <a:ext uri="{FF2B5EF4-FFF2-40B4-BE49-F238E27FC236}">
                    <a16:creationId xmlns:a16="http://schemas.microsoft.com/office/drawing/2014/main" id="{E4D2D0CC-9B68-95E7-6C16-ECF4D2CA5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667" y="1317911"/>
                <a:ext cx="4384024" cy="1583353"/>
              </a:xfrm>
              <a:prstGeom prst="rect">
                <a:avLst/>
              </a:prstGeom>
              <a:blipFill>
                <a:blip r:embed="rId2"/>
                <a:stretch>
                  <a:fillRect t="-1136" b="-7955"/>
                </a:stretch>
              </a:blipFill>
              <a:ln w="25400"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46">
            <a:extLst>
              <a:ext uri="{FF2B5EF4-FFF2-40B4-BE49-F238E27FC236}">
                <a16:creationId xmlns:a16="http://schemas.microsoft.com/office/drawing/2014/main" id="{B7948B79-A7E1-050A-E971-41578DEBCF22}"/>
              </a:ext>
            </a:extLst>
          </p:cNvPr>
          <p:cNvSpPr/>
          <p:nvPr/>
        </p:nvSpPr>
        <p:spPr>
          <a:xfrm>
            <a:off x="8350901" y="1986397"/>
            <a:ext cx="240365" cy="286287"/>
          </a:xfrm>
          <a:custGeom>
            <a:avLst/>
            <a:gdLst>
              <a:gd name="connsiteX0" fmla="*/ 0 w 3918706"/>
              <a:gd name="connsiteY0" fmla="*/ 0 h 4322956"/>
              <a:gd name="connsiteX1" fmla="*/ 3918706 w 3918706"/>
              <a:gd name="connsiteY1" fmla="*/ 0 h 4322956"/>
              <a:gd name="connsiteX2" fmla="*/ 3918706 w 3918706"/>
              <a:gd name="connsiteY2" fmla="*/ 4322956 h 4322956"/>
              <a:gd name="connsiteX3" fmla="*/ 0 w 3918706"/>
              <a:gd name="connsiteY3" fmla="*/ 4322956 h 4322956"/>
              <a:gd name="connsiteX4" fmla="*/ 0 w 3918706"/>
              <a:gd name="connsiteY4" fmla="*/ 0 h 4322956"/>
              <a:gd name="connsiteX0" fmla="*/ 0 w 3918706"/>
              <a:gd name="connsiteY0" fmla="*/ 0 h 4322956"/>
              <a:gd name="connsiteX1" fmla="*/ 3918706 w 3918706"/>
              <a:gd name="connsiteY1" fmla="*/ 0 h 4322956"/>
              <a:gd name="connsiteX2" fmla="*/ 3918706 w 3918706"/>
              <a:gd name="connsiteY2" fmla="*/ 4322956 h 4322956"/>
              <a:gd name="connsiteX3" fmla="*/ 0 w 3918706"/>
              <a:gd name="connsiteY3" fmla="*/ 4322956 h 4322956"/>
              <a:gd name="connsiteX4" fmla="*/ 0 w 3918706"/>
              <a:gd name="connsiteY4" fmla="*/ 0 h 4322956"/>
              <a:gd name="connsiteX0" fmla="*/ 0 w 3918706"/>
              <a:gd name="connsiteY0" fmla="*/ 0 h 4322956"/>
              <a:gd name="connsiteX1" fmla="*/ 3918706 w 3918706"/>
              <a:gd name="connsiteY1" fmla="*/ 0 h 4322956"/>
              <a:gd name="connsiteX2" fmla="*/ 3918706 w 3918706"/>
              <a:gd name="connsiteY2" fmla="*/ 4322956 h 4322956"/>
              <a:gd name="connsiteX3" fmla="*/ 0 w 3918706"/>
              <a:gd name="connsiteY3" fmla="*/ 4322956 h 4322956"/>
              <a:gd name="connsiteX4" fmla="*/ 0 w 3918706"/>
              <a:gd name="connsiteY4" fmla="*/ 0 h 4322956"/>
              <a:gd name="connsiteX0" fmla="*/ 0 w 3918706"/>
              <a:gd name="connsiteY0" fmla="*/ 0 h 4322956"/>
              <a:gd name="connsiteX1" fmla="*/ 3918706 w 3918706"/>
              <a:gd name="connsiteY1" fmla="*/ 0 h 4322956"/>
              <a:gd name="connsiteX2" fmla="*/ 3918706 w 3918706"/>
              <a:gd name="connsiteY2" fmla="*/ 4322956 h 4322956"/>
              <a:gd name="connsiteX3" fmla="*/ 0 w 3918706"/>
              <a:gd name="connsiteY3" fmla="*/ 4322956 h 4322956"/>
              <a:gd name="connsiteX4" fmla="*/ 0 w 3918706"/>
              <a:gd name="connsiteY4" fmla="*/ 0 h 4322956"/>
              <a:gd name="connsiteX0" fmla="*/ 0 w 3918706"/>
              <a:gd name="connsiteY0" fmla="*/ 0 h 4322956"/>
              <a:gd name="connsiteX1" fmla="*/ 3918706 w 3918706"/>
              <a:gd name="connsiteY1" fmla="*/ 0 h 4322956"/>
              <a:gd name="connsiteX2" fmla="*/ 3918706 w 3918706"/>
              <a:gd name="connsiteY2" fmla="*/ 4322956 h 4322956"/>
              <a:gd name="connsiteX3" fmla="*/ 0 w 3918706"/>
              <a:gd name="connsiteY3" fmla="*/ 4322956 h 4322956"/>
              <a:gd name="connsiteX4" fmla="*/ 0 w 3918706"/>
              <a:gd name="connsiteY4" fmla="*/ 0 h 432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8706" h="4322956">
                <a:moveTo>
                  <a:pt x="0" y="0"/>
                </a:moveTo>
                <a:lnTo>
                  <a:pt x="3918706" y="0"/>
                </a:lnTo>
                <a:lnTo>
                  <a:pt x="3918706" y="4322956"/>
                </a:lnTo>
                <a:lnTo>
                  <a:pt x="0" y="4322956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97615395-3C79-55E9-3359-7DE6A1FEBDFF}"/>
              </a:ext>
            </a:extLst>
          </p:cNvPr>
          <p:cNvCxnSpPr>
            <a:cxnSpLocks/>
            <a:stCxn id="11" idx="3"/>
            <a:endCxn id="7" idx="0"/>
          </p:cNvCxnSpPr>
          <p:nvPr/>
        </p:nvCxnSpPr>
        <p:spPr>
          <a:xfrm>
            <a:off x="8350901" y="2272684"/>
            <a:ext cx="2430319" cy="1472887"/>
          </a:xfrm>
          <a:prstGeom prst="bentConnector2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o 37">
                <a:extLst>
                  <a:ext uri="{FF2B5EF4-FFF2-40B4-BE49-F238E27FC236}">
                    <a16:creationId xmlns:a16="http://schemas.microsoft.com/office/drawing/2014/main" id="{A633B5DA-4BFA-0487-C18D-5662A434719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163111" y="3745571"/>
              <a:ext cx="3652835" cy="1280160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3652835">
                      <a:extLst>
                        <a:ext uri="{9D8B030D-6E8A-4147-A177-3AD203B41FA5}">
                          <a16:colId xmlns:a16="http://schemas.microsoft.com/office/drawing/2014/main" val="2714186721"/>
                        </a:ext>
                      </a:extLst>
                    </a:gridCol>
                  </a:tblGrid>
                  <a:tr h="263342">
                    <a:tc>
                      <a:txBody>
                        <a:bodyPr/>
                        <a:lstStyle/>
                        <a:p>
                          <a:r>
                            <a:rPr lang="tr-TR" dirty="0" err="1"/>
                            <a:t>Group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Unforgeability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24684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dirty="0" err="1"/>
                            <a:t>Infeasible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to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forge</a:t>
                          </a:r>
                          <a:r>
                            <a:rPr lang="tr-TR" dirty="0"/>
                            <a:t> a </a:t>
                          </a:r>
                          <a:r>
                            <a:rPr lang="tr-TR" dirty="0" err="1"/>
                            <a:t>signature</a:t>
                          </a:r>
                          <a:r>
                            <a:rPr lang="tr-TR" dirty="0"/>
                            <a:t> on </a:t>
                          </a:r>
                          <a14:m>
                            <m:oMath xmlns:m="http://schemas.openxmlformats.org/officeDocument/2006/math"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for</a:t>
                          </a:r>
                          <a:r>
                            <a:rPr lang="tr-TR" dirty="0"/>
                            <a:t> a </a:t>
                          </a:r>
                          <a:r>
                            <a:rPr lang="tr-TR" dirty="0" err="1"/>
                            <a:t>group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key</a:t>
                          </a:r>
                          <a:r>
                            <a:rPr lang="tr-TR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𝑎𝑝𝑘</m:t>
                              </m:r>
                            </m:oMath>
                          </a14:m>
                          <a:r>
                            <a:rPr lang="tr-TR" dirty="0"/>
                            <a:t> that </a:t>
                          </a:r>
                          <a14:m>
                            <m:oMath xmlns:m="http://schemas.openxmlformats.org/officeDocument/2006/math"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p>
                                <m:sSupPr>
                                  <m:ctrlPr>
                                    <a:rPr lang="tr-T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tr-TR" sz="18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did</a:t>
                          </a:r>
                          <a:r>
                            <a:rPr lang="tr-TR" dirty="0"/>
                            <a:t> not </a:t>
                          </a:r>
                          <a:r>
                            <a:rPr lang="tr-TR" dirty="0" err="1"/>
                            <a:t>mean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to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sign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together</a:t>
                          </a:r>
                          <a:r>
                            <a:rPr lang="tr-TR" dirty="0"/>
                            <a:t>.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19722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o 37">
                <a:extLst>
                  <a:ext uri="{FF2B5EF4-FFF2-40B4-BE49-F238E27FC236}">
                    <a16:creationId xmlns:a16="http://schemas.microsoft.com/office/drawing/2014/main" id="{E696E29B-A58A-863A-5E40-5F4556CE628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163111" y="3745571"/>
              <a:ext cx="3652835" cy="1280160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3652835">
                      <a:extLst>
                        <a:ext uri="{9D8B030D-6E8A-4147-A177-3AD203B41FA5}">
                          <a16:colId xmlns:a16="http://schemas.microsoft.com/office/drawing/2014/main" val="271418672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tr-TR" dirty="0" err="1"/>
                            <a:t>Group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Unforgeability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2468456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333" t="-43046" r="-333" b="-99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19722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9" name="Rectangle 46">
            <a:extLst>
              <a:ext uri="{FF2B5EF4-FFF2-40B4-BE49-F238E27FC236}">
                <a16:creationId xmlns:a16="http://schemas.microsoft.com/office/drawing/2014/main" id="{AD9B4F3F-F186-2000-4E5A-B88A1E229CD2}"/>
              </a:ext>
            </a:extLst>
          </p:cNvPr>
          <p:cNvSpPr/>
          <p:nvPr/>
        </p:nvSpPr>
        <p:spPr>
          <a:xfrm>
            <a:off x="8367754" y="2563070"/>
            <a:ext cx="1448192" cy="338194"/>
          </a:xfrm>
          <a:custGeom>
            <a:avLst/>
            <a:gdLst>
              <a:gd name="connsiteX0" fmla="*/ 0 w 3918706"/>
              <a:gd name="connsiteY0" fmla="*/ 0 h 4322956"/>
              <a:gd name="connsiteX1" fmla="*/ 3918706 w 3918706"/>
              <a:gd name="connsiteY1" fmla="*/ 0 h 4322956"/>
              <a:gd name="connsiteX2" fmla="*/ 3918706 w 3918706"/>
              <a:gd name="connsiteY2" fmla="*/ 4322956 h 4322956"/>
              <a:gd name="connsiteX3" fmla="*/ 0 w 3918706"/>
              <a:gd name="connsiteY3" fmla="*/ 4322956 h 4322956"/>
              <a:gd name="connsiteX4" fmla="*/ 0 w 3918706"/>
              <a:gd name="connsiteY4" fmla="*/ 0 h 4322956"/>
              <a:gd name="connsiteX0" fmla="*/ 0 w 3918706"/>
              <a:gd name="connsiteY0" fmla="*/ 0 h 4322956"/>
              <a:gd name="connsiteX1" fmla="*/ 3918706 w 3918706"/>
              <a:gd name="connsiteY1" fmla="*/ 0 h 4322956"/>
              <a:gd name="connsiteX2" fmla="*/ 3918706 w 3918706"/>
              <a:gd name="connsiteY2" fmla="*/ 4322956 h 4322956"/>
              <a:gd name="connsiteX3" fmla="*/ 0 w 3918706"/>
              <a:gd name="connsiteY3" fmla="*/ 4322956 h 4322956"/>
              <a:gd name="connsiteX4" fmla="*/ 0 w 3918706"/>
              <a:gd name="connsiteY4" fmla="*/ 0 h 4322956"/>
              <a:gd name="connsiteX0" fmla="*/ 0 w 3918706"/>
              <a:gd name="connsiteY0" fmla="*/ 0 h 4322956"/>
              <a:gd name="connsiteX1" fmla="*/ 3918706 w 3918706"/>
              <a:gd name="connsiteY1" fmla="*/ 0 h 4322956"/>
              <a:gd name="connsiteX2" fmla="*/ 3918706 w 3918706"/>
              <a:gd name="connsiteY2" fmla="*/ 4322956 h 4322956"/>
              <a:gd name="connsiteX3" fmla="*/ 0 w 3918706"/>
              <a:gd name="connsiteY3" fmla="*/ 4322956 h 4322956"/>
              <a:gd name="connsiteX4" fmla="*/ 0 w 3918706"/>
              <a:gd name="connsiteY4" fmla="*/ 0 h 4322956"/>
              <a:gd name="connsiteX0" fmla="*/ 0 w 3918706"/>
              <a:gd name="connsiteY0" fmla="*/ 0 h 4322956"/>
              <a:gd name="connsiteX1" fmla="*/ 3918706 w 3918706"/>
              <a:gd name="connsiteY1" fmla="*/ 0 h 4322956"/>
              <a:gd name="connsiteX2" fmla="*/ 3918706 w 3918706"/>
              <a:gd name="connsiteY2" fmla="*/ 4322956 h 4322956"/>
              <a:gd name="connsiteX3" fmla="*/ 0 w 3918706"/>
              <a:gd name="connsiteY3" fmla="*/ 4322956 h 4322956"/>
              <a:gd name="connsiteX4" fmla="*/ 0 w 3918706"/>
              <a:gd name="connsiteY4" fmla="*/ 0 h 4322956"/>
              <a:gd name="connsiteX0" fmla="*/ 0 w 3918706"/>
              <a:gd name="connsiteY0" fmla="*/ 0 h 4322956"/>
              <a:gd name="connsiteX1" fmla="*/ 3918706 w 3918706"/>
              <a:gd name="connsiteY1" fmla="*/ 0 h 4322956"/>
              <a:gd name="connsiteX2" fmla="*/ 3918706 w 3918706"/>
              <a:gd name="connsiteY2" fmla="*/ 4322956 h 4322956"/>
              <a:gd name="connsiteX3" fmla="*/ 0 w 3918706"/>
              <a:gd name="connsiteY3" fmla="*/ 4322956 h 4322956"/>
              <a:gd name="connsiteX4" fmla="*/ 0 w 3918706"/>
              <a:gd name="connsiteY4" fmla="*/ 0 h 432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8706" h="4322956">
                <a:moveTo>
                  <a:pt x="0" y="0"/>
                </a:moveTo>
                <a:lnTo>
                  <a:pt x="3918706" y="0"/>
                </a:lnTo>
                <a:lnTo>
                  <a:pt x="3918706" y="4322956"/>
                </a:lnTo>
                <a:lnTo>
                  <a:pt x="0" y="4322956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Düz Bağlayıcı 7">
            <a:extLst>
              <a:ext uri="{FF2B5EF4-FFF2-40B4-BE49-F238E27FC236}">
                <a16:creationId xmlns:a16="http://schemas.microsoft.com/office/drawing/2014/main" id="{88907B55-784E-E2E3-FB56-08A39D9201C1}"/>
              </a:ext>
            </a:extLst>
          </p:cNvPr>
          <p:cNvCxnSpPr>
            <a:cxnSpLocks/>
            <a:stCxn id="49" idx="3"/>
            <a:endCxn id="38" idx="0"/>
          </p:cNvCxnSpPr>
          <p:nvPr/>
        </p:nvCxnSpPr>
        <p:spPr>
          <a:xfrm flipH="1">
            <a:off x="7989528" y="2901264"/>
            <a:ext cx="378226" cy="844307"/>
          </a:xfrm>
          <a:prstGeom prst="bentConnector4">
            <a:avLst>
              <a:gd name="adj1" fmla="val -60440"/>
              <a:gd name="adj2" fmla="val 50000"/>
            </a:avLst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 17">
            <a:extLst>
              <a:ext uri="{FF2B5EF4-FFF2-40B4-BE49-F238E27FC236}">
                <a16:creationId xmlns:a16="http://schemas.microsoft.com/office/drawing/2014/main" id="{E529F6F1-5CE4-4058-CD5E-6896D688847E}"/>
              </a:ext>
            </a:extLst>
          </p:cNvPr>
          <p:cNvGrpSpPr/>
          <p:nvPr/>
        </p:nvGrpSpPr>
        <p:grpSpPr>
          <a:xfrm>
            <a:off x="3794865" y="2273210"/>
            <a:ext cx="1225477" cy="1369189"/>
            <a:chOff x="2738781" y="1356967"/>
            <a:chExt cx="1225477" cy="1369189"/>
          </a:xfrm>
        </p:grpSpPr>
        <p:sp>
          <p:nvSpPr>
            <p:cNvPr id="3" name="Rectangle 46">
              <a:extLst>
                <a:ext uri="{FF2B5EF4-FFF2-40B4-BE49-F238E27FC236}">
                  <a16:creationId xmlns:a16="http://schemas.microsoft.com/office/drawing/2014/main" id="{731CD72D-BEE6-767E-0FD7-CF1B56751AC8}"/>
                </a:ext>
              </a:extLst>
            </p:cNvPr>
            <p:cNvSpPr/>
            <p:nvPr/>
          </p:nvSpPr>
          <p:spPr>
            <a:xfrm>
              <a:off x="2738781" y="1356967"/>
              <a:ext cx="1225477" cy="1369189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up 4">
              <a:extLst>
                <a:ext uri="{FF2B5EF4-FFF2-40B4-BE49-F238E27FC236}">
                  <a16:creationId xmlns:a16="http://schemas.microsoft.com/office/drawing/2014/main" id="{00F3BC76-C6A6-4ADD-C98E-4E73C51C0F5E}"/>
                </a:ext>
              </a:extLst>
            </p:cNvPr>
            <p:cNvGrpSpPr/>
            <p:nvPr/>
          </p:nvGrpSpPr>
          <p:grpSpPr>
            <a:xfrm>
              <a:off x="2922483" y="1495303"/>
              <a:ext cx="909210" cy="1059328"/>
              <a:chOff x="871777" y="2818320"/>
              <a:chExt cx="609600" cy="676359"/>
            </a:xfrm>
          </p:grpSpPr>
          <p:sp>
            <p:nvSpPr>
              <p:cNvPr id="6" name="Serbest Form: Şekil 5">
                <a:extLst>
                  <a:ext uri="{FF2B5EF4-FFF2-40B4-BE49-F238E27FC236}">
                    <a16:creationId xmlns:a16="http://schemas.microsoft.com/office/drawing/2014/main" id="{8909AE4D-B644-6EBD-9AFE-A38387D56233}"/>
                  </a:ext>
                </a:extLst>
              </p:cNvPr>
              <p:cNvSpPr/>
              <p:nvPr/>
            </p:nvSpPr>
            <p:spPr>
              <a:xfrm>
                <a:off x="871777" y="3189879"/>
                <a:ext cx="609600" cy="304800"/>
              </a:xfrm>
              <a:custGeom>
                <a:avLst/>
                <a:gdLst>
                  <a:gd name="connsiteX0" fmla="*/ 609600 w 609600"/>
                  <a:gd name="connsiteY0" fmla="*/ 152400 h 304800"/>
                  <a:gd name="connsiteX1" fmla="*/ 579120 w 609600"/>
                  <a:gd name="connsiteY1" fmla="*/ 91440 h 304800"/>
                  <a:gd name="connsiteX2" fmla="*/ 430530 w 609600"/>
                  <a:gd name="connsiteY2" fmla="*/ 19050 h 304800"/>
                  <a:gd name="connsiteX3" fmla="*/ 304800 w 609600"/>
                  <a:gd name="connsiteY3" fmla="*/ 0 h 304800"/>
                  <a:gd name="connsiteX4" fmla="*/ 179070 w 609600"/>
                  <a:gd name="connsiteY4" fmla="*/ 19050 h 304800"/>
                  <a:gd name="connsiteX5" fmla="*/ 30480 w 609600"/>
                  <a:gd name="connsiteY5" fmla="*/ 91440 h 304800"/>
                  <a:gd name="connsiteX6" fmla="*/ 0 w 609600"/>
                  <a:gd name="connsiteY6" fmla="*/ 152400 h 304800"/>
                  <a:gd name="connsiteX7" fmla="*/ 0 w 609600"/>
                  <a:gd name="connsiteY7" fmla="*/ 304800 h 304800"/>
                  <a:gd name="connsiteX8" fmla="*/ 609600 w 609600"/>
                  <a:gd name="connsiteY8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9600" h="304800">
                    <a:moveTo>
                      <a:pt x="609600" y="152400"/>
                    </a:moveTo>
                    <a:cubicBezTo>
                      <a:pt x="609103" y="128536"/>
                      <a:pt x="597913" y="106157"/>
                      <a:pt x="579120" y="91440"/>
                    </a:cubicBezTo>
                    <a:cubicBezTo>
                      <a:pt x="537210" y="57150"/>
                      <a:pt x="483870" y="34290"/>
                      <a:pt x="430530" y="19050"/>
                    </a:cubicBezTo>
                    <a:cubicBezTo>
                      <a:pt x="389779" y="6575"/>
                      <a:pt x="347417" y="157"/>
                      <a:pt x="304800" y="0"/>
                    </a:cubicBezTo>
                    <a:cubicBezTo>
                      <a:pt x="262230" y="734"/>
                      <a:pt x="219947" y="7141"/>
                      <a:pt x="179070" y="19050"/>
                    </a:cubicBezTo>
                    <a:cubicBezTo>
                      <a:pt x="125800" y="34595"/>
                      <a:pt x="75555" y="59073"/>
                      <a:pt x="30480" y="91440"/>
                    </a:cubicBezTo>
                    <a:cubicBezTo>
                      <a:pt x="11687" y="106157"/>
                      <a:pt x="497" y="128536"/>
                      <a:pt x="0" y="152400"/>
                    </a:cubicBezTo>
                    <a:lnTo>
                      <a:pt x="0" y="304800"/>
                    </a:lnTo>
                    <a:lnTo>
                      <a:pt x="609600" y="30480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DE" dirty="0"/>
              </a:p>
            </p:txBody>
          </p:sp>
          <p:sp>
            <p:nvSpPr>
              <p:cNvPr id="9" name="Serbest Form: Şekil 8">
                <a:extLst>
                  <a:ext uri="{FF2B5EF4-FFF2-40B4-BE49-F238E27FC236}">
                    <a16:creationId xmlns:a16="http://schemas.microsoft.com/office/drawing/2014/main" id="{B680BC27-87E5-69D8-CB70-4FC1CDF04197}"/>
                  </a:ext>
                </a:extLst>
              </p:cNvPr>
              <p:cNvSpPr/>
              <p:nvPr/>
            </p:nvSpPr>
            <p:spPr>
              <a:xfrm>
                <a:off x="1006600" y="2818320"/>
                <a:ext cx="326044" cy="171533"/>
              </a:xfrm>
              <a:custGeom>
                <a:avLst/>
                <a:gdLst>
                  <a:gd name="connsiteX0" fmla="*/ 141402 w 326044"/>
                  <a:gd name="connsiteY0" fmla="*/ 140577 h 171533"/>
                  <a:gd name="connsiteX1" fmla="*/ 227127 w 326044"/>
                  <a:gd name="connsiteY1" fmla="*/ 78951 h 171533"/>
                  <a:gd name="connsiteX2" fmla="*/ 227127 w 326044"/>
                  <a:gd name="connsiteY2" fmla="*/ 78951 h 171533"/>
                  <a:gd name="connsiteX3" fmla="*/ 253416 w 326044"/>
                  <a:gd name="connsiteY3" fmla="*/ 89523 h 171533"/>
                  <a:gd name="connsiteX4" fmla="*/ 298945 w 326044"/>
                  <a:gd name="connsiteY4" fmla="*/ 137815 h 171533"/>
                  <a:gd name="connsiteX5" fmla="*/ 321329 w 326044"/>
                  <a:gd name="connsiteY5" fmla="*/ 170200 h 171533"/>
                  <a:gd name="connsiteX6" fmla="*/ 321329 w 326044"/>
                  <a:gd name="connsiteY6" fmla="*/ 170200 h 171533"/>
                  <a:gd name="connsiteX7" fmla="*/ 322377 w 326044"/>
                  <a:gd name="connsiteY7" fmla="*/ 171534 h 171533"/>
                  <a:gd name="connsiteX8" fmla="*/ 322377 w 326044"/>
                  <a:gd name="connsiteY8" fmla="*/ 171534 h 171533"/>
                  <a:gd name="connsiteX9" fmla="*/ 323615 w 326044"/>
                  <a:gd name="connsiteY9" fmla="*/ 111240 h 171533"/>
                  <a:gd name="connsiteX10" fmla="*/ 293802 w 326044"/>
                  <a:gd name="connsiteY10" fmla="*/ 50090 h 171533"/>
                  <a:gd name="connsiteX11" fmla="*/ 243795 w 326044"/>
                  <a:gd name="connsiteY11" fmla="*/ 33421 h 171533"/>
                  <a:gd name="connsiteX12" fmla="*/ 157880 w 326044"/>
                  <a:gd name="connsiteY12" fmla="*/ 84 h 171533"/>
                  <a:gd name="connsiteX13" fmla="*/ 36150 w 326044"/>
                  <a:gd name="connsiteY13" fmla="*/ 52376 h 171533"/>
                  <a:gd name="connsiteX14" fmla="*/ 6432 w 326044"/>
                  <a:gd name="connsiteY14" fmla="*/ 134958 h 171533"/>
                  <a:gd name="connsiteX15" fmla="*/ 2908 w 326044"/>
                  <a:gd name="connsiteY15" fmla="*/ 162866 h 171533"/>
                  <a:gd name="connsiteX16" fmla="*/ 18815 w 326044"/>
                  <a:gd name="connsiteY16" fmla="*/ 162866 h 171533"/>
                  <a:gd name="connsiteX17" fmla="*/ 18815 w 326044"/>
                  <a:gd name="connsiteY17" fmla="*/ 162866 h 171533"/>
                  <a:gd name="connsiteX18" fmla="*/ 141402 w 326044"/>
                  <a:gd name="connsiteY18" fmla="*/ 140577 h 17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6044" h="171533">
                    <a:moveTo>
                      <a:pt x="141402" y="140577"/>
                    </a:moveTo>
                    <a:cubicBezTo>
                      <a:pt x="166167" y="126004"/>
                      <a:pt x="227127" y="78951"/>
                      <a:pt x="227127" y="78951"/>
                    </a:cubicBezTo>
                    <a:lnTo>
                      <a:pt x="227127" y="78951"/>
                    </a:lnTo>
                    <a:cubicBezTo>
                      <a:pt x="236746" y="79784"/>
                      <a:pt x="245898" y="83465"/>
                      <a:pt x="253416" y="89523"/>
                    </a:cubicBezTo>
                    <a:cubicBezTo>
                      <a:pt x="271708" y="102368"/>
                      <a:pt x="287199" y="118799"/>
                      <a:pt x="298945" y="137815"/>
                    </a:cubicBezTo>
                    <a:cubicBezTo>
                      <a:pt x="309518" y="153627"/>
                      <a:pt x="318567" y="166390"/>
                      <a:pt x="321329" y="170200"/>
                    </a:cubicBezTo>
                    <a:lnTo>
                      <a:pt x="321329" y="170200"/>
                    </a:lnTo>
                    <a:lnTo>
                      <a:pt x="322377" y="171534"/>
                    </a:lnTo>
                    <a:lnTo>
                      <a:pt x="322377" y="171534"/>
                    </a:lnTo>
                    <a:cubicBezTo>
                      <a:pt x="327139" y="162009"/>
                      <a:pt x="326949" y="135434"/>
                      <a:pt x="323615" y="111240"/>
                    </a:cubicBezTo>
                    <a:cubicBezTo>
                      <a:pt x="318948" y="77903"/>
                      <a:pt x="315138" y="67997"/>
                      <a:pt x="293802" y="50090"/>
                    </a:cubicBezTo>
                    <a:cubicBezTo>
                      <a:pt x="280207" y="37769"/>
                      <a:pt x="262063" y="31721"/>
                      <a:pt x="243795" y="33421"/>
                    </a:cubicBezTo>
                    <a:cubicBezTo>
                      <a:pt x="219009" y="14187"/>
                      <a:pt x="189151" y="2602"/>
                      <a:pt x="157880" y="84"/>
                    </a:cubicBezTo>
                    <a:cubicBezTo>
                      <a:pt x="110255" y="-1631"/>
                      <a:pt x="58248" y="23229"/>
                      <a:pt x="36150" y="52376"/>
                    </a:cubicBezTo>
                    <a:cubicBezTo>
                      <a:pt x="2718" y="96191"/>
                      <a:pt x="6432" y="124766"/>
                      <a:pt x="6432" y="134958"/>
                    </a:cubicBezTo>
                    <a:cubicBezTo>
                      <a:pt x="6432" y="145149"/>
                      <a:pt x="-5283" y="162866"/>
                      <a:pt x="2908" y="162866"/>
                    </a:cubicBezTo>
                    <a:cubicBezTo>
                      <a:pt x="8242" y="162866"/>
                      <a:pt x="13481" y="162866"/>
                      <a:pt x="18815" y="162866"/>
                    </a:cubicBezTo>
                    <a:lnTo>
                      <a:pt x="18815" y="162866"/>
                    </a:lnTo>
                    <a:cubicBezTo>
                      <a:pt x="49009" y="162009"/>
                      <a:pt x="110636" y="158675"/>
                      <a:pt x="141402" y="140577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DE"/>
              </a:p>
            </p:txBody>
          </p:sp>
          <p:sp>
            <p:nvSpPr>
              <p:cNvPr id="10" name="Serbest Form: Şekil 9">
                <a:extLst>
                  <a:ext uri="{FF2B5EF4-FFF2-40B4-BE49-F238E27FC236}">
                    <a16:creationId xmlns:a16="http://schemas.microsoft.com/office/drawing/2014/main" id="{1BE14990-10C0-4424-E085-A4C1287C8125}"/>
                  </a:ext>
                </a:extLst>
              </p:cNvPr>
              <p:cNvSpPr/>
              <p:nvPr/>
            </p:nvSpPr>
            <p:spPr>
              <a:xfrm>
                <a:off x="1024272" y="2917463"/>
                <a:ext cx="303276" cy="233186"/>
              </a:xfrm>
              <a:custGeom>
                <a:avLst/>
                <a:gdLst>
                  <a:gd name="connsiteX0" fmla="*/ 289655 w 303276"/>
                  <a:gd name="connsiteY0" fmla="*/ 83534 h 233186"/>
                  <a:gd name="connsiteX1" fmla="*/ 265938 w 303276"/>
                  <a:gd name="connsiteY1" fmla="*/ 49340 h 233186"/>
                  <a:gd name="connsiteX2" fmla="*/ 225076 w 303276"/>
                  <a:gd name="connsiteY2" fmla="*/ 5715 h 233186"/>
                  <a:gd name="connsiteX3" fmla="*/ 214694 w 303276"/>
                  <a:gd name="connsiteY3" fmla="*/ 0 h 233186"/>
                  <a:gd name="connsiteX4" fmla="*/ 133350 w 303276"/>
                  <a:gd name="connsiteY4" fmla="*/ 57721 h 233186"/>
                  <a:gd name="connsiteX5" fmla="*/ 0 w 303276"/>
                  <a:gd name="connsiteY5" fmla="*/ 82677 h 233186"/>
                  <a:gd name="connsiteX6" fmla="*/ 154278 w 303276"/>
                  <a:gd name="connsiteY6" fmla="*/ 233175 h 233186"/>
                  <a:gd name="connsiteX7" fmla="*/ 303276 w 303276"/>
                  <a:gd name="connsiteY7" fmla="*/ 102203 h 233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3276" h="233186">
                    <a:moveTo>
                      <a:pt x="289655" y="83534"/>
                    </a:moveTo>
                    <a:cubicBezTo>
                      <a:pt x="289179" y="82868"/>
                      <a:pt x="278702" y="68294"/>
                      <a:pt x="265938" y="49340"/>
                    </a:cubicBezTo>
                    <a:cubicBezTo>
                      <a:pt x="255456" y="32148"/>
                      <a:pt x="241546" y="17297"/>
                      <a:pt x="225076" y="5715"/>
                    </a:cubicBezTo>
                    <a:cubicBezTo>
                      <a:pt x="221870" y="3380"/>
                      <a:pt x="218382" y="1460"/>
                      <a:pt x="214694" y="0"/>
                    </a:cubicBezTo>
                    <a:cubicBezTo>
                      <a:pt x="197739" y="12859"/>
                      <a:pt x="154115" y="45625"/>
                      <a:pt x="133350" y="57721"/>
                    </a:cubicBezTo>
                    <a:cubicBezTo>
                      <a:pt x="100394" y="76771"/>
                      <a:pt x="40291" y="81820"/>
                      <a:pt x="0" y="82677"/>
                    </a:cubicBezTo>
                    <a:cubicBezTo>
                      <a:pt x="1044" y="166839"/>
                      <a:pt x="70116" y="234219"/>
                      <a:pt x="154278" y="233175"/>
                    </a:cubicBezTo>
                    <a:cubicBezTo>
                      <a:pt x="229450" y="232243"/>
                      <a:pt x="292712" y="176634"/>
                      <a:pt x="303276" y="102203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DE"/>
              </a:p>
            </p:txBody>
          </p:sp>
        </p:grpSp>
      </p:grpSp>
      <p:grpSp>
        <p:nvGrpSpPr>
          <p:cNvPr id="12" name="Grup 11">
            <a:extLst>
              <a:ext uri="{FF2B5EF4-FFF2-40B4-BE49-F238E27FC236}">
                <a16:creationId xmlns:a16="http://schemas.microsoft.com/office/drawing/2014/main" id="{2C1EB4BE-3EEB-ABB3-2213-1E7A773DA9EB}"/>
              </a:ext>
            </a:extLst>
          </p:cNvPr>
          <p:cNvGrpSpPr/>
          <p:nvPr/>
        </p:nvGrpSpPr>
        <p:grpSpPr>
          <a:xfrm>
            <a:off x="894636" y="2272684"/>
            <a:ext cx="1225476" cy="1384066"/>
            <a:chOff x="635546" y="2560897"/>
            <a:chExt cx="1225476" cy="1384066"/>
          </a:xfrm>
        </p:grpSpPr>
        <p:grpSp>
          <p:nvGrpSpPr>
            <p:cNvPr id="13" name="Grup 12">
              <a:extLst>
                <a:ext uri="{FF2B5EF4-FFF2-40B4-BE49-F238E27FC236}">
                  <a16:creationId xmlns:a16="http://schemas.microsoft.com/office/drawing/2014/main" id="{ED772145-70BD-486D-F7BB-2EB57EAFB5D5}"/>
                </a:ext>
              </a:extLst>
            </p:cNvPr>
            <p:cNvGrpSpPr/>
            <p:nvPr/>
          </p:nvGrpSpPr>
          <p:grpSpPr>
            <a:xfrm>
              <a:off x="808890" y="2695779"/>
              <a:ext cx="910202" cy="1067813"/>
              <a:chOff x="1146747" y="2227364"/>
              <a:chExt cx="910202" cy="1067813"/>
            </a:xfrm>
          </p:grpSpPr>
          <p:sp>
            <p:nvSpPr>
              <p:cNvPr id="15" name="Serbest Form: Şekil 14">
                <a:extLst>
                  <a:ext uri="{FF2B5EF4-FFF2-40B4-BE49-F238E27FC236}">
                    <a16:creationId xmlns:a16="http://schemas.microsoft.com/office/drawing/2014/main" id="{4C94259D-B43C-A05C-154B-53FCD6238C6A}"/>
                  </a:ext>
                </a:extLst>
              </p:cNvPr>
              <p:cNvSpPr/>
              <p:nvPr/>
            </p:nvSpPr>
            <p:spPr>
              <a:xfrm>
                <a:off x="1146747" y="2840076"/>
                <a:ext cx="910202" cy="455101"/>
              </a:xfrm>
              <a:custGeom>
                <a:avLst/>
                <a:gdLst>
                  <a:gd name="connsiteX0" fmla="*/ 910202 w 910202"/>
                  <a:gd name="connsiteY0" fmla="*/ 227551 h 455101"/>
                  <a:gd name="connsiteX1" fmla="*/ 864692 w 910202"/>
                  <a:gd name="connsiteY1" fmla="*/ 136530 h 455101"/>
                  <a:gd name="connsiteX2" fmla="*/ 642830 w 910202"/>
                  <a:gd name="connsiteY2" fmla="*/ 28444 h 455101"/>
                  <a:gd name="connsiteX3" fmla="*/ 455101 w 910202"/>
                  <a:gd name="connsiteY3" fmla="*/ 0 h 455101"/>
                  <a:gd name="connsiteX4" fmla="*/ 267372 w 910202"/>
                  <a:gd name="connsiteY4" fmla="*/ 28444 h 455101"/>
                  <a:gd name="connsiteX5" fmla="*/ 45510 w 910202"/>
                  <a:gd name="connsiteY5" fmla="*/ 136530 h 455101"/>
                  <a:gd name="connsiteX6" fmla="*/ 0 w 910202"/>
                  <a:gd name="connsiteY6" fmla="*/ 227551 h 455101"/>
                  <a:gd name="connsiteX7" fmla="*/ 0 w 910202"/>
                  <a:gd name="connsiteY7" fmla="*/ 455101 h 455101"/>
                  <a:gd name="connsiteX8" fmla="*/ 910202 w 910202"/>
                  <a:gd name="connsiteY8" fmla="*/ 455101 h 45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0202" h="455101">
                    <a:moveTo>
                      <a:pt x="910202" y="227551"/>
                    </a:moveTo>
                    <a:cubicBezTo>
                      <a:pt x="909460" y="191919"/>
                      <a:pt x="892752" y="158505"/>
                      <a:pt x="864692" y="136530"/>
                    </a:cubicBezTo>
                    <a:cubicBezTo>
                      <a:pt x="802116" y="85331"/>
                      <a:pt x="722473" y="51199"/>
                      <a:pt x="642830" y="28444"/>
                    </a:cubicBezTo>
                    <a:cubicBezTo>
                      <a:pt x="581985" y="9817"/>
                      <a:pt x="518733" y="235"/>
                      <a:pt x="455101" y="0"/>
                    </a:cubicBezTo>
                    <a:cubicBezTo>
                      <a:pt x="391539" y="1096"/>
                      <a:pt x="328407" y="10662"/>
                      <a:pt x="267372" y="28444"/>
                    </a:cubicBezTo>
                    <a:cubicBezTo>
                      <a:pt x="187833" y="51654"/>
                      <a:pt x="112812" y="88203"/>
                      <a:pt x="45510" y="136530"/>
                    </a:cubicBezTo>
                    <a:cubicBezTo>
                      <a:pt x="17450" y="158505"/>
                      <a:pt x="742" y="191919"/>
                      <a:pt x="0" y="227551"/>
                    </a:cubicBezTo>
                    <a:lnTo>
                      <a:pt x="0" y="455101"/>
                    </a:lnTo>
                    <a:lnTo>
                      <a:pt x="910202" y="455101"/>
                    </a:lnTo>
                    <a:close/>
                  </a:path>
                </a:pathLst>
              </a:custGeom>
              <a:solidFill>
                <a:srgbClr val="C00000"/>
              </a:solidFill>
              <a:ln w="14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DE" dirty="0"/>
              </a:p>
            </p:txBody>
          </p:sp>
          <p:sp>
            <p:nvSpPr>
              <p:cNvPr id="16" name="Serbest Form: Şekil 15">
                <a:extLst>
                  <a:ext uri="{FF2B5EF4-FFF2-40B4-BE49-F238E27FC236}">
                    <a16:creationId xmlns:a16="http://schemas.microsoft.com/office/drawing/2014/main" id="{C8E12822-F559-00F7-A072-00D5F4DC7037}"/>
                  </a:ext>
                </a:extLst>
              </p:cNvPr>
              <p:cNvSpPr/>
              <p:nvPr/>
            </p:nvSpPr>
            <p:spPr>
              <a:xfrm>
                <a:off x="1320276" y="2227364"/>
                <a:ext cx="588644" cy="612712"/>
              </a:xfrm>
              <a:custGeom>
                <a:avLst/>
                <a:gdLst>
                  <a:gd name="connsiteX0" fmla="*/ 534744 w 588644"/>
                  <a:gd name="connsiteY0" fmla="*/ 484763 h 612712"/>
                  <a:gd name="connsiteX1" fmla="*/ 572147 w 588644"/>
                  <a:gd name="connsiteY1" fmla="*/ 215400 h 612712"/>
                  <a:gd name="connsiteX2" fmla="*/ 512984 w 588644"/>
                  <a:gd name="connsiteY2" fmla="*/ 89109 h 612712"/>
                  <a:gd name="connsiteX3" fmla="*/ 439172 w 588644"/>
                  <a:gd name="connsiteY3" fmla="*/ 88114 h 612712"/>
                  <a:gd name="connsiteX4" fmla="*/ 323548 w 588644"/>
                  <a:gd name="connsiteY4" fmla="*/ 10035 h 612712"/>
                  <a:gd name="connsiteX5" fmla="*/ 106522 w 588644"/>
                  <a:gd name="connsiteY5" fmla="*/ 37768 h 612712"/>
                  <a:gd name="connsiteX6" fmla="*/ 23608 w 588644"/>
                  <a:gd name="connsiteY6" fmla="*/ 246972 h 612712"/>
                  <a:gd name="connsiteX7" fmla="*/ 31573 w 588644"/>
                  <a:gd name="connsiteY7" fmla="*/ 531411 h 612712"/>
                  <a:gd name="connsiteX8" fmla="*/ 0 w 588644"/>
                  <a:gd name="connsiteY8" fmla="*/ 610342 h 612712"/>
                  <a:gd name="connsiteX9" fmla="*/ 132975 w 588644"/>
                  <a:gd name="connsiteY9" fmla="*/ 596120 h 612712"/>
                  <a:gd name="connsiteX10" fmla="*/ 200956 w 588644"/>
                  <a:gd name="connsiteY10" fmla="*/ 542646 h 612712"/>
                  <a:gd name="connsiteX11" fmla="*/ 56745 w 588644"/>
                  <a:gd name="connsiteY11" fmla="*/ 364303 h 612712"/>
                  <a:gd name="connsiteX12" fmla="*/ 62292 w 588644"/>
                  <a:gd name="connsiteY12" fmla="*/ 287789 h 612712"/>
                  <a:gd name="connsiteX13" fmla="*/ 139090 w 588644"/>
                  <a:gd name="connsiteY13" fmla="*/ 262332 h 612712"/>
                  <a:gd name="connsiteX14" fmla="*/ 282163 w 588644"/>
                  <a:gd name="connsiteY14" fmla="*/ 222084 h 612712"/>
                  <a:gd name="connsiteX15" fmla="*/ 423244 w 588644"/>
                  <a:gd name="connsiteY15" fmla="*/ 125375 h 612712"/>
                  <a:gd name="connsiteX16" fmla="*/ 443357 w 588644"/>
                  <a:gd name="connsiteY16" fmla="*/ 125529 h 612712"/>
                  <a:gd name="connsiteX17" fmla="*/ 447279 w 588644"/>
                  <a:gd name="connsiteY17" fmla="*/ 133339 h 612712"/>
                  <a:gd name="connsiteX18" fmla="*/ 471172 w 588644"/>
                  <a:gd name="connsiteY18" fmla="*/ 199329 h 612712"/>
                  <a:gd name="connsiteX19" fmla="*/ 492220 w 588644"/>
                  <a:gd name="connsiteY19" fmla="*/ 217818 h 612712"/>
                  <a:gd name="connsiteX20" fmla="*/ 516113 w 588644"/>
                  <a:gd name="connsiteY20" fmla="*/ 240146 h 612712"/>
                  <a:gd name="connsiteX21" fmla="*/ 533179 w 588644"/>
                  <a:gd name="connsiteY21" fmla="*/ 304713 h 612712"/>
                  <a:gd name="connsiteX22" fmla="*/ 375601 w 588644"/>
                  <a:gd name="connsiteY22" fmla="*/ 543926 h 612712"/>
                  <a:gd name="connsiteX23" fmla="*/ 442870 w 588644"/>
                  <a:gd name="connsiteY23" fmla="*/ 597969 h 612712"/>
                  <a:gd name="connsiteX24" fmla="*/ 588645 w 588644"/>
                  <a:gd name="connsiteY24" fmla="*/ 586165 h 612712"/>
                  <a:gd name="connsiteX25" fmla="*/ 534744 w 588644"/>
                  <a:gd name="connsiteY25" fmla="*/ 484763 h 612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88644" h="612712">
                    <a:moveTo>
                      <a:pt x="534744" y="484763"/>
                    </a:moveTo>
                    <a:cubicBezTo>
                      <a:pt x="521660" y="433564"/>
                      <a:pt x="571721" y="305567"/>
                      <a:pt x="572147" y="215400"/>
                    </a:cubicBezTo>
                    <a:cubicBezTo>
                      <a:pt x="572147" y="143295"/>
                      <a:pt x="551668" y="111011"/>
                      <a:pt x="512984" y="89109"/>
                    </a:cubicBezTo>
                    <a:cubicBezTo>
                      <a:pt x="490656" y="76452"/>
                      <a:pt x="439172" y="88114"/>
                      <a:pt x="439172" y="88114"/>
                    </a:cubicBezTo>
                    <a:cubicBezTo>
                      <a:pt x="439172" y="88114"/>
                      <a:pt x="412578" y="37768"/>
                      <a:pt x="323548" y="10035"/>
                    </a:cubicBezTo>
                    <a:cubicBezTo>
                      <a:pt x="250392" y="-9882"/>
                      <a:pt x="172320" y="95"/>
                      <a:pt x="106522" y="37768"/>
                    </a:cubicBezTo>
                    <a:cubicBezTo>
                      <a:pt x="51483" y="73323"/>
                      <a:pt x="24888" y="112433"/>
                      <a:pt x="23608" y="246972"/>
                    </a:cubicBezTo>
                    <a:cubicBezTo>
                      <a:pt x="22471" y="370276"/>
                      <a:pt x="39395" y="479785"/>
                      <a:pt x="31573" y="531411"/>
                    </a:cubicBezTo>
                    <a:cubicBezTo>
                      <a:pt x="27966" y="559987"/>
                      <a:pt x="17096" y="587162"/>
                      <a:pt x="0" y="610342"/>
                    </a:cubicBezTo>
                    <a:cubicBezTo>
                      <a:pt x="0" y="610342"/>
                      <a:pt x="85331" y="621293"/>
                      <a:pt x="132975" y="596120"/>
                    </a:cubicBezTo>
                    <a:cubicBezTo>
                      <a:pt x="156950" y="580034"/>
                      <a:pt x="179675" y="562158"/>
                      <a:pt x="200956" y="542646"/>
                    </a:cubicBezTo>
                    <a:cubicBezTo>
                      <a:pt x="127966" y="508604"/>
                      <a:pt x="74757" y="442801"/>
                      <a:pt x="56745" y="364303"/>
                    </a:cubicBezTo>
                    <a:cubicBezTo>
                      <a:pt x="54897" y="357477"/>
                      <a:pt x="42523" y="312820"/>
                      <a:pt x="62292" y="287789"/>
                    </a:cubicBezTo>
                    <a:cubicBezTo>
                      <a:pt x="73101" y="273567"/>
                      <a:pt x="97847" y="269585"/>
                      <a:pt x="139090" y="262332"/>
                    </a:cubicBezTo>
                    <a:cubicBezTo>
                      <a:pt x="188460" y="255828"/>
                      <a:pt x="236643" y="242275"/>
                      <a:pt x="282163" y="222084"/>
                    </a:cubicBezTo>
                    <a:cubicBezTo>
                      <a:pt x="333333" y="196352"/>
                      <a:pt x="380789" y="163821"/>
                      <a:pt x="423244" y="125375"/>
                    </a:cubicBezTo>
                    <a:cubicBezTo>
                      <a:pt x="428840" y="119864"/>
                      <a:pt x="437844" y="119932"/>
                      <a:pt x="443357" y="125529"/>
                    </a:cubicBezTo>
                    <a:cubicBezTo>
                      <a:pt x="445451" y="127656"/>
                      <a:pt x="446824" y="130388"/>
                      <a:pt x="447279" y="133339"/>
                    </a:cubicBezTo>
                    <a:cubicBezTo>
                      <a:pt x="450665" y="156734"/>
                      <a:pt x="458796" y="179189"/>
                      <a:pt x="471172" y="199329"/>
                    </a:cubicBezTo>
                    <a:cubicBezTo>
                      <a:pt x="476969" y="206756"/>
                      <a:pt x="484108" y="213028"/>
                      <a:pt x="492220" y="217818"/>
                    </a:cubicBezTo>
                    <a:cubicBezTo>
                      <a:pt x="501676" y="223484"/>
                      <a:pt x="509821" y="231094"/>
                      <a:pt x="516113" y="240146"/>
                    </a:cubicBezTo>
                    <a:cubicBezTo>
                      <a:pt x="526383" y="260189"/>
                      <a:pt x="532204" y="282213"/>
                      <a:pt x="533179" y="304713"/>
                    </a:cubicBezTo>
                    <a:cubicBezTo>
                      <a:pt x="532249" y="408496"/>
                      <a:pt x="470587" y="502102"/>
                      <a:pt x="375601" y="543926"/>
                    </a:cubicBezTo>
                    <a:cubicBezTo>
                      <a:pt x="393520" y="559712"/>
                      <a:pt x="416986" y="579196"/>
                      <a:pt x="442870" y="597969"/>
                    </a:cubicBezTo>
                    <a:cubicBezTo>
                      <a:pt x="485536" y="628831"/>
                      <a:pt x="588645" y="586165"/>
                      <a:pt x="588645" y="586165"/>
                    </a:cubicBezTo>
                    <a:cubicBezTo>
                      <a:pt x="588645" y="586165"/>
                      <a:pt x="555365" y="566254"/>
                      <a:pt x="534744" y="4847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4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DE"/>
              </a:p>
            </p:txBody>
          </p:sp>
          <p:sp>
            <p:nvSpPr>
              <p:cNvPr id="17" name="Serbest Form: Şekil 16">
                <a:extLst>
                  <a:ext uri="{FF2B5EF4-FFF2-40B4-BE49-F238E27FC236}">
                    <a16:creationId xmlns:a16="http://schemas.microsoft.com/office/drawing/2014/main" id="{7178F346-FC70-6412-D0F1-EE3692AA96C1}"/>
                  </a:ext>
                </a:extLst>
              </p:cNvPr>
              <p:cNvSpPr/>
              <p:nvPr/>
            </p:nvSpPr>
            <p:spPr>
              <a:xfrm>
                <a:off x="1399587" y="2389716"/>
                <a:ext cx="425424" cy="370765"/>
              </a:xfrm>
              <a:custGeom>
                <a:avLst/>
                <a:gdLst>
                  <a:gd name="connsiteX0" fmla="*/ 425425 w 425424"/>
                  <a:gd name="connsiteY0" fmla="*/ 143215 h 370765"/>
                  <a:gd name="connsiteX1" fmla="*/ 413194 w 425424"/>
                  <a:gd name="connsiteY1" fmla="*/ 93580 h 370765"/>
                  <a:gd name="connsiteX2" fmla="*/ 397265 w 425424"/>
                  <a:gd name="connsiteY2" fmla="*/ 79358 h 370765"/>
                  <a:gd name="connsiteX3" fmla="*/ 368821 w 425424"/>
                  <a:gd name="connsiteY3" fmla="*/ 54470 h 370765"/>
                  <a:gd name="connsiteX4" fmla="*/ 344502 w 425424"/>
                  <a:gd name="connsiteY4" fmla="*/ 0 h 370765"/>
                  <a:gd name="connsiteX5" fmla="*/ 215083 w 425424"/>
                  <a:gd name="connsiteY5" fmla="*/ 85331 h 370765"/>
                  <a:gd name="connsiteX6" fmla="*/ 64046 w 425424"/>
                  <a:gd name="connsiteY6" fmla="*/ 127997 h 370765"/>
                  <a:gd name="connsiteX7" fmla="*/ 4883 w 425424"/>
                  <a:gd name="connsiteY7" fmla="*/ 142930 h 370765"/>
                  <a:gd name="connsiteX8" fmla="*/ 4883 w 425424"/>
                  <a:gd name="connsiteY8" fmla="*/ 194271 h 370765"/>
                  <a:gd name="connsiteX9" fmla="*/ 212096 w 425424"/>
                  <a:gd name="connsiteY9" fmla="*/ 370765 h 370765"/>
                  <a:gd name="connsiteX10" fmla="*/ 425425 w 425424"/>
                  <a:gd name="connsiteY10" fmla="*/ 143215 h 37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5424" h="370765">
                    <a:moveTo>
                      <a:pt x="425425" y="143215"/>
                    </a:moveTo>
                    <a:cubicBezTo>
                      <a:pt x="424665" y="126025"/>
                      <a:pt x="420508" y="109155"/>
                      <a:pt x="413194" y="93580"/>
                    </a:cubicBezTo>
                    <a:cubicBezTo>
                      <a:pt x="409028" y="87695"/>
                      <a:pt x="403583" y="82833"/>
                      <a:pt x="397265" y="79358"/>
                    </a:cubicBezTo>
                    <a:cubicBezTo>
                      <a:pt x="386388" y="72806"/>
                      <a:pt x="376759" y="64381"/>
                      <a:pt x="368821" y="54470"/>
                    </a:cubicBezTo>
                    <a:cubicBezTo>
                      <a:pt x="357378" y="37995"/>
                      <a:pt x="349128" y="19518"/>
                      <a:pt x="344502" y="0"/>
                    </a:cubicBezTo>
                    <a:cubicBezTo>
                      <a:pt x="304796" y="33338"/>
                      <a:pt x="261368" y="61971"/>
                      <a:pt x="215083" y="85331"/>
                    </a:cubicBezTo>
                    <a:cubicBezTo>
                      <a:pt x="167037" y="106704"/>
                      <a:pt x="116173" y="121073"/>
                      <a:pt x="64046" y="127997"/>
                    </a:cubicBezTo>
                    <a:cubicBezTo>
                      <a:pt x="40011" y="132264"/>
                      <a:pt x="10003" y="137526"/>
                      <a:pt x="4883" y="142930"/>
                    </a:cubicBezTo>
                    <a:cubicBezTo>
                      <a:pt x="-3650" y="154023"/>
                      <a:pt x="758" y="182325"/>
                      <a:pt x="4883" y="194271"/>
                    </a:cubicBezTo>
                    <a:cubicBezTo>
                      <a:pt x="29202" y="296811"/>
                      <a:pt x="116240" y="370765"/>
                      <a:pt x="212096" y="370765"/>
                    </a:cubicBezTo>
                    <a:cubicBezTo>
                      <a:pt x="325871" y="370765"/>
                      <a:pt x="425425" y="264385"/>
                      <a:pt x="425425" y="143215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4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DE" dirty="0"/>
              </a:p>
            </p:txBody>
          </p:sp>
        </p:grpSp>
        <p:sp>
          <p:nvSpPr>
            <p:cNvPr id="14" name="Rectangle 46">
              <a:extLst>
                <a:ext uri="{FF2B5EF4-FFF2-40B4-BE49-F238E27FC236}">
                  <a16:creationId xmlns:a16="http://schemas.microsoft.com/office/drawing/2014/main" id="{EC0C3CCA-0862-1230-3067-2421F22919E8}"/>
                </a:ext>
              </a:extLst>
            </p:cNvPr>
            <p:cNvSpPr/>
            <p:nvPr/>
          </p:nvSpPr>
          <p:spPr>
            <a:xfrm>
              <a:off x="635546" y="2560897"/>
              <a:ext cx="1225476" cy="1384066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Metin Yer Tutucusu 2">
                <a:extLst>
                  <a:ext uri="{FF2B5EF4-FFF2-40B4-BE49-F238E27FC236}">
                    <a16:creationId xmlns:a16="http://schemas.microsoft.com/office/drawing/2014/main" id="{C5D0AE66-F81D-CECC-240B-6D29E00D8D5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39117" y="1330283"/>
                <a:ext cx="5532190" cy="1143222"/>
              </a:xfrm>
            </p:spPr>
            <p:txBody>
              <a:bodyPr>
                <a:normAutofit/>
              </a:bodyPr>
              <a:lstStyle/>
              <a:p>
                <a:pPr marL="152396" indent="0">
                  <a:buNone/>
                </a:pPr>
                <a:r>
                  <a:rPr lang="en-US" sz="2000" dirty="0"/>
                  <a:t>Money transfer </a:t>
                </a:r>
                <a:r>
                  <a:rPr lang="en-US" sz="2000" dirty="0" err="1"/>
                  <a:t>from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joint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account</a:t>
                </a:r>
                <a:r>
                  <a:rPr lang="en-US" sz="2000" dirty="0"/>
                  <a:t> of Alice </a:t>
                </a:r>
                <a:r>
                  <a:rPr lang="en-US" sz="2000" dirty="0" err="1"/>
                  <a:t>and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Bob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to</a:t>
                </a:r>
                <a:r>
                  <a:rPr lang="en-US" sz="2000" dirty="0"/>
                  <a:t> Eve: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≔"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𝑆𝑒𝑛𝑑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$10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𝐸𝑣𝑒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Metin Yer Tutucusu 2">
                <a:extLst>
                  <a:ext uri="{FF2B5EF4-FFF2-40B4-BE49-F238E27FC236}">
                    <a16:creationId xmlns:a16="http://schemas.microsoft.com/office/drawing/2014/main" id="{CA1A6126-0EE6-EB78-ABFC-DF5828D2B3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9117" y="1330283"/>
                <a:ext cx="5532190" cy="1143222"/>
              </a:xfrm>
              <a:blipFill>
                <a:blip r:embed="rId4"/>
                <a:stretch>
                  <a:fillRect t="-1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46">
            <a:extLst>
              <a:ext uri="{FF2B5EF4-FFF2-40B4-BE49-F238E27FC236}">
                <a16:creationId xmlns:a16="http://schemas.microsoft.com/office/drawing/2014/main" id="{C1C53BE3-D0B0-FE65-1285-45800E31AFBE}"/>
              </a:ext>
            </a:extLst>
          </p:cNvPr>
          <p:cNvSpPr/>
          <p:nvPr/>
        </p:nvSpPr>
        <p:spPr>
          <a:xfrm>
            <a:off x="3048480" y="1298259"/>
            <a:ext cx="2419044" cy="434407"/>
          </a:xfrm>
          <a:custGeom>
            <a:avLst/>
            <a:gdLst>
              <a:gd name="connsiteX0" fmla="*/ 0 w 1785106"/>
              <a:gd name="connsiteY0" fmla="*/ 0 h 2196518"/>
              <a:gd name="connsiteX1" fmla="*/ 1785106 w 1785106"/>
              <a:gd name="connsiteY1" fmla="*/ 0 h 2196518"/>
              <a:gd name="connsiteX2" fmla="*/ 1785106 w 1785106"/>
              <a:gd name="connsiteY2" fmla="*/ 2196518 h 2196518"/>
              <a:gd name="connsiteX3" fmla="*/ 0 w 1785106"/>
              <a:gd name="connsiteY3" fmla="*/ 2196518 h 2196518"/>
              <a:gd name="connsiteX4" fmla="*/ 0 w 1785106"/>
              <a:gd name="connsiteY4" fmla="*/ 0 h 2196518"/>
              <a:gd name="connsiteX0" fmla="*/ 0 w 1785106"/>
              <a:gd name="connsiteY0" fmla="*/ 0 h 2196518"/>
              <a:gd name="connsiteX1" fmla="*/ 1785106 w 1785106"/>
              <a:gd name="connsiteY1" fmla="*/ 0 h 2196518"/>
              <a:gd name="connsiteX2" fmla="*/ 1785106 w 1785106"/>
              <a:gd name="connsiteY2" fmla="*/ 2196518 h 2196518"/>
              <a:gd name="connsiteX3" fmla="*/ 0 w 1785106"/>
              <a:gd name="connsiteY3" fmla="*/ 2196518 h 2196518"/>
              <a:gd name="connsiteX4" fmla="*/ 0 w 1785106"/>
              <a:gd name="connsiteY4" fmla="*/ 0 h 2196518"/>
              <a:gd name="connsiteX0" fmla="*/ 0 w 1785106"/>
              <a:gd name="connsiteY0" fmla="*/ 0 h 2196518"/>
              <a:gd name="connsiteX1" fmla="*/ 1785106 w 1785106"/>
              <a:gd name="connsiteY1" fmla="*/ 0 h 2196518"/>
              <a:gd name="connsiteX2" fmla="*/ 1785106 w 1785106"/>
              <a:gd name="connsiteY2" fmla="*/ 2196518 h 2196518"/>
              <a:gd name="connsiteX3" fmla="*/ 0 w 1785106"/>
              <a:gd name="connsiteY3" fmla="*/ 2196518 h 2196518"/>
              <a:gd name="connsiteX4" fmla="*/ 0 w 1785106"/>
              <a:gd name="connsiteY4" fmla="*/ 0 h 2196518"/>
              <a:gd name="connsiteX0" fmla="*/ 0 w 1785106"/>
              <a:gd name="connsiteY0" fmla="*/ 0 h 2196518"/>
              <a:gd name="connsiteX1" fmla="*/ 1785106 w 1785106"/>
              <a:gd name="connsiteY1" fmla="*/ 0 h 2196518"/>
              <a:gd name="connsiteX2" fmla="*/ 1785106 w 1785106"/>
              <a:gd name="connsiteY2" fmla="*/ 2196518 h 2196518"/>
              <a:gd name="connsiteX3" fmla="*/ 0 w 1785106"/>
              <a:gd name="connsiteY3" fmla="*/ 2196518 h 2196518"/>
              <a:gd name="connsiteX4" fmla="*/ 0 w 1785106"/>
              <a:gd name="connsiteY4" fmla="*/ 0 h 2196518"/>
              <a:gd name="connsiteX0" fmla="*/ 0 w 1785106"/>
              <a:gd name="connsiteY0" fmla="*/ 0 h 2196518"/>
              <a:gd name="connsiteX1" fmla="*/ 1785106 w 1785106"/>
              <a:gd name="connsiteY1" fmla="*/ 0 h 2196518"/>
              <a:gd name="connsiteX2" fmla="*/ 1785106 w 1785106"/>
              <a:gd name="connsiteY2" fmla="*/ 2196518 h 2196518"/>
              <a:gd name="connsiteX3" fmla="*/ 0 w 1785106"/>
              <a:gd name="connsiteY3" fmla="*/ 2196518 h 2196518"/>
              <a:gd name="connsiteX4" fmla="*/ 0 w 1785106"/>
              <a:gd name="connsiteY4" fmla="*/ 0 h 2196518"/>
              <a:gd name="connsiteX0" fmla="*/ 0 w 1785106"/>
              <a:gd name="connsiteY0" fmla="*/ 0 h 2196518"/>
              <a:gd name="connsiteX1" fmla="*/ 1785106 w 1785106"/>
              <a:gd name="connsiteY1" fmla="*/ 0 h 2196518"/>
              <a:gd name="connsiteX2" fmla="*/ 1785106 w 1785106"/>
              <a:gd name="connsiteY2" fmla="*/ 2196518 h 2196518"/>
              <a:gd name="connsiteX3" fmla="*/ 0 w 1785106"/>
              <a:gd name="connsiteY3" fmla="*/ 2196518 h 2196518"/>
              <a:gd name="connsiteX4" fmla="*/ 0 w 1785106"/>
              <a:gd name="connsiteY4" fmla="*/ 0 h 219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5106" h="2196518">
                <a:moveTo>
                  <a:pt x="0" y="0"/>
                </a:moveTo>
                <a:lnTo>
                  <a:pt x="1785106" y="0"/>
                </a:lnTo>
                <a:lnTo>
                  <a:pt x="1785106" y="2196518"/>
                </a:lnTo>
                <a:lnTo>
                  <a:pt x="0" y="2196518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Düz Bağlayıcı 26">
            <a:extLst>
              <a:ext uri="{FF2B5EF4-FFF2-40B4-BE49-F238E27FC236}">
                <a16:creationId xmlns:a16="http://schemas.microsoft.com/office/drawing/2014/main" id="{0DF73262-3FC7-AE3E-DE71-E3B002C4B519}"/>
              </a:ext>
            </a:extLst>
          </p:cNvPr>
          <p:cNvCxnSpPr>
            <a:cxnSpLocks/>
          </p:cNvCxnSpPr>
          <p:nvPr/>
        </p:nvCxnSpPr>
        <p:spPr>
          <a:xfrm flipH="1">
            <a:off x="1358843" y="6121168"/>
            <a:ext cx="3159842" cy="28335"/>
          </a:xfrm>
          <a:prstGeom prst="line">
            <a:avLst/>
          </a:prstGeom>
          <a:ln w="31750">
            <a:solidFill>
              <a:srgbClr val="95A5A6"/>
            </a:solidFill>
          </a:ln>
          <a:effectLst>
            <a:outerShdw blurRad="76200" dist="38100" dir="2700000" algn="tl" rotWithShape="0">
              <a:prstClr val="black">
                <a:alpha val="6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afik 27">
            <a:extLst>
              <a:ext uri="{FF2B5EF4-FFF2-40B4-BE49-F238E27FC236}">
                <a16:creationId xmlns:a16="http://schemas.microsoft.com/office/drawing/2014/main" id="{4DD131D3-6C8F-7155-A4E3-C6C3FF9928FD}"/>
              </a:ext>
            </a:extLst>
          </p:cNvPr>
          <p:cNvGrpSpPr/>
          <p:nvPr/>
        </p:nvGrpSpPr>
        <p:grpSpPr>
          <a:xfrm>
            <a:off x="3063914" y="5582727"/>
            <a:ext cx="950265" cy="1076881"/>
            <a:chOff x="1494153" y="282394"/>
            <a:chExt cx="598161" cy="731085"/>
          </a:xfrm>
          <a:effectLst>
            <a:outerShdw blurRad="76200" dist="38100" dir="2700000" algn="tl" rotWithShape="0">
              <a:prstClr val="black">
                <a:alpha val="63000"/>
              </a:prstClr>
            </a:outerShdw>
          </a:effectLst>
        </p:grpSpPr>
        <p:sp>
          <p:nvSpPr>
            <p:cNvPr id="29" name="Serbest Form: Şekil 28">
              <a:extLst>
                <a:ext uri="{FF2B5EF4-FFF2-40B4-BE49-F238E27FC236}">
                  <a16:creationId xmlns:a16="http://schemas.microsoft.com/office/drawing/2014/main" id="{E0CDF04B-F23B-2D9E-F894-8745B820BBD4}"/>
                </a:ext>
              </a:extLst>
            </p:cNvPr>
            <p:cNvSpPr/>
            <p:nvPr/>
          </p:nvSpPr>
          <p:spPr>
            <a:xfrm>
              <a:off x="1959390" y="880289"/>
              <a:ext cx="99692" cy="99693"/>
            </a:xfrm>
            <a:custGeom>
              <a:avLst/>
              <a:gdLst>
                <a:gd name="connsiteX0" fmla="*/ 99696 w 99692"/>
                <a:gd name="connsiteY0" fmla="*/ 50112 h 99693"/>
                <a:gd name="connsiteX1" fmla="*/ 49584 w 99692"/>
                <a:gd name="connsiteY1" fmla="*/ 99692 h 99693"/>
                <a:gd name="connsiteX2" fmla="*/ 4 w 99692"/>
                <a:gd name="connsiteY2" fmla="*/ 49580 h 99693"/>
                <a:gd name="connsiteX3" fmla="*/ 50116 w 99692"/>
                <a:gd name="connsiteY3" fmla="*/ 0 h 99693"/>
                <a:gd name="connsiteX4" fmla="*/ 99696 w 99692"/>
                <a:gd name="connsiteY4" fmla="*/ 49580 h 99693"/>
                <a:gd name="connsiteX5" fmla="*/ 49849 w 99692"/>
                <a:gd name="connsiteY5" fmla="*/ 5011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12"/>
                  </a:moveTo>
                  <a:cubicBezTo>
                    <a:pt x="99549" y="77641"/>
                    <a:pt x="77113" y="99839"/>
                    <a:pt x="49584" y="99692"/>
                  </a:cubicBezTo>
                  <a:cubicBezTo>
                    <a:pt x="22055" y="99545"/>
                    <a:pt x="-143" y="77109"/>
                    <a:pt x="4" y="49580"/>
                  </a:cubicBezTo>
                  <a:cubicBezTo>
                    <a:pt x="151" y="22051"/>
                    <a:pt x="22586" y="-147"/>
                    <a:pt x="50116" y="0"/>
                  </a:cubicBezTo>
                  <a:cubicBezTo>
                    <a:pt x="77437" y="145"/>
                    <a:pt x="99550" y="22258"/>
                    <a:pt x="99696" y="49580"/>
                  </a:cubicBezTo>
                  <a:lnTo>
                    <a:pt x="49849" y="5011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30" name="Serbest Form: Şekil 29">
              <a:extLst>
                <a:ext uri="{FF2B5EF4-FFF2-40B4-BE49-F238E27FC236}">
                  <a16:creationId xmlns:a16="http://schemas.microsoft.com/office/drawing/2014/main" id="{7EC131B6-1288-EB2E-7E58-4B53379E8C4F}"/>
                </a:ext>
              </a:extLst>
            </p:cNvPr>
            <p:cNvSpPr/>
            <p:nvPr/>
          </p:nvSpPr>
          <p:spPr>
            <a:xfrm>
              <a:off x="1494153" y="515012"/>
              <a:ext cx="598161" cy="498467"/>
            </a:xfrm>
            <a:custGeom>
              <a:avLst/>
              <a:gdLst>
                <a:gd name="connsiteX0" fmla="*/ 0 w 598161"/>
                <a:gd name="connsiteY0" fmla="*/ 0 h 498467"/>
                <a:gd name="connsiteX1" fmla="*/ 0 w 598161"/>
                <a:gd name="connsiteY1" fmla="*/ 99694 h 498467"/>
                <a:gd name="connsiteX2" fmla="*/ 0 w 598161"/>
                <a:gd name="connsiteY2" fmla="*/ 232618 h 498467"/>
                <a:gd name="connsiteX3" fmla="*/ 0 w 598161"/>
                <a:gd name="connsiteY3" fmla="*/ 432005 h 498467"/>
                <a:gd name="connsiteX4" fmla="*/ 66462 w 598161"/>
                <a:gd name="connsiteY4" fmla="*/ 498468 h 498467"/>
                <a:gd name="connsiteX5" fmla="*/ 531699 w 598161"/>
                <a:gd name="connsiteY5" fmla="*/ 498468 h 498467"/>
                <a:gd name="connsiteX6" fmla="*/ 598161 w 598161"/>
                <a:gd name="connsiteY6" fmla="*/ 432005 h 498467"/>
                <a:gd name="connsiteX7" fmla="*/ 598161 w 598161"/>
                <a:gd name="connsiteY7" fmla="*/ 232618 h 498467"/>
                <a:gd name="connsiteX8" fmla="*/ 598161 w 598161"/>
                <a:gd name="connsiteY8" fmla="*/ 99694 h 498467"/>
                <a:gd name="connsiteX9" fmla="*/ 598161 w 598161"/>
                <a:gd name="connsiteY9" fmla="*/ 0 h 498467"/>
                <a:gd name="connsiteX10" fmla="*/ 0 w 598161"/>
                <a:gd name="connsiteY10" fmla="*/ 0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0"/>
                  </a:moveTo>
                  <a:lnTo>
                    <a:pt x="0" y="99694"/>
                  </a:lnTo>
                  <a:lnTo>
                    <a:pt x="0" y="232618"/>
                  </a:lnTo>
                  <a:lnTo>
                    <a:pt x="0" y="432005"/>
                  </a:lnTo>
                  <a:cubicBezTo>
                    <a:pt x="0" y="468726"/>
                    <a:pt x="29755" y="498468"/>
                    <a:pt x="66462" y="498468"/>
                  </a:cubicBezTo>
                  <a:lnTo>
                    <a:pt x="531699" y="498468"/>
                  </a:lnTo>
                  <a:cubicBezTo>
                    <a:pt x="568419" y="498468"/>
                    <a:pt x="598161" y="468726"/>
                    <a:pt x="598161" y="432005"/>
                  </a:cubicBezTo>
                  <a:lnTo>
                    <a:pt x="598161" y="232618"/>
                  </a:ln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31" name="Serbest Form: Şekil 30">
              <a:extLst>
                <a:ext uri="{FF2B5EF4-FFF2-40B4-BE49-F238E27FC236}">
                  <a16:creationId xmlns:a16="http://schemas.microsoft.com/office/drawing/2014/main" id="{EA6E7E0C-5571-82AB-4190-80D85130BBE2}"/>
                </a:ext>
              </a:extLst>
            </p:cNvPr>
            <p:cNvSpPr/>
            <p:nvPr/>
          </p:nvSpPr>
          <p:spPr>
            <a:xfrm>
              <a:off x="1494153" y="515012"/>
              <a:ext cx="598161" cy="465236"/>
            </a:xfrm>
            <a:custGeom>
              <a:avLst/>
              <a:gdLst>
                <a:gd name="connsiteX0" fmla="*/ 0 w 598161"/>
                <a:gd name="connsiteY0" fmla="*/ 0 h 465236"/>
                <a:gd name="connsiteX1" fmla="*/ 0 w 598161"/>
                <a:gd name="connsiteY1" fmla="*/ 66462 h 465236"/>
                <a:gd name="connsiteX2" fmla="*/ 0 w 598161"/>
                <a:gd name="connsiteY2" fmla="*/ 199387 h 465236"/>
                <a:gd name="connsiteX3" fmla="*/ 0 w 598161"/>
                <a:gd name="connsiteY3" fmla="*/ 398774 h 465236"/>
                <a:gd name="connsiteX4" fmla="*/ 66462 w 598161"/>
                <a:gd name="connsiteY4" fmla="*/ 465236 h 465236"/>
                <a:gd name="connsiteX5" fmla="*/ 531699 w 598161"/>
                <a:gd name="connsiteY5" fmla="*/ 465236 h 465236"/>
                <a:gd name="connsiteX6" fmla="*/ 598161 w 598161"/>
                <a:gd name="connsiteY6" fmla="*/ 398774 h 465236"/>
                <a:gd name="connsiteX7" fmla="*/ 598161 w 598161"/>
                <a:gd name="connsiteY7" fmla="*/ 199387 h 465236"/>
                <a:gd name="connsiteX8" fmla="*/ 598161 w 598161"/>
                <a:gd name="connsiteY8" fmla="*/ 66462 h 465236"/>
                <a:gd name="connsiteX9" fmla="*/ 598161 w 598161"/>
                <a:gd name="connsiteY9" fmla="*/ 0 h 465236"/>
                <a:gd name="connsiteX10" fmla="*/ 0 w 598161"/>
                <a:gd name="connsiteY10" fmla="*/ 0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0"/>
                  </a:moveTo>
                  <a:lnTo>
                    <a:pt x="0" y="66462"/>
                  </a:lnTo>
                  <a:lnTo>
                    <a:pt x="0" y="199387"/>
                  </a:lnTo>
                  <a:lnTo>
                    <a:pt x="0" y="398774"/>
                  </a:lnTo>
                  <a:cubicBezTo>
                    <a:pt x="0" y="435494"/>
                    <a:pt x="29755" y="465236"/>
                    <a:pt x="66462" y="465236"/>
                  </a:cubicBezTo>
                  <a:lnTo>
                    <a:pt x="531699" y="465236"/>
                  </a:lnTo>
                  <a:cubicBezTo>
                    <a:pt x="568419" y="465236"/>
                    <a:pt x="598161" y="435494"/>
                    <a:pt x="598161" y="398774"/>
                  </a:cubicBezTo>
                  <a:lnTo>
                    <a:pt x="598161" y="199387"/>
                  </a:lnTo>
                  <a:lnTo>
                    <a:pt x="598161" y="66462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32" name="Serbest Form: Şekil 31">
              <a:extLst>
                <a:ext uri="{FF2B5EF4-FFF2-40B4-BE49-F238E27FC236}">
                  <a16:creationId xmlns:a16="http://schemas.microsoft.com/office/drawing/2014/main" id="{FFE245E7-2BBD-4320-B86E-5155B9889C88}"/>
                </a:ext>
              </a:extLst>
            </p:cNvPr>
            <p:cNvSpPr/>
            <p:nvPr/>
          </p:nvSpPr>
          <p:spPr>
            <a:xfrm>
              <a:off x="1494153" y="515012"/>
              <a:ext cx="598161" cy="365542"/>
            </a:xfrm>
            <a:custGeom>
              <a:avLst/>
              <a:gdLst>
                <a:gd name="connsiteX0" fmla="*/ 0 w 598161"/>
                <a:gd name="connsiteY0" fmla="*/ 0 h 365542"/>
                <a:gd name="connsiteX1" fmla="*/ 0 w 598161"/>
                <a:gd name="connsiteY1" fmla="*/ 99694 h 365542"/>
                <a:gd name="connsiteX2" fmla="*/ 0 w 598161"/>
                <a:gd name="connsiteY2" fmla="*/ 299081 h 365542"/>
                <a:gd name="connsiteX3" fmla="*/ 66462 w 598161"/>
                <a:gd name="connsiteY3" fmla="*/ 365543 h 365542"/>
                <a:gd name="connsiteX4" fmla="*/ 531699 w 598161"/>
                <a:gd name="connsiteY4" fmla="*/ 365543 h 365542"/>
                <a:gd name="connsiteX5" fmla="*/ 598161 w 598161"/>
                <a:gd name="connsiteY5" fmla="*/ 299081 h 365542"/>
                <a:gd name="connsiteX6" fmla="*/ 598161 w 598161"/>
                <a:gd name="connsiteY6" fmla="*/ 99694 h 365542"/>
                <a:gd name="connsiteX7" fmla="*/ 598161 w 598161"/>
                <a:gd name="connsiteY7" fmla="*/ 0 h 365542"/>
                <a:gd name="connsiteX8" fmla="*/ 0 w 598161"/>
                <a:gd name="connsiteY8" fmla="*/ 0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0"/>
                  </a:moveTo>
                  <a:lnTo>
                    <a:pt x="0" y="99694"/>
                  </a:lnTo>
                  <a:lnTo>
                    <a:pt x="0" y="299081"/>
                  </a:lnTo>
                  <a:cubicBezTo>
                    <a:pt x="0" y="335801"/>
                    <a:pt x="29755" y="365543"/>
                    <a:pt x="66462" y="365543"/>
                  </a:cubicBezTo>
                  <a:lnTo>
                    <a:pt x="531699" y="365543"/>
                  </a:lnTo>
                  <a:cubicBezTo>
                    <a:pt x="568419" y="365543"/>
                    <a:pt x="598161" y="335801"/>
                    <a:pt x="598161" y="299081"/>
                  </a:cubicBez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33" name="Serbest Form: Şekil 32">
              <a:extLst>
                <a:ext uri="{FF2B5EF4-FFF2-40B4-BE49-F238E27FC236}">
                  <a16:creationId xmlns:a16="http://schemas.microsoft.com/office/drawing/2014/main" id="{98E59553-6035-B9D5-34D3-DC7895F23A1F}"/>
                </a:ext>
              </a:extLst>
            </p:cNvPr>
            <p:cNvSpPr/>
            <p:nvPr/>
          </p:nvSpPr>
          <p:spPr>
            <a:xfrm>
              <a:off x="1959390" y="714133"/>
              <a:ext cx="99692" cy="99693"/>
            </a:xfrm>
            <a:custGeom>
              <a:avLst/>
              <a:gdLst>
                <a:gd name="connsiteX0" fmla="*/ 99696 w 99692"/>
                <a:gd name="connsiteY0" fmla="*/ 50107 h 99693"/>
                <a:gd name="connsiteX1" fmla="*/ 49584 w 99692"/>
                <a:gd name="connsiteY1" fmla="*/ 99687 h 99693"/>
                <a:gd name="connsiteX2" fmla="*/ 4 w 99692"/>
                <a:gd name="connsiteY2" fmla="*/ 49575 h 99693"/>
                <a:gd name="connsiteX3" fmla="*/ 50116 w 99692"/>
                <a:gd name="connsiteY3" fmla="*/ -5 h 99693"/>
                <a:gd name="connsiteX4" fmla="*/ 99696 w 99692"/>
                <a:gd name="connsiteY4" fmla="*/ 49575 h 99693"/>
                <a:gd name="connsiteX5" fmla="*/ 49849 w 99692"/>
                <a:gd name="connsiteY5" fmla="*/ 50107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7"/>
                  </a:moveTo>
                  <a:cubicBezTo>
                    <a:pt x="99549" y="77636"/>
                    <a:pt x="77113" y="99834"/>
                    <a:pt x="49584" y="99687"/>
                  </a:cubicBezTo>
                  <a:cubicBezTo>
                    <a:pt x="22055" y="99540"/>
                    <a:pt x="-143" y="77104"/>
                    <a:pt x="4" y="49575"/>
                  </a:cubicBezTo>
                  <a:cubicBezTo>
                    <a:pt x="151" y="22046"/>
                    <a:pt x="22586" y="-152"/>
                    <a:pt x="50116" y="-5"/>
                  </a:cubicBezTo>
                  <a:cubicBezTo>
                    <a:pt x="77437" y="140"/>
                    <a:pt x="99550" y="22253"/>
                    <a:pt x="99696" y="49575"/>
                  </a:cubicBezTo>
                  <a:lnTo>
                    <a:pt x="49849" y="50107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34" name="Serbest Form: Şekil 33">
              <a:extLst>
                <a:ext uri="{FF2B5EF4-FFF2-40B4-BE49-F238E27FC236}">
                  <a16:creationId xmlns:a16="http://schemas.microsoft.com/office/drawing/2014/main" id="{53DAC888-6CF4-EBB8-75DB-0DB785C67684}"/>
                </a:ext>
              </a:extLst>
            </p:cNvPr>
            <p:cNvSpPr/>
            <p:nvPr/>
          </p:nvSpPr>
          <p:spPr>
            <a:xfrm>
              <a:off x="1494153" y="348857"/>
              <a:ext cx="598161" cy="498467"/>
            </a:xfrm>
            <a:custGeom>
              <a:avLst/>
              <a:gdLst>
                <a:gd name="connsiteX0" fmla="*/ 0 w 598161"/>
                <a:gd name="connsiteY0" fmla="*/ -1028 h 498467"/>
                <a:gd name="connsiteX1" fmla="*/ 0 w 598161"/>
                <a:gd name="connsiteY1" fmla="*/ 98665 h 498467"/>
                <a:gd name="connsiteX2" fmla="*/ 0 w 598161"/>
                <a:gd name="connsiteY2" fmla="*/ 231590 h 498467"/>
                <a:gd name="connsiteX3" fmla="*/ 0 w 598161"/>
                <a:gd name="connsiteY3" fmla="*/ 430977 h 498467"/>
                <a:gd name="connsiteX4" fmla="*/ 66462 w 598161"/>
                <a:gd name="connsiteY4" fmla="*/ 497439 h 498467"/>
                <a:gd name="connsiteX5" fmla="*/ 531699 w 598161"/>
                <a:gd name="connsiteY5" fmla="*/ 497439 h 498467"/>
                <a:gd name="connsiteX6" fmla="*/ 598161 w 598161"/>
                <a:gd name="connsiteY6" fmla="*/ 430977 h 498467"/>
                <a:gd name="connsiteX7" fmla="*/ 598161 w 598161"/>
                <a:gd name="connsiteY7" fmla="*/ 231590 h 498467"/>
                <a:gd name="connsiteX8" fmla="*/ 598161 w 598161"/>
                <a:gd name="connsiteY8" fmla="*/ 98665 h 498467"/>
                <a:gd name="connsiteX9" fmla="*/ 598161 w 598161"/>
                <a:gd name="connsiteY9" fmla="*/ -1028 h 498467"/>
                <a:gd name="connsiteX10" fmla="*/ 0 w 598161"/>
                <a:gd name="connsiteY10" fmla="*/ -1028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-1028"/>
                  </a:moveTo>
                  <a:lnTo>
                    <a:pt x="0" y="98665"/>
                  </a:lnTo>
                  <a:lnTo>
                    <a:pt x="0" y="231590"/>
                  </a:lnTo>
                  <a:lnTo>
                    <a:pt x="0" y="430977"/>
                  </a:lnTo>
                  <a:cubicBezTo>
                    <a:pt x="0" y="467530"/>
                    <a:pt x="29755" y="497439"/>
                    <a:pt x="66462" y="497439"/>
                  </a:cubicBezTo>
                  <a:lnTo>
                    <a:pt x="531699" y="497439"/>
                  </a:lnTo>
                  <a:cubicBezTo>
                    <a:pt x="568419" y="497439"/>
                    <a:pt x="598161" y="467530"/>
                    <a:pt x="598161" y="430977"/>
                  </a:cubicBezTo>
                  <a:lnTo>
                    <a:pt x="598161" y="231590"/>
                  </a:ln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35" name="Serbest Form: Şekil 34">
              <a:extLst>
                <a:ext uri="{FF2B5EF4-FFF2-40B4-BE49-F238E27FC236}">
                  <a16:creationId xmlns:a16="http://schemas.microsoft.com/office/drawing/2014/main" id="{39C81FB6-A990-B453-F26D-FDC98361B0A1}"/>
                </a:ext>
              </a:extLst>
            </p:cNvPr>
            <p:cNvSpPr/>
            <p:nvPr/>
          </p:nvSpPr>
          <p:spPr>
            <a:xfrm>
              <a:off x="1494153" y="348857"/>
              <a:ext cx="598161" cy="465236"/>
            </a:xfrm>
            <a:custGeom>
              <a:avLst/>
              <a:gdLst>
                <a:gd name="connsiteX0" fmla="*/ 0 w 598161"/>
                <a:gd name="connsiteY0" fmla="*/ -1028 h 465236"/>
                <a:gd name="connsiteX1" fmla="*/ 0 w 598161"/>
                <a:gd name="connsiteY1" fmla="*/ 65434 h 465236"/>
                <a:gd name="connsiteX2" fmla="*/ 0 w 598161"/>
                <a:gd name="connsiteY2" fmla="*/ 198359 h 465236"/>
                <a:gd name="connsiteX3" fmla="*/ 0 w 598161"/>
                <a:gd name="connsiteY3" fmla="*/ 397746 h 465236"/>
                <a:gd name="connsiteX4" fmla="*/ 66462 w 598161"/>
                <a:gd name="connsiteY4" fmla="*/ 464208 h 465236"/>
                <a:gd name="connsiteX5" fmla="*/ 531699 w 598161"/>
                <a:gd name="connsiteY5" fmla="*/ 464208 h 465236"/>
                <a:gd name="connsiteX6" fmla="*/ 598161 w 598161"/>
                <a:gd name="connsiteY6" fmla="*/ 397746 h 465236"/>
                <a:gd name="connsiteX7" fmla="*/ 598161 w 598161"/>
                <a:gd name="connsiteY7" fmla="*/ 198359 h 465236"/>
                <a:gd name="connsiteX8" fmla="*/ 598161 w 598161"/>
                <a:gd name="connsiteY8" fmla="*/ 65434 h 465236"/>
                <a:gd name="connsiteX9" fmla="*/ 598161 w 598161"/>
                <a:gd name="connsiteY9" fmla="*/ -1028 h 465236"/>
                <a:gd name="connsiteX10" fmla="*/ 0 w 598161"/>
                <a:gd name="connsiteY10" fmla="*/ -1028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-1028"/>
                  </a:moveTo>
                  <a:lnTo>
                    <a:pt x="0" y="65434"/>
                  </a:lnTo>
                  <a:lnTo>
                    <a:pt x="0" y="198359"/>
                  </a:lnTo>
                  <a:lnTo>
                    <a:pt x="0" y="397746"/>
                  </a:lnTo>
                  <a:cubicBezTo>
                    <a:pt x="0" y="434299"/>
                    <a:pt x="29755" y="464208"/>
                    <a:pt x="66462" y="464208"/>
                  </a:cubicBezTo>
                  <a:lnTo>
                    <a:pt x="531699" y="464208"/>
                  </a:lnTo>
                  <a:cubicBezTo>
                    <a:pt x="568419" y="464208"/>
                    <a:pt x="598161" y="434299"/>
                    <a:pt x="598161" y="397746"/>
                  </a:cubicBezTo>
                  <a:lnTo>
                    <a:pt x="598161" y="198359"/>
                  </a:lnTo>
                  <a:lnTo>
                    <a:pt x="598161" y="65434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36" name="Serbest Form: Şekil 35">
              <a:extLst>
                <a:ext uri="{FF2B5EF4-FFF2-40B4-BE49-F238E27FC236}">
                  <a16:creationId xmlns:a16="http://schemas.microsoft.com/office/drawing/2014/main" id="{B56509C5-968D-9E79-1CF4-D297CB6F525D}"/>
                </a:ext>
              </a:extLst>
            </p:cNvPr>
            <p:cNvSpPr/>
            <p:nvPr/>
          </p:nvSpPr>
          <p:spPr>
            <a:xfrm>
              <a:off x="1494153" y="348857"/>
              <a:ext cx="598161" cy="365542"/>
            </a:xfrm>
            <a:custGeom>
              <a:avLst/>
              <a:gdLst>
                <a:gd name="connsiteX0" fmla="*/ 0 w 598161"/>
                <a:gd name="connsiteY0" fmla="*/ -1028 h 365542"/>
                <a:gd name="connsiteX1" fmla="*/ 0 w 598161"/>
                <a:gd name="connsiteY1" fmla="*/ 98665 h 365542"/>
                <a:gd name="connsiteX2" fmla="*/ 0 w 598161"/>
                <a:gd name="connsiteY2" fmla="*/ 298052 h 365542"/>
                <a:gd name="connsiteX3" fmla="*/ 66462 w 598161"/>
                <a:gd name="connsiteY3" fmla="*/ 364514 h 365542"/>
                <a:gd name="connsiteX4" fmla="*/ 531699 w 598161"/>
                <a:gd name="connsiteY4" fmla="*/ 364514 h 365542"/>
                <a:gd name="connsiteX5" fmla="*/ 598161 w 598161"/>
                <a:gd name="connsiteY5" fmla="*/ 298052 h 365542"/>
                <a:gd name="connsiteX6" fmla="*/ 598161 w 598161"/>
                <a:gd name="connsiteY6" fmla="*/ 98665 h 365542"/>
                <a:gd name="connsiteX7" fmla="*/ 598161 w 598161"/>
                <a:gd name="connsiteY7" fmla="*/ -1028 h 365542"/>
                <a:gd name="connsiteX8" fmla="*/ 0 w 598161"/>
                <a:gd name="connsiteY8" fmla="*/ -1028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-1028"/>
                  </a:moveTo>
                  <a:lnTo>
                    <a:pt x="0" y="98665"/>
                  </a:lnTo>
                  <a:lnTo>
                    <a:pt x="0" y="298052"/>
                  </a:lnTo>
                  <a:cubicBezTo>
                    <a:pt x="0" y="334606"/>
                    <a:pt x="29755" y="364514"/>
                    <a:pt x="66462" y="364514"/>
                  </a:cubicBezTo>
                  <a:lnTo>
                    <a:pt x="531699" y="364514"/>
                  </a:lnTo>
                  <a:cubicBezTo>
                    <a:pt x="568419" y="364514"/>
                    <a:pt x="598161" y="334606"/>
                    <a:pt x="598161" y="298052"/>
                  </a:cubicBez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37" name="Serbest Form: Şekil 36">
              <a:extLst>
                <a:ext uri="{FF2B5EF4-FFF2-40B4-BE49-F238E27FC236}">
                  <a16:creationId xmlns:a16="http://schemas.microsoft.com/office/drawing/2014/main" id="{9CD9F5AD-ED97-3606-1549-EEFB5E2100F3}"/>
                </a:ext>
              </a:extLst>
            </p:cNvPr>
            <p:cNvSpPr/>
            <p:nvPr/>
          </p:nvSpPr>
          <p:spPr>
            <a:xfrm>
              <a:off x="1959390" y="547977"/>
              <a:ext cx="99692" cy="99693"/>
            </a:xfrm>
            <a:custGeom>
              <a:avLst/>
              <a:gdLst>
                <a:gd name="connsiteX0" fmla="*/ 99696 w 99692"/>
                <a:gd name="connsiteY0" fmla="*/ 50102 h 99693"/>
                <a:gd name="connsiteX1" fmla="*/ 49584 w 99692"/>
                <a:gd name="connsiteY1" fmla="*/ 99682 h 99693"/>
                <a:gd name="connsiteX2" fmla="*/ 4 w 99692"/>
                <a:gd name="connsiteY2" fmla="*/ 49570 h 99693"/>
                <a:gd name="connsiteX3" fmla="*/ 50116 w 99692"/>
                <a:gd name="connsiteY3" fmla="*/ -10 h 99693"/>
                <a:gd name="connsiteX4" fmla="*/ 99696 w 99692"/>
                <a:gd name="connsiteY4" fmla="*/ 49570 h 99693"/>
                <a:gd name="connsiteX5" fmla="*/ 49849 w 99692"/>
                <a:gd name="connsiteY5" fmla="*/ 5010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2"/>
                  </a:moveTo>
                  <a:cubicBezTo>
                    <a:pt x="99549" y="77631"/>
                    <a:pt x="77113" y="99829"/>
                    <a:pt x="49584" y="99682"/>
                  </a:cubicBezTo>
                  <a:cubicBezTo>
                    <a:pt x="22055" y="99535"/>
                    <a:pt x="-143" y="77099"/>
                    <a:pt x="4" y="49570"/>
                  </a:cubicBezTo>
                  <a:cubicBezTo>
                    <a:pt x="151" y="22041"/>
                    <a:pt x="22586" y="-157"/>
                    <a:pt x="50116" y="-10"/>
                  </a:cubicBezTo>
                  <a:cubicBezTo>
                    <a:pt x="77437" y="135"/>
                    <a:pt x="99550" y="22248"/>
                    <a:pt x="99696" y="49570"/>
                  </a:cubicBezTo>
                  <a:lnTo>
                    <a:pt x="49849" y="5010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39" name="Serbest Form: Şekil 38">
              <a:extLst>
                <a:ext uri="{FF2B5EF4-FFF2-40B4-BE49-F238E27FC236}">
                  <a16:creationId xmlns:a16="http://schemas.microsoft.com/office/drawing/2014/main" id="{C3BD3C96-1A29-18E2-8647-98833642C5CF}"/>
                </a:ext>
              </a:extLst>
            </p:cNvPr>
            <p:cNvSpPr/>
            <p:nvPr/>
          </p:nvSpPr>
          <p:spPr>
            <a:xfrm>
              <a:off x="1494153" y="382087"/>
              <a:ext cx="598161" cy="299080"/>
            </a:xfrm>
            <a:custGeom>
              <a:avLst/>
              <a:gdLst>
                <a:gd name="connsiteX0" fmla="*/ 0 w 598161"/>
                <a:gd name="connsiteY0" fmla="*/ 0 h 299080"/>
                <a:gd name="connsiteX1" fmla="*/ 0 w 598161"/>
                <a:gd name="connsiteY1" fmla="*/ 33231 h 299080"/>
                <a:gd name="connsiteX2" fmla="*/ 0 w 598161"/>
                <a:gd name="connsiteY2" fmla="*/ 232618 h 299080"/>
                <a:gd name="connsiteX3" fmla="*/ 66462 w 598161"/>
                <a:gd name="connsiteY3" fmla="*/ 299081 h 299080"/>
                <a:gd name="connsiteX4" fmla="*/ 531699 w 598161"/>
                <a:gd name="connsiteY4" fmla="*/ 299081 h 299080"/>
                <a:gd name="connsiteX5" fmla="*/ 598161 w 598161"/>
                <a:gd name="connsiteY5" fmla="*/ 232618 h 299080"/>
                <a:gd name="connsiteX6" fmla="*/ 598161 w 598161"/>
                <a:gd name="connsiteY6" fmla="*/ 33231 h 299080"/>
                <a:gd name="connsiteX7" fmla="*/ 598161 w 598161"/>
                <a:gd name="connsiteY7" fmla="*/ 0 h 299080"/>
                <a:gd name="connsiteX8" fmla="*/ 0 w 598161"/>
                <a:gd name="connsiteY8" fmla="*/ 0 h 29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299080">
                  <a:moveTo>
                    <a:pt x="0" y="0"/>
                  </a:moveTo>
                  <a:lnTo>
                    <a:pt x="0" y="33231"/>
                  </a:lnTo>
                  <a:lnTo>
                    <a:pt x="0" y="232618"/>
                  </a:lnTo>
                  <a:cubicBezTo>
                    <a:pt x="0" y="269339"/>
                    <a:pt x="29755" y="299081"/>
                    <a:pt x="66462" y="299081"/>
                  </a:cubicBezTo>
                  <a:lnTo>
                    <a:pt x="531699" y="299081"/>
                  </a:lnTo>
                  <a:cubicBezTo>
                    <a:pt x="568419" y="299081"/>
                    <a:pt x="598161" y="269339"/>
                    <a:pt x="598161" y="232618"/>
                  </a:cubicBezTo>
                  <a:lnTo>
                    <a:pt x="598161" y="33231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40" name="Serbest Form: Şekil 39">
              <a:extLst>
                <a:ext uri="{FF2B5EF4-FFF2-40B4-BE49-F238E27FC236}">
                  <a16:creationId xmlns:a16="http://schemas.microsoft.com/office/drawing/2014/main" id="{0E8CB26F-D1B6-96A5-7687-D4845C0F45C4}"/>
                </a:ext>
              </a:extLst>
            </p:cNvPr>
            <p:cNvSpPr/>
            <p:nvPr/>
          </p:nvSpPr>
          <p:spPr>
            <a:xfrm>
              <a:off x="1494153" y="382087"/>
              <a:ext cx="598161" cy="265849"/>
            </a:xfrm>
            <a:custGeom>
              <a:avLst/>
              <a:gdLst>
                <a:gd name="connsiteX0" fmla="*/ 0 w 598161"/>
                <a:gd name="connsiteY0" fmla="*/ 0 h 265849"/>
                <a:gd name="connsiteX1" fmla="*/ 0 w 598161"/>
                <a:gd name="connsiteY1" fmla="*/ 199387 h 265849"/>
                <a:gd name="connsiteX2" fmla="*/ 66462 w 598161"/>
                <a:gd name="connsiteY2" fmla="*/ 265849 h 265849"/>
                <a:gd name="connsiteX3" fmla="*/ 531699 w 598161"/>
                <a:gd name="connsiteY3" fmla="*/ 265849 h 265849"/>
                <a:gd name="connsiteX4" fmla="*/ 598161 w 598161"/>
                <a:gd name="connsiteY4" fmla="*/ 199387 h 265849"/>
                <a:gd name="connsiteX5" fmla="*/ 598161 w 598161"/>
                <a:gd name="connsiteY5" fmla="*/ 0 h 265849"/>
                <a:gd name="connsiteX6" fmla="*/ 0 w 598161"/>
                <a:gd name="connsiteY6" fmla="*/ 0 h 26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265849">
                  <a:moveTo>
                    <a:pt x="0" y="0"/>
                  </a:moveTo>
                  <a:lnTo>
                    <a:pt x="0" y="199387"/>
                  </a:lnTo>
                  <a:cubicBezTo>
                    <a:pt x="0" y="236107"/>
                    <a:pt x="29755" y="265849"/>
                    <a:pt x="66462" y="265849"/>
                  </a:cubicBezTo>
                  <a:lnTo>
                    <a:pt x="531699" y="265849"/>
                  </a:lnTo>
                  <a:cubicBezTo>
                    <a:pt x="568419" y="265849"/>
                    <a:pt x="598161" y="236107"/>
                    <a:pt x="598161" y="199387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41" name="Serbest Form: Şekil 40">
              <a:extLst>
                <a:ext uri="{FF2B5EF4-FFF2-40B4-BE49-F238E27FC236}">
                  <a16:creationId xmlns:a16="http://schemas.microsoft.com/office/drawing/2014/main" id="{7257B0D6-7995-DFA4-CD9D-EFDCD8BB1026}"/>
                </a:ext>
              </a:extLst>
            </p:cNvPr>
            <p:cNvSpPr/>
            <p:nvPr/>
          </p:nvSpPr>
          <p:spPr>
            <a:xfrm>
              <a:off x="1494153" y="382087"/>
              <a:ext cx="598161" cy="166155"/>
            </a:xfrm>
            <a:custGeom>
              <a:avLst/>
              <a:gdLst>
                <a:gd name="connsiteX0" fmla="*/ 0 w 598161"/>
                <a:gd name="connsiteY0" fmla="*/ 0 h 166155"/>
                <a:gd name="connsiteX1" fmla="*/ 0 w 598161"/>
                <a:gd name="connsiteY1" fmla="*/ 99694 h 166155"/>
                <a:gd name="connsiteX2" fmla="*/ 66462 w 598161"/>
                <a:gd name="connsiteY2" fmla="*/ 166156 h 166155"/>
                <a:gd name="connsiteX3" fmla="*/ 531699 w 598161"/>
                <a:gd name="connsiteY3" fmla="*/ 166156 h 166155"/>
                <a:gd name="connsiteX4" fmla="*/ 598161 w 598161"/>
                <a:gd name="connsiteY4" fmla="*/ 99694 h 166155"/>
                <a:gd name="connsiteX5" fmla="*/ 598161 w 598161"/>
                <a:gd name="connsiteY5" fmla="*/ 0 h 166155"/>
                <a:gd name="connsiteX6" fmla="*/ 0 w 598161"/>
                <a:gd name="connsiteY6" fmla="*/ 0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0" y="0"/>
                  </a:moveTo>
                  <a:lnTo>
                    <a:pt x="0" y="99694"/>
                  </a:lnTo>
                  <a:cubicBezTo>
                    <a:pt x="0" y="136401"/>
                    <a:pt x="29755" y="166156"/>
                    <a:pt x="66462" y="166156"/>
                  </a:cubicBezTo>
                  <a:lnTo>
                    <a:pt x="531699" y="166156"/>
                  </a:lnTo>
                  <a:cubicBezTo>
                    <a:pt x="568419" y="166156"/>
                    <a:pt x="598161" y="136401"/>
                    <a:pt x="598161" y="99694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 dirty="0"/>
            </a:p>
          </p:txBody>
        </p:sp>
        <p:sp>
          <p:nvSpPr>
            <p:cNvPr id="42" name="Serbest Form: Şekil 41">
              <a:extLst>
                <a:ext uri="{FF2B5EF4-FFF2-40B4-BE49-F238E27FC236}">
                  <a16:creationId xmlns:a16="http://schemas.microsoft.com/office/drawing/2014/main" id="{9AD39D3C-4C21-1BC8-7827-29DE93CCCEEB}"/>
                </a:ext>
              </a:extLst>
            </p:cNvPr>
            <p:cNvSpPr/>
            <p:nvPr/>
          </p:nvSpPr>
          <p:spPr>
            <a:xfrm>
              <a:off x="1494153" y="282394"/>
              <a:ext cx="598161" cy="166155"/>
            </a:xfrm>
            <a:custGeom>
              <a:avLst/>
              <a:gdLst>
                <a:gd name="connsiteX0" fmla="*/ 598161 w 598161"/>
                <a:gd name="connsiteY0" fmla="*/ 165127 h 166155"/>
                <a:gd name="connsiteX1" fmla="*/ 598161 w 598161"/>
                <a:gd name="connsiteY1" fmla="*/ 65434 h 166155"/>
                <a:gd name="connsiteX2" fmla="*/ 531699 w 598161"/>
                <a:gd name="connsiteY2" fmla="*/ -1028 h 166155"/>
                <a:gd name="connsiteX3" fmla="*/ 66462 w 598161"/>
                <a:gd name="connsiteY3" fmla="*/ -1028 h 166155"/>
                <a:gd name="connsiteX4" fmla="*/ 0 w 598161"/>
                <a:gd name="connsiteY4" fmla="*/ 65434 h 166155"/>
                <a:gd name="connsiteX5" fmla="*/ 0 w 598161"/>
                <a:gd name="connsiteY5" fmla="*/ 165127 h 166155"/>
                <a:gd name="connsiteX6" fmla="*/ 598161 w 598161"/>
                <a:gd name="connsiteY6" fmla="*/ 165127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598161" y="165127"/>
                  </a:moveTo>
                  <a:lnTo>
                    <a:pt x="598161" y="65434"/>
                  </a:lnTo>
                  <a:cubicBezTo>
                    <a:pt x="598161" y="28880"/>
                    <a:pt x="568419" y="-1028"/>
                    <a:pt x="531699" y="-1028"/>
                  </a:cubicBezTo>
                  <a:lnTo>
                    <a:pt x="66462" y="-1028"/>
                  </a:lnTo>
                  <a:cubicBezTo>
                    <a:pt x="29755" y="-1028"/>
                    <a:pt x="0" y="28880"/>
                    <a:pt x="0" y="65434"/>
                  </a:cubicBezTo>
                  <a:lnTo>
                    <a:pt x="0" y="165127"/>
                  </a:lnTo>
                  <a:lnTo>
                    <a:pt x="598161" y="165127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</p:grpSp>
      <p:grpSp>
        <p:nvGrpSpPr>
          <p:cNvPr id="46" name="Grafik 27">
            <a:extLst>
              <a:ext uri="{FF2B5EF4-FFF2-40B4-BE49-F238E27FC236}">
                <a16:creationId xmlns:a16="http://schemas.microsoft.com/office/drawing/2014/main" id="{DBB55527-E967-4B20-2BE4-C1E192F669B7}"/>
              </a:ext>
            </a:extLst>
          </p:cNvPr>
          <p:cNvGrpSpPr/>
          <p:nvPr/>
        </p:nvGrpSpPr>
        <p:grpSpPr>
          <a:xfrm>
            <a:off x="1678881" y="5582727"/>
            <a:ext cx="950265" cy="1076881"/>
            <a:chOff x="1494153" y="282394"/>
            <a:chExt cx="598161" cy="731085"/>
          </a:xfrm>
          <a:effectLst>
            <a:outerShdw blurRad="76200" dist="38100" dir="2700000" algn="tl" rotWithShape="0">
              <a:prstClr val="black">
                <a:alpha val="63000"/>
              </a:prstClr>
            </a:outerShdw>
          </a:effectLst>
        </p:grpSpPr>
        <p:sp>
          <p:nvSpPr>
            <p:cNvPr id="47" name="Serbest Form: Şekil 46">
              <a:extLst>
                <a:ext uri="{FF2B5EF4-FFF2-40B4-BE49-F238E27FC236}">
                  <a16:creationId xmlns:a16="http://schemas.microsoft.com/office/drawing/2014/main" id="{2DE08C66-F654-AF31-8437-8641971665E1}"/>
                </a:ext>
              </a:extLst>
            </p:cNvPr>
            <p:cNvSpPr/>
            <p:nvPr/>
          </p:nvSpPr>
          <p:spPr>
            <a:xfrm>
              <a:off x="1959390" y="880289"/>
              <a:ext cx="99692" cy="99693"/>
            </a:xfrm>
            <a:custGeom>
              <a:avLst/>
              <a:gdLst>
                <a:gd name="connsiteX0" fmla="*/ 99696 w 99692"/>
                <a:gd name="connsiteY0" fmla="*/ 50112 h 99693"/>
                <a:gd name="connsiteX1" fmla="*/ 49584 w 99692"/>
                <a:gd name="connsiteY1" fmla="*/ 99692 h 99693"/>
                <a:gd name="connsiteX2" fmla="*/ 4 w 99692"/>
                <a:gd name="connsiteY2" fmla="*/ 49580 h 99693"/>
                <a:gd name="connsiteX3" fmla="*/ 50116 w 99692"/>
                <a:gd name="connsiteY3" fmla="*/ 0 h 99693"/>
                <a:gd name="connsiteX4" fmla="*/ 99696 w 99692"/>
                <a:gd name="connsiteY4" fmla="*/ 49580 h 99693"/>
                <a:gd name="connsiteX5" fmla="*/ 49849 w 99692"/>
                <a:gd name="connsiteY5" fmla="*/ 5011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12"/>
                  </a:moveTo>
                  <a:cubicBezTo>
                    <a:pt x="99549" y="77641"/>
                    <a:pt x="77113" y="99839"/>
                    <a:pt x="49584" y="99692"/>
                  </a:cubicBezTo>
                  <a:cubicBezTo>
                    <a:pt x="22055" y="99545"/>
                    <a:pt x="-143" y="77109"/>
                    <a:pt x="4" y="49580"/>
                  </a:cubicBezTo>
                  <a:cubicBezTo>
                    <a:pt x="151" y="22051"/>
                    <a:pt x="22586" y="-147"/>
                    <a:pt x="50116" y="0"/>
                  </a:cubicBezTo>
                  <a:cubicBezTo>
                    <a:pt x="77437" y="145"/>
                    <a:pt x="99550" y="22258"/>
                    <a:pt x="99696" y="49580"/>
                  </a:cubicBezTo>
                  <a:lnTo>
                    <a:pt x="49849" y="5011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48" name="Serbest Form: Şekil 47">
              <a:extLst>
                <a:ext uri="{FF2B5EF4-FFF2-40B4-BE49-F238E27FC236}">
                  <a16:creationId xmlns:a16="http://schemas.microsoft.com/office/drawing/2014/main" id="{2DB60878-3F73-DE0C-71F8-90957AFDACDB}"/>
                </a:ext>
              </a:extLst>
            </p:cNvPr>
            <p:cNvSpPr/>
            <p:nvPr/>
          </p:nvSpPr>
          <p:spPr>
            <a:xfrm>
              <a:off x="1494153" y="515012"/>
              <a:ext cx="598161" cy="498467"/>
            </a:xfrm>
            <a:custGeom>
              <a:avLst/>
              <a:gdLst>
                <a:gd name="connsiteX0" fmla="*/ 0 w 598161"/>
                <a:gd name="connsiteY0" fmla="*/ 0 h 498467"/>
                <a:gd name="connsiteX1" fmla="*/ 0 w 598161"/>
                <a:gd name="connsiteY1" fmla="*/ 99694 h 498467"/>
                <a:gd name="connsiteX2" fmla="*/ 0 w 598161"/>
                <a:gd name="connsiteY2" fmla="*/ 232618 h 498467"/>
                <a:gd name="connsiteX3" fmla="*/ 0 w 598161"/>
                <a:gd name="connsiteY3" fmla="*/ 432005 h 498467"/>
                <a:gd name="connsiteX4" fmla="*/ 66462 w 598161"/>
                <a:gd name="connsiteY4" fmla="*/ 498468 h 498467"/>
                <a:gd name="connsiteX5" fmla="*/ 531699 w 598161"/>
                <a:gd name="connsiteY5" fmla="*/ 498468 h 498467"/>
                <a:gd name="connsiteX6" fmla="*/ 598161 w 598161"/>
                <a:gd name="connsiteY6" fmla="*/ 432005 h 498467"/>
                <a:gd name="connsiteX7" fmla="*/ 598161 w 598161"/>
                <a:gd name="connsiteY7" fmla="*/ 232618 h 498467"/>
                <a:gd name="connsiteX8" fmla="*/ 598161 w 598161"/>
                <a:gd name="connsiteY8" fmla="*/ 99694 h 498467"/>
                <a:gd name="connsiteX9" fmla="*/ 598161 w 598161"/>
                <a:gd name="connsiteY9" fmla="*/ 0 h 498467"/>
                <a:gd name="connsiteX10" fmla="*/ 0 w 598161"/>
                <a:gd name="connsiteY10" fmla="*/ 0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0"/>
                  </a:moveTo>
                  <a:lnTo>
                    <a:pt x="0" y="99694"/>
                  </a:lnTo>
                  <a:lnTo>
                    <a:pt x="0" y="232618"/>
                  </a:lnTo>
                  <a:lnTo>
                    <a:pt x="0" y="432005"/>
                  </a:lnTo>
                  <a:cubicBezTo>
                    <a:pt x="0" y="468726"/>
                    <a:pt x="29755" y="498468"/>
                    <a:pt x="66462" y="498468"/>
                  </a:cubicBezTo>
                  <a:lnTo>
                    <a:pt x="531699" y="498468"/>
                  </a:lnTo>
                  <a:cubicBezTo>
                    <a:pt x="568419" y="498468"/>
                    <a:pt x="598161" y="468726"/>
                    <a:pt x="598161" y="432005"/>
                  </a:cubicBezTo>
                  <a:lnTo>
                    <a:pt x="598161" y="232618"/>
                  </a:ln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51" name="Serbest Form: Şekil 50">
              <a:extLst>
                <a:ext uri="{FF2B5EF4-FFF2-40B4-BE49-F238E27FC236}">
                  <a16:creationId xmlns:a16="http://schemas.microsoft.com/office/drawing/2014/main" id="{DE1D9609-C892-498C-138B-A731BBB26547}"/>
                </a:ext>
              </a:extLst>
            </p:cNvPr>
            <p:cNvSpPr/>
            <p:nvPr/>
          </p:nvSpPr>
          <p:spPr>
            <a:xfrm>
              <a:off x="1494153" y="515012"/>
              <a:ext cx="598161" cy="465236"/>
            </a:xfrm>
            <a:custGeom>
              <a:avLst/>
              <a:gdLst>
                <a:gd name="connsiteX0" fmla="*/ 0 w 598161"/>
                <a:gd name="connsiteY0" fmla="*/ 0 h 465236"/>
                <a:gd name="connsiteX1" fmla="*/ 0 w 598161"/>
                <a:gd name="connsiteY1" fmla="*/ 66462 h 465236"/>
                <a:gd name="connsiteX2" fmla="*/ 0 w 598161"/>
                <a:gd name="connsiteY2" fmla="*/ 199387 h 465236"/>
                <a:gd name="connsiteX3" fmla="*/ 0 w 598161"/>
                <a:gd name="connsiteY3" fmla="*/ 398774 h 465236"/>
                <a:gd name="connsiteX4" fmla="*/ 66462 w 598161"/>
                <a:gd name="connsiteY4" fmla="*/ 465236 h 465236"/>
                <a:gd name="connsiteX5" fmla="*/ 531699 w 598161"/>
                <a:gd name="connsiteY5" fmla="*/ 465236 h 465236"/>
                <a:gd name="connsiteX6" fmla="*/ 598161 w 598161"/>
                <a:gd name="connsiteY6" fmla="*/ 398774 h 465236"/>
                <a:gd name="connsiteX7" fmla="*/ 598161 w 598161"/>
                <a:gd name="connsiteY7" fmla="*/ 199387 h 465236"/>
                <a:gd name="connsiteX8" fmla="*/ 598161 w 598161"/>
                <a:gd name="connsiteY8" fmla="*/ 66462 h 465236"/>
                <a:gd name="connsiteX9" fmla="*/ 598161 w 598161"/>
                <a:gd name="connsiteY9" fmla="*/ 0 h 465236"/>
                <a:gd name="connsiteX10" fmla="*/ 0 w 598161"/>
                <a:gd name="connsiteY10" fmla="*/ 0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0"/>
                  </a:moveTo>
                  <a:lnTo>
                    <a:pt x="0" y="66462"/>
                  </a:lnTo>
                  <a:lnTo>
                    <a:pt x="0" y="199387"/>
                  </a:lnTo>
                  <a:lnTo>
                    <a:pt x="0" y="398774"/>
                  </a:lnTo>
                  <a:cubicBezTo>
                    <a:pt x="0" y="435494"/>
                    <a:pt x="29755" y="465236"/>
                    <a:pt x="66462" y="465236"/>
                  </a:cubicBezTo>
                  <a:lnTo>
                    <a:pt x="531699" y="465236"/>
                  </a:lnTo>
                  <a:cubicBezTo>
                    <a:pt x="568419" y="465236"/>
                    <a:pt x="598161" y="435494"/>
                    <a:pt x="598161" y="398774"/>
                  </a:cubicBezTo>
                  <a:lnTo>
                    <a:pt x="598161" y="199387"/>
                  </a:lnTo>
                  <a:lnTo>
                    <a:pt x="598161" y="66462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52" name="Serbest Form: Şekil 51">
              <a:extLst>
                <a:ext uri="{FF2B5EF4-FFF2-40B4-BE49-F238E27FC236}">
                  <a16:creationId xmlns:a16="http://schemas.microsoft.com/office/drawing/2014/main" id="{17339430-D66A-C7BE-4EA5-B8190F07CD93}"/>
                </a:ext>
              </a:extLst>
            </p:cNvPr>
            <p:cNvSpPr/>
            <p:nvPr/>
          </p:nvSpPr>
          <p:spPr>
            <a:xfrm>
              <a:off x="1494153" y="515012"/>
              <a:ext cx="598161" cy="365542"/>
            </a:xfrm>
            <a:custGeom>
              <a:avLst/>
              <a:gdLst>
                <a:gd name="connsiteX0" fmla="*/ 0 w 598161"/>
                <a:gd name="connsiteY0" fmla="*/ 0 h 365542"/>
                <a:gd name="connsiteX1" fmla="*/ 0 w 598161"/>
                <a:gd name="connsiteY1" fmla="*/ 99694 h 365542"/>
                <a:gd name="connsiteX2" fmla="*/ 0 w 598161"/>
                <a:gd name="connsiteY2" fmla="*/ 299081 h 365542"/>
                <a:gd name="connsiteX3" fmla="*/ 66462 w 598161"/>
                <a:gd name="connsiteY3" fmla="*/ 365543 h 365542"/>
                <a:gd name="connsiteX4" fmla="*/ 531699 w 598161"/>
                <a:gd name="connsiteY4" fmla="*/ 365543 h 365542"/>
                <a:gd name="connsiteX5" fmla="*/ 598161 w 598161"/>
                <a:gd name="connsiteY5" fmla="*/ 299081 h 365542"/>
                <a:gd name="connsiteX6" fmla="*/ 598161 w 598161"/>
                <a:gd name="connsiteY6" fmla="*/ 99694 h 365542"/>
                <a:gd name="connsiteX7" fmla="*/ 598161 w 598161"/>
                <a:gd name="connsiteY7" fmla="*/ 0 h 365542"/>
                <a:gd name="connsiteX8" fmla="*/ 0 w 598161"/>
                <a:gd name="connsiteY8" fmla="*/ 0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0"/>
                  </a:moveTo>
                  <a:lnTo>
                    <a:pt x="0" y="99694"/>
                  </a:lnTo>
                  <a:lnTo>
                    <a:pt x="0" y="299081"/>
                  </a:lnTo>
                  <a:cubicBezTo>
                    <a:pt x="0" y="335801"/>
                    <a:pt x="29755" y="365543"/>
                    <a:pt x="66462" y="365543"/>
                  </a:cubicBezTo>
                  <a:lnTo>
                    <a:pt x="531699" y="365543"/>
                  </a:lnTo>
                  <a:cubicBezTo>
                    <a:pt x="568419" y="365543"/>
                    <a:pt x="598161" y="335801"/>
                    <a:pt x="598161" y="299081"/>
                  </a:cubicBez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53" name="Serbest Form: Şekil 52">
              <a:extLst>
                <a:ext uri="{FF2B5EF4-FFF2-40B4-BE49-F238E27FC236}">
                  <a16:creationId xmlns:a16="http://schemas.microsoft.com/office/drawing/2014/main" id="{426CE18D-9F94-5D3C-2B73-96D7AC45EC0E}"/>
                </a:ext>
              </a:extLst>
            </p:cNvPr>
            <p:cNvSpPr/>
            <p:nvPr/>
          </p:nvSpPr>
          <p:spPr>
            <a:xfrm>
              <a:off x="1959390" y="714133"/>
              <a:ext cx="99692" cy="99693"/>
            </a:xfrm>
            <a:custGeom>
              <a:avLst/>
              <a:gdLst>
                <a:gd name="connsiteX0" fmla="*/ 99696 w 99692"/>
                <a:gd name="connsiteY0" fmla="*/ 50107 h 99693"/>
                <a:gd name="connsiteX1" fmla="*/ 49584 w 99692"/>
                <a:gd name="connsiteY1" fmla="*/ 99687 h 99693"/>
                <a:gd name="connsiteX2" fmla="*/ 4 w 99692"/>
                <a:gd name="connsiteY2" fmla="*/ 49575 h 99693"/>
                <a:gd name="connsiteX3" fmla="*/ 50116 w 99692"/>
                <a:gd name="connsiteY3" fmla="*/ -5 h 99693"/>
                <a:gd name="connsiteX4" fmla="*/ 99696 w 99692"/>
                <a:gd name="connsiteY4" fmla="*/ 49575 h 99693"/>
                <a:gd name="connsiteX5" fmla="*/ 49849 w 99692"/>
                <a:gd name="connsiteY5" fmla="*/ 50107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7"/>
                  </a:moveTo>
                  <a:cubicBezTo>
                    <a:pt x="99549" y="77636"/>
                    <a:pt x="77113" y="99834"/>
                    <a:pt x="49584" y="99687"/>
                  </a:cubicBezTo>
                  <a:cubicBezTo>
                    <a:pt x="22055" y="99540"/>
                    <a:pt x="-143" y="77104"/>
                    <a:pt x="4" y="49575"/>
                  </a:cubicBezTo>
                  <a:cubicBezTo>
                    <a:pt x="151" y="22046"/>
                    <a:pt x="22586" y="-152"/>
                    <a:pt x="50116" y="-5"/>
                  </a:cubicBezTo>
                  <a:cubicBezTo>
                    <a:pt x="77437" y="140"/>
                    <a:pt x="99550" y="22253"/>
                    <a:pt x="99696" y="49575"/>
                  </a:cubicBezTo>
                  <a:lnTo>
                    <a:pt x="49849" y="50107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54" name="Serbest Form: Şekil 53">
              <a:extLst>
                <a:ext uri="{FF2B5EF4-FFF2-40B4-BE49-F238E27FC236}">
                  <a16:creationId xmlns:a16="http://schemas.microsoft.com/office/drawing/2014/main" id="{0237D098-E6B9-C085-4A53-71F684E25D40}"/>
                </a:ext>
              </a:extLst>
            </p:cNvPr>
            <p:cNvSpPr/>
            <p:nvPr/>
          </p:nvSpPr>
          <p:spPr>
            <a:xfrm>
              <a:off x="1494153" y="348857"/>
              <a:ext cx="598161" cy="498467"/>
            </a:xfrm>
            <a:custGeom>
              <a:avLst/>
              <a:gdLst>
                <a:gd name="connsiteX0" fmla="*/ 0 w 598161"/>
                <a:gd name="connsiteY0" fmla="*/ -1028 h 498467"/>
                <a:gd name="connsiteX1" fmla="*/ 0 w 598161"/>
                <a:gd name="connsiteY1" fmla="*/ 98665 h 498467"/>
                <a:gd name="connsiteX2" fmla="*/ 0 w 598161"/>
                <a:gd name="connsiteY2" fmla="*/ 231590 h 498467"/>
                <a:gd name="connsiteX3" fmla="*/ 0 w 598161"/>
                <a:gd name="connsiteY3" fmla="*/ 430977 h 498467"/>
                <a:gd name="connsiteX4" fmla="*/ 66462 w 598161"/>
                <a:gd name="connsiteY4" fmla="*/ 497439 h 498467"/>
                <a:gd name="connsiteX5" fmla="*/ 531699 w 598161"/>
                <a:gd name="connsiteY5" fmla="*/ 497439 h 498467"/>
                <a:gd name="connsiteX6" fmla="*/ 598161 w 598161"/>
                <a:gd name="connsiteY6" fmla="*/ 430977 h 498467"/>
                <a:gd name="connsiteX7" fmla="*/ 598161 w 598161"/>
                <a:gd name="connsiteY7" fmla="*/ 231590 h 498467"/>
                <a:gd name="connsiteX8" fmla="*/ 598161 w 598161"/>
                <a:gd name="connsiteY8" fmla="*/ 98665 h 498467"/>
                <a:gd name="connsiteX9" fmla="*/ 598161 w 598161"/>
                <a:gd name="connsiteY9" fmla="*/ -1028 h 498467"/>
                <a:gd name="connsiteX10" fmla="*/ 0 w 598161"/>
                <a:gd name="connsiteY10" fmla="*/ -1028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-1028"/>
                  </a:moveTo>
                  <a:lnTo>
                    <a:pt x="0" y="98665"/>
                  </a:lnTo>
                  <a:lnTo>
                    <a:pt x="0" y="231590"/>
                  </a:lnTo>
                  <a:lnTo>
                    <a:pt x="0" y="430977"/>
                  </a:lnTo>
                  <a:cubicBezTo>
                    <a:pt x="0" y="467530"/>
                    <a:pt x="29755" y="497439"/>
                    <a:pt x="66462" y="497439"/>
                  </a:cubicBezTo>
                  <a:lnTo>
                    <a:pt x="531699" y="497439"/>
                  </a:lnTo>
                  <a:cubicBezTo>
                    <a:pt x="568419" y="497439"/>
                    <a:pt x="598161" y="467530"/>
                    <a:pt x="598161" y="430977"/>
                  </a:cubicBezTo>
                  <a:lnTo>
                    <a:pt x="598161" y="231590"/>
                  </a:ln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55" name="Serbest Form: Şekil 54">
              <a:extLst>
                <a:ext uri="{FF2B5EF4-FFF2-40B4-BE49-F238E27FC236}">
                  <a16:creationId xmlns:a16="http://schemas.microsoft.com/office/drawing/2014/main" id="{5CB983CD-1461-D3C2-EA79-01EF42892F2B}"/>
                </a:ext>
              </a:extLst>
            </p:cNvPr>
            <p:cNvSpPr/>
            <p:nvPr/>
          </p:nvSpPr>
          <p:spPr>
            <a:xfrm>
              <a:off x="1494153" y="348857"/>
              <a:ext cx="598161" cy="465236"/>
            </a:xfrm>
            <a:custGeom>
              <a:avLst/>
              <a:gdLst>
                <a:gd name="connsiteX0" fmla="*/ 0 w 598161"/>
                <a:gd name="connsiteY0" fmla="*/ -1028 h 465236"/>
                <a:gd name="connsiteX1" fmla="*/ 0 w 598161"/>
                <a:gd name="connsiteY1" fmla="*/ 65434 h 465236"/>
                <a:gd name="connsiteX2" fmla="*/ 0 w 598161"/>
                <a:gd name="connsiteY2" fmla="*/ 198359 h 465236"/>
                <a:gd name="connsiteX3" fmla="*/ 0 w 598161"/>
                <a:gd name="connsiteY3" fmla="*/ 397746 h 465236"/>
                <a:gd name="connsiteX4" fmla="*/ 66462 w 598161"/>
                <a:gd name="connsiteY4" fmla="*/ 464208 h 465236"/>
                <a:gd name="connsiteX5" fmla="*/ 531699 w 598161"/>
                <a:gd name="connsiteY5" fmla="*/ 464208 h 465236"/>
                <a:gd name="connsiteX6" fmla="*/ 598161 w 598161"/>
                <a:gd name="connsiteY6" fmla="*/ 397746 h 465236"/>
                <a:gd name="connsiteX7" fmla="*/ 598161 w 598161"/>
                <a:gd name="connsiteY7" fmla="*/ 198359 h 465236"/>
                <a:gd name="connsiteX8" fmla="*/ 598161 w 598161"/>
                <a:gd name="connsiteY8" fmla="*/ 65434 h 465236"/>
                <a:gd name="connsiteX9" fmla="*/ 598161 w 598161"/>
                <a:gd name="connsiteY9" fmla="*/ -1028 h 465236"/>
                <a:gd name="connsiteX10" fmla="*/ 0 w 598161"/>
                <a:gd name="connsiteY10" fmla="*/ -1028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-1028"/>
                  </a:moveTo>
                  <a:lnTo>
                    <a:pt x="0" y="65434"/>
                  </a:lnTo>
                  <a:lnTo>
                    <a:pt x="0" y="198359"/>
                  </a:lnTo>
                  <a:lnTo>
                    <a:pt x="0" y="397746"/>
                  </a:lnTo>
                  <a:cubicBezTo>
                    <a:pt x="0" y="434299"/>
                    <a:pt x="29755" y="464208"/>
                    <a:pt x="66462" y="464208"/>
                  </a:cubicBezTo>
                  <a:lnTo>
                    <a:pt x="531699" y="464208"/>
                  </a:lnTo>
                  <a:cubicBezTo>
                    <a:pt x="568419" y="464208"/>
                    <a:pt x="598161" y="434299"/>
                    <a:pt x="598161" y="397746"/>
                  </a:cubicBezTo>
                  <a:lnTo>
                    <a:pt x="598161" y="198359"/>
                  </a:lnTo>
                  <a:lnTo>
                    <a:pt x="598161" y="65434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56" name="Serbest Form: Şekil 55">
              <a:extLst>
                <a:ext uri="{FF2B5EF4-FFF2-40B4-BE49-F238E27FC236}">
                  <a16:creationId xmlns:a16="http://schemas.microsoft.com/office/drawing/2014/main" id="{03692379-DFE3-FC4A-1539-9382AC0C1FE0}"/>
                </a:ext>
              </a:extLst>
            </p:cNvPr>
            <p:cNvSpPr/>
            <p:nvPr/>
          </p:nvSpPr>
          <p:spPr>
            <a:xfrm>
              <a:off x="1494153" y="348857"/>
              <a:ext cx="598161" cy="365542"/>
            </a:xfrm>
            <a:custGeom>
              <a:avLst/>
              <a:gdLst>
                <a:gd name="connsiteX0" fmla="*/ 0 w 598161"/>
                <a:gd name="connsiteY0" fmla="*/ -1028 h 365542"/>
                <a:gd name="connsiteX1" fmla="*/ 0 w 598161"/>
                <a:gd name="connsiteY1" fmla="*/ 98665 h 365542"/>
                <a:gd name="connsiteX2" fmla="*/ 0 w 598161"/>
                <a:gd name="connsiteY2" fmla="*/ 298052 h 365542"/>
                <a:gd name="connsiteX3" fmla="*/ 66462 w 598161"/>
                <a:gd name="connsiteY3" fmla="*/ 364514 h 365542"/>
                <a:gd name="connsiteX4" fmla="*/ 531699 w 598161"/>
                <a:gd name="connsiteY4" fmla="*/ 364514 h 365542"/>
                <a:gd name="connsiteX5" fmla="*/ 598161 w 598161"/>
                <a:gd name="connsiteY5" fmla="*/ 298052 h 365542"/>
                <a:gd name="connsiteX6" fmla="*/ 598161 w 598161"/>
                <a:gd name="connsiteY6" fmla="*/ 98665 h 365542"/>
                <a:gd name="connsiteX7" fmla="*/ 598161 w 598161"/>
                <a:gd name="connsiteY7" fmla="*/ -1028 h 365542"/>
                <a:gd name="connsiteX8" fmla="*/ 0 w 598161"/>
                <a:gd name="connsiteY8" fmla="*/ -1028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-1028"/>
                  </a:moveTo>
                  <a:lnTo>
                    <a:pt x="0" y="98665"/>
                  </a:lnTo>
                  <a:lnTo>
                    <a:pt x="0" y="298052"/>
                  </a:lnTo>
                  <a:cubicBezTo>
                    <a:pt x="0" y="334606"/>
                    <a:pt x="29755" y="364514"/>
                    <a:pt x="66462" y="364514"/>
                  </a:cubicBezTo>
                  <a:lnTo>
                    <a:pt x="531699" y="364514"/>
                  </a:lnTo>
                  <a:cubicBezTo>
                    <a:pt x="568419" y="364514"/>
                    <a:pt x="598161" y="334606"/>
                    <a:pt x="598161" y="298052"/>
                  </a:cubicBez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57" name="Serbest Form: Şekil 56">
              <a:extLst>
                <a:ext uri="{FF2B5EF4-FFF2-40B4-BE49-F238E27FC236}">
                  <a16:creationId xmlns:a16="http://schemas.microsoft.com/office/drawing/2014/main" id="{2E43C20E-168B-7956-8FB0-B1F11B69986A}"/>
                </a:ext>
              </a:extLst>
            </p:cNvPr>
            <p:cNvSpPr/>
            <p:nvPr/>
          </p:nvSpPr>
          <p:spPr>
            <a:xfrm>
              <a:off x="1959390" y="547977"/>
              <a:ext cx="99692" cy="99693"/>
            </a:xfrm>
            <a:custGeom>
              <a:avLst/>
              <a:gdLst>
                <a:gd name="connsiteX0" fmla="*/ 99696 w 99692"/>
                <a:gd name="connsiteY0" fmla="*/ 50102 h 99693"/>
                <a:gd name="connsiteX1" fmla="*/ 49584 w 99692"/>
                <a:gd name="connsiteY1" fmla="*/ 99682 h 99693"/>
                <a:gd name="connsiteX2" fmla="*/ 4 w 99692"/>
                <a:gd name="connsiteY2" fmla="*/ 49570 h 99693"/>
                <a:gd name="connsiteX3" fmla="*/ 50116 w 99692"/>
                <a:gd name="connsiteY3" fmla="*/ -10 h 99693"/>
                <a:gd name="connsiteX4" fmla="*/ 99696 w 99692"/>
                <a:gd name="connsiteY4" fmla="*/ 49570 h 99693"/>
                <a:gd name="connsiteX5" fmla="*/ 49849 w 99692"/>
                <a:gd name="connsiteY5" fmla="*/ 5010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2"/>
                  </a:moveTo>
                  <a:cubicBezTo>
                    <a:pt x="99549" y="77631"/>
                    <a:pt x="77113" y="99829"/>
                    <a:pt x="49584" y="99682"/>
                  </a:cubicBezTo>
                  <a:cubicBezTo>
                    <a:pt x="22055" y="99535"/>
                    <a:pt x="-143" y="77099"/>
                    <a:pt x="4" y="49570"/>
                  </a:cubicBezTo>
                  <a:cubicBezTo>
                    <a:pt x="151" y="22041"/>
                    <a:pt x="22586" y="-157"/>
                    <a:pt x="50116" y="-10"/>
                  </a:cubicBezTo>
                  <a:cubicBezTo>
                    <a:pt x="77437" y="135"/>
                    <a:pt x="99550" y="22248"/>
                    <a:pt x="99696" y="49570"/>
                  </a:cubicBezTo>
                  <a:lnTo>
                    <a:pt x="49849" y="5010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58" name="Serbest Form: Şekil 57">
              <a:extLst>
                <a:ext uri="{FF2B5EF4-FFF2-40B4-BE49-F238E27FC236}">
                  <a16:creationId xmlns:a16="http://schemas.microsoft.com/office/drawing/2014/main" id="{E6C84657-2163-BD40-0F26-22BB64B3FF5A}"/>
                </a:ext>
              </a:extLst>
            </p:cNvPr>
            <p:cNvSpPr/>
            <p:nvPr/>
          </p:nvSpPr>
          <p:spPr>
            <a:xfrm>
              <a:off x="1494153" y="382087"/>
              <a:ext cx="598161" cy="299080"/>
            </a:xfrm>
            <a:custGeom>
              <a:avLst/>
              <a:gdLst>
                <a:gd name="connsiteX0" fmla="*/ 0 w 598161"/>
                <a:gd name="connsiteY0" fmla="*/ 0 h 299080"/>
                <a:gd name="connsiteX1" fmla="*/ 0 w 598161"/>
                <a:gd name="connsiteY1" fmla="*/ 33231 h 299080"/>
                <a:gd name="connsiteX2" fmla="*/ 0 w 598161"/>
                <a:gd name="connsiteY2" fmla="*/ 232618 h 299080"/>
                <a:gd name="connsiteX3" fmla="*/ 66462 w 598161"/>
                <a:gd name="connsiteY3" fmla="*/ 299081 h 299080"/>
                <a:gd name="connsiteX4" fmla="*/ 531699 w 598161"/>
                <a:gd name="connsiteY4" fmla="*/ 299081 h 299080"/>
                <a:gd name="connsiteX5" fmla="*/ 598161 w 598161"/>
                <a:gd name="connsiteY5" fmla="*/ 232618 h 299080"/>
                <a:gd name="connsiteX6" fmla="*/ 598161 w 598161"/>
                <a:gd name="connsiteY6" fmla="*/ 33231 h 299080"/>
                <a:gd name="connsiteX7" fmla="*/ 598161 w 598161"/>
                <a:gd name="connsiteY7" fmla="*/ 0 h 299080"/>
                <a:gd name="connsiteX8" fmla="*/ 0 w 598161"/>
                <a:gd name="connsiteY8" fmla="*/ 0 h 29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299080">
                  <a:moveTo>
                    <a:pt x="0" y="0"/>
                  </a:moveTo>
                  <a:lnTo>
                    <a:pt x="0" y="33231"/>
                  </a:lnTo>
                  <a:lnTo>
                    <a:pt x="0" y="232618"/>
                  </a:lnTo>
                  <a:cubicBezTo>
                    <a:pt x="0" y="269339"/>
                    <a:pt x="29755" y="299081"/>
                    <a:pt x="66462" y="299081"/>
                  </a:cubicBezTo>
                  <a:lnTo>
                    <a:pt x="531699" y="299081"/>
                  </a:lnTo>
                  <a:cubicBezTo>
                    <a:pt x="568419" y="299081"/>
                    <a:pt x="598161" y="269339"/>
                    <a:pt x="598161" y="232618"/>
                  </a:cubicBezTo>
                  <a:lnTo>
                    <a:pt x="598161" y="33231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59" name="Serbest Form: Şekil 58">
              <a:extLst>
                <a:ext uri="{FF2B5EF4-FFF2-40B4-BE49-F238E27FC236}">
                  <a16:creationId xmlns:a16="http://schemas.microsoft.com/office/drawing/2014/main" id="{FCDBFA1C-FC8D-3727-A348-90B3FF8C20F8}"/>
                </a:ext>
              </a:extLst>
            </p:cNvPr>
            <p:cNvSpPr/>
            <p:nvPr/>
          </p:nvSpPr>
          <p:spPr>
            <a:xfrm>
              <a:off x="1494153" y="382087"/>
              <a:ext cx="598161" cy="265849"/>
            </a:xfrm>
            <a:custGeom>
              <a:avLst/>
              <a:gdLst>
                <a:gd name="connsiteX0" fmla="*/ 0 w 598161"/>
                <a:gd name="connsiteY0" fmla="*/ 0 h 265849"/>
                <a:gd name="connsiteX1" fmla="*/ 0 w 598161"/>
                <a:gd name="connsiteY1" fmla="*/ 199387 h 265849"/>
                <a:gd name="connsiteX2" fmla="*/ 66462 w 598161"/>
                <a:gd name="connsiteY2" fmla="*/ 265849 h 265849"/>
                <a:gd name="connsiteX3" fmla="*/ 531699 w 598161"/>
                <a:gd name="connsiteY3" fmla="*/ 265849 h 265849"/>
                <a:gd name="connsiteX4" fmla="*/ 598161 w 598161"/>
                <a:gd name="connsiteY4" fmla="*/ 199387 h 265849"/>
                <a:gd name="connsiteX5" fmla="*/ 598161 w 598161"/>
                <a:gd name="connsiteY5" fmla="*/ 0 h 265849"/>
                <a:gd name="connsiteX6" fmla="*/ 0 w 598161"/>
                <a:gd name="connsiteY6" fmla="*/ 0 h 26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265849">
                  <a:moveTo>
                    <a:pt x="0" y="0"/>
                  </a:moveTo>
                  <a:lnTo>
                    <a:pt x="0" y="199387"/>
                  </a:lnTo>
                  <a:cubicBezTo>
                    <a:pt x="0" y="236107"/>
                    <a:pt x="29755" y="265849"/>
                    <a:pt x="66462" y="265849"/>
                  </a:cubicBezTo>
                  <a:lnTo>
                    <a:pt x="531699" y="265849"/>
                  </a:lnTo>
                  <a:cubicBezTo>
                    <a:pt x="568419" y="265849"/>
                    <a:pt x="598161" y="236107"/>
                    <a:pt x="598161" y="199387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60" name="Serbest Form: Şekil 59">
              <a:extLst>
                <a:ext uri="{FF2B5EF4-FFF2-40B4-BE49-F238E27FC236}">
                  <a16:creationId xmlns:a16="http://schemas.microsoft.com/office/drawing/2014/main" id="{E9DBDC08-7623-879E-5E8F-4E604EC188E9}"/>
                </a:ext>
              </a:extLst>
            </p:cNvPr>
            <p:cNvSpPr/>
            <p:nvPr/>
          </p:nvSpPr>
          <p:spPr>
            <a:xfrm>
              <a:off x="1494153" y="382087"/>
              <a:ext cx="598161" cy="166155"/>
            </a:xfrm>
            <a:custGeom>
              <a:avLst/>
              <a:gdLst>
                <a:gd name="connsiteX0" fmla="*/ 0 w 598161"/>
                <a:gd name="connsiteY0" fmla="*/ 0 h 166155"/>
                <a:gd name="connsiteX1" fmla="*/ 0 w 598161"/>
                <a:gd name="connsiteY1" fmla="*/ 99694 h 166155"/>
                <a:gd name="connsiteX2" fmla="*/ 66462 w 598161"/>
                <a:gd name="connsiteY2" fmla="*/ 166156 h 166155"/>
                <a:gd name="connsiteX3" fmla="*/ 531699 w 598161"/>
                <a:gd name="connsiteY3" fmla="*/ 166156 h 166155"/>
                <a:gd name="connsiteX4" fmla="*/ 598161 w 598161"/>
                <a:gd name="connsiteY4" fmla="*/ 99694 h 166155"/>
                <a:gd name="connsiteX5" fmla="*/ 598161 w 598161"/>
                <a:gd name="connsiteY5" fmla="*/ 0 h 166155"/>
                <a:gd name="connsiteX6" fmla="*/ 0 w 598161"/>
                <a:gd name="connsiteY6" fmla="*/ 0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0" y="0"/>
                  </a:moveTo>
                  <a:lnTo>
                    <a:pt x="0" y="99694"/>
                  </a:lnTo>
                  <a:cubicBezTo>
                    <a:pt x="0" y="136401"/>
                    <a:pt x="29755" y="166156"/>
                    <a:pt x="66462" y="166156"/>
                  </a:cubicBezTo>
                  <a:lnTo>
                    <a:pt x="531699" y="166156"/>
                  </a:lnTo>
                  <a:cubicBezTo>
                    <a:pt x="568419" y="166156"/>
                    <a:pt x="598161" y="136401"/>
                    <a:pt x="598161" y="99694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 dirty="0"/>
            </a:p>
          </p:txBody>
        </p:sp>
        <p:sp>
          <p:nvSpPr>
            <p:cNvPr id="61" name="Serbest Form: Şekil 60">
              <a:extLst>
                <a:ext uri="{FF2B5EF4-FFF2-40B4-BE49-F238E27FC236}">
                  <a16:creationId xmlns:a16="http://schemas.microsoft.com/office/drawing/2014/main" id="{58F94A57-AD74-C0DB-7F77-70F9D112DC3C}"/>
                </a:ext>
              </a:extLst>
            </p:cNvPr>
            <p:cNvSpPr/>
            <p:nvPr/>
          </p:nvSpPr>
          <p:spPr>
            <a:xfrm>
              <a:off x="1494153" y="282394"/>
              <a:ext cx="598161" cy="166155"/>
            </a:xfrm>
            <a:custGeom>
              <a:avLst/>
              <a:gdLst>
                <a:gd name="connsiteX0" fmla="*/ 598161 w 598161"/>
                <a:gd name="connsiteY0" fmla="*/ 165127 h 166155"/>
                <a:gd name="connsiteX1" fmla="*/ 598161 w 598161"/>
                <a:gd name="connsiteY1" fmla="*/ 65434 h 166155"/>
                <a:gd name="connsiteX2" fmla="*/ 531699 w 598161"/>
                <a:gd name="connsiteY2" fmla="*/ -1028 h 166155"/>
                <a:gd name="connsiteX3" fmla="*/ 66462 w 598161"/>
                <a:gd name="connsiteY3" fmla="*/ -1028 h 166155"/>
                <a:gd name="connsiteX4" fmla="*/ 0 w 598161"/>
                <a:gd name="connsiteY4" fmla="*/ 65434 h 166155"/>
                <a:gd name="connsiteX5" fmla="*/ 0 w 598161"/>
                <a:gd name="connsiteY5" fmla="*/ 165127 h 166155"/>
                <a:gd name="connsiteX6" fmla="*/ 598161 w 598161"/>
                <a:gd name="connsiteY6" fmla="*/ 165127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598161" y="165127"/>
                  </a:moveTo>
                  <a:lnTo>
                    <a:pt x="598161" y="65434"/>
                  </a:lnTo>
                  <a:cubicBezTo>
                    <a:pt x="598161" y="28880"/>
                    <a:pt x="568419" y="-1028"/>
                    <a:pt x="531699" y="-1028"/>
                  </a:cubicBezTo>
                  <a:lnTo>
                    <a:pt x="66462" y="-1028"/>
                  </a:lnTo>
                  <a:cubicBezTo>
                    <a:pt x="29755" y="-1028"/>
                    <a:pt x="0" y="28880"/>
                    <a:pt x="0" y="65434"/>
                  </a:cubicBezTo>
                  <a:lnTo>
                    <a:pt x="0" y="165127"/>
                  </a:lnTo>
                  <a:lnTo>
                    <a:pt x="598161" y="165127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</p:grpSp>
      <p:cxnSp>
        <p:nvCxnSpPr>
          <p:cNvPr id="63" name="Düz Bağlayıcı 62">
            <a:extLst>
              <a:ext uri="{FF2B5EF4-FFF2-40B4-BE49-F238E27FC236}">
                <a16:creationId xmlns:a16="http://schemas.microsoft.com/office/drawing/2014/main" id="{4451BC9A-0FB6-0CBA-3A14-1310237AC075}"/>
              </a:ext>
            </a:extLst>
          </p:cNvPr>
          <p:cNvCxnSpPr>
            <a:cxnSpLocks/>
            <a:stCxn id="66" idx="2"/>
            <a:endCxn id="35" idx="6"/>
          </p:cNvCxnSpPr>
          <p:nvPr/>
        </p:nvCxnSpPr>
        <p:spPr>
          <a:xfrm flipH="1">
            <a:off x="4014179" y="5772180"/>
            <a:ext cx="1791015" cy="494322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Düz Bağlayıcı 63">
            <a:extLst>
              <a:ext uri="{FF2B5EF4-FFF2-40B4-BE49-F238E27FC236}">
                <a16:creationId xmlns:a16="http://schemas.microsoft.com/office/drawing/2014/main" id="{651B1D0E-636D-642E-3A1D-A45FBA03216F}"/>
              </a:ext>
            </a:extLst>
          </p:cNvPr>
          <p:cNvCxnSpPr>
            <a:cxnSpLocks/>
            <a:stCxn id="66" idx="3"/>
            <a:endCxn id="36" idx="5"/>
          </p:cNvCxnSpPr>
          <p:nvPr/>
        </p:nvCxnSpPr>
        <p:spPr>
          <a:xfrm flipH="1">
            <a:off x="4014179" y="5772180"/>
            <a:ext cx="529570" cy="347474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up 64">
            <a:extLst>
              <a:ext uri="{FF2B5EF4-FFF2-40B4-BE49-F238E27FC236}">
                <a16:creationId xmlns:a16="http://schemas.microsoft.com/office/drawing/2014/main" id="{FD89A4B2-CB7D-8544-BEB5-97E7C1B9FE87}"/>
              </a:ext>
            </a:extLst>
          </p:cNvPr>
          <p:cNvGrpSpPr/>
          <p:nvPr/>
        </p:nvGrpSpPr>
        <p:grpSpPr>
          <a:xfrm>
            <a:off x="4543749" y="5088288"/>
            <a:ext cx="1261445" cy="683892"/>
            <a:chOff x="5961549" y="3215452"/>
            <a:chExt cx="1933291" cy="683892"/>
          </a:xfrm>
        </p:grpSpPr>
        <p:sp>
          <p:nvSpPr>
            <p:cNvPr id="66" name="Rectangle 46">
              <a:extLst>
                <a:ext uri="{FF2B5EF4-FFF2-40B4-BE49-F238E27FC236}">
                  <a16:creationId xmlns:a16="http://schemas.microsoft.com/office/drawing/2014/main" id="{0D96CF00-1194-893F-8F45-FE9246CB8F87}"/>
                </a:ext>
              </a:extLst>
            </p:cNvPr>
            <p:cNvSpPr/>
            <p:nvPr/>
          </p:nvSpPr>
          <p:spPr>
            <a:xfrm>
              <a:off x="5961549" y="3241240"/>
              <a:ext cx="1933291" cy="658104"/>
            </a:xfrm>
            <a:custGeom>
              <a:avLst/>
              <a:gdLst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706" h="4322956">
                  <a:moveTo>
                    <a:pt x="0" y="0"/>
                  </a:moveTo>
                  <a:lnTo>
                    <a:pt x="3918706" y="0"/>
                  </a:lnTo>
                  <a:lnTo>
                    <a:pt x="3918706" y="4322956"/>
                  </a:lnTo>
                  <a:lnTo>
                    <a:pt x="0" y="43229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Metin kutusu 66">
                  <a:extLst>
                    <a:ext uri="{FF2B5EF4-FFF2-40B4-BE49-F238E27FC236}">
                      <a16:creationId xmlns:a16="http://schemas.microsoft.com/office/drawing/2014/main" id="{0653D43A-A08C-3BC6-7F9A-42ADDDEF2494}"/>
                    </a:ext>
                  </a:extLst>
                </p:cNvPr>
                <p:cNvSpPr txBox="1"/>
                <p:nvPr/>
              </p:nvSpPr>
              <p:spPr>
                <a:xfrm>
                  <a:off x="6046978" y="3215452"/>
                  <a:ext cx="1847862" cy="60638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𝑎𝑝</m:t>
                        </m:r>
                        <m:sSub>
                          <m:sSubPr>
                            <m:ctrlP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tr-TR" sz="32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7" name="Metin kutusu 66">
                  <a:extLst>
                    <a:ext uri="{FF2B5EF4-FFF2-40B4-BE49-F238E27FC236}">
                      <a16:creationId xmlns:a16="http://schemas.microsoft.com/office/drawing/2014/main" id="{69C44A64-0182-3341-D564-B39021BE1C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978" y="3215452"/>
                  <a:ext cx="1847862" cy="60638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6" name="Düz Bağlayıcı 75">
            <a:extLst>
              <a:ext uri="{FF2B5EF4-FFF2-40B4-BE49-F238E27FC236}">
                <a16:creationId xmlns:a16="http://schemas.microsoft.com/office/drawing/2014/main" id="{87B9ABD3-5528-A9F6-D7A5-C292A0C06C5D}"/>
              </a:ext>
            </a:extLst>
          </p:cNvPr>
          <p:cNvCxnSpPr>
            <a:cxnSpLocks/>
            <a:stCxn id="79" idx="2"/>
            <a:endCxn id="58" idx="3"/>
          </p:cNvCxnSpPr>
          <p:nvPr/>
        </p:nvCxnSpPr>
        <p:spPr>
          <a:xfrm>
            <a:off x="1209514" y="5651891"/>
            <a:ext cx="574951" cy="518226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Düz Bağlayıcı 76">
            <a:extLst>
              <a:ext uri="{FF2B5EF4-FFF2-40B4-BE49-F238E27FC236}">
                <a16:creationId xmlns:a16="http://schemas.microsoft.com/office/drawing/2014/main" id="{D443B09E-2CB3-B7FD-BC44-DAB0DB236EBA}"/>
              </a:ext>
            </a:extLst>
          </p:cNvPr>
          <p:cNvCxnSpPr>
            <a:cxnSpLocks/>
            <a:stCxn id="79" idx="3"/>
            <a:endCxn id="55" idx="4"/>
          </p:cNvCxnSpPr>
          <p:nvPr/>
        </p:nvCxnSpPr>
        <p:spPr>
          <a:xfrm>
            <a:off x="217699" y="5651891"/>
            <a:ext cx="1566766" cy="712509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up 77">
            <a:extLst>
              <a:ext uri="{FF2B5EF4-FFF2-40B4-BE49-F238E27FC236}">
                <a16:creationId xmlns:a16="http://schemas.microsoft.com/office/drawing/2014/main" id="{D120C0C2-6D05-6326-3F0F-F562815DD49C}"/>
              </a:ext>
            </a:extLst>
          </p:cNvPr>
          <p:cNvGrpSpPr/>
          <p:nvPr/>
        </p:nvGrpSpPr>
        <p:grpSpPr>
          <a:xfrm>
            <a:off x="217699" y="4967999"/>
            <a:ext cx="991815" cy="683892"/>
            <a:chOff x="5961549" y="3215452"/>
            <a:chExt cx="1933291" cy="683892"/>
          </a:xfrm>
        </p:grpSpPr>
        <p:sp>
          <p:nvSpPr>
            <p:cNvPr id="79" name="Rectangle 46">
              <a:extLst>
                <a:ext uri="{FF2B5EF4-FFF2-40B4-BE49-F238E27FC236}">
                  <a16:creationId xmlns:a16="http://schemas.microsoft.com/office/drawing/2014/main" id="{4BE3AB85-D3E2-56A2-6786-C438C7329B3F}"/>
                </a:ext>
              </a:extLst>
            </p:cNvPr>
            <p:cNvSpPr/>
            <p:nvPr/>
          </p:nvSpPr>
          <p:spPr>
            <a:xfrm>
              <a:off x="5961549" y="3241240"/>
              <a:ext cx="1933291" cy="658104"/>
            </a:xfrm>
            <a:custGeom>
              <a:avLst/>
              <a:gdLst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706" h="4322956">
                  <a:moveTo>
                    <a:pt x="0" y="0"/>
                  </a:moveTo>
                  <a:lnTo>
                    <a:pt x="3918706" y="0"/>
                  </a:lnTo>
                  <a:lnTo>
                    <a:pt x="3918706" y="4322956"/>
                  </a:lnTo>
                  <a:lnTo>
                    <a:pt x="0" y="43229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Metin kutusu 79">
                  <a:extLst>
                    <a:ext uri="{FF2B5EF4-FFF2-40B4-BE49-F238E27FC236}">
                      <a16:creationId xmlns:a16="http://schemas.microsoft.com/office/drawing/2014/main" id="{D765B0D0-1CB2-5931-7B2A-85E8E835110B}"/>
                    </a:ext>
                  </a:extLst>
                </p:cNvPr>
                <p:cNvSpPr txBox="1"/>
                <p:nvPr/>
              </p:nvSpPr>
              <p:spPr>
                <a:xfrm>
                  <a:off x="6046977" y="3215452"/>
                  <a:ext cx="1847863" cy="60638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tr-TR" sz="32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0" name="Metin kutusu 79">
                  <a:extLst>
                    <a:ext uri="{FF2B5EF4-FFF2-40B4-BE49-F238E27FC236}">
                      <a16:creationId xmlns:a16="http://schemas.microsoft.com/office/drawing/2014/main" id="{966CF2BF-DEF3-B694-3490-505674E943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977" y="3215452"/>
                  <a:ext cx="1847863" cy="60638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3" name="Düz Bağlayıcı 7">
            <a:extLst>
              <a:ext uri="{FF2B5EF4-FFF2-40B4-BE49-F238E27FC236}">
                <a16:creationId xmlns:a16="http://schemas.microsoft.com/office/drawing/2014/main" id="{4486EACB-C612-416B-CB5D-D1559DB9BA4C}"/>
              </a:ext>
            </a:extLst>
          </p:cNvPr>
          <p:cNvCxnSpPr>
            <a:cxnSpLocks/>
            <a:stCxn id="26" idx="2"/>
            <a:endCxn id="67" idx="3"/>
          </p:cNvCxnSpPr>
          <p:nvPr/>
        </p:nvCxnSpPr>
        <p:spPr>
          <a:xfrm>
            <a:off x="5467524" y="1732666"/>
            <a:ext cx="337670" cy="3658814"/>
          </a:xfrm>
          <a:prstGeom prst="bentConnector3">
            <a:avLst>
              <a:gd name="adj1" fmla="val 167699"/>
            </a:avLst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60">
            <a:extLst>
              <a:ext uri="{FF2B5EF4-FFF2-40B4-BE49-F238E27FC236}">
                <a16:creationId xmlns:a16="http://schemas.microsoft.com/office/drawing/2014/main" id="{7B898BF4-0580-B81C-DDEC-3821C970F1EB}"/>
              </a:ext>
            </a:extLst>
          </p:cNvPr>
          <p:cNvCxnSpPr>
            <a:cxnSpLocks/>
          </p:cNvCxnSpPr>
          <p:nvPr/>
        </p:nvCxnSpPr>
        <p:spPr bwMode="auto">
          <a:xfrm>
            <a:off x="2116753" y="2940683"/>
            <a:ext cx="1701209" cy="0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Metin kutusu 88">
                <a:extLst>
                  <a:ext uri="{FF2B5EF4-FFF2-40B4-BE49-F238E27FC236}">
                    <a16:creationId xmlns:a16="http://schemas.microsoft.com/office/drawing/2014/main" id="{F1AFDE21-5050-C39B-668D-C98470F3679C}"/>
                  </a:ext>
                </a:extLst>
              </p:cNvPr>
              <p:cNvSpPr txBox="1"/>
              <p:nvPr/>
            </p:nvSpPr>
            <p:spPr>
              <a:xfrm>
                <a:off x="2347185" y="2905093"/>
                <a:ext cx="1225476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Metin kutusu 88">
                <a:extLst>
                  <a:ext uri="{FF2B5EF4-FFF2-40B4-BE49-F238E27FC236}">
                    <a16:creationId xmlns:a16="http://schemas.microsoft.com/office/drawing/2014/main" id="{F7E591B3-B2AC-660B-980B-C6BCC7F99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185" y="2905093"/>
                <a:ext cx="1225476" cy="3815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Metin kutusu 89">
            <a:extLst>
              <a:ext uri="{FF2B5EF4-FFF2-40B4-BE49-F238E27FC236}">
                <a16:creationId xmlns:a16="http://schemas.microsoft.com/office/drawing/2014/main" id="{3A6063DF-F0F3-9A60-E9CE-8A804BE4D7B6}"/>
              </a:ext>
            </a:extLst>
          </p:cNvPr>
          <p:cNvSpPr txBox="1"/>
          <p:nvPr/>
        </p:nvSpPr>
        <p:spPr>
          <a:xfrm>
            <a:off x="74025" y="4371708"/>
            <a:ext cx="58972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96" indent="0">
              <a:buNone/>
            </a:pPr>
            <a:r>
              <a:rPr lang="tr-TR" sz="2000" dirty="0">
                <a:latin typeface="IBM Plex Sans" panose="020B0503050203000203" pitchFamily="34" charset="0"/>
              </a:rPr>
              <a:t>Is </a:t>
            </a:r>
            <a:r>
              <a:rPr lang="tr-TR" sz="2000" dirty="0" err="1">
                <a:latin typeface="IBM Plex Sans" panose="020B0503050203000203" pitchFamily="34" charset="0"/>
              </a:rPr>
              <a:t>Bob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allowed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to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spend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from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Alice’s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account</a:t>
            </a:r>
            <a:r>
              <a:rPr lang="tr-TR" sz="2000" dirty="0">
                <a:latin typeface="IBM Plex Sans" panose="020B0503050203000203" pitchFamily="34" charset="0"/>
              </a:rPr>
              <a:t>?</a:t>
            </a:r>
          </a:p>
        </p:txBody>
      </p:sp>
      <p:sp>
        <p:nvSpPr>
          <p:cNvPr id="91" name="Rectangle 46">
            <a:extLst>
              <a:ext uri="{FF2B5EF4-FFF2-40B4-BE49-F238E27FC236}">
                <a16:creationId xmlns:a16="http://schemas.microsoft.com/office/drawing/2014/main" id="{85240FB9-9622-0DCB-2423-32201FFE6E0A}"/>
              </a:ext>
            </a:extLst>
          </p:cNvPr>
          <p:cNvSpPr/>
          <p:nvPr/>
        </p:nvSpPr>
        <p:spPr>
          <a:xfrm>
            <a:off x="3671430" y="4355344"/>
            <a:ext cx="1989466" cy="434407"/>
          </a:xfrm>
          <a:custGeom>
            <a:avLst/>
            <a:gdLst>
              <a:gd name="connsiteX0" fmla="*/ 0 w 1785106"/>
              <a:gd name="connsiteY0" fmla="*/ 0 h 2196518"/>
              <a:gd name="connsiteX1" fmla="*/ 1785106 w 1785106"/>
              <a:gd name="connsiteY1" fmla="*/ 0 h 2196518"/>
              <a:gd name="connsiteX2" fmla="*/ 1785106 w 1785106"/>
              <a:gd name="connsiteY2" fmla="*/ 2196518 h 2196518"/>
              <a:gd name="connsiteX3" fmla="*/ 0 w 1785106"/>
              <a:gd name="connsiteY3" fmla="*/ 2196518 h 2196518"/>
              <a:gd name="connsiteX4" fmla="*/ 0 w 1785106"/>
              <a:gd name="connsiteY4" fmla="*/ 0 h 2196518"/>
              <a:gd name="connsiteX0" fmla="*/ 0 w 1785106"/>
              <a:gd name="connsiteY0" fmla="*/ 0 h 2196518"/>
              <a:gd name="connsiteX1" fmla="*/ 1785106 w 1785106"/>
              <a:gd name="connsiteY1" fmla="*/ 0 h 2196518"/>
              <a:gd name="connsiteX2" fmla="*/ 1785106 w 1785106"/>
              <a:gd name="connsiteY2" fmla="*/ 2196518 h 2196518"/>
              <a:gd name="connsiteX3" fmla="*/ 0 w 1785106"/>
              <a:gd name="connsiteY3" fmla="*/ 2196518 h 2196518"/>
              <a:gd name="connsiteX4" fmla="*/ 0 w 1785106"/>
              <a:gd name="connsiteY4" fmla="*/ 0 h 2196518"/>
              <a:gd name="connsiteX0" fmla="*/ 0 w 1785106"/>
              <a:gd name="connsiteY0" fmla="*/ 0 h 2196518"/>
              <a:gd name="connsiteX1" fmla="*/ 1785106 w 1785106"/>
              <a:gd name="connsiteY1" fmla="*/ 0 h 2196518"/>
              <a:gd name="connsiteX2" fmla="*/ 1785106 w 1785106"/>
              <a:gd name="connsiteY2" fmla="*/ 2196518 h 2196518"/>
              <a:gd name="connsiteX3" fmla="*/ 0 w 1785106"/>
              <a:gd name="connsiteY3" fmla="*/ 2196518 h 2196518"/>
              <a:gd name="connsiteX4" fmla="*/ 0 w 1785106"/>
              <a:gd name="connsiteY4" fmla="*/ 0 h 2196518"/>
              <a:gd name="connsiteX0" fmla="*/ 0 w 1785106"/>
              <a:gd name="connsiteY0" fmla="*/ 0 h 2196518"/>
              <a:gd name="connsiteX1" fmla="*/ 1785106 w 1785106"/>
              <a:gd name="connsiteY1" fmla="*/ 0 h 2196518"/>
              <a:gd name="connsiteX2" fmla="*/ 1785106 w 1785106"/>
              <a:gd name="connsiteY2" fmla="*/ 2196518 h 2196518"/>
              <a:gd name="connsiteX3" fmla="*/ 0 w 1785106"/>
              <a:gd name="connsiteY3" fmla="*/ 2196518 h 2196518"/>
              <a:gd name="connsiteX4" fmla="*/ 0 w 1785106"/>
              <a:gd name="connsiteY4" fmla="*/ 0 h 2196518"/>
              <a:gd name="connsiteX0" fmla="*/ 0 w 1785106"/>
              <a:gd name="connsiteY0" fmla="*/ 0 h 2196518"/>
              <a:gd name="connsiteX1" fmla="*/ 1785106 w 1785106"/>
              <a:gd name="connsiteY1" fmla="*/ 0 h 2196518"/>
              <a:gd name="connsiteX2" fmla="*/ 1785106 w 1785106"/>
              <a:gd name="connsiteY2" fmla="*/ 2196518 h 2196518"/>
              <a:gd name="connsiteX3" fmla="*/ 0 w 1785106"/>
              <a:gd name="connsiteY3" fmla="*/ 2196518 h 2196518"/>
              <a:gd name="connsiteX4" fmla="*/ 0 w 1785106"/>
              <a:gd name="connsiteY4" fmla="*/ 0 h 2196518"/>
              <a:gd name="connsiteX0" fmla="*/ 0 w 1785106"/>
              <a:gd name="connsiteY0" fmla="*/ 0 h 2196518"/>
              <a:gd name="connsiteX1" fmla="*/ 1785106 w 1785106"/>
              <a:gd name="connsiteY1" fmla="*/ 0 h 2196518"/>
              <a:gd name="connsiteX2" fmla="*/ 1785106 w 1785106"/>
              <a:gd name="connsiteY2" fmla="*/ 2196518 h 2196518"/>
              <a:gd name="connsiteX3" fmla="*/ 0 w 1785106"/>
              <a:gd name="connsiteY3" fmla="*/ 2196518 h 2196518"/>
              <a:gd name="connsiteX4" fmla="*/ 0 w 1785106"/>
              <a:gd name="connsiteY4" fmla="*/ 0 h 219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5106" h="2196518">
                <a:moveTo>
                  <a:pt x="0" y="0"/>
                </a:moveTo>
                <a:lnTo>
                  <a:pt x="1785106" y="0"/>
                </a:lnTo>
                <a:lnTo>
                  <a:pt x="1785106" y="2196518"/>
                </a:lnTo>
                <a:lnTo>
                  <a:pt x="0" y="2196518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Düz Bağlayıcı 110">
            <a:extLst>
              <a:ext uri="{FF2B5EF4-FFF2-40B4-BE49-F238E27FC236}">
                <a16:creationId xmlns:a16="http://schemas.microsoft.com/office/drawing/2014/main" id="{DE389156-BBF2-4907-D808-E12D6737A9DE}"/>
              </a:ext>
            </a:extLst>
          </p:cNvPr>
          <p:cNvCxnSpPr>
            <a:cxnSpLocks/>
            <a:stCxn id="80" idx="3"/>
            <a:endCxn id="91" idx="3"/>
          </p:cNvCxnSpPr>
          <p:nvPr/>
        </p:nvCxnSpPr>
        <p:spPr>
          <a:xfrm flipV="1">
            <a:off x="1209514" y="4789751"/>
            <a:ext cx="2461916" cy="481440"/>
          </a:xfrm>
          <a:prstGeom prst="bentConnector3">
            <a:avLst>
              <a:gd name="adj1" fmla="val 100012"/>
            </a:avLst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Metin kutusu 92">
            <a:extLst>
              <a:ext uri="{FF2B5EF4-FFF2-40B4-BE49-F238E27FC236}">
                <a16:creationId xmlns:a16="http://schemas.microsoft.com/office/drawing/2014/main" id="{98A3E003-0794-C156-ECD0-73CF2C778A9A}"/>
              </a:ext>
            </a:extLst>
          </p:cNvPr>
          <p:cNvSpPr txBox="1"/>
          <p:nvPr/>
        </p:nvSpPr>
        <p:spPr>
          <a:xfrm>
            <a:off x="74025" y="3656839"/>
            <a:ext cx="58972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96" indent="0">
              <a:buNone/>
            </a:pPr>
            <a:r>
              <a:rPr lang="tr-TR" sz="2000" dirty="0">
                <a:latin typeface="IBM Plex Sans" panose="020B0503050203000203" pitchFamily="34" charset="0"/>
              </a:rPr>
              <a:t>Alice </a:t>
            </a:r>
            <a:r>
              <a:rPr lang="tr-TR" sz="2000" dirty="0" err="1">
                <a:latin typeface="IBM Plex Sans" panose="020B0503050203000203" pitchFamily="34" charset="0"/>
              </a:rPr>
              <a:t>and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Bob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are</a:t>
            </a:r>
            <a:r>
              <a:rPr lang="tr-TR" sz="2000" dirty="0">
                <a:latin typeface="IBM Plex Sans" panose="020B0503050203000203" pitchFamily="34" charset="0"/>
              </a:rPr>
              <a:t> not </a:t>
            </a:r>
            <a:r>
              <a:rPr lang="tr-TR" sz="2000" dirty="0" err="1">
                <a:latin typeface="IBM Plex Sans" panose="020B0503050203000203" pitchFamily="34" charset="0"/>
              </a:rPr>
              <a:t>allowed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to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spend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from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the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joint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account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without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each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other’s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permission</a:t>
            </a:r>
            <a:r>
              <a:rPr lang="tr-TR" sz="2000" dirty="0">
                <a:latin typeface="IBM Plex Sans" panose="020B0503050203000203" pitchFamily="34" charset="0"/>
              </a:rPr>
              <a:t>.</a:t>
            </a:r>
          </a:p>
        </p:txBody>
      </p:sp>
      <p:sp>
        <p:nvSpPr>
          <p:cNvPr id="104" name="Dikdörtgen 103">
            <a:extLst>
              <a:ext uri="{FF2B5EF4-FFF2-40B4-BE49-F238E27FC236}">
                <a16:creationId xmlns:a16="http://schemas.microsoft.com/office/drawing/2014/main" id="{695E8EF3-9275-3A7A-8C51-DA85D924DC00}"/>
              </a:ext>
            </a:extLst>
          </p:cNvPr>
          <p:cNvSpPr/>
          <p:nvPr/>
        </p:nvSpPr>
        <p:spPr>
          <a:xfrm>
            <a:off x="6937729" y="5171687"/>
            <a:ext cx="4384024" cy="1280161"/>
          </a:xfrm>
          <a:prstGeom prst="rect">
            <a:avLst/>
          </a:prstGeom>
          <a:solidFill>
            <a:schemeClr val="accent5">
              <a:alpha val="78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52396" indent="0">
              <a:buNone/>
            </a:pPr>
            <a:r>
              <a:rPr lang="tr-TR" sz="2000" dirty="0">
                <a:latin typeface="IBM Plex Sans" panose="020B0503050203000203" pitchFamily="34" charset="0"/>
              </a:rPr>
              <a:t>Is </a:t>
            </a:r>
            <a:r>
              <a:rPr lang="tr-TR" sz="2000" dirty="0" err="1">
                <a:latin typeface="IBM Plex Sans" panose="020B0503050203000203" pitchFamily="34" charset="0"/>
              </a:rPr>
              <a:t>Bob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allowed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to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spend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from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Alice’s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account</a:t>
            </a:r>
            <a:r>
              <a:rPr lang="tr-TR" sz="2000" dirty="0">
                <a:latin typeface="IBM Plex Sans" panose="020B0503050203000203" pitchFamily="34" charset="0"/>
              </a:rPr>
              <a:t>?</a:t>
            </a:r>
            <a:endParaRPr lang="en-US" sz="2000" dirty="0"/>
          </a:p>
          <a:p>
            <a:pPr marL="495296" indent="-342900">
              <a:buFont typeface="Wingdings" panose="05000000000000000000" pitchFamily="2" charset="2"/>
              <a:buChar char="v"/>
            </a:pPr>
            <a:r>
              <a:rPr lang="tr-TR" sz="2000" dirty="0" err="1">
                <a:latin typeface="IBM Plex Sans" panose="020B0503050203000203" pitchFamily="34" charset="0"/>
              </a:rPr>
              <a:t>Yes</a:t>
            </a:r>
            <a:r>
              <a:rPr lang="tr-TR" sz="2000" dirty="0">
                <a:latin typeface="IBM Plex Sans" panose="020B0503050203000203" pitchFamily="34" charset="0"/>
              </a:rPr>
              <a:t>, </a:t>
            </a:r>
            <a:r>
              <a:rPr lang="tr-TR" sz="2000" dirty="0" err="1">
                <a:latin typeface="IBM Plex Sans" panose="020B0503050203000203" pitchFamily="34" charset="0"/>
              </a:rPr>
              <a:t>with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the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weak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Unf</a:t>
            </a:r>
            <a:r>
              <a:rPr lang="tr-TR" sz="2000" dirty="0">
                <a:latin typeface="IBM Plex Sans" panose="020B0503050203000203" pitchFamily="34" charset="0"/>
              </a:rPr>
              <a:t>.</a:t>
            </a:r>
          </a:p>
          <a:p>
            <a:pPr marL="495296" indent="-342900">
              <a:buFont typeface="Wingdings" panose="05000000000000000000" pitchFamily="2" charset="2"/>
              <a:buChar char="v"/>
            </a:pPr>
            <a:r>
              <a:rPr lang="tr-TR" sz="2000" dirty="0">
                <a:latin typeface="IBM Plex Sans" panose="020B0503050203000203" pitchFamily="34" charset="0"/>
              </a:rPr>
              <a:t>No </a:t>
            </a:r>
            <a:r>
              <a:rPr lang="tr-TR" sz="2000" dirty="0" err="1">
                <a:latin typeface="IBM Plex Sans" panose="020B0503050203000203" pitchFamily="34" charset="0"/>
              </a:rPr>
              <a:t>with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the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Group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Unf</a:t>
            </a:r>
            <a:r>
              <a:rPr lang="tr-TR" sz="2000" dirty="0">
                <a:latin typeface="IBM Plex Sans" panose="020B050305020300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4952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Düz Bağlayıcı 43">
            <a:extLst>
              <a:ext uri="{FF2B5EF4-FFF2-40B4-BE49-F238E27FC236}">
                <a16:creationId xmlns:a16="http://schemas.microsoft.com/office/drawing/2014/main" id="{C88A4FED-44F8-728B-9BFF-086FFA1ED0D3}"/>
              </a:ext>
            </a:extLst>
          </p:cNvPr>
          <p:cNvCxnSpPr/>
          <p:nvPr/>
        </p:nvCxnSpPr>
        <p:spPr>
          <a:xfrm>
            <a:off x="11339776" y="1356967"/>
            <a:ext cx="13065" cy="4714807"/>
          </a:xfrm>
          <a:prstGeom prst="line">
            <a:avLst/>
          </a:prstGeom>
          <a:ln w="31750">
            <a:solidFill>
              <a:srgbClr val="95A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aşlık 1">
            <a:extLst>
              <a:ext uri="{FF2B5EF4-FFF2-40B4-BE49-F238E27FC236}">
                <a16:creationId xmlns:a16="http://schemas.microsoft.com/office/drawing/2014/main" id="{998C0A78-E9AB-8B19-E4F6-D27D18618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Signatures for Authentication</a:t>
            </a:r>
          </a:p>
        </p:txBody>
      </p:sp>
      <p:cxnSp>
        <p:nvCxnSpPr>
          <p:cNvPr id="91" name="Düz Bağlayıcı 90">
            <a:extLst>
              <a:ext uri="{FF2B5EF4-FFF2-40B4-BE49-F238E27FC236}">
                <a16:creationId xmlns:a16="http://schemas.microsoft.com/office/drawing/2014/main" id="{3EEBE1A6-DB95-6E44-ED94-F2D9AA7C1AE4}"/>
              </a:ext>
            </a:extLst>
          </p:cNvPr>
          <p:cNvCxnSpPr>
            <a:cxnSpLocks/>
            <a:stCxn id="89" idx="1"/>
            <a:endCxn id="31" idx="2"/>
          </p:cNvCxnSpPr>
          <p:nvPr/>
        </p:nvCxnSpPr>
        <p:spPr>
          <a:xfrm>
            <a:off x="9833938" y="2838450"/>
            <a:ext cx="1147120" cy="787011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Düz Bağlayıcı 96">
            <a:extLst>
              <a:ext uri="{FF2B5EF4-FFF2-40B4-BE49-F238E27FC236}">
                <a16:creationId xmlns:a16="http://schemas.microsoft.com/office/drawing/2014/main" id="{63DB75C1-37EE-3622-C7F3-4D250D68E539}"/>
              </a:ext>
            </a:extLst>
          </p:cNvPr>
          <p:cNvCxnSpPr>
            <a:cxnSpLocks/>
            <a:stCxn id="89" idx="2"/>
            <a:endCxn id="27" idx="3"/>
          </p:cNvCxnSpPr>
          <p:nvPr/>
        </p:nvCxnSpPr>
        <p:spPr>
          <a:xfrm>
            <a:off x="9833938" y="3226464"/>
            <a:ext cx="1041536" cy="544332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60">
            <a:extLst>
              <a:ext uri="{FF2B5EF4-FFF2-40B4-BE49-F238E27FC236}">
                <a16:creationId xmlns:a16="http://schemas.microsoft.com/office/drawing/2014/main" id="{BDBE26F0-B009-4D95-F8D3-E367041F10B8}"/>
              </a:ext>
            </a:extLst>
          </p:cNvPr>
          <p:cNvCxnSpPr>
            <a:cxnSpLocks/>
          </p:cNvCxnSpPr>
          <p:nvPr/>
        </p:nvCxnSpPr>
        <p:spPr bwMode="auto">
          <a:xfrm>
            <a:off x="4675216" y="5465392"/>
            <a:ext cx="4231583" cy="25757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grpSp>
        <p:nvGrpSpPr>
          <p:cNvPr id="85" name="Grup 84">
            <a:extLst>
              <a:ext uri="{FF2B5EF4-FFF2-40B4-BE49-F238E27FC236}">
                <a16:creationId xmlns:a16="http://schemas.microsoft.com/office/drawing/2014/main" id="{3AA65D94-AA73-9F14-5E52-A66CC425E47B}"/>
              </a:ext>
            </a:extLst>
          </p:cNvPr>
          <p:cNvGrpSpPr/>
          <p:nvPr/>
        </p:nvGrpSpPr>
        <p:grpSpPr>
          <a:xfrm>
            <a:off x="1210942" y="2806597"/>
            <a:ext cx="3209760" cy="1384066"/>
            <a:chOff x="635545" y="2560897"/>
            <a:chExt cx="3209760" cy="1384066"/>
          </a:xfrm>
        </p:grpSpPr>
        <p:grpSp>
          <p:nvGrpSpPr>
            <p:cNvPr id="79" name="Grup 78">
              <a:extLst>
                <a:ext uri="{FF2B5EF4-FFF2-40B4-BE49-F238E27FC236}">
                  <a16:creationId xmlns:a16="http://schemas.microsoft.com/office/drawing/2014/main" id="{A65DCE93-8AB2-D1E8-A569-85FE38D27988}"/>
                </a:ext>
              </a:extLst>
            </p:cNvPr>
            <p:cNvGrpSpPr/>
            <p:nvPr/>
          </p:nvGrpSpPr>
          <p:grpSpPr>
            <a:xfrm>
              <a:off x="808890" y="2695779"/>
              <a:ext cx="910202" cy="1067813"/>
              <a:chOff x="1146747" y="2227364"/>
              <a:chExt cx="910202" cy="1067813"/>
            </a:xfrm>
          </p:grpSpPr>
          <p:sp>
            <p:nvSpPr>
              <p:cNvPr id="82" name="Serbest Form: Şekil 81">
                <a:extLst>
                  <a:ext uri="{FF2B5EF4-FFF2-40B4-BE49-F238E27FC236}">
                    <a16:creationId xmlns:a16="http://schemas.microsoft.com/office/drawing/2014/main" id="{35B711E1-C63C-2419-3C78-0DC10E4EA62C}"/>
                  </a:ext>
                </a:extLst>
              </p:cNvPr>
              <p:cNvSpPr/>
              <p:nvPr/>
            </p:nvSpPr>
            <p:spPr>
              <a:xfrm>
                <a:off x="1146747" y="2840076"/>
                <a:ext cx="910202" cy="455101"/>
              </a:xfrm>
              <a:custGeom>
                <a:avLst/>
                <a:gdLst>
                  <a:gd name="connsiteX0" fmla="*/ 910202 w 910202"/>
                  <a:gd name="connsiteY0" fmla="*/ 227551 h 455101"/>
                  <a:gd name="connsiteX1" fmla="*/ 864692 w 910202"/>
                  <a:gd name="connsiteY1" fmla="*/ 136530 h 455101"/>
                  <a:gd name="connsiteX2" fmla="*/ 642830 w 910202"/>
                  <a:gd name="connsiteY2" fmla="*/ 28444 h 455101"/>
                  <a:gd name="connsiteX3" fmla="*/ 455101 w 910202"/>
                  <a:gd name="connsiteY3" fmla="*/ 0 h 455101"/>
                  <a:gd name="connsiteX4" fmla="*/ 267372 w 910202"/>
                  <a:gd name="connsiteY4" fmla="*/ 28444 h 455101"/>
                  <a:gd name="connsiteX5" fmla="*/ 45510 w 910202"/>
                  <a:gd name="connsiteY5" fmla="*/ 136530 h 455101"/>
                  <a:gd name="connsiteX6" fmla="*/ 0 w 910202"/>
                  <a:gd name="connsiteY6" fmla="*/ 227551 h 455101"/>
                  <a:gd name="connsiteX7" fmla="*/ 0 w 910202"/>
                  <a:gd name="connsiteY7" fmla="*/ 455101 h 455101"/>
                  <a:gd name="connsiteX8" fmla="*/ 910202 w 910202"/>
                  <a:gd name="connsiteY8" fmla="*/ 455101 h 45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0202" h="455101">
                    <a:moveTo>
                      <a:pt x="910202" y="227551"/>
                    </a:moveTo>
                    <a:cubicBezTo>
                      <a:pt x="909460" y="191919"/>
                      <a:pt x="892752" y="158505"/>
                      <a:pt x="864692" y="136530"/>
                    </a:cubicBezTo>
                    <a:cubicBezTo>
                      <a:pt x="802116" y="85331"/>
                      <a:pt x="722473" y="51199"/>
                      <a:pt x="642830" y="28444"/>
                    </a:cubicBezTo>
                    <a:cubicBezTo>
                      <a:pt x="581985" y="9817"/>
                      <a:pt x="518733" y="235"/>
                      <a:pt x="455101" y="0"/>
                    </a:cubicBezTo>
                    <a:cubicBezTo>
                      <a:pt x="391539" y="1096"/>
                      <a:pt x="328407" y="10662"/>
                      <a:pt x="267372" y="28444"/>
                    </a:cubicBezTo>
                    <a:cubicBezTo>
                      <a:pt x="187833" y="51654"/>
                      <a:pt x="112812" y="88203"/>
                      <a:pt x="45510" y="136530"/>
                    </a:cubicBezTo>
                    <a:cubicBezTo>
                      <a:pt x="17450" y="158505"/>
                      <a:pt x="742" y="191919"/>
                      <a:pt x="0" y="227551"/>
                    </a:cubicBezTo>
                    <a:lnTo>
                      <a:pt x="0" y="455101"/>
                    </a:lnTo>
                    <a:lnTo>
                      <a:pt x="910202" y="455101"/>
                    </a:lnTo>
                    <a:close/>
                  </a:path>
                </a:pathLst>
              </a:custGeom>
              <a:solidFill>
                <a:srgbClr val="C00000"/>
              </a:solidFill>
              <a:ln w="14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" name="Serbest Form: Şekil 82">
                <a:extLst>
                  <a:ext uri="{FF2B5EF4-FFF2-40B4-BE49-F238E27FC236}">
                    <a16:creationId xmlns:a16="http://schemas.microsoft.com/office/drawing/2014/main" id="{C6BF892C-56B7-023C-7DFF-58B3131EA708}"/>
                  </a:ext>
                </a:extLst>
              </p:cNvPr>
              <p:cNvSpPr/>
              <p:nvPr/>
            </p:nvSpPr>
            <p:spPr>
              <a:xfrm>
                <a:off x="1320276" y="2227364"/>
                <a:ext cx="588644" cy="612712"/>
              </a:xfrm>
              <a:custGeom>
                <a:avLst/>
                <a:gdLst>
                  <a:gd name="connsiteX0" fmla="*/ 534744 w 588644"/>
                  <a:gd name="connsiteY0" fmla="*/ 484763 h 612712"/>
                  <a:gd name="connsiteX1" fmla="*/ 572147 w 588644"/>
                  <a:gd name="connsiteY1" fmla="*/ 215400 h 612712"/>
                  <a:gd name="connsiteX2" fmla="*/ 512984 w 588644"/>
                  <a:gd name="connsiteY2" fmla="*/ 89109 h 612712"/>
                  <a:gd name="connsiteX3" fmla="*/ 439172 w 588644"/>
                  <a:gd name="connsiteY3" fmla="*/ 88114 h 612712"/>
                  <a:gd name="connsiteX4" fmla="*/ 323548 w 588644"/>
                  <a:gd name="connsiteY4" fmla="*/ 10035 h 612712"/>
                  <a:gd name="connsiteX5" fmla="*/ 106522 w 588644"/>
                  <a:gd name="connsiteY5" fmla="*/ 37768 h 612712"/>
                  <a:gd name="connsiteX6" fmla="*/ 23608 w 588644"/>
                  <a:gd name="connsiteY6" fmla="*/ 246972 h 612712"/>
                  <a:gd name="connsiteX7" fmla="*/ 31573 w 588644"/>
                  <a:gd name="connsiteY7" fmla="*/ 531411 h 612712"/>
                  <a:gd name="connsiteX8" fmla="*/ 0 w 588644"/>
                  <a:gd name="connsiteY8" fmla="*/ 610342 h 612712"/>
                  <a:gd name="connsiteX9" fmla="*/ 132975 w 588644"/>
                  <a:gd name="connsiteY9" fmla="*/ 596120 h 612712"/>
                  <a:gd name="connsiteX10" fmla="*/ 200956 w 588644"/>
                  <a:gd name="connsiteY10" fmla="*/ 542646 h 612712"/>
                  <a:gd name="connsiteX11" fmla="*/ 56745 w 588644"/>
                  <a:gd name="connsiteY11" fmla="*/ 364303 h 612712"/>
                  <a:gd name="connsiteX12" fmla="*/ 62292 w 588644"/>
                  <a:gd name="connsiteY12" fmla="*/ 287789 h 612712"/>
                  <a:gd name="connsiteX13" fmla="*/ 139090 w 588644"/>
                  <a:gd name="connsiteY13" fmla="*/ 262332 h 612712"/>
                  <a:gd name="connsiteX14" fmla="*/ 282163 w 588644"/>
                  <a:gd name="connsiteY14" fmla="*/ 222084 h 612712"/>
                  <a:gd name="connsiteX15" fmla="*/ 423244 w 588644"/>
                  <a:gd name="connsiteY15" fmla="*/ 125375 h 612712"/>
                  <a:gd name="connsiteX16" fmla="*/ 443357 w 588644"/>
                  <a:gd name="connsiteY16" fmla="*/ 125529 h 612712"/>
                  <a:gd name="connsiteX17" fmla="*/ 447279 w 588644"/>
                  <a:gd name="connsiteY17" fmla="*/ 133339 h 612712"/>
                  <a:gd name="connsiteX18" fmla="*/ 471172 w 588644"/>
                  <a:gd name="connsiteY18" fmla="*/ 199329 h 612712"/>
                  <a:gd name="connsiteX19" fmla="*/ 492220 w 588644"/>
                  <a:gd name="connsiteY19" fmla="*/ 217818 h 612712"/>
                  <a:gd name="connsiteX20" fmla="*/ 516113 w 588644"/>
                  <a:gd name="connsiteY20" fmla="*/ 240146 h 612712"/>
                  <a:gd name="connsiteX21" fmla="*/ 533179 w 588644"/>
                  <a:gd name="connsiteY21" fmla="*/ 304713 h 612712"/>
                  <a:gd name="connsiteX22" fmla="*/ 375601 w 588644"/>
                  <a:gd name="connsiteY22" fmla="*/ 543926 h 612712"/>
                  <a:gd name="connsiteX23" fmla="*/ 442870 w 588644"/>
                  <a:gd name="connsiteY23" fmla="*/ 597969 h 612712"/>
                  <a:gd name="connsiteX24" fmla="*/ 588645 w 588644"/>
                  <a:gd name="connsiteY24" fmla="*/ 586165 h 612712"/>
                  <a:gd name="connsiteX25" fmla="*/ 534744 w 588644"/>
                  <a:gd name="connsiteY25" fmla="*/ 484763 h 612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88644" h="612712">
                    <a:moveTo>
                      <a:pt x="534744" y="484763"/>
                    </a:moveTo>
                    <a:cubicBezTo>
                      <a:pt x="521660" y="433564"/>
                      <a:pt x="571721" y="305567"/>
                      <a:pt x="572147" y="215400"/>
                    </a:cubicBezTo>
                    <a:cubicBezTo>
                      <a:pt x="572147" y="143295"/>
                      <a:pt x="551668" y="111011"/>
                      <a:pt x="512984" y="89109"/>
                    </a:cubicBezTo>
                    <a:cubicBezTo>
                      <a:pt x="490656" y="76452"/>
                      <a:pt x="439172" y="88114"/>
                      <a:pt x="439172" y="88114"/>
                    </a:cubicBezTo>
                    <a:cubicBezTo>
                      <a:pt x="439172" y="88114"/>
                      <a:pt x="412578" y="37768"/>
                      <a:pt x="323548" y="10035"/>
                    </a:cubicBezTo>
                    <a:cubicBezTo>
                      <a:pt x="250392" y="-9882"/>
                      <a:pt x="172320" y="95"/>
                      <a:pt x="106522" y="37768"/>
                    </a:cubicBezTo>
                    <a:cubicBezTo>
                      <a:pt x="51483" y="73323"/>
                      <a:pt x="24888" y="112433"/>
                      <a:pt x="23608" y="246972"/>
                    </a:cubicBezTo>
                    <a:cubicBezTo>
                      <a:pt x="22471" y="370276"/>
                      <a:pt x="39395" y="479785"/>
                      <a:pt x="31573" y="531411"/>
                    </a:cubicBezTo>
                    <a:cubicBezTo>
                      <a:pt x="27966" y="559987"/>
                      <a:pt x="17096" y="587162"/>
                      <a:pt x="0" y="610342"/>
                    </a:cubicBezTo>
                    <a:cubicBezTo>
                      <a:pt x="0" y="610342"/>
                      <a:pt x="85331" y="621293"/>
                      <a:pt x="132975" y="596120"/>
                    </a:cubicBezTo>
                    <a:cubicBezTo>
                      <a:pt x="156950" y="580034"/>
                      <a:pt x="179675" y="562158"/>
                      <a:pt x="200956" y="542646"/>
                    </a:cubicBezTo>
                    <a:cubicBezTo>
                      <a:pt x="127966" y="508604"/>
                      <a:pt x="74757" y="442801"/>
                      <a:pt x="56745" y="364303"/>
                    </a:cubicBezTo>
                    <a:cubicBezTo>
                      <a:pt x="54897" y="357477"/>
                      <a:pt x="42523" y="312820"/>
                      <a:pt x="62292" y="287789"/>
                    </a:cubicBezTo>
                    <a:cubicBezTo>
                      <a:pt x="73101" y="273567"/>
                      <a:pt x="97847" y="269585"/>
                      <a:pt x="139090" y="262332"/>
                    </a:cubicBezTo>
                    <a:cubicBezTo>
                      <a:pt x="188460" y="255828"/>
                      <a:pt x="236643" y="242275"/>
                      <a:pt x="282163" y="222084"/>
                    </a:cubicBezTo>
                    <a:cubicBezTo>
                      <a:pt x="333333" y="196352"/>
                      <a:pt x="380789" y="163821"/>
                      <a:pt x="423244" y="125375"/>
                    </a:cubicBezTo>
                    <a:cubicBezTo>
                      <a:pt x="428840" y="119864"/>
                      <a:pt x="437844" y="119932"/>
                      <a:pt x="443357" y="125529"/>
                    </a:cubicBezTo>
                    <a:cubicBezTo>
                      <a:pt x="445451" y="127656"/>
                      <a:pt x="446824" y="130388"/>
                      <a:pt x="447279" y="133339"/>
                    </a:cubicBezTo>
                    <a:cubicBezTo>
                      <a:pt x="450665" y="156734"/>
                      <a:pt x="458796" y="179189"/>
                      <a:pt x="471172" y="199329"/>
                    </a:cubicBezTo>
                    <a:cubicBezTo>
                      <a:pt x="476969" y="206756"/>
                      <a:pt x="484108" y="213028"/>
                      <a:pt x="492220" y="217818"/>
                    </a:cubicBezTo>
                    <a:cubicBezTo>
                      <a:pt x="501676" y="223484"/>
                      <a:pt x="509821" y="231094"/>
                      <a:pt x="516113" y="240146"/>
                    </a:cubicBezTo>
                    <a:cubicBezTo>
                      <a:pt x="526383" y="260189"/>
                      <a:pt x="532204" y="282213"/>
                      <a:pt x="533179" y="304713"/>
                    </a:cubicBezTo>
                    <a:cubicBezTo>
                      <a:pt x="532249" y="408496"/>
                      <a:pt x="470587" y="502102"/>
                      <a:pt x="375601" y="543926"/>
                    </a:cubicBezTo>
                    <a:cubicBezTo>
                      <a:pt x="393520" y="559712"/>
                      <a:pt x="416986" y="579196"/>
                      <a:pt x="442870" y="597969"/>
                    </a:cubicBezTo>
                    <a:cubicBezTo>
                      <a:pt x="485536" y="628831"/>
                      <a:pt x="588645" y="586165"/>
                      <a:pt x="588645" y="586165"/>
                    </a:cubicBezTo>
                    <a:cubicBezTo>
                      <a:pt x="588645" y="586165"/>
                      <a:pt x="555365" y="566254"/>
                      <a:pt x="534744" y="4847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4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" name="Serbest Form: Şekil 83">
                <a:extLst>
                  <a:ext uri="{FF2B5EF4-FFF2-40B4-BE49-F238E27FC236}">
                    <a16:creationId xmlns:a16="http://schemas.microsoft.com/office/drawing/2014/main" id="{876FCAE8-6AC6-C49E-5E08-BCCD5893ADE8}"/>
                  </a:ext>
                </a:extLst>
              </p:cNvPr>
              <p:cNvSpPr/>
              <p:nvPr/>
            </p:nvSpPr>
            <p:spPr>
              <a:xfrm>
                <a:off x="1399587" y="2389716"/>
                <a:ext cx="425424" cy="370765"/>
              </a:xfrm>
              <a:custGeom>
                <a:avLst/>
                <a:gdLst>
                  <a:gd name="connsiteX0" fmla="*/ 425425 w 425424"/>
                  <a:gd name="connsiteY0" fmla="*/ 143215 h 370765"/>
                  <a:gd name="connsiteX1" fmla="*/ 413194 w 425424"/>
                  <a:gd name="connsiteY1" fmla="*/ 93580 h 370765"/>
                  <a:gd name="connsiteX2" fmla="*/ 397265 w 425424"/>
                  <a:gd name="connsiteY2" fmla="*/ 79358 h 370765"/>
                  <a:gd name="connsiteX3" fmla="*/ 368821 w 425424"/>
                  <a:gd name="connsiteY3" fmla="*/ 54470 h 370765"/>
                  <a:gd name="connsiteX4" fmla="*/ 344502 w 425424"/>
                  <a:gd name="connsiteY4" fmla="*/ 0 h 370765"/>
                  <a:gd name="connsiteX5" fmla="*/ 215083 w 425424"/>
                  <a:gd name="connsiteY5" fmla="*/ 85331 h 370765"/>
                  <a:gd name="connsiteX6" fmla="*/ 64046 w 425424"/>
                  <a:gd name="connsiteY6" fmla="*/ 127997 h 370765"/>
                  <a:gd name="connsiteX7" fmla="*/ 4883 w 425424"/>
                  <a:gd name="connsiteY7" fmla="*/ 142930 h 370765"/>
                  <a:gd name="connsiteX8" fmla="*/ 4883 w 425424"/>
                  <a:gd name="connsiteY8" fmla="*/ 194271 h 370765"/>
                  <a:gd name="connsiteX9" fmla="*/ 212096 w 425424"/>
                  <a:gd name="connsiteY9" fmla="*/ 370765 h 370765"/>
                  <a:gd name="connsiteX10" fmla="*/ 425425 w 425424"/>
                  <a:gd name="connsiteY10" fmla="*/ 143215 h 37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5424" h="370765">
                    <a:moveTo>
                      <a:pt x="425425" y="143215"/>
                    </a:moveTo>
                    <a:cubicBezTo>
                      <a:pt x="424665" y="126025"/>
                      <a:pt x="420508" y="109155"/>
                      <a:pt x="413194" y="93580"/>
                    </a:cubicBezTo>
                    <a:cubicBezTo>
                      <a:pt x="409028" y="87695"/>
                      <a:pt x="403583" y="82833"/>
                      <a:pt x="397265" y="79358"/>
                    </a:cubicBezTo>
                    <a:cubicBezTo>
                      <a:pt x="386388" y="72806"/>
                      <a:pt x="376759" y="64381"/>
                      <a:pt x="368821" y="54470"/>
                    </a:cubicBezTo>
                    <a:cubicBezTo>
                      <a:pt x="357378" y="37995"/>
                      <a:pt x="349128" y="19518"/>
                      <a:pt x="344502" y="0"/>
                    </a:cubicBezTo>
                    <a:cubicBezTo>
                      <a:pt x="304796" y="33338"/>
                      <a:pt x="261368" y="61971"/>
                      <a:pt x="215083" y="85331"/>
                    </a:cubicBezTo>
                    <a:cubicBezTo>
                      <a:pt x="167037" y="106704"/>
                      <a:pt x="116173" y="121073"/>
                      <a:pt x="64046" y="127997"/>
                    </a:cubicBezTo>
                    <a:cubicBezTo>
                      <a:pt x="40011" y="132264"/>
                      <a:pt x="10003" y="137526"/>
                      <a:pt x="4883" y="142930"/>
                    </a:cubicBezTo>
                    <a:cubicBezTo>
                      <a:pt x="-3650" y="154023"/>
                      <a:pt x="758" y="182325"/>
                      <a:pt x="4883" y="194271"/>
                    </a:cubicBezTo>
                    <a:cubicBezTo>
                      <a:pt x="29202" y="296811"/>
                      <a:pt x="116240" y="370765"/>
                      <a:pt x="212096" y="370765"/>
                    </a:cubicBezTo>
                    <a:cubicBezTo>
                      <a:pt x="325871" y="370765"/>
                      <a:pt x="425425" y="264385"/>
                      <a:pt x="425425" y="143215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4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Metin kutusu 79">
                  <a:extLst>
                    <a:ext uri="{FF2B5EF4-FFF2-40B4-BE49-F238E27FC236}">
                      <a16:creationId xmlns:a16="http://schemas.microsoft.com/office/drawing/2014/main" id="{4D26AF69-A7E8-2676-E117-B39CF7B01C99}"/>
                    </a:ext>
                  </a:extLst>
                </p:cNvPr>
                <p:cNvSpPr txBox="1"/>
                <p:nvPr/>
              </p:nvSpPr>
              <p:spPr>
                <a:xfrm>
                  <a:off x="1515242" y="3040551"/>
                  <a:ext cx="2330063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𝐾𝑔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()</m:t>
                        </m:r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0" name="Metin kutusu 79">
                  <a:extLst>
                    <a:ext uri="{FF2B5EF4-FFF2-40B4-BE49-F238E27FC236}">
                      <a16:creationId xmlns:a16="http://schemas.microsoft.com/office/drawing/2014/main" id="{4D26AF69-A7E8-2676-E117-B39CF7B01C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5242" y="3040551"/>
                  <a:ext cx="2330063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 46">
              <a:extLst>
                <a:ext uri="{FF2B5EF4-FFF2-40B4-BE49-F238E27FC236}">
                  <a16:creationId xmlns:a16="http://schemas.microsoft.com/office/drawing/2014/main" id="{6482CC98-8E9F-CD48-27E9-29F695D0B443}"/>
                </a:ext>
              </a:extLst>
            </p:cNvPr>
            <p:cNvSpPr/>
            <p:nvPr/>
          </p:nvSpPr>
          <p:spPr>
            <a:xfrm>
              <a:off x="635545" y="2560897"/>
              <a:ext cx="3075910" cy="1384066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afik 27">
            <a:extLst>
              <a:ext uri="{FF2B5EF4-FFF2-40B4-BE49-F238E27FC236}">
                <a16:creationId xmlns:a16="http://schemas.microsoft.com/office/drawing/2014/main" id="{393A07EA-4567-9C8D-F38E-227CCB5488A9}"/>
              </a:ext>
            </a:extLst>
          </p:cNvPr>
          <p:cNvGrpSpPr/>
          <p:nvPr/>
        </p:nvGrpSpPr>
        <p:grpSpPr>
          <a:xfrm>
            <a:off x="10864644" y="1531537"/>
            <a:ext cx="950265" cy="1076881"/>
            <a:chOff x="1494153" y="282394"/>
            <a:chExt cx="598161" cy="731085"/>
          </a:xfrm>
        </p:grpSpPr>
        <p:sp>
          <p:nvSpPr>
            <p:cNvPr id="7" name="Serbest Form: Şekil 6">
              <a:extLst>
                <a:ext uri="{FF2B5EF4-FFF2-40B4-BE49-F238E27FC236}">
                  <a16:creationId xmlns:a16="http://schemas.microsoft.com/office/drawing/2014/main" id="{C852BF3A-B157-F5F4-254B-B64B35DB81D8}"/>
                </a:ext>
              </a:extLst>
            </p:cNvPr>
            <p:cNvSpPr/>
            <p:nvPr/>
          </p:nvSpPr>
          <p:spPr>
            <a:xfrm>
              <a:off x="1959390" y="880289"/>
              <a:ext cx="99692" cy="99693"/>
            </a:xfrm>
            <a:custGeom>
              <a:avLst/>
              <a:gdLst>
                <a:gd name="connsiteX0" fmla="*/ 99696 w 99692"/>
                <a:gd name="connsiteY0" fmla="*/ 50112 h 99693"/>
                <a:gd name="connsiteX1" fmla="*/ 49584 w 99692"/>
                <a:gd name="connsiteY1" fmla="*/ 99692 h 99693"/>
                <a:gd name="connsiteX2" fmla="*/ 4 w 99692"/>
                <a:gd name="connsiteY2" fmla="*/ 49580 h 99693"/>
                <a:gd name="connsiteX3" fmla="*/ 50116 w 99692"/>
                <a:gd name="connsiteY3" fmla="*/ 0 h 99693"/>
                <a:gd name="connsiteX4" fmla="*/ 99696 w 99692"/>
                <a:gd name="connsiteY4" fmla="*/ 49580 h 99693"/>
                <a:gd name="connsiteX5" fmla="*/ 49849 w 99692"/>
                <a:gd name="connsiteY5" fmla="*/ 5011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12"/>
                  </a:moveTo>
                  <a:cubicBezTo>
                    <a:pt x="99549" y="77641"/>
                    <a:pt x="77113" y="99839"/>
                    <a:pt x="49584" y="99692"/>
                  </a:cubicBezTo>
                  <a:cubicBezTo>
                    <a:pt x="22055" y="99545"/>
                    <a:pt x="-143" y="77109"/>
                    <a:pt x="4" y="49580"/>
                  </a:cubicBezTo>
                  <a:cubicBezTo>
                    <a:pt x="151" y="22051"/>
                    <a:pt x="22586" y="-147"/>
                    <a:pt x="50116" y="0"/>
                  </a:cubicBezTo>
                  <a:cubicBezTo>
                    <a:pt x="77437" y="145"/>
                    <a:pt x="99550" y="22258"/>
                    <a:pt x="99696" y="49580"/>
                  </a:cubicBezTo>
                  <a:lnTo>
                    <a:pt x="49849" y="5011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8" name="Serbest Form: Şekil 7">
              <a:extLst>
                <a:ext uri="{FF2B5EF4-FFF2-40B4-BE49-F238E27FC236}">
                  <a16:creationId xmlns:a16="http://schemas.microsoft.com/office/drawing/2014/main" id="{29429433-864C-7FCF-8CD6-94D9AB609671}"/>
                </a:ext>
              </a:extLst>
            </p:cNvPr>
            <p:cNvSpPr/>
            <p:nvPr/>
          </p:nvSpPr>
          <p:spPr>
            <a:xfrm>
              <a:off x="1494153" y="515012"/>
              <a:ext cx="598161" cy="498467"/>
            </a:xfrm>
            <a:custGeom>
              <a:avLst/>
              <a:gdLst>
                <a:gd name="connsiteX0" fmla="*/ 0 w 598161"/>
                <a:gd name="connsiteY0" fmla="*/ 0 h 498467"/>
                <a:gd name="connsiteX1" fmla="*/ 0 w 598161"/>
                <a:gd name="connsiteY1" fmla="*/ 99694 h 498467"/>
                <a:gd name="connsiteX2" fmla="*/ 0 w 598161"/>
                <a:gd name="connsiteY2" fmla="*/ 232618 h 498467"/>
                <a:gd name="connsiteX3" fmla="*/ 0 w 598161"/>
                <a:gd name="connsiteY3" fmla="*/ 432005 h 498467"/>
                <a:gd name="connsiteX4" fmla="*/ 66462 w 598161"/>
                <a:gd name="connsiteY4" fmla="*/ 498468 h 498467"/>
                <a:gd name="connsiteX5" fmla="*/ 531699 w 598161"/>
                <a:gd name="connsiteY5" fmla="*/ 498468 h 498467"/>
                <a:gd name="connsiteX6" fmla="*/ 598161 w 598161"/>
                <a:gd name="connsiteY6" fmla="*/ 432005 h 498467"/>
                <a:gd name="connsiteX7" fmla="*/ 598161 w 598161"/>
                <a:gd name="connsiteY7" fmla="*/ 232618 h 498467"/>
                <a:gd name="connsiteX8" fmla="*/ 598161 w 598161"/>
                <a:gd name="connsiteY8" fmla="*/ 99694 h 498467"/>
                <a:gd name="connsiteX9" fmla="*/ 598161 w 598161"/>
                <a:gd name="connsiteY9" fmla="*/ 0 h 498467"/>
                <a:gd name="connsiteX10" fmla="*/ 0 w 598161"/>
                <a:gd name="connsiteY10" fmla="*/ 0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0"/>
                  </a:moveTo>
                  <a:lnTo>
                    <a:pt x="0" y="99694"/>
                  </a:lnTo>
                  <a:lnTo>
                    <a:pt x="0" y="232618"/>
                  </a:lnTo>
                  <a:lnTo>
                    <a:pt x="0" y="432005"/>
                  </a:lnTo>
                  <a:cubicBezTo>
                    <a:pt x="0" y="468726"/>
                    <a:pt x="29755" y="498468"/>
                    <a:pt x="66462" y="498468"/>
                  </a:cubicBezTo>
                  <a:lnTo>
                    <a:pt x="531699" y="498468"/>
                  </a:lnTo>
                  <a:cubicBezTo>
                    <a:pt x="568419" y="498468"/>
                    <a:pt x="598161" y="468726"/>
                    <a:pt x="598161" y="432005"/>
                  </a:cubicBezTo>
                  <a:lnTo>
                    <a:pt x="598161" y="232618"/>
                  </a:ln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9" name="Serbest Form: Şekil 8">
              <a:extLst>
                <a:ext uri="{FF2B5EF4-FFF2-40B4-BE49-F238E27FC236}">
                  <a16:creationId xmlns:a16="http://schemas.microsoft.com/office/drawing/2014/main" id="{08B5788D-8377-12B9-6E28-2050319DB31A}"/>
                </a:ext>
              </a:extLst>
            </p:cNvPr>
            <p:cNvSpPr/>
            <p:nvPr/>
          </p:nvSpPr>
          <p:spPr>
            <a:xfrm>
              <a:off x="1494153" y="515012"/>
              <a:ext cx="598161" cy="465236"/>
            </a:xfrm>
            <a:custGeom>
              <a:avLst/>
              <a:gdLst>
                <a:gd name="connsiteX0" fmla="*/ 0 w 598161"/>
                <a:gd name="connsiteY0" fmla="*/ 0 h 465236"/>
                <a:gd name="connsiteX1" fmla="*/ 0 w 598161"/>
                <a:gd name="connsiteY1" fmla="*/ 66462 h 465236"/>
                <a:gd name="connsiteX2" fmla="*/ 0 w 598161"/>
                <a:gd name="connsiteY2" fmla="*/ 199387 h 465236"/>
                <a:gd name="connsiteX3" fmla="*/ 0 w 598161"/>
                <a:gd name="connsiteY3" fmla="*/ 398774 h 465236"/>
                <a:gd name="connsiteX4" fmla="*/ 66462 w 598161"/>
                <a:gd name="connsiteY4" fmla="*/ 465236 h 465236"/>
                <a:gd name="connsiteX5" fmla="*/ 531699 w 598161"/>
                <a:gd name="connsiteY5" fmla="*/ 465236 h 465236"/>
                <a:gd name="connsiteX6" fmla="*/ 598161 w 598161"/>
                <a:gd name="connsiteY6" fmla="*/ 398774 h 465236"/>
                <a:gd name="connsiteX7" fmla="*/ 598161 w 598161"/>
                <a:gd name="connsiteY7" fmla="*/ 199387 h 465236"/>
                <a:gd name="connsiteX8" fmla="*/ 598161 w 598161"/>
                <a:gd name="connsiteY8" fmla="*/ 66462 h 465236"/>
                <a:gd name="connsiteX9" fmla="*/ 598161 w 598161"/>
                <a:gd name="connsiteY9" fmla="*/ 0 h 465236"/>
                <a:gd name="connsiteX10" fmla="*/ 0 w 598161"/>
                <a:gd name="connsiteY10" fmla="*/ 0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0"/>
                  </a:moveTo>
                  <a:lnTo>
                    <a:pt x="0" y="66462"/>
                  </a:lnTo>
                  <a:lnTo>
                    <a:pt x="0" y="199387"/>
                  </a:lnTo>
                  <a:lnTo>
                    <a:pt x="0" y="398774"/>
                  </a:lnTo>
                  <a:cubicBezTo>
                    <a:pt x="0" y="435494"/>
                    <a:pt x="29755" y="465236"/>
                    <a:pt x="66462" y="465236"/>
                  </a:cubicBezTo>
                  <a:lnTo>
                    <a:pt x="531699" y="465236"/>
                  </a:lnTo>
                  <a:cubicBezTo>
                    <a:pt x="568419" y="465236"/>
                    <a:pt x="598161" y="435494"/>
                    <a:pt x="598161" y="398774"/>
                  </a:cubicBezTo>
                  <a:lnTo>
                    <a:pt x="598161" y="199387"/>
                  </a:lnTo>
                  <a:lnTo>
                    <a:pt x="598161" y="66462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" name="Serbest Form: Şekil 9">
              <a:extLst>
                <a:ext uri="{FF2B5EF4-FFF2-40B4-BE49-F238E27FC236}">
                  <a16:creationId xmlns:a16="http://schemas.microsoft.com/office/drawing/2014/main" id="{5360C9B8-A34F-B526-DA3E-DFE05E0B49F4}"/>
                </a:ext>
              </a:extLst>
            </p:cNvPr>
            <p:cNvSpPr/>
            <p:nvPr/>
          </p:nvSpPr>
          <p:spPr>
            <a:xfrm>
              <a:off x="1494153" y="515012"/>
              <a:ext cx="598161" cy="365542"/>
            </a:xfrm>
            <a:custGeom>
              <a:avLst/>
              <a:gdLst>
                <a:gd name="connsiteX0" fmla="*/ 0 w 598161"/>
                <a:gd name="connsiteY0" fmla="*/ 0 h 365542"/>
                <a:gd name="connsiteX1" fmla="*/ 0 w 598161"/>
                <a:gd name="connsiteY1" fmla="*/ 99694 h 365542"/>
                <a:gd name="connsiteX2" fmla="*/ 0 w 598161"/>
                <a:gd name="connsiteY2" fmla="*/ 299081 h 365542"/>
                <a:gd name="connsiteX3" fmla="*/ 66462 w 598161"/>
                <a:gd name="connsiteY3" fmla="*/ 365543 h 365542"/>
                <a:gd name="connsiteX4" fmla="*/ 531699 w 598161"/>
                <a:gd name="connsiteY4" fmla="*/ 365543 h 365542"/>
                <a:gd name="connsiteX5" fmla="*/ 598161 w 598161"/>
                <a:gd name="connsiteY5" fmla="*/ 299081 h 365542"/>
                <a:gd name="connsiteX6" fmla="*/ 598161 w 598161"/>
                <a:gd name="connsiteY6" fmla="*/ 99694 h 365542"/>
                <a:gd name="connsiteX7" fmla="*/ 598161 w 598161"/>
                <a:gd name="connsiteY7" fmla="*/ 0 h 365542"/>
                <a:gd name="connsiteX8" fmla="*/ 0 w 598161"/>
                <a:gd name="connsiteY8" fmla="*/ 0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0"/>
                  </a:moveTo>
                  <a:lnTo>
                    <a:pt x="0" y="99694"/>
                  </a:lnTo>
                  <a:lnTo>
                    <a:pt x="0" y="299081"/>
                  </a:lnTo>
                  <a:cubicBezTo>
                    <a:pt x="0" y="335801"/>
                    <a:pt x="29755" y="365543"/>
                    <a:pt x="66462" y="365543"/>
                  </a:cubicBezTo>
                  <a:lnTo>
                    <a:pt x="531699" y="365543"/>
                  </a:lnTo>
                  <a:cubicBezTo>
                    <a:pt x="568419" y="365543"/>
                    <a:pt x="598161" y="335801"/>
                    <a:pt x="598161" y="299081"/>
                  </a:cubicBez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" name="Serbest Form: Şekil 10">
              <a:extLst>
                <a:ext uri="{FF2B5EF4-FFF2-40B4-BE49-F238E27FC236}">
                  <a16:creationId xmlns:a16="http://schemas.microsoft.com/office/drawing/2014/main" id="{721C2563-317D-4776-750D-C1FE61F099CB}"/>
                </a:ext>
              </a:extLst>
            </p:cNvPr>
            <p:cNvSpPr/>
            <p:nvPr/>
          </p:nvSpPr>
          <p:spPr>
            <a:xfrm>
              <a:off x="1959390" y="714133"/>
              <a:ext cx="99692" cy="99693"/>
            </a:xfrm>
            <a:custGeom>
              <a:avLst/>
              <a:gdLst>
                <a:gd name="connsiteX0" fmla="*/ 99696 w 99692"/>
                <a:gd name="connsiteY0" fmla="*/ 50107 h 99693"/>
                <a:gd name="connsiteX1" fmla="*/ 49584 w 99692"/>
                <a:gd name="connsiteY1" fmla="*/ 99687 h 99693"/>
                <a:gd name="connsiteX2" fmla="*/ 4 w 99692"/>
                <a:gd name="connsiteY2" fmla="*/ 49575 h 99693"/>
                <a:gd name="connsiteX3" fmla="*/ 50116 w 99692"/>
                <a:gd name="connsiteY3" fmla="*/ -5 h 99693"/>
                <a:gd name="connsiteX4" fmla="*/ 99696 w 99692"/>
                <a:gd name="connsiteY4" fmla="*/ 49575 h 99693"/>
                <a:gd name="connsiteX5" fmla="*/ 49849 w 99692"/>
                <a:gd name="connsiteY5" fmla="*/ 50107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7"/>
                  </a:moveTo>
                  <a:cubicBezTo>
                    <a:pt x="99549" y="77636"/>
                    <a:pt x="77113" y="99834"/>
                    <a:pt x="49584" y="99687"/>
                  </a:cubicBezTo>
                  <a:cubicBezTo>
                    <a:pt x="22055" y="99540"/>
                    <a:pt x="-143" y="77104"/>
                    <a:pt x="4" y="49575"/>
                  </a:cubicBezTo>
                  <a:cubicBezTo>
                    <a:pt x="151" y="22046"/>
                    <a:pt x="22586" y="-152"/>
                    <a:pt x="50116" y="-5"/>
                  </a:cubicBezTo>
                  <a:cubicBezTo>
                    <a:pt x="77437" y="140"/>
                    <a:pt x="99550" y="22253"/>
                    <a:pt x="99696" y="49575"/>
                  </a:cubicBezTo>
                  <a:lnTo>
                    <a:pt x="49849" y="50107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" name="Serbest Form: Şekil 11">
              <a:extLst>
                <a:ext uri="{FF2B5EF4-FFF2-40B4-BE49-F238E27FC236}">
                  <a16:creationId xmlns:a16="http://schemas.microsoft.com/office/drawing/2014/main" id="{A9B86757-EA5D-8B9B-4B55-D2DC71F8AF35}"/>
                </a:ext>
              </a:extLst>
            </p:cNvPr>
            <p:cNvSpPr/>
            <p:nvPr/>
          </p:nvSpPr>
          <p:spPr>
            <a:xfrm>
              <a:off x="1494153" y="348857"/>
              <a:ext cx="598161" cy="498467"/>
            </a:xfrm>
            <a:custGeom>
              <a:avLst/>
              <a:gdLst>
                <a:gd name="connsiteX0" fmla="*/ 0 w 598161"/>
                <a:gd name="connsiteY0" fmla="*/ -1028 h 498467"/>
                <a:gd name="connsiteX1" fmla="*/ 0 w 598161"/>
                <a:gd name="connsiteY1" fmla="*/ 98665 h 498467"/>
                <a:gd name="connsiteX2" fmla="*/ 0 w 598161"/>
                <a:gd name="connsiteY2" fmla="*/ 231590 h 498467"/>
                <a:gd name="connsiteX3" fmla="*/ 0 w 598161"/>
                <a:gd name="connsiteY3" fmla="*/ 430977 h 498467"/>
                <a:gd name="connsiteX4" fmla="*/ 66462 w 598161"/>
                <a:gd name="connsiteY4" fmla="*/ 497439 h 498467"/>
                <a:gd name="connsiteX5" fmla="*/ 531699 w 598161"/>
                <a:gd name="connsiteY5" fmla="*/ 497439 h 498467"/>
                <a:gd name="connsiteX6" fmla="*/ 598161 w 598161"/>
                <a:gd name="connsiteY6" fmla="*/ 430977 h 498467"/>
                <a:gd name="connsiteX7" fmla="*/ 598161 w 598161"/>
                <a:gd name="connsiteY7" fmla="*/ 231590 h 498467"/>
                <a:gd name="connsiteX8" fmla="*/ 598161 w 598161"/>
                <a:gd name="connsiteY8" fmla="*/ 98665 h 498467"/>
                <a:gd name="connsiteX9" fmla="*/ 598161 w 598161"/>
                <a:gd name="connsiteY9" fmla="*/ -1028 h 498467"/>
                <a:gd name="connsiteX10" fmla="*/ 0 w 598161"/>
                <a:gd name="connsiteY10" fmla="*/ -1028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-1028"/>
                  </a:moveTo>
                  <a:lnTo>
                    <a:pt x="0" y="98665"/>
                  </a:lnTo>
                  <a:lnTo>
                    <a:pt x="0" y="231590"/>
                  </a:lnTo>
                  <a:lnTo>
                    <a:pt x="0" y="430977"/>
                  </a:lnTo>
                  <a:cubicBezTo>
                    <a:pt x="0" y="467530"/>
                    <a:pt x="29755" y="497439"/>
                    <a:pt x="66462" y="497439"/>
                  </a:cubicBezTo>
                  <a:lnTo>
                    <a:pt x="531699" y="497439"/>
                  </a:lnTo>
                  <a:cubicBezTo>
                    <a:pt x="568419" y="497439"/>
                    <a:pt x="598161" y="467530"/>
                    <a:pt x="598161" y="430977"/>
                  </a:cubicBezTo>
                  <a:lnTo>
                    <a:pt x="598161" y="231590"/>
                  </a:ln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" name="Serbest Form: Şekil 12">
              <a:extLst>
                <a:ext uri="{FF2B5EF4-FFF2-40B4-BE49-F238E27FC236}">
                  <a16:creationId xmlns:a16="http://schemas.microsoft.com/office/drawing/2014/main" id="{A8FFB1AC-8620-68C5-6D23-6E3D4DC22018}"/>
                </a:ext>
              </a:extLst>
            </p:cNvPr>
            <p:cNvSpPr/>
            <p:nvPr/>
          </p:nvSpPr>
          <p:spPr>
            <a:xfrm>
              <a:off x="1494153" y="348857"/>
              <a:ext cx="598161" cy="465236"/>
            </a:xfrm>
            <a:custGeom>
              <a:avLst/>
              <a:gdLst>
                <a:gd name="connsiteX0" fmla="*/ 0 w 598161"/>
                <a:gd name="connsiteY0" fmla="*/ -1028 h 465236"/>
                <a:gd name="connsiteX1" fmla="*/ 0 w 598161"/>
                <a:gd name="connsiteY1" fmla="*/ 65434 h 465236"/>
                <a:gd name="connsiteX2" fmla="*/ 0 w 598161"/>
                <a:gd name="connsiteY2" fmla="*/ 198359 h 465236"/>
                <a:gd name="connsiteX3" fmla="*/ 0 w 598161"/>
                <a:gd name="connsiteY3" fmla="*/ 397746 h 465236"/>
                <a:gd name="connsiteX4" fmla="*/ 66462 w 598161"/>
                <a:gd name="connsiteY4" fmla="*/ 464208 h 465236"/>
                <a:gd name="connsiteX5" fmla="*/ 531699 w 598161"/>
                <a:gd name="connsiteY5" fmla="*/ 464208 h 465236"/>
                <a:gd name="connsiteX6" fmla="*/ 598161 w 598161"/>
                <a:gd name="connsiteY6" fmla="*/ 397746 h 465236"/>
                <a:gd name="connsiteX7" fmla="*/ 598161 w 598161"/>
                <a:gd name="connsiteY7" fmla="*/ 198359 h 465236"/>
                <a:gd name="connsiteX8" fmla="*/ 598161 w 598161"/>
                <a:gd name="connsiteY8" fmla="*/ 65434 h 465236"/>
                <a:gd name="connsiteX9" fmla="*/ 598161 w 598161"/>
                <a:gd name="connsiteY9" fmla="*/ -1028 h 465236"/>
                <a:gd name="connsiteX10" fmla="*/ 0 w 598161"/>
                <a:gd name="connsiteY10" fmla="*/ -1028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-1028"/>
                  </a:moveTo>
                  <a:lnTo>
                    <a:pt x="0" y="65434"/>
                  </a:lnTo>
                  <a:lnTo>
                    <a:pt x="0" y="198359"/>
                  </a:lnTo>
                  <a:lnTo>
                    <a:pt x="0" y="397746"/>
                  </a:lnTo>
                  <a:cubicBezTo>
                    <a:pt x="0" y="434299"/>
                    <a:pt x="29755" y="464208"/>
                    <a:pt x="66462" y="464208"/>
                  </a:cubicBezTo>
                  <a:lnTo>
                    <a:pt x="531699" y="464208"/>
                  </a:lnTo>
                  <a:cubicBezTo>
                    <a:pt x="568419" y="464208"/>
                    <a:pt x="598161" y="434299"/>
                    <a:pt x="598161" y="397746"/>
                  </a:cubicBezTo>
                  <a:lnTo>
                    <a:pt x="598161" y="198359"/>
                  </a:lnTo>
                  <a:lnTo>
                    <a:pt x="598161" y="65434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4" name="Serbest Form: Şekil 13">
              <a:extLst>
                <a:ext uri="{FF2B5EF4-FFF2-40B4-BE49-F238E27FC236}">
                  <a16:creationId xmlns:a16="http://schemas.microsoft.com/office/drawing/2014/main" id="{E0C787B1-F138-63B8-5533-5AD5FAA010C7}"/>
                </a:ext>
              </a:extLst>
            </p:cNvPr>
            <p:cNvSpPr/>
            <p:nvPr/>
          </p:nvSpPr>
          <p:spPr>
            <a:xfrm>
              <a:off x="1494153" y="348857"/>
              <a:ext cx="598161" cy="365542"/>
            </a:xfrm>
            <a:custGeom>
              <a:avLst/>
              <a:gdLst>
                <a:gd name="connsiteX0" fmla="*/ 0 w 598161"/>
                <a:gd name="connsiteY0" fmla="*/ -1028 h 365542"/>
                <a:gd name="connsiteX1" fmla="*/ 0 w 598161"/>
                <a:gd name="connsiteY1" fmla="*/ 98665 h 365542"/>
                <a:gd name="connsiteX2" fmla="*/ 0 w 598161"/>
                <a:gd name="connsiteY2" fmla="*/ 298052 h 365542"/>
                <a:gd name="connsiteX3" fmla="*/ 66462 w 598161"/>
                <a:gd name="connsiteY3" fmla="*/ 364514 h 365542"/>
                <a:gd name="connsiteX4" fmla="*/ 531699 w 598161"/>
                <a:gd name="connsiteY4" fmla="*/ 364514 h 365542"/>
                <a:gd name="connsiteX5" fmla="*/ 598161 w 598161"/>
                <a:gd name="connsiteY5" fmla="*/ 298052 h 365542"/>
                <a:gd name="connsiteX6" fmla="*/ 598161 w 598161"/>
                <a:gd name="connsiteY6" fmla="*/ 98665 h 365542"/>
                <a:gd name="connsiteX7" fmla="*/ 598161 w 598161"/>
                <a:gd name="connsiteY7" fmla="*/ -1028 h 365542"/>
                <a:gd name="connsiteX8" fmla="*/ 0 w 598161"/>
                <a:gd name="connsiteY8" fmla="*/ -1028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-1028"/>
                  </a:moveTo>
                  <a:lnTo>
                    <a:pt x="0" y="98665"/>
                  </a:lnTo>
                  <a:lnTo>
                    <a:pt x="0" y="298052"/>
                  </a:lnTo>
                  <a:cubicBezTo>
                    <a:pt x="0" y="334606"/>
                    <a:pt x="29755" y="364514"/>
                    <a:pt x="66462" y="364514"/>
                  </a:cubicBezTo>
                  <a:lnTo>
                    <a:pt x="531699" y="364514"/>
                  </a:lnTo>
                  <a:cubicBezTo>
                    <a:pt x="568419" y="364514"/>
                    <a:pt x="598161" y="334606"/>
                    <a:pt x="598161" y="298052"/>
                  </a:cubicBez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5" name="Serbest Form: Şekil 14">
              <a:extLst>
                <a:ext uri="{FF2B5EF4-FFF2-40B4-BE49-F238E27FC236}">
                  <a16:creationId xmlns:a16="http://schemas.microsoft.com/office/drawing/2014/main" id="{796EFBCB-D15E-94EA-5425-344D9ADA77E1}"/>
                </a:ext>
              </a:extLst>
            </p:cNvPr>
            <p:cNvSpPr/>
            <p:nvPr/>
          </p:nvSpPr>
          <p:spPr>
            <a:xfrm>
              <a:off x="1959390" y="547977"/>
              <a:ext cx="99692" cy="99693"/>
            </a:xfrm>
            <a:custGeom>
              <a:avLst/>
              <a:gdLst>
                <a:gd name="connsiteX0" fmla="*/ 99696 w 99692"/>
                <a:gd name="connsiteY0" fmla="*/ 50102 h 99693"/>
                <a:gd name="connsiteX1" fmla="*/ 49584 w 99692"/>
                <a:gd name="connsiteY1" fmla="*/ 99682 h 99693"/>
                <a:gd name="connsiteX2" fmla="*/ 4 w 99692"/>
                <a:gd name="connsiteY2" fmla="*/ 49570 h 99693"/>
                <a:gd name="connsiteX3" fmla="*/ 50116 w 99692"/>
                <a:gd name="connsiteY3" fmla="*/ -10 h 99693"/>
                <a:gd name="connsiteX4" fmla="*/ 99696 w 99692"/>
                <a:gd name="connsiteY4" fmla="*/ 49570 h 99693"/>
                <a:gd name="connsiteX5" fmla="*/ 49849 w 99692"/>
                <a:gd name="connsiteY5" fmla="*/ 5010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2"/>
                  </a:moveTo>
                  <a:cubicBezTo>
                    <a:pt x="99549" y="77631"/>
                    <a:pt x="77113" y="99829"/>
                    <a:pt x="49584" y="99682"/>
                  </a:cubicBezTo>
                  <a:cubicBezTo>
                    <a:pt x="22055" y="99535"/>
                    <a:pt x="-143" y="77099"/>
                    <a:pt x="4" y="49570"/>
                  </a:cubicBezTo>
                  <a:cubicBezTo>
                    <a:pt x="151" y="22041"/>
                    <a:pt x="22586" y="-157"/>
                    <a:pt x="50116" y="-10"/>
                  </a:cubicBezTo>
                  <a:cubicBezTo>
                    <a:pt x="77437" y="135"/>
                    <a:pt x="99550" y="22248"/>
                    <a:pt x="99696" y="49570"/>
                  </a:cubicBezTo>
                  <a:lnTo>
                    <a:pt x="49849" y="5010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6" name="Serbest Form: Şekil 15">
              <a:extLst>
                <a:ext uri="{FF2B5EF4-FFF2-40B4-BE49-F238E27FC236}">
                  <a16:creationId xmlns:a16="http://schemas.microsoft.com/office/drawing/2014/main" id="{F800BF31-590D-3F8F-FD3D-E492986ADBB6}"/>
                </a:ext>
              </a:extLst>
            </p:cNvPr>
            <p:cNvSpPr/>
            <p:nvPr/>
          </p:nvSpPr>
          <p:spPr>
            <a:xfrm>
              <a:off x="1494153" y="382087"/>
              <a:ext cx="598161" cy="299080"/>
            </a:xfrm>
            <a:custGeom>
              <a:avLst/>
              <a:gdLst>
                <a:gd name="connsiteX0" fmla="*/ 0 w 598161"/>
                <a:gd name="connsiteY0" fmla="*/ 0 h 299080"/>
                <a:gd name="connsiteX1" fmla="*/ 0 w 598161"/>
                <a:gd name="connsiteY1" fmla="*/ 33231 h 299080"/>
                <a:gd name="connsiteX2" fmla="*/ 0 w 598161"/>
                <a:gd name="connsiteY2" fmla="*/ 232618 h 299080"/>
                <a:gd name="connsiteX3" fmla="*/ 66462 w 598161"/>
                <a:gd name="connsiteY3" fmla="*/ 299081 h 299080"/>
                <a:gd name="connsiteX4" fmla="*/ 531699 w 598161"/>
                <a:gd name="connsiteY4" fmla="*/ 299081 h 299080"/>
                <a:gd name="connsiteX5" fmla="*/ 598161 w 598161"/>
                <a:gd name="connsiteY5" fmla="*/ 232618 h 299080"/>
                <a:gd name="connsiteX6" fmla="*/ 598161 w 598161"/>
                <a:gd name="connsiteY6" fmla="*/ 33231 h 299080"/>
                <a:gd name="connsiteX7" fmla="*/ 598161 w 598161"/>
                <a:gd name="connsiteY7" fmla="*/ 0 h 299080"/>
                <a:gd name="connsiteX8" fmla="*/ 0 w 598161"/>
                <a:gd name="connsiteY8" fmla="*/ 0 h 29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299080">
                  <a:moveTo>
                    <a:pt x="0" y="0"/>
                  </a:moveTo>
                  <a:lnTo>
                    <a:pt x="0" y="33231"/>
                  </a:lnTo>
                  <a:lnTo>
                    <a:pt x="0" y="232618"/>
                  </a:lnTo>
                  <a:cubicBezTo>
                    <a:pt x="0" y="269339"/>
                    <a:pt x="29755" y="299081"/>
                    <a:pt x="66462" y="299081"/>
                  </a:cubicBezTo>
                  <a:lnTo>
                    <a:pt x="531699" y="299081"/>
                  </a:lnTo>
                  <a:cubicBezTo>
                    <a:pt x="568419" y="299081"/>
                    <a:pt x="598161" y="269339"/>
                    <a:pt x="598161" y="232618"/>
                  </a:cubicBezTo>
                  <a:lnTo>
                    <a:pt x="598161" y="33231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7" name="Serbest Form: Şekil 16">
              <a:extLst>
                <a:ext uri="{FF2B5EF4-FFF2-40B4-BE49-F238E27FC236}">
                  <a16:creationId xmlns:a16="http://schemas.microsoft.com/office/drawing/2014/main" id="{90BC8A5B-76CB-EA8E-8C1E-04F104A3CF60}"/>
                </a:ext>
              </a:extLst>
            </p:cNvPr>
            <p:cNvSpPr/>
            <p:nvPr/>
          </p:nvSpPr>
          <p:spPr>
            <a:xfrm>
              <a:off x="1494153" y="382087"/>
              <a:ext cx="598161" cy="265849"/>
            </a:xfrm>
            <a:custGeom>
              <a:avLst/>
              <a:gdLst>
                <a:gd name="connsiteX0" fmla="*/ 0 w 598161"/>
                <a:gd name="connsiteY0" fmla="*/ 0 h 265849"/>
                <a:gd name="connsiteX1" fmla="*/ 0 w 598161"/>
                <a:gd name="connsiteY1" fmla="*/ 199387 h 265849"/>
                <a:gd name="connsiteX2" fmla="*/ 66462 w 598161"/>
                <a:gd name="connsiteY2" fmla="*/ 265849 h 265849"/>
                <a:gd name="connsiteX3" fmla="*/ 531699 w 598161"/>
                <a:gd name="connsiteY3" fmla="*/ 265849 h 265849"/>
                <a:gd name="connsiteX4" fmla="*/ 598161 w 598161"/>
                <a:gd name="connsiteY4" fmla="*/ 199387 h 265849"/>
                <a:gd name="connsiteX5" fmla="*/ 598161 w 598161"/>
                <a:gd name="connsiteY5" fmla="*/ 0 h 265849"/>
                <a:gd name="connsiteX6" fmla="*/ 0 w 598161"/>
                <a:gd name="connsiteY6" fmla="*/ 0 h 26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265849">
                  <a:moveTo>
                    <a:pt x="0" y="0"/>
                  </a:moveTo>
                  <a:lnTo>
                    <a:pt x="0" y="199387"/>
                  </a:lnTo>
                  <a:cubicBezTo>
                    <a:pt x="0" y="236107"/>
                    <a:pt x="29755" y="265849"/>
                    <a:pt x="66462" y="265849"/>
                  </a:cubicBezTo>
                  <a:lnTo>
                    <a:pt x="531699" y="265849"/>
                  </a:lnTo>
                  <a:cubicBezTo>
                    <a:pt x="568419" y="265849"/>
                    <a:pt x="598161" y="236107"/>
                    <a:pt x="598161" y="199387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8" name="Serbest Form: Şekil 17">
              <a:extLst>
                <a:ext uri="{FF2B5EF4-FFF2-40B4-BE49-F238E27FC236}">
                  <a16:creationId xmlns:a16="http://schemas.microsoft.com/office/drawing/2014/main" id="{027092CD-4147-5393-72A9-0DE7EFFAAEDB}"/>
                </a:ext>
              </a:extLst>
            </p:cNvPr>
            <p:cNvSpPr/>
            <p:nvPr/>
          </p:nvSpPr>
          <p:spPr>
            <a:xfrm>
              <a:off x="1494153" y="382087"/>
              <a:ext cx="598161" cy="166155"/>
            </a:xfrm>
            <a:custGeom>
              <a:avLst/>
              <a:gdLst>
                <a:gd name="connsiteX0" fmla="*/ 0 w 598161"/>
                <a:gd name="connsiteY0" fmla="*/ 0 h 166155"/>
                <a:gd name="connsiteX1" fmla="*/ 0 w 598161"/>
                <a:gd name="connsiteY1" fmla="*/ 99694 h 166155"/>
                <a:gd name="connsiteX2" fmla="*/ 66462 w 598161"/>
                <a:gd name="connsiteY2" fmla="*/ 166156 h 166155"/>
                <a:gd name="connsiteX3" fmla="*/ 531699 w 598161"/>
                <a:gd name="connsiteY3" fmla="*/ 166156 h 166155"/>
                <a:gd name="connsiteX4" fmla="*/ 598161 w 598161"/>
                <a:gd name="connsiteY4" fmla="*/ 99694 h 166155"/>
                <a:gd name="connsiteX5" fmla="*/ 598161 w 598161"/>
                <a:gd name="connsiteY5" fmla="*/ 0 h 166155"/>
                <a:gd name="connsiteX6" fmla="*/ 0 w 598161"/>
                <a:gd name="connsiteY6" fmla="*/ 0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0" y="0"/>
                  </a:moveTo>
                  <a:lnTo>
                    <a:pt x="0" y="99694"/>
                  </a:lnTo>
                  <a:cubicBezTo>
                    <a:pt x="0" y="136401"/>
                    <a:pt x="29755" y="166156"/>
                    <a:pt x="66462" y="166156"/>
                  </a:cubicBezTo>
                  <a:lnTo>
                    <a:pt x="531699" y="166156"/>
                  </a:lnTo>
                  <a:cubicBezTo>
                    <a:pt x="568419" y="166156"/>
                    <a:pt x="598161" y="136401"/>
                    <a:pt x="598161" y="99694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9" name="Serbest Form: Şekil 18">
              <a:extLst>
                <a:ext uri="{FF2B5EF4-FFF2-40B4-BE49-F238E27FC236}">
                  <a16:creationId xmlns:a16="http://schemas.microsoft.com/office/drawing/2014/main" id="{C525A45F-3C83-4181-482A-9202560B4B91}"/>
                </a:ext>
              </a:extLst>
            </p:cNvPr>
            <p:cNvSpPr/>
            <p:nvPr/>
          </p:nvSpPr>
          <p:spPr>
            <a:xfrm>
              <a:off x="1494153" y="282394"/>
              <a:ext cx="598161" cy="166155"/>
            </a:xfrm>
            <a:custGeom>
              <a:avLst/>
              <a:gdLst>
                <a:gd name="connsiteX0" fmla="*/ 598161 w 598161"/>
                <a:gd name="connsiteY0" fmla="*/ 165127 h 166155"/>
                <a:gd name="connsiteX1" fmla="*/ 598161 w 598161"/>
                <a:gd name="connsiteY1" fmla="*/ 65434 h 166155"/>
                <a:gd name="connsiteX2" fmla="*/ 531699 w 598161"/>
                <a:gd name="connsiteY2" fmla="*/ -1028 h 166155"/>
                <a:gd name="connsiteX3" fmla="*/ 66462 w 598161"/>
                <a:gd name="connsiteY3" fmla="*/ -1028 h 166155"/>
                <a:gd name="connsiteX4" fmla="*/ 0 w 598161"/>
                <a:gd name="connsiteY4" fmla="*/ 65434 h 166155"/>
                <a:gd name="connsiteX5" fmla="*/ 0 w 598161"/>
                <a:gd name="connsiteY5" fmla="*/ 165127 h 166155"/>
                <a:gd name="connsiteX6" fmla="*/ 598161 w 598161"/>
                <a:gd name="connsiteY6" fmla="*/ 165127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598161" y="165127"/>
                  </a:moveTo>
                  <a:lnTo>
                    <a:pt x="598161" y="65434"/>
                  </a:lnTo>
                  <a:cubicBezTo>
                    <a:pt x="598161" y="28880"/>
                    <a:pt x="568419" y="-1028"/>
                    <a:pt x="531699" y="-1028"/>
                  </a:cubicBezTo>
                  <a:lnTo>
                    <a:pt x="66462" y="-1028"/>
                  </a:lnTo>
                  <a:cubicBezTo>
                    <a:pt x="29755" y="-1028"/>
                    <a:pt x="0" y="28880"/>
                    <a:pt x="0" y="65434"/>
                  </a:cubicBezTo>
                  <a:lnTo>
                    <a:pt x="0" y="165127"/>
                  </a:lnTo>
                  <a:lnTo>
                    <a:pt x="598161" y="165127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</p:grpSp>
      <p:grpSp>
        <p:nvGrpSpPr>
          <p:cNvPr id="20" name="Grafik 27">
            <a:extLst>
              <a:ext uri="{FF2B5EF4-FFF2-40B4-BE49-F238E27FC236}">
                <a16:creationId xmlns:a16="http://schemas.microsoft.com/office/drawing/2014/main" id="{B8EB591E-B9D9-534D-7044-C815B6CD4205}"/>
              </a:ext>
            </a:extLst>
          </p:cNvPr>
          <p:cNvGrpSpPr/>
          <p:nvPr/>
        </p:nvGrpSpPr>
        <p:grpSpPr>
          <a:xfrm>
            <a:off x="10875474" y="3087021"/>
            <a:ext cx="950265" cy="1076881"/>
            <a:chOff x="1494153" y="282394"/>
            <a:chExt cx="598161" cy="731085"/>
          </a:xfrm>
        </p:grpSpPr>
        <p:sp>
          <p:nvSpPr>
            <p:cNvPr id="21" name="Serbest Form: Şekil 20">
              <a:extLst>
                <a:ext uri="{FF2B5EF4-FFF2-40B4-BE49-F238E27FC236}">
                  <a16:creationId xmlns:a16="http://schemas.microsoft.com/office/drawing/2014/main" id="{07F80368-D567-F097-DBA7-1EDFE22CAA56}"/>
                </a:ext>
              </a:extLst>
            </p:cNvPr>
            <p:cNvSpPr/>
            <p:nvPr/>
          </p:nvSpPr>
          <p:spPr>
            <a:xfrm>
              <a:off x="1959390" y="880289"/>
              <a:ext cx="99692" cy="99693"/>
            </a:xfrm>
            <a:custGeom>
              <a:avLst/>
              <a:gdLst>
                <a:gd name="connsiteX0" fmla="*/ 99696 w 99692"/>
                <a:gd name="connsiteY0" fmla="*/ 50112 h 99693"/>
                <a:gd name="connsiteX1" fmla="*/ 49584 w 99692"/>
                <a:gd name="connsiteY1" fmla="*/ 99692 h 99693"/>
                <a:gd name="connsiteX2" fmla="*/ 4 w 99692"/>
                <a:gd name="connsiteY2" fmla="*/ 49580 h 99693"/>
                <a:gd name="connsiteX3" fmla="*/ 50116 w 99692"/>
                <a:gd name="connsiteY3" fmla="*/ 0 h 99693"/>
                <a:gd name="connsiteX4" fmla="*/ 99696 w 99692"/>
                <a:gd name="connsiteY4" fmla="*/ 49580 h 99693"/>
                <a:gd name="connsiteX5" fmla="*/ 49849 w 99692"/>
                <a:gd name="connsiteY5" fmla="*/ 5011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12"/>
                  </a:moveTo>
                  <a:cubicBezTo>
                    <a:pt x="99549" y="77641"/>
                    <a:pt x="77113" y="99839"/>
                    <a:pt x="49584" y="99692"/>
                  </a:cubicBezTo>
                  <a:cubicBezTo>
                    <a:pt x="22055" y="99545"/>
                    <a:pt x="-143" y="77109"/>
                    <a:pt x="4" y="49580"/>
                  </a:cubicBezTo>
                  <a:cubicBezTo>
                    <a:pt x="151" y="22051"/>
                    <a:pt x="22586" y="-147"/>
                    <a:pt x="50116" y="0"/>
                  </a:cubicBezTo>
                  <a:cubicBezTo>
                    <a:pt x="77437" y="145"/>
                    <a:pt x="99550" y="22258"/>
                    <a:pt x="99696" y="49580"/>
                  </a:cubicBezTo>
                  <a:lnTo>
                    <a:pt x="49849" y="5011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22" name="Serbest Form: Şekil 21">
              <a:extLst>
                <a:ext uri="{FF2B5EF4-FFF2-40B4-BE49-F238E27FC236}">
                  <a16:creationId xmlns:a16="http://schemas.microsoft.com/office/drawing/2014/main" id="{3760AA46-59B1-F640-63DC-301DD3A6AF9F}"/>
                </a:ext>
              </a:extLst>
            </p:cNvPr>
            <p:cNvSpPr/>
            <p:nvPr/>
          </p:nvSpPr>
          <p:spPr>
            <a:xfrm>
              <a:off x="1494153" y="515012"/>
              <a:ext cx="598161" cy="498467"/>
            </a:xfrm>
            <a:custGeom>
              <a:avLst/>
              <a:gdLst>
                <a:gd name="connsiteX0" fmla="*/ 0 w 598161"/>
                <a:gd name="connsiteY0" fmla="*/ 0 h 498467"/>
                <a:gd name="connsiteX1" fmla="*/ 0 w 598161"/>
                <a:gd name="connsiteY1" fmla="*/ 99694 h 498467"/>
                <a:gd name="connsiteX2" fmla="*/ 0 w 598161"/>
                <a:gd name="connsiteY2" fmla="*/ 232618 h 498467"/>
                <a:gd name="connsiteX3" fmla="*/ 0 w 598161"/>
                <a:gd name="connsiteY3" fmla="*/ 432005 h 498467"/>
                <a:gd name="connsiteX4" fmla="*/ 66462 w 598161"/>
                <a:gd name="connsiteY4" fmla="*/ 498468 h 498467"/>
                <a:gd name="connsiteX5" fmla="*/ 531699 w 598161"/>
                <a:gd name="connsiteY5" fmla="*/ 498468 h 498467"/>
                <a:gd name="connsiteX6" fmla="*/ 598161 w 598161"/>
                <a:gd name="connsiteY6" fmla="*/ 432005 h 498467"/>
                <a:gd name="connsiteX7" fmla="*/ 598161 w 598161"/>
                <a:gd name="connsiteY7" fmla="*/ 232618 h 498467"/>
                <a:gd name="connsiteX8" fmla="*/ 598161 w 598161"/>
                <a:gd name="connsiteY8" fmla="*/ 99694 h 498467"/>
                <a:gd name="connsiteX9" fmla="*/ 598161 w 598161"/>
                <a:gd name="connsiteY9" fmla="*/ 0 h 498467"/>
                <a:gd name="connsiteX10" fmla="*/ 0 w 598161"/>
                <a:gd name="connsiteY10" fmla="*/ 0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0"/>
                  </a:moveTo>
                  <a:lnTo>
                    <a:pt x="0" y="99694"/>
                  </a:lnTo>
                  <a:lnTo>
                    <a:pt x="0" y="232618"/>
                  </a:lnTo>
                  <a:lnTo>
                    <a:pt x="0" y="432005"/>
                  </a:lnTo>
                  <a:cubicBezTo>
                    <a:pt x="0" y="468726"/>
                    <a:pt x="29755" y="498468"/>
                    <a:pt x="66462" y="498468"/>
                  </a:cubicBezTo>
                  <a:lnTo>
                    <a:pt x="531699" y="498468"/>
                  </a:lnTo>
                  <a:cubicBezTo>
                    <a:pt x="568419" y="498468"/>
                    <a:pt x="598161" y="468726"/>
                    <a:pt x="598161" y="432005"/>
                  </a:cubicBezTo>
                  <a:lnTo>
                    <a:pt x="598161" y="232618"/>
                  </a:ln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23" name="Serbest Form: Şekil 22">
              <a:extLst>
                <a:ext uri="{FF2B5EF4-FFF2-40B4-BE49-F238E27FC236}">
                  <a16:creationId xmlns:a16="http://schemas.microsoft.com/office/drawing/2014/main" id="{7B407D38-599D-D1BA-4020-A227B68F73B4}"/>
                </a:ext>
              </a:extLst>
            </p:cNvPr>
            <p:cNvSpPr/>
            <p:nvPr/>
          </p:nvSpPr>
          <p:spPr>
            <a:xfrm>
              <a:off x="1494153" y="515012"/>
              <a:ext cx="598161" cy="465236"/>
            </a:xfrm>
            <a:custGeom>
              <a:avLst/>
              <a:gdLst>
                <a:gd name="connsiteX0" fmla="*/ 0 w 598161"/>
                <a:gd name="connsiteY0" fmla="*/ 0 h 465236"/>
                <a:gd name="connsiteX1" fmla="*/ 0 w 598161"/>
                <a:gd name="connsiteY1" fmla="*/ 66462 h 465236"/>
                <a:gd name="connsiteX2" fmla="*/ 0 w 598161"/>
                <a:gd name="connsiteY2" fmla="*/ 199387 h 465236"/>
                <a:gd name="connsiteX3" fmla="*/ 0 w 598161"/>
                <a:gd name="connsiteY3" fmla="*/ 398774 h 465236"/>
                <a:gd name="connsiteX4" fmla="*/ 66462 w 598161"/>
                <a:gd name="connsiteY4" fmla="*/ 465236 h 465236"/>
                <a:gd name="connsiteX5" fmla="*/ 531699 w 598161"/>
                <a:gd name="connsiteY5" fmla="*/ 465236 h 465236"/>
                <a:gd name="connsiteX6" fmla="*/ 598161 w 598161"/>
                <a:gd name="connsiteY6" fmla="*/ 398774 h 465236"/>
                <a:gd name="connsiteX7" fmla="*/ 598161 w 598161"/>
                <a:gd name="connsiteY7" fmla="*/ 199387 h 465236"/>
                <a:gd name="connsiteX8" fmla="*/ 598161 w 598161"/>
                <a:gd name="connsiteY8" fmla="*/ 66462 h 465236"/>
                <a:gd name="connsiteX9" fmla="*/ 598161 w 598161"/>
                <a:gd name="connsiteY9" fmla="*/ 0 h 465236"/>
                <a:gd name="connsiteX10" fmla="*/ 0 w 598161"/>
                <a:gd name="connsiteY10" fmla="*/ 0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0"/>
                  </a:moveTo>
                  <a:lnTo>
                    <a:pt x="0" y="66462"/>
                  </a:lnTo>
                  <a:lnTo>
                    <a:pt x="0" y="199387"/>
                  </a:lnTo>
                  <a:lnTo>
                    <a:pt x="0" y="398774"/>
                  </a:lnTo>
                  <a:cubicBezTo>
                    <a:pt x="0" y="435494"/>
                    <a:pt x="29755" y="465236"/>
                    <a:pt x="66462" y="465236"/>
                  </a:cubicBezTo>
                  <a:lnTo>
                    <a:pt x="531699" y="465236"/>
                  </a:lnTo>
                  <a:cubicBezTo>
                    <a:pt x="568419" y="465236"/>
                    <a:pt x="598161" y="435494"/>
                    <a:pt x="598161" y="398774"/>
                  </a:cubicBezTo>
                  <a:lnTo>
                    <a:pt x="598161" y="199387"/>
                  </a:lnTo>
                  <a:lnTo>
                    <a:pt x="598161" y="66462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24" name="Serbest Form: Şekil 23">
              <a:extLst>
                <a:ext uri="{FF2B5EF4-FFF2-40B4-BE49-F238E27FC236}">
                  <a16:creationId xmlns:a16="http://schemas.microsoft.com/office/drawing/2014/main" id="{F00293F6-CFBD-6562-87D2-1EEAC7FA6F7F}"/>
                </a:ext>
              </a:extLst>
            </p:cNvPr>
            <p:cNvSpPr/>
            <p:nvPr/>
          </p:nvSpPr>
          <p:spPr>
            <a:xfrm>
              <a:off x="1494153" y="515012"/>
              <a:ext cx="598161" cy="365542"/>
            </a:xfrm>
            <a:custGeom>
              <a:avLst/>
              <a:gdLst>
                <a:gd name="connsiteX0" fmla="*/ 0 w 598161"/>
                <a:gd name="connsiteY0" fmla="*/ 0 h 365542"/>
                <a:gd name="connsiteX1" fmla="*/ 0 w 598161"/>
                <a:gd name="connsiteY1" fmla="*/ 99694 h 365542"/>
                <a:gd name="connsiteX2" fmla="*/ 0 w 598161"/>
                <a:gd name="connsiteY2" fmla="*/ 299081 h 365542"/>
                <a:gd name="connsiteX3" fmla="*/ 66462 w 598161"/>
                <a:gd name="connsiteY3" fmla="*/ 365543 h 365542"/>
                <a:gd name="connsiteX4" fmla="*/ 531699 w 598161"/>
                <a:gd name="connsiteY4" fmla="*/ 365543 h 365542"/>
                <a:gd name="connsiteX5" fmla="*/ 598161 w 598161"/>
                <a:gd name="connsiteY5" fmla="*/ 299081 h 365542"/>
                <a:gd name="connsiteX6" fmla="*/ 598161 w 598161"/>
                <a:gd name="connsiteY6" fmla="*/ 99694 h 365542"/>
                <a:gd name="connsiteX7" fmla="*/ 598161 w 598161"/>
                <a:gd name="connsiteY7" fmla="*/ 0 h 365542"/>
                <a:gd name="connsiteX8" fmla="*/ 0 w 598161"/>
                <a:gd name="connsiteY8" fmla="*/ 0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0"/>
                  </a:moveTo>
                  <a:lnTo>
                    <a:pt x="0" y="99694"/>
                  </a:lnTo>
                  <a:lnTo>
                    <a:pt x="0" y="299081"/>
                  </a:lnTo>
                  <a:cubicBezTo>
                    <a:pt x="0" y="335801"/>
                    <a:pt x="29755" y="365543"/>
                    <a:pt x="66462" y="365543"/>
                  </a:cubicBezTo>
                  <a:lnTo>
                    <a:pt x="531699" y="365543"/>
                  </a:lnTo>
                  <a:cubicBezTo>
                    <a:pt x="568419" y="365543"/>
                    <a:pt x="598161" y="335801"/>
                    <a:pt x="598161" y="299081"/>
                  </a:cubicBez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25" name="Serbest Form: Şekil 24">
              <a:extLst>
                <a:ext uri="{FF2B5EF4-FFF2-40B4-BE49-F238E27FC236}">
                  <a16:creationId xmlns:a16="http://schemas.microsoft.com/office/drawing/2014/main" id="{86C72C96-1A1F-36E0-B80D-756EE839EC9C}"/>
                </a:ext>
              </a:extLst>
            </p:cNvPr>
            <p:cNvSpPr/>
            <p:nvPr/>
          </p:nvSpPr>
          <p:spPr>
            <a:xfrm>
              <a:off x="1959390" y="714133"/>
              <a:ext cx="99692" cy="99693"/>
            </a:xfrm>
            <a:custGeom>
              <a:avLst/>
              <a:gdLst>
                <a:gd name="connsiteX0" fmla="*/ 99696 w 99692"/>
                <a:gd name="connsiteY0" fmla="*/ 50107 h 99693"/>
                <a:gd name="connsiteX1" fmla="*/ 49584 w 99692"/>
                <a:gd name="connsiteY1" fmla="*/ 99687 h 99693"/>
                <a:gd name="connsiteX2" fmla="*/ 4 w 99692"/>
                <a:gd name="connsiteY2" fmla="*/ 49575 h 99693"/>
                <a:gd name="connsiteX3" fmla="*/ 50116 w 99692"/>
                <a:gd name="connsiteY3" fmla="*/ -5 h 99693"/>
                <a:gd name="connsiteX4" fmla="*/ 99696 w 99692"/>
                <a:gd name="connsiteY4" fmla="*/ 49575 h 99693"/>
                <a:gd name="connsiteX5" fmla="*/ 49849 w 99692"/>
                <a:gd name="connsiteY5" fmla="*/ 50107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7"/>
                  </a:moveTo>
                  <a:cubicBezTo>
                    <a:pt x="99549" y="77636"/>
                    <a:pt x="77113" y="99834"/>
                    <a:pt x="49584" y="99687"/>
                  </a:cubicBezTo>
                  <a:cubicBezTo>
                    <a:pt x="22055" y="99540"/>
                    <a:pt x="-143" y="77104"/>
                    <a:pt x="4" y="49575"/>
                  </a:cubicBezTo>
                  <a:cubicBezTo>
                    <a:pt x="151" y="22046"/>
                    <a:pt x="22586" y="-152"/>
                    <a:pt x="50116" y="-5"/>
                  </a:cubicBezTo>
                  <a:cubicBezTo>
                    <a:pt x="77437" y="140"/>
                    <a:pt x="99550" y="22253"/>
                    <a:pt x="99696" y="49575"/>
                  </a:cubicBezTo>
                  <a:lnTo>
                    <a:pt x="49849" y="50107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26" name="Serbest Form: Şekil 25">
              <a:extLst>
                <a:ext uri="{FF2B5EF4-FFF2-40B4-BE49-F238E27FC236}">
                  <a16:creationId xmlns:a16="http://schemas.microsoft.com/office/drawing/2014/main" id="{A5BFA9C2-B2CB-0839-A0B2-91EDF1C7B1F4}"/>
                </a:ext>
              </a:extLst>
            </p:cNvPr>
            <p:cNvSpPr/>
            <p:nvPr/>
          </p:nvSpPr>
          <p:spPr>
            <a:xfrm>
              <a:off x="1494153" y="348857"/>
              <a:ext cx="598161" cy="498467"/>
            </a:xfrm>
            <a:custGeom>
              <a:avLst/>
              <a:gdLst>
                <a:gd name="connsiteX0" fmla="*/ 0 w 598161"/>
                <a:gd name="connsiteY0" fmla="*/ -1028 h 498467"/>
                <a:gd name="connsiteX1" fmla="*/ 0 w 598161"/>
                <a:gd name="connsiteY1" fmla="*/ 98665 h 498467"/>
                <a:gd name="connsiteX2" fmla="*/ 0 w 598161"/>
                <a:gd name="connsiteY2" fmla="*/ 231590 h 498467"/>
                <a:gd name="connsiteX3" fmla="*/ 0 w 598161"/>
                <a:gd name="connsiteY3" fmla="*/ 430977 h 498467"/>
                <a:gd name="connsiteX4" fmla="*/ 66462 w 598161"/>
                <a:gd name="connsiteY4" fmla="*/ 497439 h 498467"/>
                <a:gd name="connsiteX5" fmla="*/ 531699 w 598161"/>
                <a:gd name="connsiteY5" fmla="*/ 497439 h 498467"/>
                <a:gd name="connsiteX6" fmla="*/ 598161 w 598161"/>
                <a:gd name="connsiteY6" fmla="*/ 430977 h 498467"/>
                <a:gd name="connsiteX7" fmla="*/ 598161 w 598161"/>
                <a:gd name="connsiteY7" fmla="*/ 231590 h 498467"/>
                <a:gd name="connsiteX8" fmla="*/ 598161 w 598161"/>
                <a:gd name="connsiteY8" fmla="*/ 98665 h 498467"/>
                <a:gd name="connsiteX9" fmla="*/ 598161 w 598161"/>
                <a:gd name="connsiteY9" fmla="*/ -1028 h 498467"/>
                <a:gd name="connsiteX10" fmla="*/ 0 w 598161"/>
                <a:gd name="connsiteY10" fmla="*/ -1028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-1028"/>
                  </a:moveTo>
                  <a:lnTo>
                    <a:pt x="0" y="98665"/>
                  </a:lnTo>
                  <a:lnTo>
                    <a:pt x="0" y="231590"/>
                  </a:lnTo>
                  <a:lnTo>
                    <a:pt x="0" y="430977"/>
                  </a:lnTo>
                  <a:cubicBezTo>
                    <a:pt x="0" y="467530"/>
                    <a:pt x="29755" y="497439"/>
                    <a:pt x="66462" y="497439"/>
                  </a:cubicBezTo>
                  <a:lnTo>
                    <a:pt x="531699" y="497439"/>
                  </a:lnTo>
                  <a:cubicBezTo>
                    <a:pt x="568419" y="497439"/>
                    <a:pt x="598161" y="467530"/>
                    <a:pt x="598161" y="430977"/>
                  </a:cubicBezTo>
                  <a:lnTo>
                    <a:pt x="598161" y="231590"/>
                  </a:ln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27" name="Serbest Form: Şekil 26">
              <a:extLst>
                <a:ext uri="{FF2B5EF4-FFF2-40B4-BE49-F238E27FC236}">
                  <a16:creationId xmlns:a16="http://schemas.microsoft.com/office/drawing/2014/main" id="{044C4B5B-66F7-BD13-4F8D-42850B9CC80F}"/>
                </a:ext>
              </a:extLst>
            </p:cNvPr>
            <p:cNvSpPr/>
            <p:nvPr/>
          </p:nvSpPr>
          <p:spPr>
            <a:xfrm>
              <a:off x="1494153" y="348857"/>
              <a:ext cx="598161" cy="465236"/>
            </a:xfrm>
            <a:custGeom>
              <a:avLst/>
              <a:gdLst>
                <a:gd name="connsiteX0" fmla="*/ 0 w 598161"/>
                <a:gd name="connsiteY0" fmla="*/ -1028 h 465236"/>
                <a:gd name="connsiteX1" fmla="*/ 0 w 598161"/>
                <a:gd name="connsiteY1" fmla="*/ 65434 h 465236"/>
                <a:gd name="connsiteX2" fmla="*/ 0 w 598161"/>
                <a:gd name="connsiteY2" fmla="*/ 198359 h 465236"/>
                <a:gd name="connsiteX3" fmla="*/ 0 w 598161"/>
                <a:gd name="connsiteY3" fmla="*/ 397746 h 465236"/>
                <a:gd name="connsiteX4" fmla="*/ 66462 w 598161"/>
                <a:gd name="connsiteY4" fmla="*/ 464208 h 465236"/>
                <a:gd name="connsiteX5" fmla="*/ 531699 w 598161"/>
                <a:gd name="connsiteY5" fmla="*/ 464208 h 465236"/>
                <a:gd name="connsiteX6" fmla="*/ 598161 w 598161"/>
                <a:gd name="connsiteY6" fmla="*/ 397746 h 465236"/>
                <a:gd name="connsiteX7" fmla="*/ 598161 w 598161"/>
                <a:gd name="connsiteY7" fmla="*/ 198359 h 465236"/>
                <a:gd name="connsiteX8" fmla="*/ 598161 w 598161"/>
                <a:gd name="connsiteY8" fmla="*/ 65434 h 465236"/>
                <a:gd name="connsiteX9" fmla="*/ 598161 w 598161"/>
                <a:gd name="connsiteY9" fmla="*/ -1028 h 465236"/>
                <a:gd name="connsiteX10" fmla="*/ 0 w 598161"/>
                <a:gd name="connsiteY10" fmla="*/ -1028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-1028"/>
                  </a:moveTo>
                  <a:lnTo>
                    <a:pt x="0" y="65434"/>
                  </a:lnTo>
                  <a:lnTo>
                    <a:pt x="0" y="198359"/>
                  </a:lnTo>
                  <a:lnTo>
                    <a:pt x="0" y="397746"/>
                  </a:lnTo>
                  <a:cubicBezTo>
                    <a:pt x="0" y="434299"/>
                    <a:pt x="29755" y="464208"/>
                    <a:pt x="66462" y="464208"/>
                  </a:cubicBezTo>
                  <a:lnTo>
                    <a:pt x="531699" y="464208"/>
                  </a:lnTo>
                  <a:cubicBezTo>
                    <a:pt x="568419" y="464208"/>
                    <a:pt x="598161" y="434299"/>
                    <a:pt x="598161" y="397746"/>
                  </a:cubicBezTo>
                  <a:lnTo>
                    <a:pt x="598161" y="198359"/>
                  </a:lnTo>
                  <a:lnTo>
                    <a:pt x="598161" y="65434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28" name="Serbest Form: Şekil 27">
              <a:extLst>
                <a:ext uri="{FF2B5EF4-FFF2-40B4-BE49-F238E27FC236}">
                  <a16:creationId xmlns:a16="http://schemas.microsoft.com/office/drawing/2014/main" id="{16997B18-5D50-4B83-58CB-A5588BEE2C47}"/>
                </a:ext>
              </a:extLst>
            </p:cNvPr>
            <p:cNvSpPr/>
            <p:nvPr/>
          </p:nvSpPr>
          <p:spPr>
            <a:xfrm>
              <a:off x="1494153" y="348857"/>
              <a:ext cx="598161" cy="365542"/>
            </a:xfrm>
            <a:custGeom>
              <a:avLst/>
              <a:gdLst>
                <a:gd name="connsiteX0" fmla="*/ 0 w 598161"/>
                <a:gd name="connsiteY0" fmla="*/ -1028 h 365542"/>
                <a:gd name="connsiteX1" fmla="*/ 0 w 598161"/>
                <a:gd name="connsiteY1" fmla="*/ 98665 h 365542"/>
                <a:gd name="connsiteX2" fmla="*/ 0 w 598161"/>
                <a:gd name="connsiteY2" fmla="*/ 298052 h 365542"/>
                <a:gd name="connsiteX3" fmla="*/ 66462 w 598161"/>
                <a:gd name="connsiteY3" fmla="*/ 364514 h 365542"/>
                <a:gd name="connsiteX4" fmla="*/ 531699 w 598161"/>
                <a:gd name="connsiteY4" fmla="*/ 364514 h 365542"/>
                <a:gd name="connsiteX5" fmla="*/ 598161 w 598161"/>
                <a:gd name="connsiteY5" fmla="*/ 298052 h 365542"/>
                <a:gd name="connsiteX6" fmla="*/ 598161 w 598161"/>
                <a:gd name="connsiteY6" fmla="*/ 98665 h 365542"/>
                <a:gd name="connsiteX7" fmla="*/ 598161 w 598161"/>
                <a:gd name="connsiteY7" fmla="*/ -1028 h 365542"/>
                <a:gd name="connsiteX8" fmla="*/ 0 w 598161"/>
                <a:gd name="connsiteY8" fmla="*/ -1028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-1028"/>
                  </a:moveTo>
                  <a:lnTo>
                    <a:pt x="0" y="98665"/>
                  </a:lnTo>
                  <a:lnTo>
                    <a:pt x="0" y="298052"/>
                  </a:lnTo>
                  <a:cubicBezTo>
                    <a:pt x="0" y="334606"/>
                    <a:pt x="29755" y="364514"/>
                    <a:pt x="66462" y="364514"/>
                  </a:cubicBezTo>
                  <a:lnTo>
                    <a:pt x="531699" y="364514"/>
                  </a:lnTo>
                  <a:cubicBezTo>
                    <a:pt x="568419" y="364514"/>
                    <a:pt x="598161" y="334606"/>
                    <a:pt x="598161" y="298052"/>
                  </a:cubicBez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29" name="Serbest Form: Şekil 28">
              <a:extLst>
                <a:ext uri="{FF2B5EF4-FFF2-40B4-BE49-F238E27FC236}">
                  <a16:creationId xmlns:a16="http://schemas.microsoft.com/office/drawing/2014/main" id="{27C7E5DF-0DDA-4C18-D3A4-8B4DD2392BB8}"/>
                </a:ext>
              </a:extLst>
            </p:cNvPr>
            <p:cNvSpPr/>
            <p:nvPr/>
          </p:nvSpPr>
          <p:spPr>
            <a:xfrm>
              <a:off x="1959390" y="547977"/>
              <a:ext cx="99692" cy="99693"/>
            </a:xfrm>
            <a:custGeom>
              <a:avLst/>
              <a:gdLst>
                <a:gd name="connsiteX0" fmla="*/ 99696 w 99692"/>
                <a:gd name="connsiteY0" fmla="*/ 50102 h 99693"/>
                <a:gd name="connsiteX1" fmla="*/ 49584 w 99692"/>
                <a:gd name="connsiteY1" fmla="*/ 99682 h 99693"/>
                <a:gd name="connsiteX2" fmla="*/ 4 w 99692"/>
                <a:gd name="connsiteY2" fmla="*/ 49570 h 99693"/>
                <a:gd name="connsiteX3" fmla="*/ 50116 w 99692"/>
                <a:gd name="connsiteY3" fmla="*/ -10 h 99693"/>
                <a:gd name="connsiteX4" fmla="*/ 99696 w 99692"/>
                <a:gd name="connsiteY4" fmla="*/ 49570 h 99693"/>
                <a:gd name="connsiteX5" fmla="*/ 49849 w 99692"/>
                <a:gd name="connsiteY5" fmla="*/ 5010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2"/>
                  </a:moveTo>
                  <a:cubicBezTo>
                    <a:pt x="99549" y="77631"/>
                    <a:pt x="77113" y="99829"/>
                    <a:pt x="49584" y="99682"/>
                  </a:cubicBezTo>
                  <a:cubicBezTo>
                    <a:pt x="22055" y="99535"/>
                    <a:pt x="-143" y="77099"/>
                    <a:pt x="4" y="49570"/>
                  </a:cubicBezTo>
                  <a:cubicBezTo>
                    <a:pt x="151" y="22041"/>
                    <a:pt x="22586" y="-157"/>
                    <a:pt x="50116" y="-10"/>
                  </a:cubicBezTo>
                  <a:cubicBezTo>
                    <a:pt x="77437" y="135"/>
                    <a:pt x="99550" y="22248"/>
                    <a:pt x="99696" y="49570"/>
                  </a:cubicBezTo>
                  <a:lnTo>
                    <a:pt x="49849" y="5010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30" name="Serbest Form: Şekil 29">
              <a:extLst>
                <a:ext uri="{FF2B5EF4-FFF2-40B4-BE49-F238E27FC236}">
                  <a16:creationId xmlns:a16="http://schemas.microsoft.com/office/drawing/2014/main" id="{7902203E-B259-7897-C89A-FCA8B6AB2ED5}"/>
                </a:ext>
              </a:extLst>
            </p:cNvPr>
            <p:cNvSpPr/>
            <p:nvPr/>
          </p:nvSpPr>
          <p:spPr>
            <a:xfrm>
              <a:off x="1494153" y="382087"/>
              <a:ext cx="598161" cy="299080"/>
            </a:xfrm>
            <a:custGeom>
              <a:avLst/>
              <a:gdLst>
                <a:gd name="connsiteX0" fmla="*/ 0 w 598161"/>
                <a:gd name="connsiteY0" fmla="*/ 0 h 299080"/>
                <a:gd name="connsiteX1" fmla="*/ 0 w 598161"/>
                <a:gd name="connsiteY1" fmla="*/ 33231 h 299080"/>
                <a:gd name="connsiteX2" fmla="*/ 0 w 598161"/>
                <a:gd name="connsiteY2" fmla="*/ 232618 h 299080"/>
                <a:gd name="connsiteX3" fmla="*/ 66462 w 598161"/>
                <a:gd name="connsiteY3" fmla="*/ 299081 h 299080"/>
                <a:gd name="connsiteX4" fmla="*/ 531699 w 598161"/>
                <a:gd name="connsiteY4" fmla="*/ 299081 h 299080"/>
                <a:gd name="connsiteX5" fmla="*/ 598161 w 598161"/>
                <a:gd name="connsiteY5" fmla="*/ 232618 h 299080"/>
                <a:gd name="connsiteX6" fmla="*/ 598161 w 598161"/>
                <a:gd name="connsiteY6" fmla="*/ 33231 h 299080"/>
                <a:gd name="connsiteX7" fmla="*/ 598161 w 598161"/>
                <a:gd name="connsiteY7" fmla="*/ 0 h 299080"/>
                <a:gd name="connsiteX8" fmla="*/ 0 w 598161"/>
                <a:gd name="connsiteY8" fmla="*/ 0 h 29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299080">
                  <a:moveTo>
                    <a:pt x="0" y="0"/>
                  </a:moveTo>
                  <a:lnTo>
                    <a:pt x="0" y="33231"/>
                  </a:lnTo>
                  <a:lnTo>
                    <a:pt x="0" y="232618"/>
                  </a:lnTo>
                  <a:cubicBezTo>
                    <a:pt x="0" y="269339"/>
                    <a:pt x="29755" y="299081"/>
                    <a:pt x="66462" y="299081"/>
                  </a:cubicBezTo>
                  <a:lnTo>
                    <a:pt x="531699" y="299081"/>
                  </a:lnTo>
                  <a:cubicBezTo>
                    <a:pt x="568419" y="299081"/>
                    <a:pt x="598161" y="269339"/>
                    <a:pt x="598161" y="232618"/>
                  </a:cubicBezTo>
                  <a:lnTo>
                    <a:pt x="598161" y="33231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31" name="Serbest Form: Şekil 30">
              <a:extLst>
                <a:ext uri="{FF2B5EF4-FFF2-40B4-BE49-F238E27FC236}">
                  <a16:creationId xmlns:a16="http://schemas.microsoft.com/office/drawing/2014/main" id="{0D07E58F-D739-8BAA-E122-CF67F269849B}"/>
                </a:ext>
              </a:extLst>
            </p:cNvPr>
            <p:cNvSpPr/>
            <p:nvPr/>
          </p:nvSpPr>
          <p:spPr>
            <a:xfrm>
              <a:off x="1494153" y="382087"/>
              <a:ext cx="598161" cy="265849"/>
            </a:xfrm>
            <a:custGeom>
              <a:avLst/>
              <a:gdLst>
                <a:gd name="connsiteX0" fmla="*/ 0 w 598161"/>
                <a:gd name="connsiteY0" fmla="*/ 0 h 265849"/>
                <a:gd name="connsiteX1" fmla="*/ 0 w 598161"/>
                <a:gd name="connsiteY1" fmla="*/ 199387 h 265849"/>
                <a:gd name="connsiteX2" fmla="*/ 66462 w 598161"/>
                <a:gd name="connsiteY2" fmla="*/ 265849 h 265849"/>
                <a:gd name="connsiteX3" fmla="*/ 531699 w 598161"/>
                <a:gd name="connsiteY3" fmla="*/ 265849 h 265849"/>
                <a:gd name="connsiteX4" fmla="*/ 598161 w 598161"/>
                <a:gd name="connsiteY4" fmla="*/ 199387 h 265849"/>
                <a:gd name="connsiteX5" fmla="*/ 598161 w 598161"/>
                <a:gd name="connsiteY5" fmla="*/ 0 h 265849"/>
                <a:gd name="connsiteX6" fmla="*/ 0 w 598161"/>
                <a:gd name="connsiteY6" fmla="*/ 0 h 26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265849">
                  <a:moveTo>
                    <a:pt x="0" y="0"/>
                  </a:moveTo>
                  <a:lnTo>
                    <a:pt x="0" y="199387"/>
                  </a:lnTo>
                  <a:cubicBezTo>
                    <a:pt x="0" y="236107"/>
                    <a:pt x="29755" y="265849"/>
                    <a:pt x="66462" y="265849"/>
                  </a:cubicBezTo>
                  <a:lnTo>
                    <a:pt x="531699" y="265849"/>
                  </a:lnTo>
                  <a:cubicBezTo>
                    <a:pt x="568419" y="265849"/>
                    <a:pt x="598161" y="236107"/>
                    <a:pt x="598161" y="199387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32" name="Serbest Form: Şekil 31">
              <a:extLst>
                <a:ext uri="{FF2B5EF4-FFF2-40B4-BE49-F238E27FC236}">
                  <a16:creationId xmlns:a16="http://schemas.microsoft.com/office/drawing/2014/main" id="{1C957ABD-FEEE-C315-4E3F-1B62A371EA7C}"/>
                </a:ext>
              </a:extLst>
            </p:cNvPr>
            <p:cNvSpPr/>
            <p:nvPr/>
          </p:nvSpPr>
          <p:spPr>
            <a:xfrm>
              <a:off x="1494153" y="382087"/>
              <a:ext cx="598161" cy="166155"/>
            </a:xfrm>
            <a:custGeom>
              <a:avLst/>
              <a:gdLst>
                <a:gd name="connsiteX0" fmla="*/ 0 w 598161"/>
                <a:gd name="connsiteY0" fmla="*/ 0 h 166155"/>
                <a:gd name="connsiteX1" fmla="*/ 0 w 598161"/>
                <a:gd name="connsiteY1" fmla="*/ 99694 h 166155"/>
                <a:gd name="connsiteX2" fmla="*/ 66462 w 598161"/>
                <a:gd name="connsiteY2" fmla="*/ 166156 h 166155"/>
                <a:gd name="connsiteX3" fmla="*/ 531699 w 598161"/>
                <a:gd name="connsiteY3" fmla="*/ 166156 h 166155"/>
                <a:gd name="connsiteX4" fmla="*/ 598161 w 598161"/>
                <a:gd name="connsiteY4" fmla="*/ 99694 h 166155"/>
                <a:gd name="connsiteX5" fmla="*/ 598161 w 598161"/>
                <a:gd name="connsiteY5" fmla="*/ 0 h 166155"/>
                <a:gd name="connsiteX6" fmla="*/ 0 w 598161"/>
                <a:gd name="connsiteY6" fmla="*/ 0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0" y="0"/>
                  </a:moveTo>
                  <a:lnTo>
                    <a:pt x="0" y="99694"/>
                  </a:lnTo>
                  <a:cubicBezTo>
                    <a:pt x="0" y="136401"/>
                    <a:pt x="29755" y="166156"/>
                    <a:pt x="66462" y="166156"/>
                  </a:cubicBezTo>
                  <a:lnTo>
                    <a:pt x="531699" y="166156"/>
                  </a:lnTo>
                  <a:cubicBezTo>
                    <a:pt x="568419" y="166156"/>
                    <a:pt x="598161" y="136401"/>
                    <a:pt x="598161" y="99694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34" name="Serbest Form: Şekil 33">
              <a:extLst>
                <a:ext uri="{FF2B5EF4-FFF2-40B4-BE49-F238E27FC236}">
                  <a16:creationId xmlns:a16="http://schemas.microsoft.com/office/drawing/2014/main" id="{2108266E-388C-E96A-1F5B-685C2787F2AF}"/>
                </a:ext>
              </a:extLst>
            </p:cNvPr>
            <p:cNvSpPr/>
            <p:nvPr/>
          </p:nvSpPr>
          <p:spPr>
            <a:xfrm>
              <a:off x="1494153" y="282394"/>
              <a:ext cx="598161" cy="166155"/>
            </a:xfrm>
            <a:custGeom>
              <a:avLst/>
              <a:gdLst>
                <a:gd name="connsiteX0" fmla="*/ 598161 w 598161"/>
                <a:gd name="connsiteY0" fmla="*/ 165127 h 166155"/>
                <a:gd name="connsiteX1" fmla="*/ 598161 w 598161"/>
                <a:gd name="connsiteY1" fmla="*/ 65434 h 166155"/>
                <a:gd name="connsiteX2" fmla="*/ 531699 w 598161"/>
                <a:gd name="connsiteY2" fmla="*/ -1028 h 166155"/>
                <a:gd name="connsiteX3" fmla="*/ 66462 w 598161"/>
                <a:gd name="connsiteY3" fmla="*/ -1028 h 166155"/>
                <a:gd name="connsiteX4" fmla="*/ 0 w 598161"/>
                <a:gd name="connsiteY4" fmla="*/ 65434 h 166155"/>
                <a:gd name="connsiteX5" fmla="*/ 0 w 598161"/>
                <a:gd name="connsiteY5" fmla="*/ 165127 h 166155"/>
                <a:gd name="connsiteX6" fmla="*/ 598161 w 598161"/>
                <a:gd name="connsiteY6" fmla="*/ 165127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598161" y="165127"/>
                  </a:moveTo>
                  <a:lnTo>
                    <a:pt x="598161" y="65434"/>
                  </a:lnTo>
                  <a:cubicBezTo>
                    <a:pt x="598161" y="28880"/>
                    <a:pt x="568419" y="-1028"/>
                    <a:pt x="531699" y="-1028"/>
                  </a:cubicBezTo>
                  <a:lnTo>
                    <a:pt x="66462" y="-1028"/>
                  </a:lnTo>
                  <a:cubicBezTo>
                    <a:pt x="29755" y="-1028"/>
                    <a:pt x="0" y="28880"/>
                    <a:pt x="0" y="65434"/>
                  </a:cubicBezTo>
                  <a:lnTo>
                    <a:pt x="0" y="165127"/>
                  </a:lnTo>
                  <a:lnTo>
                    <a:pt x="598161" y="165127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</p:grpSp>
      <p:grpSp>
        <p:nvGrpSpPr>
          <p:cNvPr id="45" name="Grafik 27">
            <a:extLst>
              <a:ext uri="{FF2B5EF4-FFF2-40B4-BE49-F238E27FC236}">
                <a16:creationId xmlns:a16="http://schemas.microsoft.com/office/drawing/2014/main" id="{EF42694C-9CF0-C5EC-D372-2E1B423B3DAA}"/>
              </a:ext>
            </a:extLst>
          </p:cNvPr>
          <p:cNvGrpSpPr/>
          <p:nvPr/>
        </p:nvGrpSpPr>
        <p:grpSpPr>
          <a:xfrm>
            <a:off x="10882541" y="4597578"/>
            <a:ext cx="950265" cy="1076881"/>
            <a:chOff x="1494153" y="282394"/>
            <a:chExt cx="598161" cy="731085"/>
          </a:xfrm>
        </p:grpSpPr>
        <p:sp>
          <p:nvSpPr>
            <p:cNvPr id="46" name="Serbest Form: Şekil 45">
              <a:extLst>
                <a:ext uri="{FF2B5EF4-FFF2-40B4-BE49-F238E27FC236}">
                  <a16:creationId xmlns:a16="http://schemas.microsoft.com/office/drawing/2014/main" id="{9BCF7B73-5D3D-3B48-928F-C84AC0FD68C2}"/>
                </a:ext>
              </a:extLst>
            </p:cNvPr>
            <p:cNvSpPr/>
            <p:nvPr/>
          </p:nvSpPr>
          <p:spPr>
            <a:xfrm>
              <a:off x="1959390" y="880289"/>
              <a:ext cx="99692" cy="99693"/>
            </a:xfrm>
            <a:custGeom>
              <a:avLst/>
              <a:gdLst>
                <a:gd name="connsiteX0" fmla="*/ 99696 w 99692"/>
                <a:gd name="connsiteY0" fmla="*/ 50112 h 99693"/>
                <a:gd name="connsiteX1" fmla="*/ 49584 w 99692"/>
                <a:gd name="connsiteY1" fmla="*/ 99692 h 99693"/>
                <a:gd name="connsiteX2" fmla="*/ 4 w 99692"/>
                <a:gd name="connsiteY2" fmla="*/ 49580 h 99693"/>
                <a:gd name="connsiteX3" fmla="*/ 50116 w 99692"/>
                <a:gd name="connsiteY3" fmla="*/ 0 h 99693"/>
                <a:gd name="connsiteX4" fmla="*/ 99696 w 99692"/>
                <a:gd name="connsiteY4" fmla="*/ 49580 h 99693"/>
                <a:gd name="connsiteX5" fmla="*/ 49849 w 99692"/>
                <a:gd name="connsiteY5" fmla="*/ 5011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12"/>
                  </a:moveTo>
                  <a:cubicBezTo>
                    <a:pt x="99549" y="77641"/>
                    <a:pt x="77113" y="99839"/>
                    <a:pt x="49584" y="99692"/>
                  </a:cubicBezTo>
                  <a:cubicBezTo>
                    <a:pt x="22055" y="99545"/>
                    <a:pt x="-143" y="77109"/>
                    <a:pt x="4" y="49580"/>
                  </a:cubicBezTo>
                  <a:cubicBezTo>
                    <a:pt x="151" y="22051"/>
                    <a:pt x="22586" y="-147"/>
                    <a:pt x="50116" y="0"/>
                  </a:cubicBezTo>
                  <a:cubicBezTo>
                    <a:pt x="77437" y="145"/>
                    <a:pt x="99550" y="22258"/>
                    <a:pt x="99696" y="49580"/>
                  </a:cubicBezTo>
                  <a:lnTo>
                    <a:pt x="49849" y="5011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47" name="Serbest Form: Şekil 46">
              <a:extLst>
                <a:ext uri="{FF2B5EF4-FFF2-40B4-BE49-F238E27FC236}">
                  <a16:creationId xmlns:a16="http://schemas.microsoft.com/office/drawing/2014/main" id="{504E0011-1E2C-1647-E694-56959154F62E}"/>
                </a:ext>
              </a:extLst>
            </p:cNvPr>
            <p:cNvSpPr/>
            <p:nvPr/>
          </p:nvSpPr>
          <p:spPr>
            <a:xfrm>
              <a:off x="1494153" y="515012"/>
              <a:ext cx="598161" cy="498467"/>
            </a:xfrm>
            <a:custGeom>
              <a:avLst/>
              <a:gdLst>
                <a:gd name="connsiteX0" fmla="*/ 0 w 598161"/>
                <a:gd name="connsiteY0" fmla="*/ 0 h 498467"/>
                <a:gd name="connsiteX1" fmla="*/ 0 w 598161"/>
                <a:gd name="connsiteY1" fmla="*/ 99694 h 498467"/>
                <a:gd name="connsiteX2" fmla="*/ 0 w 598161"/>
                <a:gd name="connsiteY2" fmla="*/ 232618 h 498467"/>
                <a:gd name="connsiteX3" fmla="*/ 0 w 598161"/>
                <a:gd name="connsiteY3" fmla="*/ 432005 h 498467"/>
                <a:gd name="connsiteX4" fmla="*/ 66462 w 598161"/>
                <a:gd name="connsiteY4" fmla="*/ 498468 h 498467"/>
                <a:gd name="connsiteX5" fmla="*/ 531699 w 598161"/>
                <a:gd name="connsiteY5" fmla="*/ 498468 h 498467"/>
                <a:gd name="connsiteX6" fmla="*/ 598161 w 598161"/>
                <a:gd name="connsiteY6" fmla="*/ 432005 h 498467"/>
                <a:gd name="connsiteX7" fmla="*/ 598161 w 598161"/>
                <a:gd name="connsiteY7" fmla="*/ 232618 h 498467"/>
                <a:gd name="connsiteX8" fmla="*/ 598161 w 598161"/>
                <a:gd name="connsiteY8" fmla="*/ 99694 h 498467"/>
                <a:gd name="connsiteX9" fmla="*/ 598161 w 598161"/>
                <a:gd name="connsiteY9" fmla="*/ 0 h 498467"/>
                <a:gd name="connsiteX10" fmla="*/ 0 w 598161"/>
                <a:gd name="connsiteY10" fmla="*/ 0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0"/>
                  </a:moveTo>
                  <a:lnTo>
                    <a:pt x="0" y="99694"/>
                  </a:lnTo>
                  <a:lnTo>
                    <a:pt x="0" y="232618"/>
                  </a:lnTo>
                  <a:lnTo>
                    <a:pt x="0" y="432005"/>
                  </a:lnTo>
                  <a:cubicBezTo>
                    <a:pt x="0" y="468726"/>
                    <a:pt x="29755" y="498468"/>
                    <a:pt x="66462" y="498468"/>
                  </a:cubicBezTo>
                  <a:lnTo>
                    <a:pt x="531699" y="498468"/>
                  </a:lnTo>
                  <a:cubicBezTo>
                    <a:pt x="568419" y="498468"/>
                    <a:pt x="598161" y="468726"/>
                    <a:pt x="598161" y="432005"/>
                  </a:cubicBezTo>
                  <a:lnTo>
                    <a:pt x="598161" y="232618"/>
                  </a:ln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48" name="Serbest Form: Şekil 47">
              <a:extLst>
                <a:ext uri="{FF2B5EF4-FFF2-40B4-BE49-F238E27FC236}">
                  <a16:creationId xmlns:a16="http://schemas.microsoft.com/office/drawing/2014/main" id="{80420C09-E8EB-5C30-F2A3-67F14053D986}"/>
                </a:ext>
              </a:extLst>
            </p:cNvPr>
            <p:cNvSpPr/>
            <p:nvPr/>
          </p:nvSpPr>
          <p:spPr>
            <a:xfrm>
              <a:off x="1494153" y="515012"/>
              <a:ext cx="598161" cy="465236"/>
            </a:xfrm>
            <a:custGeom>
              <a:avLst/>
              <a:gdLst>
                <a:gd name="connsiteX0" fmla="*/ 0 w 598161"/>
                <a:gd name="connsiteY0" fmla="*/ 0 h 465236"/>
                <a:gd name="connsiteX1" fmla="*/ 0 w 598161"/>
                <a:gd name="connsiteY1" fmla="*/ 66462 h 465236"/>
                <a:gd name="connsiteX2" fmla="*/ 0 w 598161"/>
                <a:gd name="connsiteY2" fmla="*/ 199387 h 465236"/>
                <a:gd name="connsiteX3" fmla="*/ 0 w 598161"/>
                <a:gd name="connsiteY3" fmla="*/ 398774 h 465236"/>
                <a:gd name="connsiteX4" fmla="*/ 66462 w 598161"/>
                <a:gd name="connsiteY4" fmla="*/ 465236 h 465236"/>
                <a:gd name="connsiteX5" fmla="*/ 531699 w 598161"/>
                <a:gd name="connsiteY5" fmla="*/ 465236 h 465236"/>
                <a:gd name="connsiteX6" fmla="*/ 598161 w 598161"/>
                <a:gd name="connsiteY6" fmla="*/ 398774 h 465236"/>
                <a:gd name="connsiteX7" fmla="*/ 598161 w 598161"/>
                <a:gd name="connsiteY7" fmla="*/ 199387 h 465236"/>
                <a:gd name="connsiteX8" fmla="*/ 598161 w 598161"/>
                <a:gd name="connsiteY8" fmla="*/ 66462 h 465236"/>
                <a:gd name="connsiteX9" fmla="*/ 598161 w 598161"/>
                <a:gd name="connsiteY9" fmla="*/ 0 h 465236"/>
                <a:gd name="connsiteX10" fmla="*/ 0 w 598161"/>
                <a:gd name="connsiteY10" fmla="*/ 0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0"/>
                  </a:moveTo>
                  <a:lnTo>
                    <a:pt x="0" y="66462"/>
                  </a:lnTo>
                  <a:lnTo>
                    <a:pt x="0" y="199387"/>
                  </a:lnTo>
                  <a:lnTo>
                    <a:pt x="0" y="398774"/>
                  </a:lnTo>
                  <a:cubicBezTo>
                    <a:pt x="0" y="435494"/>
                    <a:pt x="29755" y="465236"/>
                    <a:pt x="66462" y="465236"/>
                  </a:cubicBezTo>
                  <a:lnTo>
                    <a:pt x="531699" y="465236"/>
                  </a:lnTo>
                  <a:cubicBezTo>
                    <a:pt x="568419" y="465236"/>
                    <a:pt x="598161" y="435494"/>
                    <a:pt x="598161" y="398774"/>
                  </a:cubicBezTo>
                  <a:lnTo>
                    <a:pt x="598161" y="199387"/>
                  </a:lnTo>
                  <a:lnTo>
                    <a:pt x="598161" y="66462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49" name="Serbest Form: Şekil 48">
              <a:extLst>
                <a:ext uri="{FF2B5EF4-FFF2-40B4-BE49-F238E27FC236}">
                  <a16:creationId xmlns:a16="http://schemas.microsoft.com/office/drawing/2014/main" id="{1759CE74-A47D-5E79-AE27-09B6392D29E3}"/>
                </a:ext>
              </a:extLst>
            </p:cNvPr>
            <p:cNvSpPr/>
            <p:nvPr/>
          </p:nvSpPr>
          <p:spPr>
            <a:xfrm>
              <a:off x="1494153" y="515012"/>
              <a:ext cx="598161" cy="365542"/>
            </a:xfrm>
            <a:custGeom>
              <a:avLst/>
              <a:gdLst>
                <a:gd name="connsiteX0" fmla="*/ 0 w 598161"/>
                <a:gd name="connsiteY0" fmla="*/ 0 h 365542"/>
                <a:gd name="connsiteX1" fmla="*/ 0 w 598161"/>
                <a:gd name="connsiteY1" fmla="*/ 99694 h 365542"/>
                <a:gd name="connsiteX2" fmla="*/ 0 w 598161"/>
                <a:gd name="connsiteY2" fmla="*/ 299081 h 365542"/>
                <a:gd name="connsiteX3" fmla="*/ 66462 w 598161"/>
                <a:gd name="connsiteY3" fmla="*/ 365543 h 365542"/>
                <a:gd name="connsiteX4" fmla="*/ 531699 w 598161"/>
                <a:gd name="connsiteY4" fmla="*/ 365543 h 365542"/>
                <a:gd name="connsiteX5" fmla="*/ 598161 w 598161"/>
                <a:gd name="connsiteY5" fmla="*/ 299081 h 365542"/>
                <a:gd name="connsiteX6" fmla="*/ 598161 w 598161"/>
                <a:gd name="connsiteY6" fmla="*/ 99694 h 365542"/>
                <a:gd name="connsiteX7" fmla="*/ 598161 w 598161"/>
                <a:gd name="connsiteY7" fmla="*/ 0 h 365542"/>
                <a:gd name="connsiteX8" fmla="*/ 0 w 598161"/>
                <a:gd name="connsiteY8" fmla="*/ 0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0"/>
                  </a:moveTo>
                  <a:lnTo>
                    <a:pt x="0" y="99694"/>
                  </a:lnTo>
                  <a:lnTo>
                    <a:pt x="0" y="299081"/>
                  </a:lnTo>
                  <a:cubicBezTo>
                    <a:pt x="0" y="335801"/>
                    <a:pt x="29755" y="365543"/>
                    <a:pt x="66462" y="365543"/>
                  </a:cubicBezTo>
                  <a:lnTo>
                    <a:pt x="531699" y="365543"/>
                  </a:lnTo>
                  <a:cubicBezTo>
                    <a:pt x="568419" y="365543"/>
                    <a:pt x="598161" y="335801"/>
                    <a:pt x="598161" y="299081"/>
                  </a:cubicBez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50" name="Serbest Form: Şekil 49">
              <a:extLst>
                <a:ext uri="{FF2B5EF4-FFF2-40B4-BE49-F238E27FC236}">
                  <a16:creationId xmlns:a16="http://schemas.microsoft.com/office/drawing/2014/main" id="{6A2BC790-59EE-578B-9751-087B4C319270}"/>
                </a:ext>
              </a:extLst>
            </p:cNvPr>
            <p:cNvSpPr/>
            <p:nvPr/>
          </p:nvSpPr>
          <p:spPr>
            <a:xfrm>
              <a:off x="1959390" y="714133"/>
              <a:ext cx="99692" cy="99693"/>
            </a:xfrm>
            <a:custGeom>
              <a:avLst/>
              <a:gdLst>
                <a:gd name="connsiteX0" fmla="*/ 99696 w 99692"/>
                <a:gd name="connsiteY0" fmla="*/ 50107 h 99693"/>
                <a:gd name="connsiteX1" fmla="*/ 49584 w 99692"/>
                <a:gd name="connsiteY1" fmla="*/ 99687 h 99693"/>
                <a:gd name="connsiteX2" fmla="*/ 4 w 99692"/>
                <a:gd name="connsiteY2" fmla="*/ 49575 h 99693"/>
                <a:gd name="connsiteX3" fmla="*/ 50116 w 99692"/>
                <a:gd name="connsiteY3" fmla="*/ -5 h 99693"/>
                <a:gd name="connsiteX4" fmla="*/ 99696 w 99692"/>
                <a:gd name="connsiteY4" fmla="*/ 49575 h 99693"/>
                <a:gd name="connsiteX5" fmla="*/ 49849 w 99692"/>
                <a:gd name="connsiteY5" fmla="*/ 50107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7"/>
                  </a:moveTo>
                  <a:cubicBezTo>
                    <a:pt x="99549" y="77636"/>
                    <a:pt x="77113" y="99834"/>
                    <a:pt x="49584" y="99687"/>
                  </a:cubicBezTo>
                  <a:cubicBezTo>
                    <a:pt x="22055" y="99540"/>
                    <a:pt x="-143" y="77104"/>
                    <a:pt x="4" y="49575"/>
                  </a:cubicBezTo>
                  <a:cubicBezTo>
                    <a:pt x="151" y="22046"/>
                    <a:pt x="22586" y="-152"/>
                    <a:pt x="50116" y="-5"/>
                  </a:cubicBezTo>
                  <a:cubicBezTo>
                    <a:pt x="77437" y="140"/>
                    <a:pt x="99550" y="22253"/>
                    <a:pt x="99696" y="49575"/>
                  </a:cubicBezTo>
                  <a:lnTo>
                    <a:pt x="49849" y="50107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51" name="Serbest Form: Şekil 50">
              <a:extLst>
                <a:ext uri="{FF2B5EF4-FFF2-40B4-BE49-F238E27FC236}">
                  <a16:creationId xmlns:a16="http://schemas.microsoft.com/office/drawing/2014/main" id="{0938F175-FC36-E797-4ED4-C794B52378A7}"/>
                </a:ext>
              </a:extLst>
            </p:cNvPr>
            <p:cNvSpPr/>
            <p:nvPr/>
          </p:nvSpPr>
          <p:spPr>
            <a:xfrm>
              <a:off x="1494153" y="348857"/>
              <a:ext cx="598161" cy="498467"/>
            </a:xfrm>
            <a:custGeom>
              <a:avLst/>
              <a:gdLst>
                <a:gd name="connsiteX0" fmla="*/ 0 w 598161"/>
                <a:gd name="connsiteY0" fmla="*/ -1028 h 498467"/>
                <a:gd name="connsiteX1" fmla="*/ 0 w 598161"/>
                <a:gd name="connsiteY1" fmla="*/ 98665 h 498467"/>
                <a:gd name="connsiteX2" fmla="*/ 0 w 598161"/>
                <a:gd name="connsiteY2" fmla="*/ 231590 h 498467"/>
                <a:gd name="connsiteX3" fmla="*/ 0 w 598161"/>
                <a:gd name="connsiteY3" fmla="*/ 430977 h 498467"/>
                <a:gd name="connsiteX4" fmla="*/ 66462 w 598161"/>
                <a:gd name="connsiteY4" fmla="*/ 497439 h 498467"/>
                <a:gd name="connsiteX5" fmla="*/ 531699 w 598161"/>
                <a:gd name="connsiteY5" fmla="*/ 497439 h 498467"/>
                <a:gd name="connsiteX6" fmla="*/ 598161 w 598161"/>
                <a:gd name="connsiteY6" fmla="*/ 430977 h 498467"/>
                <a:gd name="connsiteX7" fmla="*/ 598161 w 598161"/>
                <a:gd name="connsiteY7" fmla="*/ 231590 h 498467"/>
                <a:gd name="connsiteX8" fmla="*/ 598161 w 598161"/>
                <a:gd name="connsiteY8" fmla="*/ 98665 h 498467"/>
                <a:gd name="connsiteX9" fmla="*/ 598161 w 598161"/>
                <a:gd name="connsiteY9" fmla="*/ -1028 h 498467"/>
                <a:gd name="connsiteX10" fmla="*/ 0 w 598161"/>
                <a:gd name="connsiteY10" fmla="*/ -1028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-1028"/>
                  </a:moveTo>
                  <a:lnTo>
                    <a:pt x="0" y="98665"/>
                  </a:lnTo>
                  <a:lnTo>
                    <a:pt x="0" y="231590"/>
                  </a:lnTo>
                  <a:lnTo>
                    <a:pt x="0" y="430977"/>
                  </a:lnTo>
                  <a:cubicBezTo>
                    <a:pt x="0" y="467530"/>
                    <a:pt x="29755" y="497439"/>
                    <a:pt x="66462" y="497439"/>
                  </a:cubicBezTo>
                  <a:lnTo>
                    <a:pt x="531699" y="497439"/>
                  </a:lnTo>
                  <a:cubicBezTo>
                    <a:pt x="568419" y="497439"/>
                    <a:pt x="598161" y="467530"/>
                    <a:pt x="598161" y="430977"/>
                  </a:cubicBezTo>
                  <a:lnTo>
                    <a:pt x="598161" y="231590"/>
                  </a:ln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52" name="Serbest Form: Şekil 51">
              <a:extLst>
                <a:ext uri="{FF2B5EF4-FFF2-40B4-BE49-F238E27FC236}">
                  <a16:creationId xmlns:a16="http://schemas.microsoft.com/office/drawing/2014/main" id="{AD9FAD75-7AAB-7082-601F-DC094FBA01DA}"/>
                </a:ext>
              </a:extLst>
            </p:cNvPr>
            <p:cNvSpPr/>
            <p:nvPr/>
          </p:nvSpPr>
          <p:spPr>
            <a:xfrm>
              <a:off x="1494153" y="348857"/>
              <a:ext cx="598161" cy="465236"/>
            </a:xfrm>
            <a:custGeom>
              <a:avLst/>
              <a:gdLst>
                <a:gd name="connsiteX0" fmla="*/ 0 w 598161"/>
                <a:gd name="connsiteY0" fmla="*/ -1028 h 465236"/>
                <a:gd name="connsiteX1" fmla="*/ 0 w 598161"/>
                <a:gd name="connsiteY1" fmla="*/ 65434 h 465236"/>
                <a:gd name="connsiteX2" fmla="*/ 0 w 598161"/>
                <a:gd name="connsiteY2" fmla="*/ 198359 h 465236"/>
                <a:gd name="connsiteX3" fmla="*/ 0 w 598161"/>
                <a:gd name="connsiteY3" fmla="*/ 397746 h 465236"/>
                <a:gd name="connsiteX4" fmla="*/ 66462 w 598161"/>
                <a:gd name="connsiteY4" fmla="*/ 464208 h 465236"/>
                <a:gd name="connsiteX5" fmla="*/ 531699 w 598161"/>
                <a:gd name="connsiteY5" fmla="*/ 464208 h 465236"/>
                <a:gd name="connsiteX6" fmla="*/ 598161 w 598161"/>
                <a:gd name="connsiteY6" fmla="*/ 397746 h 465236"/>
                <a:gd name="connsiteX7" fmla="*/ 598161 w 598161"/>
                <a:gd name="connsiteY7" fmla="*/ 198359 h 465236"/>
                <a:gd name="connsiteX8" fmla="*/ 598161 w 598161"/>
                <a:gd name="connsiteY8" fmla="*/ 65434 h 465236"/>
                <a:gd name="connsiteX9" fmla="*/ 598161 w 598161"/>
                <a:gd name="connsiteY9" fmla="*/ -1028 h 465236"/>
                <a:gd name="connsiteX10" fmla="*/ 0 w 598161"/>
                <a:gd name="connsiteY10" fmla="*/ -1028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-1028"/>
                  </a:moveTo>
                  <a:lnTo>
                    <a:pt x="0" y="65434"/>
                  </a:lnTo>
                  <a:lnTo>
                    <a:pt x="0" y="198359"/>
                  </a:lnTo>
                  <a:lnTo>
                    <a:pt x="0" y="397746"/>
                  </a:lnTo>
                  <a:cubicBezTo>
                    <a:pt x="0" y="434299"/>
                    <a:pt x="29755" y="464208"/>
                    <a:pt x="66462" y="464208"/>
                  </a:cubicBezTo>
                  <a:lnTo>
                    <a:pt x="531699" y="464208"/>
                  </a:lnTo>
                  <a:cubicBezTo>
                    <a:pt x="568419" y="464208"/>
                    <a:pt x="598161" y="434299"/>
                    <a:pt x="598161" y="397746"/>
                  </a:cubicBezTo>
                  <a:lnTo>
                    <a:pt x="598161" y="198359"/>
                  </a:lnTo>
                  <a:lnTo>
                    <a:pt x="598161" y="65434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57" name="Serbest Form: Şekil 56">
              <a:extLst>
                <a:ext uri="{FF2B5EF4-FFF2-40B4-BE49-F238E27FC236}">
                  <a16:creationId xmlns:a16="http://schemas.microsoft.com/office/drawing/2014/main" id="{70585435-388F-1B0F-0D06-521A15FD46BE}"/>
                </a:ext>
              </a:extLst>
            </p:cNvPr>
            <p:cNvSpPr/>
            <p:nvPr/>
          </p:nvSpPr>
          <p:spPr>
            <a:xfrm>
              <a:off x="1494153" y="348857"/>
              <a:ext cx="598161" cy="365542"/>
            </a:xfrm>
            <a:custGeom>
              <a:avLst/>
              <a:gdLst>
                <a:gd name="connsiteX0" fmla="*/ 0 w 598161"/>
                <a:gd name="connsiteY0" fmla="*/ -1028 h 365542"/>
                <a:gd name="connsiteX1" fmla="*/ 0 w 598161"/>
                <a:gd name="connsiteY1" fmla="*/ 98665 h 365542"/>
                <a:gd name="connsiteX2" fmla="*/ 0 w 598161"/>
                <a:gd name="connsiteY2" fmla="*/ 298052 h 365542"/>
                <a:gd name="connsiteX3" fmla="*/ 66462 w 598161"/>
                <a:gd name="connsiteY3" fmla="*/ 364514 h 365542"/>
                <a:gd name="connsiteX4" fmla="*/ 531699 w 598161"/>
                <a:gd name="connsiteY4" fmla="*/ 364514 h 365542"/>
                <a:gd name="connsiteX5" fmla="*/ 598161 w 598161"/>
                <a:gd name="connsiteY5" fmla="*/ 298052 h 365542"/>
                <a:gd name="connsiteX6" fmla="*/ 598161 w 598161"/>
                <a:gd name="connsiteY6" fmla="*/ 98665 h 365542"/>
                <a:gd name="connsiteX7" fmla="*/ 598161 w 598161"/>
                <a:gd name="connsiteY7" fmla="*/ -1028 h 365542"/>
                <a:gd name="connsiteX8" fmla="*/ 0 w 598161"/>
                <a:gd name="connsiteY8" fmla="*/ -1028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-1028"/>
                  </a:moveTo>
                  <a:lnTo>
                    <a:pt x="0" y="98665"/>
                  </a:lnTo>
                  <a:lnTo>
                    <a:pt x="0" y="298052"/>
                  </a:lnTo>
                  <a:cubicBezTo>
                    <a:pt x="0" y="334606"/>
                    <a:pt x="29755" y="364514"/>
                    <a:pt x="66462" y="364514"/>
                  </a:cubicBezTo>
                  <a:lnTo>
                    <a:pt x="531699" y="364514"/>
                  </a:lnTo>
                  <a:cubicBezTo>
                    <a:pt x="568419" y="364514"/>
                    <a:pt x="598161" y="334606"/>
                    <a:pt x="598161" y="298052"/>
                  </a:cubicBez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59" name="Serbest Form: Şekil 58">
              <a:extLst>
                <a:ext uri="{FF2B5EF4-FFF2-40B4-BE49-F238E27FC236}">
                  <a16:creationId xmlns:a16="http://schemas.microsoft.com/office/drawing/2014/main" id="{03563E3E-27E7-7B2F-BC94-1ED4D18C2315}"/>
                </a:ext>
              </a:extLst>
            </p:cNvPr>
            <p:cNvSpPr/>
            <p:nvPr/>
          </p:nvSpPr>
          <p:spPr>
            <a:xfrm>
              <a:off x="1959390" y="547977"/>
              <a:ext cx="99692" cy="99693"/>
            </a:xfrm>
            <a:custGeom>
              <a:avLst/>
              <a:gdLst>
                <a:gd name="connsiteX0" fmla="*/ 99696 w 99692"/>
                <a:gd name="connsiteY0" fmla="*/ 50102 h 99693"/>
                <a:gd name="connsiteX1" fmla="*/ 49584 w 99692"/>
                <a:gd name="connsiteY1" fmla="*/ 99682 h 99693"/>
                <a:gd name="connsiteX2" fmla="*/ 4 w 99692"/>
                <a:gd name="connsiteY2" fmla="*/ 49570 h 99693"/>
                <a:gd name="connsiteX3" fmla="*/ 50116 w 99692"/>
                <a:gd name="connsiteY3" fmla="*/ -10 h 99693"/>
                <a:gd name="connsiteX4" fmla="*/ 99696 w 99692"/>
                <a:gd name="connsiteY4" fmla="*/ 49570 h 99693"/>
                <a:gd name="connsiteX5" fmla="*/ 49849 w 99692"/>
                <a:gd name="connsiteY5" fmla="*/ 5010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2"/>
                  </a:moveTo>
                  <a:cubicBezTo>
                    <a:pt x="99549" y="77631"/>
                    <a:pt x="77113" y="99829"/>
                    <a:pt x="49584" y="99682"/>
                  </a:cubicBezTo>
                  <a:cubicBezTo>
                    <a:pt x="22055" y="99535"/>
                    <a:pt x="-143" y="77099"/>
                    <a:pt x="4" y="49570"/>
                  </a:cubicBezTo>
                  <a:cubicBezTo>
                    <a:pt x="151" y="22041"/>
                    <a:pt x="22586" y="-157"/>
                    <a:pt x="50116" y="-10"/>
                  </a:cubicBezTo>
                  <a:cubicBezTo>
                    <a:pt x="77437" y="135"/>
                    <a:pt x="99550" y="22248"/>
                    <a:pt x="99696" y="49570"/>
                  </a:cubicBezTo>
                  <a:lnTo>
                    <a:pt x="49849" y="5010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60" name="Serbest Form: Şekil 59">
              <a:extLst>
                <a:ext uri="{FF2B5EF4-FFF2-40B4-BE49-F238E27FC236}">
                  <a16:creationId xmlns:a16="http://schemas.microsoft.com/office/drawing/2014/main" id="{3FFF31F8-2F65-0F2A-2108-39310DBF970C}"/>
                </a:ext>
              </a:extLst>
            </p:cNvPr>
            <p:cNvSpPr/>
            <p:nvPr/>
          </p:nvSpPr>
          <p:spPr>
            <a:xfrm>
              <a:off x="1494153" y="382087"/>
              <a:ext cx="598161" cy="299080"/>
            </a:xfrm>
            <a:custGeom>
              <a:avLst/>
              <a:gdLst>
                <a:gd name="connsiteX0" fmla="*/ 0 w 598161"/>
                <a:gd name="connsiteY0" fmla="*/ 0 h 299080"/>
                <a:gd name="connsiteX1" fmla="*/ 0 w 598161"/>
                <a:gd name="connsiteY1" fmla="*/ 33231 h 299080"/>
                <a:gd name="connsiteX2" fmla="*/ 0 w 598161"/>
                <a:gd name="connsiteY2" fmla="*/ 232618 h 299080"/>
                <a:gd name="connsiteX3" fmla="*/ 66462 w 598161"/>
                <a:gd name="connsiteY3" fmla="*/ 299081 h 299080"/>
                <a:gd name="connsiteX4" fmla="*/ 531699 w 598161"/>
                <a:gd name="connsiteY4" fmla="*/ 299081 h 299080"/>
                <a:gd name="connsiteX5" fmla="*/ 598161 w 598161"/>
                <a:gd name="connsiteY5" fmla="*/ 232618 h 299080"/>
                <a:gd name="connsiteX6" fmla="*/ 598161 w 598161"/>
                <a:gd name="connsiteY6" fmla="*/ 33231 h 299080"/>
                <a:gd name="connsiteX7" fmla="*/ 598161 w 598161"/>
                <a:gd name="connsiteY7" fmla="*/ 0 h 299080"/>
                <a:gd name="connsiteX8" fmla="*/ 0 w 598161"/>
                <a:gd name="connsiteY8" fmla="*/ 0 h 29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299080">
                  <a:moveTo>
                    <a:pt x="0" y="0"/>
                  </a:moveTo>
                  <a:lnTo>
                    <a:pt x="0" y="33231"/>
                  </a:lnTo>
                  <a:lnTo>
                    <a:pt x="0" y="232618"/>
                  </a:lnTo>
                  <a:cubicBezTo>
                    <a:pt x="0" y="269339"/>
                    <a:pt x="29755" y="299081"/>
                    <a:pt x="66462" y="299081"/>
                  </a:cubicBezTo>
                  <a:lnTo>
                    <a:pt x="531699" y="299081"/>
                  </a:lnTo>
                  <a:cubicBezTo>
                    <a:pt x="568419" y="299081"/>
                    <a:pt x="598161" y="269339"/>
                    <a:pt x="598161" y="232618"/>
                  </a:cubicBezTo>
                  <a:lnTo>
                    <a:pt x="598161" y="33231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61" name="Serbest Form: Şekil 60">
              <a:extLst>
                <a:ext uri="{FF2B5EF4-FFF2-40B4-BE49-F238E27FC236}">
                  <a16:creationId xmlns:a16="http://schemas.microsoft.com/office/drawing/2014/main" id="{12EEEC57-F2B8-5301-9A25-0CCCB0532DF6}"/>
                </a:ext>
              </a:extLst>
            </p:cNvPr>
            <p:cNvSpPr/>
            <p:nvPr/>
          </p:nvSpPr>
          <p:spPr>
            <a:xfrm>
              <a:off x="1494153" y="382087"/>
              <a:ext cx="598161" cy="265849"/>
            </a:xfrm>
            <a:custGeom>
              <a:avLst/>
              <a:gdLst>
                <a:gd name="connsiteX0" fmla="*/ 0 w 598161"/>
                <a:gd name="connsiteY0" fmla="*/ 0 h 265849"/>
                <a:gd name="connsiteX1" fmla="*/ 0 w 598161"/>
                <a:gd name="connsiteY1" fmla="*/ 199387 h 265849"/>
                <a:gd name="connsiteX2" fmla="*/ 66462 w 598161"/>
                <a:gd name="connsiteY2" fmla="*/ 265849 h 265849"/>
                <a:gd name="connsiteX3" fmla="*/ 531699 w 598161"/>
                <a:gd name="connsiteY3" fmla="*/ 265849 h 265849"/>
                <a:gd name="connsiteX4" fmla="*/ 598161 w 598161"/>
                <a:gd name="connsiteY4" fmla="*/ 199387 h 265849"/>
                <a:gd name="connsiteX5" fmla="*/ 598161 w 598161"/>
                <a:gd name="connsiteY5" fmla="*/ 0 h 265849"/>
                <a:gd name="connsiteX6" fmla="*/ 0 w 598161"/>
                <a:gd name="connsiteY6" fmla="*/ 0 h 26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265849">
                  <a:moveTo>
                    <a:pt x="0" y="0"/>
                  </a:moveTo>
                  <a:lnTo>
                    <a:pt x="0" y="199387"/>
                  </a:lnTo>
                  <a:cubicBezTo>
                    <a:pt x="0" y="236107"/>
                    <a:pt x="29755" y="265849"/>
                    <a:pt x="66462" y="265849"/>
                  </a:cubicBezTo>
                  <a:lnTo>
                    <a:pt x="531699" y="265849"/>
                  </a:lnTo>
                  <a:cubicBezTo>
                    <a:pt x="568419" y="265849"/>
                    <a:pt x="598161" y="236107"/>
                    <a:pt x="598161" y="199387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62" name="Serbest Form: Şekil 61">
              <a:extLst>
                <a:ext uri="{FF2B5EF4-FFF2-40B4-BE49-F238E27FC236}">
                  <a16:creationId xmlns:a16="http://schemas.microsoft.com/office/drawing/2014/main" id="{B143A9DE-92DC-D003-5D9F-C1E148FDEF34}"/>
                </a:ext>
              </a:extLst>
            </p:cNvPr>
            <p:cNvSpPr/>
            <p:nvPr/>
          </p:nvSpPr>
          <p:spPr>
            <a:xfrm>
              <a:off x="1494153" y="382087"/>
              <a:ext cx="598161" cy="166155"/>
            </a:xfrm>
            <a:custGeom>
              <a:avLst/>
              <a:gdLst>
                <a:gd name="connsiteX0" fmla="*/ 0 w 598161"/>
                <a:gd name="connsiteY0" fmla="*/ 0 h 166155"/>
                <a:gd name="connsiteX1" fmla="*/ 0 w 598161"/>
                <a:gd name="connsiteY1" fmla="*/ 99694 h 166155"/>
                <a:gd name="connsiteX2" fmla="*/ 66462 w 598161"/>
                <a:gd name="connsiteY2" fmla="*/ 166156 h 166155"/>
                <a:gd name="connsiteX3" fmla="*/ 531699 w 598161"/>
                <a:gd name="connsiteY3" fmla="*/ 166156 h 166155"/>
                <a:gd name="connsiteX4" fmla="*/ 598161 w 598161"/>
                <a:gd name="connsiteY4" fmla="*/ 99694 h 166155"/>
                <a:gd name="connsiteX5" fmla="*/ 598161 w 598161"/>
                <a:gd name="connsiteY5" fmla="*/ 0 h 166155"/>
                <a:gd name="connsiteX6" fmla="*/ 0 w 598161"/>
                <a:gd name="connsiteY6" fmla="*/ 0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0" y="0"/>
                  </a:moveTo>
                  <a:lnTo>
                    <a:pt x="0" y="99694"/>
                  </a:lnTo>
                  <a:cubicBezTo>
                    <a:pt x="0" y="136401"/>
                    <a:pt x="29755" y="166156"/>
                    <a:pt x="66462" y="166156"/>
                  </a:cubicBezTo>
                  <a:lnTo>
                    <a:pt x="531699" y="166156"/>
                  </a:lnTo>
                  <a:cubicBezTo>
                    <a:pt x="568419" y="166156"/>
                    <a:pt x="598161" y="136401"/>
                    <a:pt x="598161" y="99694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90" name="Serbest Form: Şekil 89">
              <a:extLst>
                <a:ext uri="{FF2B5EF4-FFF2-40B4-BE49-F238E27FC236}">
                  <a16:creationId xmlns:a16="http://schemas.microsoft.com/office/drawing/2014/main" id="{A48B1345-D466-3C86-7BFB-B5D766A34CFE}"/>
                </a:ext>
              </a:extLst>
            </p:cNvPr>
            <p:cNvSpPr/>
            <p:nvPr/>
          </p:nvSpPr>
          <p:spPr>
            <a:xfrm>
              <a:off x="1494153" y="282394"/>
              <a:ext cx="598161" cy="166155"/>
            </a:xfrm>
            <a:custGeom>
              <a:avLst/>
              <a:gdLst>
                <a:gd name="connsiteX0" fmla="*/ 598161 w 598161"/>
                <a:gd name="connsiteY0" fmla="*/ 165127 h 166155"/>
                <a:gd name="connsiteX1" fmla="*/ 598161 w 598161"/>
                <a:gd name="connsiteY1" fmla="*/ 65434 h 166155"/>
                <a:gd name="connsiteX2" fmla="*/ 531699 w 598161"/>
                <a:gd name="connsiteY2" fmla="*/ -1028 h 166155"/>
                <a:gd name="connsiteX3" fmla="*/ 66462 w 598161"/>
                <a:gd name="connsiteY3" fmla="*/ -1028 h 166155"/>
                <a:gd name="connsiteX4" fmla="*/ 0 w 598161"/>
                <a:gd name="connsiteY4" fmla="*/ 65434 h 166155"/>
                <a:gd name="connsiteX5" fmla="*/ 0 w 598161"/>
                <a:gd name="connsiteY5" fmla="*/ 165127 h 166155"/>
                <a:gd name="connsiteX6" fmla="*/ 598161 w 598161"/>
                <a:gd name="connsiteY6" fmla="*/ 165127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598161" y="165127"/>
                  </a:moveTo>
                  <a:lnTo>
                    <a:pt x="598161" y="65434"/>
                  </a:lnTo>
                  <a:cubicBezTo>
                    <a:pt x="598161" y="28880"/>
                    <a:pt x="568419" y="-1028"/>
                    <a:pt x="531699" y="-1028"/>
                  </a:cubicBezTo>
                  <a:lnTo>
                    <a:pt x="66462" y="-1028"/>
                  </a:lnTo>
                  <a:cubicBezTo>
                    <a:pt x="29755" y="-1028"/>
                    <a:pt x="0" y="28880"/>
                    <a:pt x="0" y="65434"/>
                  </a:cubicBezTo>
                  <a:lnTo>
                    <a:pt x="0" y="165127"/>
                  </a:lnTo>
                  <a:lnTo>
                    <a:pt x="598161" y="165127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F93C694C-AC36-849A-0FD8-28EE5C492CD1}"/>
              </a:ext>
            </a:extLst>
          </p:cNvPr>
          <p:cNvGrpSpPr/>
          <p:nvPr/>
        </p:nvGrpSpPr>
        <p:grpSpPr>
          <a:xfrm>
            <a:off x="9196963" y="2781616"/>
            <a:ext cx="663131" cy="461665"/>
            <a:chOff x="7132296" y="3215452"/>
            <a:chExt cx="663131" cy="461665"/>
          </a:xfrm>
        </p:grpSpPr>
        <p:sp>
          <p:nvSpPr>
            <p:cNvPr id="89" name="Rectangle 46">
              <a:extLst>
                <a:ext uri="{FF2B5EF4-FFF2-40B4-BE49-F238E27FC236}">
                  <a16:creationId xmlns:a16="http://schemas.microsoft.com/office/drawing/2014/main" id="{C415F247-AE13-B7E4-ED44-86D1A5F09F17}"/>
                </a:ext>
              </a:extLst>
            </p:cNvPr>
            <p:cNvSpPr/>
            <p:nvPr/>
          </p:nvSpPr>
          <p:spPr>
            <a:xfrm>
              <a:off x="7145358" y="3272286"/>
              <a:ext cx="623913" cy="388014"/>
            </a:xfrm>
            <a:custGeom>
              <a:avLst/>
              <a:gdLst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706" h="4322956">
                  <a:moveTo>
                    <a:pt x="0" y="0"/>
                  </a:moveTo>
                  <a:lnTo>
                    <a:pt x="3918706" y="0"/>
                  </a:lnTo>
                  <a:lnTo>
                    <a:pt x="3918706" y="4322956"/>
                  </a:lnTo>
                  <a:lnTo>
                    <a:pt x="0" y="43229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Metin kutusu 97">
                  <a:extLst>
                    <a:ext uri="{FF2B5EF4-FFF2-40B4-BE49-F238E27FC236}">
                      <a16:creationId xmlns:a16="http://schemas.microsoft.com/office/drawing/2014/main" id="{D6C9CE56-FC2E-A65B-169E-44821FE300BB}"/>
                    </a:ext>
                  </a:extLst>
                </p:cNvPr>
                <p:cNvSpPr txBox="1"/>
                <p:nvPr/>
              </p:nvSpPr>
              <p:spPr>
                <a:xfrm>
                  <a:off x="7132296" y="3215452"/>
                  <a:ext cx="66313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sz="24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8" name="Metin kutusu 97">
                  <a:extLst>
                    <a:ext uri="{FF2B5EF4-FFF2-40B4-BE49-F238E27FC236}">
                      <a16:creationId xmlns:a16="http://schemas.microsoft.com/office/drawing/2014/main" id="{D6C9CE56-FC2E-A65B-169E-44821FE300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2296" y="3215452"/>
                  <a:ext cx="663131" cy="461665"/>
                </a:xfrm>
                <a:prstGeom prst="rect">
                  <a:avLst/>
                </a:prstGeom>
                <a:blipFill>
                  <a:blip r:embed="rId20"/>
                  <a:stretch>
                    <a:fillRect l="-9259" b="-1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02466B7-7713-0DFF-3178-614FD4398A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7E3ECCC6-92AA-77D9-20EC-DFEE97F4C545}"/>
              </a:ext>
            </a:extLst>
          </p:cNvPr>
          <p:cNvSpPr txBox="1">
            <a:spLocks/>
          </p:cNvSpPr>
          <p:nvPr/>
        </p:nvSpPr>
        <p:spPr>
          <a:xfrm>
            <a:off x="419212" y="2306812"/>
            <a:ext cx="11360800" cy="47370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90000" lnSpcReduction="20000"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7698"/>
              </a:buClr>
              <a:buSzPts val="2800"/>
              <a:buFont typeface="IBM Plex Sans Medium"/>
              <a:buNone/>
              <a:defRPr sz="4400" kern="1200">
                <a:solidFill>
                  <a:srgbClr val="3E769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800" dirty="0"/>
              <a:t>Registration</a:t>
            </a:r>
          </a:p>
        </p:txBody>
      </p:sp>
      <p:cxnSp>
        <p:nvCxnSpPr>
          <p:cNvPr id="33" name="Straight Arrow Connector 60">
            <a:extLst>
              <a:ext uri="{FF2B5EF4-FFF2-40B4-BE49-F238E27FC236}">
                <a16:creationId xmlns:a16="http://schemas.microsoft.com/office/drawing/2014/main" id="{7B0549FC-574B-0954-25AC-60B8A79C46AF}"/>
              </a:ext>
            </a:extLst>
          </p:cNvPr>
          <p:cNvCxnSpPr>
            <a:cxnSpLocks/>
          </p:cNvCxnSpPr>
          <p:nvPr/>
        </p:nvCxnSpPr>
        <p:spPr bwMode="auto">
          <a:xfrm>
            <a:off x="4633726" y="3432136"/>
            <a:ext cx="4231583" cy="25757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Metin kutusu 34">
                <a:extLst>
                  <a:ext uri="{FF2B5EF4-FFF2-40B4-BE49-F238E27FC236}">
                    <a16:creationId xmlns:a16="http://schemas.microsoft.com/office/drawing/2014/main" id="{06846938-76B4-820F-E8EB-8D94D037403A}"/>
                  </a:ext>
                </a:extLst>
              </p:cNvPr>
              <p:cNvSpPr txBox="1"/>
              <p:nvPr/>
            </p:nvSpPr>
            <p:spPr>
              <a:xfrm>
                <a:off x="6120699" y="2970471"/>
                <a:ext cx="86053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Metin kutusu 34">
                <a:extLst>
                  <a:ext uri="{FF2B5EF4-FFF2-40B4-BE49-F238E27FC236}">
                    <a16:creationId xmlns:a16="http://schemas.microsoft.com/office/drawing/2014/main" id="{06846938-76B4-820F-E8EB-8D94D0374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699" y="2970471"/>
                <a:ext cx="860538" cy="400110"/>
              </a:xfrm>
              <a:prstGeom prst="rect">
                <a:avLst/>
              </a:prstGeom>
              <a:blipFill>
                <a:blip r:embed="rId2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up 35">
            <a:extLst>
              <a:ext uri="{FF2B5EF4-FFF2-40B4-BE49-F238E27FC236}">
                <a16:creationId xmlns:a16="http://schemas.microsoft.com/office/drawing/2014/main" id="{C0162E58-91C2-118F-6473-050F701806EF}"/>
              </a:ext>
            </a:extLst>
          </p:cNvPr>
          <p:cNvGrpSpPr/>
          <p:nvPr/>
        </p:nvGrpSpPr>
        <p:grpSpPr>
          <a:xfrm>
            <a:off x="1203718" y="4787291"/>
            <a:ext cx="3209769" cy="1384066"/>
            <a:chOff x="635545" y="2560897"/>
            <a:chExt cx="3209769" cy="1384066"/>
          </a:xfrm>
        </p:grpSpPr>
        <p:grpSp>
          <p:nvGrpSpPr>
            <p:cNvPr id="37" name="Grup 36">
              <a:extLst>
                <a:ext uri="{FF2B5EF4-FFF2-40B4-BE49-F238E27FC236}">
                  <a16:creationId xmlns:a16="http://schemas.microsoft.com/office/drawing/2014/main" id="{CA6C746A-A39A-FE48-3067-5BBD5A5FA1EA}"/>
                </a:ext>
              </a:extLst>
            </p:cNvPr>
            <p:cNvGrpSpPr/>
            <p:nvPr/>
          </p:nvGrpSpPr>
          <p:grpSpPr>
            <a:xfrm>
              <a:off x="808890" y="2695779"/>
              <a:ext cx="910202" cy="1067813"/>
              <a:chOff x="1146747" y="2227364"/>
              <a:chExt cx="910202" cy="1067813"/>
            </a:xfrm>
          </p:grpSpPr>
          <p:sp>
            <p:nvSpPr>
              <p:cNvPr id="40" name="Serbest Form: Şekil 39">
                <a:extLst>
                  <a:ext uri="{FF2B5EF4-FFF2-40B4-BE49-F238E27FC236}">
                    <a16:creationId xmlns:a16="http://schemas.microsoft.com/office/drawing/2014/main" id="{2274E35E-92B9-4E15-DE73-47FE046D841C}"/>
                  </a:ext>
                </a:extLst>
              </p:cNvPr>
              <p:cNvSpPr/>
              <p:nvPr/>
            </p:nvSpPr>
            <p:spPr>
              <a:xfrm>
                <a:off x="1146747" y="2840076"/>
                <a:ext cx="910202" cy="455101"/>
              </a:xfrm>
              <a:custGeom>
                <a:avLst/>
                <a:gdLst>
                  <a:gd name="connsiteX0" fmla="*/ 910202 w 910202"/>
                  <a:gd name="connsiteY0" fmla="*/ 227551 h 455101"/>
                  <a:gd name="connsiteX1" fmla="*/ 864692 w 910202"/>
                  <a:gd name="connsiteY1" fmla="*/ 136530 h 455101"/>
                  <a:gd name="connsiteX2" fmla="*/ 642830 w 910202"/>
                  <a:gd name="connsiteY2" fmla="*/ 28444 h 455101"/>
                  <a:gd name="connsiteX3" fmla="*/ 455101 w 910202"/>
                  <a:gd name="connsiteY3" fmla="*/ 0 h 455101"/>
                  <a:gd name="connsiteX4" fmla="*/ 267372 w 910202"/>
                  <a:gd name="connsiteY4" fmla="*/ 28444 h 455101"/>
                  <a:gd name="connsiteX5" fmla="*/ 45510 w 910202"/>
                  <a:gd name="connsiteY5" fmla="*/ 136530 h 455101"/>
                  <a:gd name="connsiteX6" fmla="*/ 0 w 910202"/>
                  <a:gd name="connsiteY6" fmla="*/ 227551 h 455101"/>
                  <a:gd name="connsiteX7" fmla="*/ 0 w 910202"/>
                  <a:gd name="connsiteY7" fmla="*/ 455101 h 455101"/>
                  <a:gd name="connsiteX8" fmla="*/ 910202 w 910202"/>
                  <a:gd name="connsiteY8" fmla="*/ 455101 h 45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0202" h="455101">
                    <a:moveTo>
                      <a:pt x="910202" y="227551"/>
                    </a:moveTo>
                    <a:cubicBezTo>
                      <a:pt x="909460" y="191919"/>
                      <a:pt x="892752" y="158505"/>
                      <a:pt x="864692" y="136530"/>
                    </a:cubicBezTo>
                    <a:cubicBezTo>
                      <a:pt x="802116" y="85331"/>
                      <a:pt x="722473" y="51199"/>
                      <a:pt x="642830" y="28444"/>
                    </a:cubicBezTo>
                    <a:cubicBezTo>
                      <a:pt x="581985" y="9817"/>
                      <a:pt x="518733" y="235"/>
                      <a:pt x="455101" y="0"/>
                    </a:cubicBezTo>
                    <a:cubicBezTo>
                      <a:pt x="391539" y="1096"/>
                      <a:pt x="328407" y="10662"/>
                      <a:pt x="267372" y="28444"/>
                    </a:cubicBezTo>
                    <a:cubicBezTo>
                      <a:pt x="187833" y="51654"/>
                      <a:pt x="112812" y="88203"/>
                      <a:pt x="45510" y="136530"/>
                    </a:cubicBezTo>
                    <a:cubicBezTo>
                      <a:pt x="17450" y="158505"/>
                      <a:pt x="742" y="191919"/>
                      <a:pt x="0" y="227551"/>
                    </a:cubicBezTo>
                    <a:lnTo>
                      <a:pt x="0" y="455101"/>
                    </a:lnTo>
                    <a:lnTo>
                      <a:pt x="910202" y="455101"/>
                    </a:lnTo>
                    <a:close/>
                  </a:path>
                </a:pathLst>
              </a:custGeom>
              <a:solidFill>
                <a:srgbClr val="C00000"/>
              </a:solidFill>
              <a:ln w="14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Serbest Form: Şekil 40">
                <a:extLst>
                  <a:ext uri="{FF2B5EF4-FFF2-40B4-BE49-F238E27FC236}">
                    <a16:creationId xmlns:a16="http://schemas.microsoft.com/office/drawing/2014/main" id="{7AD85855-64ED-C6E0-7D27-A7491146573B}"/>
                  </a:ext>
                </a:extLst>
              </p:cNvPr>
              <p:cNvSpPr/>
              <p:nvPr/>
            </p:nvSpPr>
            <p:spPr>
              <a:xfrm>
                <a:off x="1320276" y="2227364"/>
                <a:ext cx="588644" cy="612712"/>
              </a:xfrm>
              <a:custGeom>
                <a:avLst/>
                <a:gdLst>
                  <a:gd name="connsiteX0" fmla="*/ 534744 w 588644"/>
                  <a:gd name="connsiteY0" fmla="*/ 484763 h 612712"/>
                  <a:gd name="connsiteX1" fmla="*/ 572147 w 588644"/>
                  <a:gd name="connsiteY1" fmla="*/ 215400 h 612712"/>
                  <a:gd name="connsiteX2" fmla="*/ 512984 w 588644"/>
                  <a:gd name="connsiteY2" fmla="*/ 89109 h 612712"/>
                  <a:gd name="connsiteX3" fmla="*/ 439172 w 588644"/>
                  <a:gd name="connsiteY3" fmla="*/ 88114 h 612712"/>
                  <a:gd name="connsiteX4" fmla="*/ 323548 w 588644"/>
                  <a:gd name="connsiteY4" fmla="*/ 10035 h 612712"/>
                  <a:gd name="connsiteX5" fmla="*/ 106522 w 588644"/>
                  <a:gd name="connsiteY5" fmla="*/ 37768 h 612712"/>
                  <a:gd name="connsiteX6" fmla="*/ 23608 w 588644"/>
                  <a:gd name="connsiteY6" fmla="*/ 246972 h 612712"/>
                  <a:gd name="connsiteX7" fmla="*/ 31573 w 588644"/>
                  <a:gd name="connsiteY7" fmla="*/ 531411 h 612712"/>
                  <a:gd name="connsiteX8" fmla="*/ 0 w 588644"/>
                  <a:gd name="connsiteY8" fmla="*/ 610342 h 612712"/>
                  <a:gd name="connsiteX9" fmla="*/ 132975 w 588644"/>
                  <a:gd name="connsiteY9" fmla="*/ 596120 h 612712"/>
                  <a:gd name="connsiteX10" fmla="*/ 200956 w 588644"/>
                  <a:gd name="connsiteY10" fmla="*/ 542646 h 612712"/>
                  <a:gd name="connsiteX11" fmla="*/ 56745 w 588644"/>
                  <a:gd name="connsiteY11" fmla="*/ 364303 h 612712"/>
                  <a:gd name="connsiteX12" fmla="*/ 62292 w 588644"/>
                  <a:gd name="connsiteY12" fmla="*/ 287789 h 612712"/>
                  <a:gd name="connsiteX13" fmla="*/ 139090 w 588644"/>
                  <a:gd name="connsiteY13" fmla="*/ 262332 h 612712"/>
                  <a:gd name="connsiteX14" fmla="*/ 282163 w 588644"/>
                  <a:gd name="connsiteY14" fmla="*/ 222084 h 612712"/>
                  <a:gd name="connsiteX15" fmla="*/ 423244 w 588644"/>
                  <a:gd name="connsiteY15" fmla="*/ 125375 h 612712"/>
                  <a:gd name="connsiteX16" fmla="*/ 443357 w 588644"/>
                  <a:gd name="connsiteY16" fmla="*/ 125529 h 612712"/>
                  <a:gd name="connsiteX17" fmla="*/ 447279 w 588644"/>
                  <a:gd name="connsiteY17" fmla="*/ 133339 h 612712"/>
                  <a:gd name="connsiteX18" fmla="*/ 471172 w 588644"/>
                  <a:gd name="connsiteY18" fmla="*/ 199329 h 612712"/>
                  <a:gd name="connsiteX19" fmla="*/ 492220 w 588644"/>
                  <a:gd name="connsiteY19" fmla="*/ 217818 h 612712"/>
                  <a:gd name="connsiteX20" fmla="*/ 516113 w 588644"/>
                  <a:gd name="connsiteY20" fmla="*/ 240146 h 612712"/>
                  <a:gd name="connsiteX21" fmla="*/ 533179 w 588644"/>
                  <a:gd name="connsiteY21" fmla="*/ 304713 h 612712"/>
                  <a:gd name="connsiteX22" fmla="*/ 375601 w 588644"/>
                  <a:gd name="connsiteY22" fmla="*/ 543926 h 612712"/>
                  <a:gd name="connsiteX23" fmla="*/ 442870 w 588644"/>
                  <a:gd name="connsiteY23" fmla="*/ 597969 h 612712"/>
                  <a:gd name="connsiteX24" fmla="*/ 588645 w 588644"/>
                  <a:gd name="connsiteY24" fmla="*/ 586165 h 612712"/>
                  <a:gd name="connsiteX25" fmla="*/ 534744 w 588644"/>
                  <a:gd name="connsiteY25" fmla="*/ 484763 h 612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88644" h="612712">
                    <a:moveTo>
                      <a:pt x="534744" y="484763"/>
                    </a:moveTo>
                    <a:cubicBezTo>
                      <a:pt x="521660" y="433564"/>
                      <a:pt x="571721" y="305567"/>
                      <a:pt x="572147" y="215400"/>
                    </a:cubicBezTo>
                    <a:cubicBezTo>
                      <a:pt x="572147" y="143295"/>
                      <a:pt x="551668" y="111011"/>
                      <a:pt x="512984" y="89109"/>
                    </a:cubicBezTo>
                    <a:cubicBezTo>
                      <a:pt x="490656" y="76452"/>
                      <a:pt x="439172" y="88114"/>
                      <a:pt x="439172" y="88114"/>
                    </a:cubicBezTo>
                    <a:cubicBezTo>
                      <a:pt x="439172" y="88114"/>
                      <a:pt x="412578" y="37768"/>
                      <a:pt x="323548" y="10035"/>
                    </a:cubicBezTo>
                    <a:cubicBezTo>
                      <a:pt x="250392" y="-9882"/>
                      <a:pt x="172320" y="95"/>
                      <a:pt x="106522" y="37768"/>
                    </a:cubicBezTo>
                    <a:cubicBezTo>
                      <a:pt x="51483" y="73323"/>
                      <a:pt x="24888" y="112433"/>
                      <a:pt x="23608" y="246972"/>
                    </a:cubicBezTo>
                    <a:cubicBezTo>
                      <a:pt x="22471" y="370276"/>
                      <a:pt x="39395" y="479785"/>
                      <a:pt x="31573" y="531411"/>
                    </a:cubicBezTo>
                    <a:cubicBezTo>
                      <a:pt x="27966" y="559987"/>
                      <a:pt x="17096" y="587162"/>
                      <a:pt x="0" y="610342"/>
                    </a:cubicBezTo>
                    <a:cubicBezTo>
                      <a:pt x="0" y="610342"/>
                      <a:pt x="85331" y="621293"/>
                      <a:pt x="132975" y="596120"/>
                    </a:cubicBezTo>
                    <a:cubicBezTo>
                      <a:pt x="156950" y="580034"/>
                      <a:pt x="179675" y="562158"/>
                      <a:pt x="200956" y="542646"/>
                    </a:cubicBezTo>
                    <a:cubicBezTo>
                      <a:pt x="127966" y="508604"/>
                      <a:pt x="74757" y="442801"/>
                      <a:pt x="56745" y="364303"/>
                    </a:cubicBezTo>
                    <a:cubicBezTo>
                      <a:pt x="54897" y="357477"/>
                      <a:pt x="42523" y="312820"/>
                      <a:pt x="62292" y="287789"/>
                    </a:cubicBezTo>
                    <a:cubicBezTo>
                      <a:pt x="73101" y="273567"/>
                      <a:pt x="97847" y="269585"/>
                      <a:pt x="139090" y="262332"/>
                    </a:cubicBezTo>
                    <a:cubicBezTo>
                      <a:pt x="188460" y="255828"/>
                      <a:pt x="236643" y="242275"/>
                      <a:pt x="282163" y="222084"/>
                    </a:cubicBezTo>
                    <a:cubicBezTo>
                      <a:pt x="333333" y="196352"/>
                      <a:pt x="380789" y="163821"/>
                      <a:pt x="423244" y="125375"/>
                    </a:cubicBezTo>
                    <a:cubicBezTo>
                      <a:pt x="428840" y="119864"/>
                      <a:pt x="437844" y="119932"/>
                      <a:pt x="443357" y="125529"/>
                    </a:cubicBezTo>
                    <a:cubicBezTo>
                      <a:pt x="445451" y="127656"/>
                      <a:pt x="446824" y="130388"/>
                      <a:pt x="447279" y="133339"/>
                    </a:cubicBezTo>
                    <a:cubicBezTo>
                      <a:pt x="450665" y="156734"/>
                      <a:pt x="458796" y="179189"/>
                      <a:pt x="471172" y="199329"/>
                    </a:cubicBezTo>
                    <a:cubicBezTo>
                      <a:pt x="476969" y="206756"/>
                      <a:pt x="484108" y="213028"/>
                      <a:pt x="492220" y="217818"/>
                    </a:cubicBezTo>
                    <a:cubicBezTo>
                      <a:pt x="501676" y="223484"/>
                      <a:pt x="509821" y="231094"/>
                      <a:pt x="516113" y="240146"/>
                    </a:cubicBezTo>
                    <a:cubicBezTo>
                      <a:pt x="526383" y="260189"/>
                      <a:pt x="532204" y="282213"/>
                      <a:pt x="533179" y="304713"/>
                    </a:cubicBezTo>
                    <a:cubicBezTo>
                      <a:pt x="532249" y="408496"/>
                      <a:pt x="470587" y="502102"/>
                      <a:pt x="375601" y="543926"/>
                    </a:cubicBezTo>
                    <a:cubicBezTo>
                      <a:pt x="393520" y="559712"/>
                      <a:pt x="416986" y="579196"/>
                      <a:pt x="442870" y="597969"/>
                    </a:cubicBezTo>
                    <a:cubicBezTo>
                      <a:pt x="485536" y="628831"/>
                      <a:pt x="588645" y="586165"/>
                      <a:pt x="588645" y="586165"/>
                    </a:cubicBezTo>
                    <a:cubicBezTo>
                      <a:pt x="588645" y="586165"/>
                      <a:pt x="555365" y="566254"/>
                      <a:pt x="534744" y="4847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4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Serbest Form: Şekil 41">
                <a:extLst>
                  <a:ext uri="{FF2B5EF4-FFF2-40B4-BE49-F238E27FC236}">
                    <a16:creationId xmlns:a16="http://schemas.microsoft.com/office/drawing/2014/main" id="{ACFC4B23-D234-F21A-2791-FAB238FF67C5}"/>
                  </a:ext>
                </a:extLst>
              </p:cNvPr>
              <p:cNvSpPr/>
              <p:nvPr/>
            </p:nvSpPr>
            <p:spPr>
              <a:xfrm>
                <a:off x="1399587" y="2389716"/>
                <a:ext cx="425424" cy="370765"/>
              </a:xfrm>
              <a:custGeom>
                <a:avLst/>
                <a:gdLst>
                  <a:gd name="connsiteX0" fmla="*/ 425425 w 425424"/>
                  <a:gd name="connsiteY0" fmla="*/ 143215 h 370765"/>
                  <a:gd name="connsiteX1" fmla="*/ 413194 w 425424"/>
                  <a:gd name="connsiteY1" fmla="*/ 93580 h 370765"/>
                  <a:gd name="connsiteX2" fmla="*/ 397265 w 425424"/>
                  <a:gd name="connsiteY2" fmla="*/ 79358 h 370765"/>
                  <a:gd name="connsiteX3" fmla="*/ 368821 w 425424"/>
                  <a:gd name="connsiteY3" fmla="*/ 54470 h 370765"/>
                  <a:gd name="connsiteX4" fmla="*/ 344502 w 425424"/>
                  <a:gd name="connsiteY4" fmla="*/ 0 h 370765"/>
                  <a:gd name="connsiteX5" fmla="*/ 215083 w 425424"/>
                  <a:gd name="connsiteY5" fmla="*/ 85331 h 370765"/>
                  <a:gd name="connsiteX6" fmla="*/ 64046 w 425424"/>
                  <a:gd name="connsiteY6" fmla="*/ 127997 h 370765"/>
                  <a:gd name="connsiteX7" fmla="*/ 4883 w 425424"/>
                  <a:gd name="connsiteY7" fmla="*/ 142930 h 370765"/>
                  <a:gd name="connsiteX8" fmla="*/ 4883 w 425424"/>
                  <a:gd name="connsiteY8" fmla="*/ 194271 h 370765"/>
                  <a:gd name="connsiteX9" fmla="*/ 212096 w 425424"/>
                  <a:gd name="connsiteY9" fmla="*/ 370765 h 370765"/>
                  <a:gd name="connsiteX10" fmla="*/ 425425 w 425424"/>
                  <a:gd name="connsiteY10" fmla="*/ 143215 h 37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5424" h="370765">
                    <a:moveTo>
                      <a:pt x="425425" y="143215"/>
                    </a:moveTo>
                    <a:cubicBezTo>
                      <a:pt x="424665" y="126025"/>
                      <a:pt x="420508" y="109155"/>
                      <a:pt x="413194" y="93580"/>
                    </a:cubicBezTo>
                    <a:cubicBezTo>
                      <a:pt x="409028" y="87695"/>
                      <a:pt x="403583" y="82833"/>
                      <a:pt x="397265" y="79358"/>
                    </a:cubicBezTo>
                    <a:cubicBezTo>
                      <a:pt x="386388" y="72806"/>
                      <a:pt x="376759" y="64381"/>
                      <a:pt x="368821" y="54470"/>
                    </a:cubicBezTo>
                    <a:cubicBezTo>
                      <a:pt x="357378" y="37995"/>
                      <a:pt x="349128" y="19518"/>
                      <a:pt x="344502" y="0"/>
                    </a:cubicBezTo>
                    <a:cubicBezTo>
                      <a:pt x="304796" y="33338"/>
                      <a:pt x="261368" y="61971"/>
                      <a:pt x="215083" y="85331"/>
                    </a:cubicBezTo>
                    <a:cubicBezTo>
                      <a:pt x="167037" y="106704"/>
                      <a:pt x="116173" y="121073"/>
                      <a:pt x="64046" y="127997"/>
                    </a:cubicBezTo>
                    <a:cubicBezTo>
                      <a:pt x="40011" y="132264"/>
                      <a:pt x="10003" y="137526"/>
                      <a:pt x="4883" y="142930"/>
                    </a:cubicBezTo>
                    <a:cubicBezTo>
                      <a:pt x="-3650" y="154023"/>
                      <a:pt x="758" y="182325"/>
                      <a:pt x="4883" y="194271"/>
                    </a:cubicBezTo>
                    <a:cubicBezTo>
                      <a:pt x="29202" y="296811"/>
                      <a:pt x="116240" y="370765"/>
                      <a:pt x="212096" y="370765"/>
                    </a:cubicBezTo>
                    <a:cubicBezTo>
                      <a:pt x="325871" y="370765"/>
                      <a:pt x="425425" y="264385"/>
                      <a:pt x="425425" y="143215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4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Metin kutusu 37">
                  <a:extLst>
                    <a:ext uri="{FF2B5EF4-FFF2-40B4-BE49-F238E27FC236}">
                      <a16:creationId xmlns:a16="http://schemas.microsoft.com/office/drawing/2014/main" id="{254B3C44-41C5-ED8C-8241-3DBB72E1DA5B}"/>
                    </a:ext>
                  </a:extLst>
                </p:cNvPr>
                <p:cNvSpPr txBox="1"/>
                <p:nvPr/>
              </p:nvSpPr>
              <p:spPr>
                <a:xfrm>
                  <a:off x="1515251" y="2828715"/>
                  <a:ext cx="2330063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≔"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Operation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𝑆𝑖𝑔𝑛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8" name="Metin kutusu 37">
                  <a:extLst>
                    <a:ext uri="{FF2B5EF4-FFF2-40B4-BE49-F238E27FC236}">
                      <a16:creationId xmlns:a16="http://schemas.microsoft.com/office/drawing/2014/main" id="{254B3C44-41C5-ED8C-8241-3DBB72E1DA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5251" y="2828715"/>
                  <a:ext cx="2330063" cy="707886"/>
                </a:xfrm>
                <a:prstGeom prst="rect">
                  <a:avLst/>
                </a:prstGeom>
                <a:blipFill>
                  <a:blip r:embed="rId22"/>
                  <a:stretch>
                    <a:fillRect b="-10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Rectangle 46">
              <a:extLst>
                <a:ext uri="{FF2B5EF4-FFF2-40B4-BE49-F238E27FC236}">
                  <a16:creationId xmlns:a16="http://schemas.microsoft.com/office/drawing/2014/main" id="{C011FD73-1605-F76B-FA86-A1F857CEADD7}"/>
                </a:ext>
              </a:extLst>
            </p:cNvPr>
            <p:cNvSpPr/>
            <p:nvPr/>
          </p:nvSpPr>
          <p:spPr>
            <a:xfrm>
              <a:off x="635545" y="2560897"/>
              <a:ext cx="3075910" cy="1384066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Başlık 1">
            <a:extLst>
              <a:ext uri="{FF2B5EF4-FFF2-40B4-BE49-F238E27FC236}">
                <a16:creationId xmlns:a16="http://schemas.microsoft.com/office/drawing/2014/main" id="{0040A795-20F0-7AE2-DBCF-3DD609B1748F}"/>
              </a:ext>
            </a:extLst>
          </p:cNvPr>
          <p:cNvSpPr txBox="1">
            <a:spLocks/>
          </p:cNvSpPr>
          <p:nvPr/>
        </p:nvSpPr>
        <p:spPr>
          <a:xfrm>
            <a:off x="411988" y="4287506"/>
            <a:ext cx="11360800" cy="47370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90000" lnSpcReduction="20000"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7698"/>
              </a:buClr>
              <a:buSzPts val="2800"/>
              <a:buFont typeface="IBM Plex Sans Medium"/>
              <a:buNone/>
              <a:defRPr sz="4400" kern="1200">
                <a:solidFill>
                  <a:srgbClr val="3E769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800" dirty="0"/>
              <a:t>Authentication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Metin kutusu 52">
                <a:extLst>
                  <a:ext uri="{FF2B5EF4-FFF2-40B4-BE49-F238E27FC236}">
                    <a16:creationId xmlns:a16="http://schemas.microsoft.com/office/drawing/2014/main" id="{A9B54E0A-D7A2-3DDC-87FE-FE5503DD977A}"/>
                  </a:ext>
                </a:extLst>
              </p:cNvPr>
              <p:cNvSpPr txBox="1"/>
              <p:nvPr/>
            </p:nvSpPr>
            <p:spPr>
              <a:xfrm>
                <a:off x="4862129" y="4990648"/>
                <a:ext cx="381617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Metin kutusu 52">
                <a:extLst>
                  <a:ext uri="{FF2B5EF4-FFF2-40B4-BE49-F238E27FC236}">
                    <a16:creationId xmlns:a16="http://schemas.microsoft.com/office/drawing/2014/main" id="{A9B54E0A-D7A2-3DDC-87FE-FE5503DD9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129" y="4990648"/>
                <a:ext cx="3816176" cy="400110"/>
              </a:xfrm>
              <a:prstGeom prst="rect">
                <a:avLst/>
              </a:prstGeom>
              <a:blipFill>
                <a:blip r:embed="rId23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Metin kutusu 54">
                <a:extLst>
                  <a:ext uri="{FF2B5EF4-FFF2-40B4-BE49-F238E27FC236}">
                    <a16:creationId xmlns:a16="http://schemas.microsoft.com/office/drawing/2014/main" id="{07F92D62-AB9E-6F22-C124-7E9F0CF71E6B}"/>
                  </a:ext>
                </a:extLst>
              </p:cNvPr>
              <p:cNvSpPr txBox="1"/>
              <p:nvPr/>
            </p:nvSpPr>
            <p:spPr>
              <a:xfrm>
                <a:off x="8792099" y="5028055"/>
                <a:ext cx="228594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Metin kutusu 54">
                <a:extLst>
                  <a:ext uri="{FF2B5EF4-FFF2-40B4-BE49-F238E27FC236}">
                    <a16:creationId xmlns:a16="http://schemas.microsoft.com/office/drawing/2014/main" id="{07F92D62-AB9E-6F22-C124-7E9F0CF71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099" y="5028055"/>
                <a:ext cx="2285948" cy="400110"/>
              </a:xfrm>
              <a:prstGeom prst="rect">
                <a:avLst/>
              </a:prstGeom>
              <a:blipFill>
                <a:blip r:embed="rId2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Metin Yer Tutucusu 55">
            <a:extLst>
              <a:ext uri="{FF2B5EF4-FFF2-40B4-BE49-F238E27FC236}">
                <a16:creationId xmlns:a16="http://schemas.microsoft.com/office/drawing/2014/main" id="{A27F1BCB-15D5-54BA-29F5-45B2E0C77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11360800" cy="467235"/>
          </a:xfrm>
        </p:spPr>
        <p:txBody>
          <a:bodyPr>
            <a:normAutofit/>
          </a:bodyPr>
          <a:lstStyle/>
          <a:p>
            <a:pPr marL="152396" indent="0">
              <a:buNone/>
            </a:pPr>
            <a:r>
              <a:rPr lang="en-US" sz="2000" dirty="0"/>
              <a:t>Signatures are used to authenticate the source of a message.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B801AF65-92D0-D39C-9A20-54661B452A89}"/>
              </a:ext>
            </a:extLst>
          </p:cNvPr>
          <p:cNvSpPr/>
          <p:nvPr/>
        </p:nvSpPr>
        <p:spPr>
          <a:xfrm>
            <a:off x="2969511" y="2966603"/>
            <a:ext cx="6302375" cy="1978825"/>
          </a:xfrm>
          <a:prstGeom prst="rect">
            <a:avLst/>
          </a:prstGeom>
          <a:solidFill>
            <a:schemeClr val="accent5">
              <a:alpha val="96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52396"/>
            <a:r>
              <a:rPr lang="en-US" sz="2400" dirty="0">
                <a:latin typeface="IBM Plex Sans" panose="020B0503050203000203" pitchFamily="34" charset="0"/>
              </a:rPr>
              <a:t>An operation can require the confirmation of multiple parties.</a:t>
            </a:r>
          </a:p>
          <a:p>
            <a:pPr marL="152396" indent="0">
              <a:buNone/>
            </a:pPr>
            <a:endParaRPr lang="en-US" sz="2400" dirty="0">
              <a:latin typeface="IBM Plex Sans" panose="020B0503050203000203" pitchFamily="34" charset="0"/>
            </a:endParaRPr>
          </a:p>
          <a:p>
            <a:pPr marL="152396" indent="0">
              <a:buNone/>
            </a:pPr>
            <a:r>
              <a:rPr lang="en-US" sz="2400" dirty="0">
                <a:latin typeface="IBM Plex Sans" panose="020B0503050203000203" pitchFamily="34" charset="0"/>
              </a:rPr>
              <a:t>Need to rely on multiple secrets to apply more advanced access structures.</a:t>
            </a:r>
          </a:p>
        </p:txBody>
      </p:sp>
    </p:spTree>
    <p:extLst>
      <p:ext uri="{BB962C8B-B14F-4D97-AF65-F5344CB8AC3E}">
        <p14:creationId xmlns:p14="http://schemas.microsoft.com/office/powerpoint/2010/main" val="183843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5" grpId="0"/>
      <p:bldP spid="43" grpId="0"/>
      <p:bldP spid="53" grpId="0"/>
      <p:bldP spid="55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AEF86-20B3-032F-132B-90DAED32F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220722-ABE1-DB85-1B77-7CE1B6EA3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Hardware </a:t>
            </a:r>
            <a:r>
              <a:rPr lang="tr-TR" dirty="0" err="1"/>
              <a:t>Tokens</a:t>
            </a:r>
            <a:endParaRPr lang="en-US" dirty="0"/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226F855D-CC1C-DD7A-F90E-B49620B8DF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p:sp>
        <p:nvSpPr>
          <p:cNvPr id="10" name="Rectangle 46">
            <a:extLst>
              <a:ext uri="{FF2B5EF4-FFF2-40B4-BE49-F238E27FC236}">
                <a16:creationId xmlns:a16="http://schemas.microsoft.com/office/drawing/2014/main" id="{B0BAE487-84B0-B82B-7A56-AD062FF17608}"/>
              </a:ext>
            </a:extLst>
          </p:cNvPr>
          <p:cNvSpPr/>
          <p:nvPr/>
        </p:nvSpPr>
        <p:spPr>
          <a:xfrm>
            <a:off x="818474" y="1859136"/>
            <a:ext cx="4180307" cy="1445790"/>
          </a:xfrm>
          <a:prstGeom prst="rect">
            <a:avLst/>
          </a:prstGeom>
          <a:noFill/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46">
            <a:extLst>
              <a:ext uri="{FF2B5EF4-FFF2-40B4-BE49-F238E27FC236}">
                <a16:creationId xmlns:a16="http://schemas.microsoft.com/office/drawing/2014/main" id="{806511C5-4A0E-1FB7-4726-8B1EC24510F5}"/>
              </a:ext>
            </a:extLst>
          </p:cNvPr>
          <p:cNvSpPr/>
          <p:nvPr/>
        </p:nvSpPr>
        <p:spPr>
          <a:xfrm>
            <a:off x="816747" y="3968824"/>
            <a:ext cx="4182034" cy="1445790"/>
          </a:xfrm>
          <a:prstGeom prst="rect">
            <a:avLst/>
          </a:prstGeom>
          <a:noFill/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Grafik 12" descr="İşlemci düz dolguyla">
            <a:extLst>
              <a:ext uri="{FF2B5EF4-FFF2-40B4-BE49-F238E27FC236}">
                <a16:creationId xmlns:a16="http://schemas.microsoft.com/office/drawing/2014/main" id="{AE05D3FB-5140-687D-A578-FC6678B96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610" y="4394716"/>
            <a:ext cx="713953" cy="713953"/>
          </a:xfrm>
          <a:prstGeom prst="rect">
            <a:avLst/>
          </a:prstGeom>
        </p:spPr>
      </p:pic>
      <p:pic>
        <p:nvPicPr>
          <p:cNvPr id="15" name="Grafik 14" descr="İnternet düz dolguyla">
            <a:extLst>
              <a:ext uri="{FF2B5EF4-FFF2-40B4-BE49-F238E27FC236}">
                <a16:creationId xmlns:a16="http://schemas.microsoft.com/office/drawing/2014/main" id="{CD8BD989-B15F-7CC3-B3FF-EB41798B1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9856" y="2242470"/>
            <a:ext cx="715681" cy="715681"/>
          </a:xfrm>
          <a:prstGeom prst="rect">
            <a:avLst/>
          </a:prstGeom>
        </p:spPr>
      </p:pic>
      <p:sp>
        <p:nvSpPr>
          <p:cNvPr id="16" name="Rectangle 46">
            <a:extLst>
              <a:ext uri="{FF2B5EF4-FFF2-40B4-BE49-F238E27FC236}">
                <a16:creationId xmlns:a16="http://schemas.microsoft.com/office/drawing/2014/main" id="{691F362C-578D-552A-30A9-56383B9DCBE9}"/>
              </a:ext>
            </a:extLst>
          </p:cNvPr>
          <p:cNvSpPr/>
          <p:nvPr/>
        </p:nvSpPr>
        <p:spPr>
          <a:xfrm>
            <a:off x="818475" y="5516676"/>
            <a:ext cx="2291741" cy="1030929"/>
          </a:xfrm>
          <a:prstGeom prst="rect">
            <a:avLst/>
          </a:prstGeom>
          <a:noFill/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fik 16" descr="İnternet düz dolguyla">
            <a:extLst>
              <a:ext uri="{FF2B5EF4-FFF2-40B4-BE49-F238E27FC236}">
                <a16:creationId xmlns:a16="http://schemas.microsoft.com/office/drawing/2014/main" id="{7B072D92-6F0D-A3C3-27F5-C30639A9F9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9856" y="5689726"/>
            <a:ext cx="715681" cy="7156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Metin kutusu 17">
                <a:extLst>
                  <a:ext uri="{FF2B5EF4-FFF2-40B4-BE49-F238E27FC236}">
                    <a16:creationId xmlns:a16="http://schemas.microsoft.com/office/drawing/2014/main" id="{624A5FE9-FDD5-BB37-D11D-189B19FE1FDA}"/>
                  </a:ext>
                </a:extLst>
              </p:cNvPr>
              <p:cNvSpPr txBox="1"/>
              <p:nvPr/>
            </p:nvSpPr>
            <p:spPr>
              <a:xfrm>
                <a:off x="1639399" y="4394576"/>
                <a:ext cx="253672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𝐾𝑔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Metin kutusu 17">
                <a:extLst>
                  <a:ext uri="{FF2B5EF4-FFF2-40B4-BE49-F238E27FC236}">
                    <a16:creationId xmlns:a16="http://schemas.microsoft.com/office/drawing/2014/main" id="{BCFE9AE9-7310-A042-CA83-018A191C8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399" y="4394576"/>
                <a:ext cx="2536729" cy="400110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60">
            <a:extLst>
              <a:ext uri="{FF2B5EF4-FFF2-40B4-BE49-F238E27FC236}">
                <a16:creationId xmlns:a16="http://schemas.microsoft.com/office/drawing/2014/main" id="{626EA33A-7A2E-9A02-9E23-CF14DE52ADC4}"/>
              </a:ext>
            </a:extLst>
          </p:cNvPr>
          <p:cNvCxnSpPr>
            <a:cxnSpLocks/>
          </p:cNvCxnSpPr>
          <p:nvPr/>
        </p:nvCxnSpPr>
        <p:spPr bwMode="auto">
          <a:xfrm>
            <a:off x="1515192" y="3097492"/>
            <a:ext cx="0" cy="1107946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Metin kutusu 19">
                <a:extLst>
                  <a:ext uri="{FF2B5EF4-FFF2-40B4-BE49-F238E27FC236}">
                    <a16:creationId xmlns:a16="http://schemas.microsoft.com/office/drawing/2014/main" id="{66B40122-7771-0F0B-DFB4-D4328842D696}"/>
                  </a:ext>
                </a:extLst>
              </p:cNvPr>
              <p:cNvSpPr txBox="1"/>
              <p:nvPr/>
            </p:nvSpPr>
            <p:spPr>
              <a:xfrm>
                <a:off x="476033" y="3466799"/>
                <a:ext cx="10546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tr-T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Metin kutusu 19">
                <a:extLst>
                  <a:ext uri="{FF2B5EF4-FFF2-40B4-BE49-F238E27FC236}">
                    <a16:creationId xmlns:a16="http://schemas.microsoft.com/office/drawing/2014/main" id="{1D02B9F0-90CE-7292-727B-87325D9C4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33" y="3466799"/>
                <a:ext cx="1054667" cy="369332"/>
              </a:xfrm>
              <a:prstGeom prst="rect">
                <a:avLst/>
              </a:prstGeom>
              <a:blipFill>
                <a:blip r:embed="rId9"/>
                <a:stretch>
                  <a:fillRect r="-231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Metin kutusu 20">
                <a:extLst>
                  <a:ext uri="{FF2B5EF4-FFF2-40B4-BE49-F238E27FC236}">
                    <a16:creationId xmlns:a16="http://schemas.microsoft.com/office/drawing/2014/main" id="{79FCA0F2-DBD1-D1D3-DE38-D30D79A47B4B}"/>
                  </a:ext>
                </a:extLst>
              </p:cNvPr>
              <p:cNvSpPr txBox="1"/>
              <p:nvPr/>
            </p:nvSpPr>
            <p:spPr>
              <a:xfrm>
                <a:off x="1656589" y="2254184"/>
                <a:ext cx="271384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𝐾𝑔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Metin kutusu 20">
                <a:extLst>
                  <a:ext uri="{FF2B5EF4-FFF2-40B4-BE49-F238E27FC236}">
                    <a16:creationId xmlns:a16="http://schemas.microsoft.com/office/drawing/2014/main" id="{D3CE339B-2929-62C2-C763-51D12FE42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589" y="2254184"/>
                <a:ext cx="2713841" cy="400110"/>
              </a:xfrm>
              <a:prstGeom prst="rect">
                <a:avLst/>
              </a:prstGeom>
              <a:blipFill>
                <a:blip r:embed="rId10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Metin kutusu 21">
                <a:extLst>
                  <a:ext uri="{FF2B5EF4-FFF2-40B4-BE49-F238E27FC236}">
                    <a16:creationId xmlns:a16="http://schemas.microsoft.com/office/drawing/2014/main" id="{00A2C10A-129B-5331-C164-FF774E6DE1EB}"/>
                  </a:ext>
                </a:extLst>
              </p:cNvPr>
              <p:cNvSpPr txBox="1"/>
              <p:nvPr/>
            </p:nvSpPr>
            <p:spPr>
              <a:xfrm>
                <a:off x="1450349" y="2619378"/>
                <a:ext cx="3319733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𝑎𝑝</m:t>
                    </m:r>
                    <m:sSub>
                      <m:sSubPr>
                        <m:ctrlPr>
                          <a:rPr lang="tr-T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)←</m:t>
                    </m:r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𝐾𝐴𝑔</m:t>
                    </m:r>
                    <m:d>
                      <m:dPr>
                        <m:ctrlPr>
                          <a:rPr lang="tr-T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</m:oMath>
                </a14:m>
                <a:r>
                  <a:rPr lang="tr-TR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2" name="Metin kutusu 21">
                <a:extLst>
                  <a:ext uri="{FF2B5EF4-FFF2-40B4-BE49-F238E27FC236}">
                    <a16:creationId xmlns:a16="http://schemas.microsoft.com/office/drawing/2014/main" id="{61FF4B60-5505-0D07-4557-B25FCC575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349" y="2619378"/>
                <a:ext cx="3319733" cy="381515"/>
              </a:xfrm>
              <a:prstGeom prst="rect">
                <a:avLst/>
              </a:prstGeom>
              <a:blipFill>
                <a:blip r:embed="rId11"/>
                <a:stretch>
                  <a:fillRect l="-551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Metin kutusu 22">
                <a:extLst>
                  <a:ext uri="{FF2B5EF4-FFF2-40B4-BE49-F238E27FC236}">
                    <a16:creationId xmlns:a16="http://schemas.microsoft.com/office/drawing/2014/main" id="{2ED63D0F-2A7B-5DAC-7E30-D012ABCEDA75}"/>
                  </a:ext>
                </a:extLst>
              </p:cNvPr>
              <p:cNvSpPr txBox="1"/>
              <p:nvPr/>
            </p:nvSpPr>
            <p:spPr>
              <a:xfrm>
                <a:off x="1575537" y="4821986"/>
                <a:ext cx="35893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𝑉𝑓𝐾𝐴𝑔</m:t>
                    </m:r>
                    <m:d>
                      <m:dPr>
                        <m:ctrlPr>
                          <a:rPr lang="tr-T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𝑎𝑝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tr-TR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3" name="Metin kutusu 22">
                <a:extLst>
                  <a:ext uri="{FF2B5EF4-FFF2-40B4-BE49-F238E27FC236}">
                    <a16:creationId xmlns:a16="http://schemas.microsoft.com/office/drawing/2014/main" id="{9301A482-84F7-BE49-F3D6-025D4C52B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537" y="4821986"/>
                <a:ext cx="3589360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Metin kutusu 23">
                <a:extLst>
                  <a:ext uri="{FF2B5EF4-FFF2-40B4-BE49-F238E27FC236}">
                    <a16:creationId xmlns:a16="http://schemas.microsoft.com/office/drawing/2014/main" id="{C8B5B2E2-233C-B895-4D97-5294CB95D68F}"/>
                  </a:ext>
                </a:extLst>
              </p:cNvPr>
              <p:cNvSpPr txBox="1"/>
              <p:nvPr/>
            </p:nvSpPr>
            <p:spPr>
              <a:xfrm>
                <a:off x="1575537" y="5832085"/>
                <a:ext cx="153467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Metin kutusu 23">
                <a:extLst>
                  <a:ext uri="{FF2B5EF4-FFF2-40B4-BE49-F238E27FC236}">
                    <a16:creationId xmlns:a16="http://schemas.microsoft.com/office/drawing/2014/main" id="{47EE7802-783D-CC99-6AB0-620C4CFC0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537" y="5832085"/>
                <a:ext cx="1534679" cy="400110"/>
              </a:xfrm>
              <a:prstGeom prst="rect">
                <a:avLst/>
              </a:prstGeom>
              <a:blipFill>
                <a:blip r:embed="rId13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60">
            <a:extLst>
              <a:ext uri="{FF2B5EF4-FFF2-40B4-BE49-F238E27FC236}">
                <a16:creationId xmlns:a16="http://schemas.microsoft.com/office/drawing/2014/main" id="{29524FEA-0534-25A9-502A-0CF0BC01C4EC}"/>
              </a:ext>
            </a:extLst>
          </p:cNvPr>
          <p:cNvCxnSpPr>
            <a:cxnSpLocks/>
          </p:cNvCxnSpPr>
          <p:nvPr/>
        </p:nvCxnSpPr>
        <p:spPr bwMode="auto">
          <a:xfrm>
            <a:off x="2792413" y="3065047"/>
            <a:ext cx="0" cy="1107946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Metin kutusu 25">
                <a:extLst>
                  <a:ext uri="{FF2B5EF4-FFF2-40B4-BE49-F238E27FC236}">
                    <a16:creationId xmlns:a16="http://schemas.microsoft.com/office/drawing/2014/main" id="{0A22CB76-C14E-B577-DF6D-CD1EC1969452}"/>
                  </a:ext>
                </a:extLst>
              </p:cNvPr>
              <p:cNvSpPr txBox="1"/>
              <p:nvPr/>
            </p:nvSpPr>
            <p:spPr>
              <a:xfrm>
                <a:off x="2500313" y="3434354"/>
                <a:ext cx="307608" cy="369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Metin kutusu 25">
                <a:extLst>
                  <a:ext uri="{FF2B5EF4-FFF2-40B4-BE49-F238E27FC236}">
                    <a16:creationId xmlns:a16="http://schemas.microsoft.com/office/drawing/2014/main" id="{2A6C6B18-A1E1-0A57-1E52-CC3C5A25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313" y="3434354"/>
                <a:ext cx="307608" cy="369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afik 27">
            <a:extLst>
              <a:ext uri="{FF2B5EF4-FFF2-40B4-BE49-F238E27FC236}">
                <a16:creationId xmlns:a16="http://schemas.microsoft.com/office/drawing/2014/main" id="{9146ED3F-A07D-251C-FE4A-A5C996545EFF}"/>
              </a:ext>
            </a:extLst>
          </p:cNvPr>
          <p:cNvGrpSpPr/>
          <p:nvPr/>
        </p:nvGrpSpPr>
        <p:grpSpPr>
          <a:xfrm>
            <a:off x="10129419" y="2227439"/>
            <a:ext cx="950265" cy="1076881"/>
            <a:chOff x="1494153" y="282394"/>
            <a:chExt cx="598161" cy="731085"/>
          </a:xfrm>
          <a:effectLst>
            <a:outerShdw blurRad="76200" dist="38100" dir="2700000" algn="tl" rotWithShape="0">
              <a:prstClr val="black">
                <a:alpha val="63000"/>
              </a:prstClr>
            </a:outerShdw>
          </a:effectLst>
        </p:grpSpPr>
        <p:sp>
          <p:nvSpPr>
            <p:cNvPr id="42" name="Serbest Form: Şekil 41">
              <a:extLst>
                <a:ext uri="{FF2B5EF4-FFF2-40B4-BE49-F238E27FC236}">
                  <a16:creationId xmlns:a16="http://schemas.microsoft.com/office/drawing/2014/main" id="{1C8B603D-0886-24A5-6C8F-97BAD05919D7}"/>
                </a:ext>
              </a:extLst>
            </p:cNvPr>
            <p:cNvSpPr/>
            <p:nvPr/>
          </p:nvSpPr>
          <p:spPr>
            <a:xfrm>
              <a:off x="1959390" y="880289"/>
              <a:ext cx="99692" cy="99693"/>
            </a:xfrm>
            <a:custGeom>
              <a:avLst/>
              <a:gdLst>
                <a:gd name="connsiteX0" fmla="*/ 99696 w 99692"/>
                <a:gd name="connsiteY0" fmla="*/ 50112 h 99693"/>
                <a:gd name="connsiteX1" fmla="*/ 49584 w 99692"/>
                <a:gd name="connsiteY1" fmla="*/ 99692 h 99693"/>
                <a:gd name="connsiteX2" fmla="*/ 4 w 99692"/>
                <a:gd name="connsiteY2" fmla="*/ 49580 h 99693"/>
                <a:gd name="connsiteX3" fmla="*/ 50116 w 99692"/>
                <a:gd name="connsiteY3" fmla="*/ 0 h 99693"/>
                <a:gd name="connsiteX4" fmla="*/ 99696 w 99692"/>
                <a:gd name="connsiteY4" fmla="*/ 49580 h 99693"/>
                <a:gd name="connsiteX5" fmla="*/ 49849 w 99692"/>
                <a:gd name="connsiteY5" fmla="*/ 5011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12"/>
                  </a:moveTo>
                  <a:cubicBezTo>
                    <a:pt x="99549" y="77641"/>
                    <a:pt x="77113" y="99839"/>
                    <a:pt x="49584" y="99692"/>
                  </a:cubicBezTo>
                  <a:cubicBezTo>
                    <a:pt x="22055" y="99545"/>
                    <a:pt x="-143" y="77109"/>
                    <a:pt x="4" y="49580"/>
                  </a:cubicBezTo>
                  <a:cubicBezTo>
                    <a:pt x="151" y="22051"/>
                    <a:pt x="22586" y="-147"/>
                    <a:pt x="50116" y="0"/>
                  </a:cubicBezTo>
                  <a:cubicBezTo>
                    <a:pt x="77437" y="145"/>
                    <a:pt x="99550" y="22258"/>
                    <a:pt x="99696" y="49580"/>
                  </a:cubicBezTo>
                  <a:lnTo>
                    <a:pt x="49849" y="5011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43" name="Serbest Form: Şekil 42">
              <a:extLst>
                <a:ext uri="{FF2B5EF4-FFF2-40B4-BE49-F238E27FC236}">
                  <a16:creationId xmlns:a16="http://schemas.microsoft.com/office/drawing/2014/main" id="{8BA47038-8E42-B855-7FCC-754B1C03EBD3}"/>
                </a:ext>
              </a:extLst>
            </p:cNvPr>
            <p:cNvSpPr/>
            <p:nvPr/>
          </p:nvSpPr>
          <p:spPr>
            <a:xfrm>
              <a:off x="1494153" y="515012"/>
              <a:ext cx="598161" cy="498467"/>
            </a:xfrm>
            <a:custGeom>
              <a:avLst/>
              <a:gdLst>
                <a:gd name="connsiteX0" fmla="*/ 0 w 598161"/>
                <a:gd name="connsiteY0" fmla="*/ 0 h 498467"/>
                <a:gd name="connsiteX1" fmla="*/ 0 w 598161"/>
                <a:gd name="connsiteY1" fmla="*/ 99694 h 498467"/>
                <a:gd name="connsiteX2" fmla="*/ 0 w 598161"/>
                <a:gd name="connsiteY2" fmla="*/ 232618 h 498467"/>
                <a:gd name="connsiteX3" fmla="*/ 0 w 598161"/>
                <a:gd name="connsiteY3" fmla="*/ 432005 h 498467"/>
                <a:gd name="connsiteX4" fmla="*/ 66462 w 598161"/>
                <a:gd name="connsiteY4" fmla="*/ 498468 h 498467"/>
                <a:gd name="connsiteX5" fmla="*/ 531699 w 598161"/>
                <a:gd name="connsiteY5" fmla="*/ 498468 h 498467"/>
                <a:gd name="connsiteX6" fmla="*/ 598161 w 598161"/>
                <a:gd name="connsiteY6" fmla="*/ 432005 h 498467"/>
                <a:gd name="connsiteX7" fmla="*/ 598161 w 598161"/>
                <a:gd name="connsiteY7" fmla="*/ 232618 h 498467"/>
                <a:gd name="connsiteX8" fmla="*/ 598161 w 598161"/>
                <a:gd name="connsiteY8" fmla="*/ 99694 h 498467"/>
                <a:gd name="connsiteX9" fmla="*/ 598161 w 598161"/>
                <a:gd name="connsiteY9" fmla="*/ 0 h 498467"/>
                <a:gd name="connsiteX10" fmla="*/ 0 w 598161"/>
                <a:gd name="connsiteY10" fmla="*/ 0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0"/>
                  </a:moveTo>
                  <a:lnTo>
                    <a:pt x="0" y="99694"/>
                  </a:lnTo>
                  <a:lnTo>
                    <a:pt x="0" y="232618"/>
                  </a:lnTo>
                  <a:lnTo>
                    <a:pt x="0" y="432005"/>
                  </a:lnTo>
                  <a:cubicBezTo>
                    <a:pt x="0" y="468726"/>
                    <a:pt x="29755" y="498468"/>
                    <a:pt x="66462" y="498468"/>
                  </a:cubicBezTo>
                  <a:lnTo>
                    <a:pt x="531699" y="498468"/>
                  </a:lnTo>
                  <a:cubicBezTo>
                    <a:pt x="568419" y="498468"/>
                    <a:pt x="598161" y="468726"/>
                    <a:pt x="598161" y="432005"/>
                  </a:cubicBezTo>
                  <a:lnTo>
                    <a:pt x="598161" y="232618"/>
                  </a:ln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44" name="Serbest Form: Şekil 43">
              <a:extLst>
                <a:ext uri="{FF2B5EF4-FFF2-40B4-BE49-F238E27FC236}">
                  <a16:creationId xmlns:a16="http://schemas.microsoft.com/office/drawing/2014/main" id="{AA47A230-77E4-36BB-ED1A-D2C60BC9A498}"/>
                </a:ext>
              </a:extLst>
            </p:cNvPr>
            <p:cNvSpPr/>
            <p:nvPr/>
          </p:nvSpPr>
          <p:spPr>
            <a:xfrm>
              <a:off x="1494153" y="515012"/>
              <a:ext cx="598161" cy="465236"/>
            </a:xfrm>
            <a:custGeom>
              <a:avLst/>
              <a:gdLst>
                <a:gd name="connsiteX0" fmla="*/ 0 w 598161"/>
                <a:gd name="connsiteY0" fmla="*/ 0 h 465236"/>
                <a:gd name="connsiteX1" fmla="*/ 0 w 598161"/>
                <a:gd name="connsiteY1" fmla="*/ 66462 h 465236"/>
                <a:gd name="connsiteX2" fmla="*/ 0 w 598161"/>
                <a:gd name="connsiteY2" fmla="*/ 199387 h 465236"/>
                <a:gd name="connsiteX3" fmla="*/ 0 w 598161"/>
                <a:gd name="connsiteY3" fmla="*/ 398774 h 465236"/>
                <a:gd name="connsiteX4" fmla="*/ 66462 w 598161"/>
                <a:gd name="connsiteY4" fmla="*/ 465236 h 465236"/>
                <a:gd name="connsiteX5" fmla="*/ 531699 w 598161"/>
                <a:gd name="connsiteY5" fmla="*/ 465236 h 465236"/>
                <a:gd name="connsiteX6" fmla="*/ 598161 w 598161"/>
                <a:gd name="connsiteY6" fmla="*/ 398774 h 465236"/>
                <a:gd name="connsiteX7" fmla="*/ 598161 w 598161"/>
                <a:gd name="connsiteY7" fmla="*/ 199387 h 465236"/>
                <a:gd name="connsiteX8" fmla="*/ 598161 w 598161"/>
                <a:gd name="connsiteY8" fmla="*/ 66462 h 465236"/>
                <a:gd name="connsiteX9" fmla="*/ 598161 w 598161"/>
                <a:gd name="connsiteY9" fmla="*/ 0 h 465236"/>
                <a:gd name="connsiteX10" fmla="*/ 0 w 598161"/>
                <a:gd name="connsiteY10" fmla="*/ 0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0"/>
                  </a:moveTo>
                  <a:lnTo>
                    <a:pt x="0" y="66462"/>
                  </a:lnTo>
                  <a:lnTo>
                    <a:pt x="0" y="199387"/>
                  </a:lnTo>
                  <a:lnTo>
                    <a:pt x="0" y="398774"/>
                  </a:lnTo>
                  <a:cubicBezTo>
                    <a:pt x="0" y="435494"/>
                    <a:pt x="29755" y="465236"/>
                    <a:pt x="66462" y="465236"/>
                  </a:cubicBezTo>
                  <a:lnTo>
                    <a:pt x="531699" y="465236"/>
                  </a:lnTo>
                  <a:cubicBezTo>
                    <a:pt x="568419" y="465236"/>
                    <a:pt x="598161" y="435494"/>
                    <a:pt x="598161" y="398774"/>
                  </a:cubicBezTo>
                  <a:lnTo>
                    <a:pt x="598161" y="199387"/>
                  </a:lnTo>
                  <a:lnTo>
                    <a:pt x="598161" y="66462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45" name="Serbest Form: Şekil 44">
              <a:extLst>
                <a:ext uri="{FF2B5EF4-FFF2-40B4-BE49-F238E27FC236}">
                  <a16:creationId xmlns:a16="http://schemas.microsoft.com/office/drawing/2014/main" id="{1AFF2699-3FEF-EBD5-63D8-CBF4C25DDF0F}"/>
                </a:ext>
              </a:extLst>
            </p:cNvPr>
            <p:cNvSpPr/>
            <p:nvPr/>
          </p:nvSpPr>
          <p:spPr>
            <a:xfrm>
              <a:off x="1494153" y="515012"/>
              <a:ext cx="598161" cy="365542"/>
            </a:xfrm>
            <a:custGeom>
              <a:avLst/>
              <a:gdLst>
                <a:gd name="connsiteX0" fmla="*/ 0 w 598161"/>
                <a:gd name="connsiteY0" fmla="*/ 0 h 365542"/>
                <a:gd name="connsiteX1" fmla="*/ 0 w 598161"/>
                <a:gd name="connsiteY1" fmla="*/ 99694 h 365542"/>
                <a:gd name="connsiteX2" fmla="*/ 0 w 598161"/>
                <a:gd name="connsiteY2" fmla="*/ 299081 h 365542"/>
                <a:gd name="connsiteX3" fmla="*/ 66462 w 598161"/>
                <a:gd name="connsiteY3" fmla="*/ 365543 h 365542"/>
                <a:gd name="connsiteX4" fmla="*/ 531699 w 598161"/>
                <a:gd name="connsiteY4" fmla="*/ 365543 h 365542"/>
                <a:gd name="connsiteX5" fmla="*/ 598161 w 598161"/>
                <a:gd name="connsiteY5" fmla="*/ 299081 h 365542"/>
                <a:gd name="connsiteX6" fmla="*/ 598161 w 598161"/>
                <a:gd name="connsiteY6" fmla="*/ 99694 h 365542"/>
                <a:gd name="connsiteX7" fmla="*/ 598161 w 598161"/>
                <a:gd name="connsiteY7" fmla="*/ 0 h 365542"/>
                <a:gd name="connsiteX8" fmla="*/ 0 w 598161"/>
                <a:gd name="connsiteY8" fmla="*/ 0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0"/>
                  </a:moveTo>
                  <a:lnTo>
                    <a:pt x="0" y="99694"/>
                  </a:lnTo>
                  <a:lnTo>
                    <a:pt x="0" y="299081"/>
                  </a:lnTo>
                  <a:cubicBezTo>
                    <a:pt x="0" y="335801"/>
                    <a:pt x="29755" y="365543"/>
                    <a:pt x="66462" y="365543"/>
                  </a:cubicBezTo>
                  <a:lnTo>
                    <a:pt x="531699" y="365543"/>
                  </a:lnTo>
                  <a:cubicBezTo>
                    <a:pt x="568419" y="365543"/>
                    <a:pt x="598161" y="335801"/>
                    <a:pt x="598161" y="299081"/>
                  </a:cubicBez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46" name="Serbest Form: Şekil 45">
              <a:extLst>
                <a:ext uri="{FF2B5EF4-FFF2-40B4-BE49-F238E27FC236}">
                  <a16:creationId xmlns:a16="http://schemas.microsoft.com/office/drawing/2014/main" id="{13A7E27D-C5F6-EEF6-61EB-F021E30C7F40}"/>
                </a:ext>
              </a:extLst>
            </p:cNvPr>
            <p:cNvSpPr/>
            <p:nvPr/>
          </p:nvSpPr>
          <p:spPr>
            <a:xfrm>
              <a:off x="1959390" y="714133"/>
              <a:ext cx="99692" cy="99693"/>
            </a:xfrm>
            <a:custGeom>
              <a:avLst/>
              <a:gdLst>
                <a:gd name="connsiteX0" fmla="*/ 99696 w 99692"/>
                <a:gd name="connsiteY0" fmla="*/ 50107 h 99693"/>
                <a:gd name="connsiteX1" fmla="*/ 49584 w 99692"/>
                <a:gd name="connsiteY1" fmla="*/ 99687 h 99693"/>
                <a:gd name="connsiteX2" fmla="*/ 4 w 99692"/>
                <a:gd name="connsiteY2" fmla="*/ 49575 h 99693"/>
                <a:gd name="connsiteX3" fmla="*/ 50116 w 99692"/>
                <a:gd name="connsiteY3" fmla="*/ -5 h 99693"/>
                <a:gd name="connsiteX4" fmla="*/ 99696 w 99692"/>
                <a:gd name="connsiteY4" fmla="*/ 49575 h 99693"/>
                <a:gd name="connsiteX5" fmla="*/ 49849 w 99692"/>
                <a:gd name="connsiteY5" fmla="*/ 50107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7"/>
                  </a:moveTo>
                  <a:cubicBezTo>
                    <a:pt x="99549" y="77636"/>
                    <a:pt x="77113" y="99834"/>
                    <a:pt x="49584" y="99687"/>
                  </a:cubicBezTo>
                  <a:cubicBezTo>
                    <a:pt x="22055" y="99540"/>
                    <a:pt x="-143" y="77104"/>
                    <a:pt x="4" y="49575"/>
                  </a:cubicBezTo>
                  <a:cubicBezTo>
                    <a:pt x="151" y="22046"/>
                    <a:pt x="22586" y="-152"/>
                    <a:pt x="50116" y="-5"/>
                  </a:cubicBezTo>
                  <a:cubicBezTo>
                    <a:pt x="77437" y="140"/>
                    <a:pt x="99550" y="22253"/>
                    <a:pt x="99696" y="49575"/>
                  </a:cubicBezTo>
                  <a:lnTo>
                    <a:pt x="49849" y="50107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47" name="Serbest Form: Şekil 46">
              <a:extLst>
                <a:ext uri="{FF2B5EF4-FFF2-40B4-BE49-F238E27FC236}">
                  <a16:creationId xmlns:a16="http://schemas.microsoft.com/office/drawing/2014/main" id="{E48B23AA-32DC-EC20-0CB9-FC60CC7B5D4F}"/>
                </a:ext>
              </a:extLst>
            </p:cNvPr>
            <p:cNvSpPr/>
            <p:nvPr/>
          </p:nvSpPr>
          <p:spPr>
            <a:xfrm>
              <a:off x="1494153" y="348857"/>
              <a:ext cx="598161" cy="498467"/>
            </a:xfrm>
            <a:custGeom>
              <a:avLst/>
              <a:gdLst>
                <a:gd name="connsiteX0" fmla="*/ 0 w 598161"/>
                <a:gd name="connsiteY0" fmla="*/ -1028 h 498467"/>
                <a:gd name="connsiteX1" fmla="*/ 0 w 598161"/>
                <a:gd name="connsiteY1" fmla="*/ 98665 h 498467"/>
                <a:gd name="connsiteX2" fmla="*/ 0 w 598161"/>
                <a:gd name="connsiteY2" fmla="*/ 231590 h 498467"/>
                <a:gd name="connsiteX3" fmla="*/ 0 w 598161"/>
                <a:gd name="connsiteY3" fmla="*/ 430977 h 498467"/>
                <a:gd name="connsiteX4" fmla="*/ 66462 w 598161"/>
                <a:gd name="connsiteY4" fmla="*/ 497439 h 498467"/>
                <a:gd name="connsiteX5" fmla="*/ 531699 w 598161"/>
                <a:gd name="connsiteY5" fmla="*/ 497439 h 498467"/>
                <a:gd name="connsiteX6" fmla="*/ 598161 w 598161"/>
                <a:gd name="connsiteY6" fmla="*/ 430977 h 498467"/>
                <a:gd name="connsiteX7" fmla="*/ 598161 w 598161"/>
                <a:gd name="connsiteY7" fmla="*/ 231590 h 498467"/>
                <a:gd name="connsiteX8" fmla="*/ 598161 w 598161"/>
                <a:gd name="connsiteY8" fmla="*/ 98665 h 498467"/>
                <a:gd name="connsiteX9" fmla="*/ 598161 w 598161"/>
                <a:gd name="connsiteY9" fmla="*/ -1028 h 498467"/>
                <a:gd name="connsiteX10" fmla="*/ 0 w 598161"/>
                <a:gd name="connsiteY10" fmla="*/ -1028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-1028"/>
                  </a:moveTo>
                  <a:lnTo>
                    <a:pt x="0" y="98665"/>
                  </a:lnTo>
                  <a:lnTo>
                    <a:pt x="0" y="231590"/>
                  </a:lnTo>
                  <a:lnTo>
                    <a:pt x="0" y="430977"/>
                  </a:lnTo>
                  <a:cubicBezTo>
                    <a:pt x="0" y="467530"/>
                    <a:pt x="29755" y="497439"/>
                    <a:pt x="66462" y="497439"/>
                  </a:cubicBezTo>
                  <a:lnTo>
                    <a:pt x="531699" y="497439"/>
                  </a:lnTo>
                  <a:cubicBezTo>
                    <a:pt x="568419" y="497439"/>
                    <a:pt x="598161" y="467530"/>
                    <a:pt x="598161" y="430977"/>
                  </a:cubicBezTo>
                  <a:lnTo>
                    <a:pt x="598161" y="231590"/>
                  </a:ln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48" name="Serbest Form: Şekil 47">
              <a:extLst>
                <a:ext uri="{FF2B5EF4-FFF2-40B4-BE49-F238E27FC236}">
                  <a16:creationId xmlns:a16="http://schemas.microsoft.com/office/drawing/2014/main" id="{905C8F47-1287-0C13-070A-E8D0B59A017C}"/>
                </a:ext>
              </a:extLst>
            </p:cNvPr>
            <p:cNvSpPr/>
            <p:nvPr/>
          </p:nvSpPr>
          <p:spPr>
            <a:xfrm>
              <a:off x="1494153" y="348857"/>
              <a:ext cx="598161" cy="465236"/>
            </a:xfrm>
            <a:custGeom>
              <a:avLst/>
              <a:gdLst>
                <a:gd name="connsiteX0" fmla="*/ 0 w 598161"/>
                <a:gd name="connsiteY0" fmla="*/ -1028 h 465236"/>
                <a:gd name="connsiteX1" fmla="*/ 0 w 598161"/>
                <a:gd name="connsiteY1" fmla="*/ 65434 h 465236"/>
                <a:gd name="connsiteX2" fmla="*/ 0 w 598161"/>
                <a:gd name="connsiteY2" fmla="*/ 198359 h 465236"/>
                <a:gd name="connsiteX3" fmla="*/ 0 w 598161"/>
                <a:gd name="connsiteY3" fmla="*/ 397746 h 465236"/>
                <a:gd name="connsiteX4" fmla="*/ 66462 w 598161"/>
                <a:gd name="connsiteY4" fmla="*/ 464208 h 465236"/>
                <a:gd name="connsiteX5" fmla="*/ 531699 w 598161"/>
                <a:gd name="connsiteY5" fmla="*/ 464208 h 465236"/>
                <a:gd name="connsiteX6" fmla="*/ 598161 w 598161"/>
                <a:gd name="connsiteY6" fmla="*/ 397746 h 465236"/>
                <a:gd name="connsiteX7" fmla="*/ 598161 w 598161"/>
                <a:gd name="connsiteY7" fmla="*/ 198359 h 465236"/>
                <a:gd name="connsiteX8" fmla="*/ 598161 w 598161"/>
                <a:gd name="connsiteY8" fmla="*/ 65434 h 465236"/>
                <a:gd name="connsiteX9" fmla="*/ 598161 w 598161"/>
                <a:gd name="connsiteY9" fmla="*/ -1028 h 465236"/>
                <a:gd name="connsiteX10" fmla="*/ 0 w 598161"/>
                <a:gd name="connsiteY10" fmla="*/ -1028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-1028"/>
                  </a:moveTo>
                  <a:lnTo>
                    <a:pt x="0" y="65434"/>
                  </a:lnTo>
                  <a:lnTo>
                    <a:pt x="0" y="198359"/>
                  </a:lnTo>
                  <a:lnTo>
                    <a:pt x="0" y="397746"/>
                  </a:lnTo>
                  <a:cubicBezTo>
                    <a:pt x="0" y="434299"/>
                    <a:pt x="29755" y="464208"/>
                    <a:pt x="66462" y="464208"/>
                  </a:cubicBezTo>
                  <a:lnTo>
                    <a:pt x="531699" y="464208"/>
                  </a:lnTo>
                  <a:cubicBezTo>
                    <a:pt x="568419" y="464208"/>
                    <a:pt x="598161" y="434299"/>
                    <a:pt x="598161" y="397746"/>
                  </a:cubicBezTo>
                  <a:lnTo>
                    <a:pt x="598161" y="198359"/>
                  </a:lnTo>
                  <a:lnTo>
                    <a:pt x="598161" y="65434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49" name="Serbest Form: Şekil 48">
              <a:extLst>
                <a:ext uri="{FF2B5EF4-FFF2-40B4-BE49-F238E27FC236}">
                  <a16:creationId xmlns:a16="http://schemas.microsoft.com/office/drawing/2014/main" id="{FA2B0B3B-8A74-8392-CEB7-E571428611AB}"/>
                </a:ext>
              </a:extLst>
            </p:cNvPr>
            <p:cNvSpPr/>
            <p:nvPr/>
          </p:nvSpPr>
          <p:spPr>
            <a:xfrm>
              <a:off x="1494153" y="348857"/>
              <a:ext cx="598161" cy="365542"/>
            </a:xfrm>
            <a:custGeom>
              <a:avLst/>
              <a:gdLst>
                <a:gd name="connsiteX0" fmla="*/ 0 w 598161"/>
                <a:gd name="connsiteY0" fmla="*/ -1028 h 365542"/>
                <a:gd name="connsiteX1" fmla="*/ 0 w 598161"/>
                <a:gd name="connsiteY1" fmla="*/ 98665 h 365542"/>
                <a:gd name="connsiteX2" fmla="*/ 0 w 598161"/>
                <a:gd name="connsiteY2" fmla="*/ 298052 h 365542"/>
                <a:gd name="connsiteX3" fmla="*/ 66462 w 598161"/>
                <a:gd name="connsiteY3" fmla="*/ 364514 h 365542"/>
                <a:gd name="connsiteX4" fmla="*/ 531699 w 598161"/>
                <a:gd name="connsiteY4" fmla="*/ 364514 h 365542"/>
                <a:gd name="connsiteX5" fmla="*/ 598161 w 598161"/>
                <a:gd name="connsiteY5" fmla="*/ 298052 h 365542"/>
                <a:gd name="connsiteX6" fmla="*/ 598161 w 598161"/>
                <a:gd name="connsiteY6" fmla="*/ 98665 h 365542"/>
                <a:gd name="connsiteX7" fmla="*/ 598161 w 598161"/>
                <a:gd name="connsiteY7" fmla="*/ -1028 h 365542"/>
                <a:gd name="connsiteX8" fmla="*/ 0 w 598161"/>
                <a:gd name="connsiteY8" fmla="*/ -1028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-1028"/>
                  </a:moveTo>
                  <a:lnTo>
                    <a:pt x="0" y="98665"/>
                  </a:lnTo>
                  <a:lnTo>
                    <a:pt x="0" y="298052"/>
                  </a:lnTo>
                  <a:cubicBezTo>
                    <a:pt x="0" y="334606"/>
                    <a:pt x="29755" y="364514"/>
                    <a:pt x="66462" y="364514"/>
                  </a:cubicBezTo>
                  <a:lnTo>
                    <a:pt x="531699" y="364514"/>
                  </a:lnTo>
                  <a:cubicBezTo>
                    <a:pt x="568419" y="364514"/>
                    <a:pt x="598161" y="334606"/>
                    <a:pt x="598161" y="298052"/>
                  </a:cubicBez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50" name="Serbest Form: Şekil 49">
              <a:extLst>
                <a:ext uri="{FF2B5EF4-FFF2-40B4-BE49-F238E27FC236}">
                  <a16:creationId xmlns:a16="http://schemas.microsoft.com/office/drawing/2014/main" id="{0D2996D7-C95C-0AF7-9B59-2EEA05F0BAFA}"/>
                </a:ext>
              </a:extLst>
            </p:cNvPr>
            <p:cNvSpPr/>
            <p:nvPr/>
          </p:nvSpPr>
          <p:spPr>
            <a:xfrm>
              <a:off x="1959390" y="547977"/>
              <a:ext cx="99692" cy="99693"/>
            </a:xfrm>
            <a:custGeom>
              <a:avLst/>
              <a:gdLst>
                <a:gd name="connsiteX0" fmla="*/ 99696 w 99692"/>
                <a:gd name="connsiteY0" fmla="*/ 50102 h 99693"/>
                <a:gd name="connsiteX1" fmla="*/ 49584 w 99692"/>
                <a:gd name="connsiteY1" fmla="*/ 99682 h 99693"/>
                <a:gd name="connsiteX2" fmla="*/ 4 w 99692"/>
                <a:gd name="connsiteY2" fmla="*/ 49570 h 99693"/>
                <a:gd name="connsiteX3" fmla="*/ 50116 w 99692"/>
                <a:gd name="connsiteY3" fmla="*/ -10 h 99693"/>
                <a:gd name="connsiteX4" fmla="*/ 99696 w 99692"/>
                <a:gd name="connsiteY4" fmla="*/ 49570 h 99693"/>
                <a:gd name="connsiteX5" fmla="*/ 49849 w 99692"/>
                <a:gd name="connsiteY5" fmla="*/ 5010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2"/>
                  </a:moveTo>
                  <a:cubicBezTo>
                    <a:pt x="99549" y="77631"/>
                    <a:pt x="77113" y="99829"/>
                    <a:pt x="49584" y="99682"/>
                  </a:cubicBezTo>
                  <a:cubicBezTo>
                    <a:pt x="22055" y="99535"/>
                    <a:pt x="-143" y="77099"/>
                    <a:pt x="4" y="49570"/>
                  </a:cubicBezTo>
                  <a:cubicBezTo>
                    <a:pt x="151" y="22041"/>
                    <a:pt x="22586" y="-157"/>
                    <a:pt x="50116" y="-10"/>
                  </a:cubicBezTo>
                  <a:cubicBezTo>
                    <a:pt x="77437" y="135"/>
                    <a:pt x="99550" y="22248"/>
                    <a:pt x="99696" y="49570"/>
                  </a:cubicBezTo>
                  <a:lnTo>
                    <a:pt x="49849" y="5010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51" name="Serbest Form: Şekil 50">
              <a:extLst>
                <a:ext uri="{FF2B5EF4-FFF2-40B4-BE49-F238E27FC236}">
                  <a16:creationId xmlns:a16="http://schemas.microsoft.com/office/drawing/2014/main" id="{CC71632D-BAA7-CFC5-B869-0A2AA9CF6E37}"/>
                </a:ext>
              </a:extLst>
            </p:cNvPr>
            <p:cNvSpPr/>
            <p:nvPr/>
          </p:nvSpPr>
          <p:spPr>
            <a:xfrm>
              <a:off x="1494153" y="382087"/>
              <a:ext cx="598161" cy="299080"/>
            </a:xfrm>
            <a:custGeom>
              <a:avLst/>
              <a:gdLst>
                <a:gd name="connsiteX0" fmla="*/ 0 w 598161"/>
                <a:gd name="connsiteY0" fmla="*/ 0 h 299080"/>
                <a:gd name="connsiteX1" fmla="*/ 0 w 598161"/>
                <a:gd name="connsiteY1" fmla="*/ 33231 h 299080"/>
                <a:gd name="connsiteX2" fmla="*/ 0 w 598161"/>
                <a:gd name="connsiteY2" fmla="*/ 232618 h 299080"/>
                <a:gd name="connsiteX3" fmla="*/ 66462 w 598161"/>
                <a:gd name="connsiteY3" fmla="*/ 299081 h 299080"/>
                <a:gd name="connsiteX4" fmla="*/ 531699 w 598161"/>
                <a:gd name="connsiteY4" fmla="*/ 299081 h 299080"/>
                <a:gd name="connsiteX5" fmla="*/ 598161 w 598161"/>
                <a:gd name="connsiteY5" fmla="*/ 232618 h 299080"/>
                <a:gd name="connsiteX6" fmla="*/ 598161 w 598161"/>
                <a:gd name="connsiteY6" fmla="*/ 33231 h 299080"/>
                <a:gd name="connsiteX7" fmla="*/ 598161 w 598161"/>
                <a:gd name="connsiteY7" fmla="*/ 0 h 299080"/>
                <a:gd name="connsiteX8" fmla="*/ 0 w 598161"/>
                <a:gd name="connsiteY8" fmla="*/ 0 h 29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299080">
                  <a:moveTo>
                    <a:pt x="0" y="0"/>
                  </a:moveTo>
                  <a:lnTo>
                    <a:pt x="0" y="33231"/>
                  </a:lnTo>
                  <a:lnTo>
                    <a:pt x="0" y="232618"/>
                  </a:lnTo>
                  <a:cubicBezTo>
                    <a:pt x="0" y="269339"/>
                    <a:pt x="29755" y="299081"/>
                    <a:pt x="66462" y="299081"/>
                  </a:cubicBezTo>
                  <a:lnTo>
                    <a:pt x="531699" y="299081"/>
                  </a:lnTo>
                  <a:cubicBezTo>
                    <a:pt x="568419" y="299081"/>
                    <a:pt x="598161" y="269339"/>
                    <a:pt x="598161" y="232618"/>
                  </a:cubicBezTo>
                  <a:lnTo>
                    <a:pt x="598161" y="33231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52" name="Serbest Form: Şekil 51">
              <a:extLst>
                <a:ext uri="{FF2B5EF4-FFF2-40B4-BE49-F238E27FC236}">
                  <a16:creationId xmlns:a16="http://schemas.microsoft.com/office/drawing/2014/main" id="{394C75B1-B0DD-6388-81FC-E2B90755751D}"/>
                </a:ext>
              </a:extLst>
            </p:cNvPr>
            <p:cNvSpPr/>
            <p:nvPr/>
          </p:nvSpPr>
          <p:spPr>
            <a:xfrm>
              <a:off x="1494153" y="382087"/>
              <a:ext cx="598161" cy="265849"/>
            </a:xfrm>
            <a:custGeom>
              <a:avLst/>
              <a:gdLst>
                <a:gd name="connsiteX0" fmla="*/ 0 w 598161"/>
                <a:gd name="connsiteY0" fmla="*/ 0 h 265849"/>
                <a:gd name="connsiteX1" fmla="*/ 0 w 598161"/>
                <a:gd name="connsiteY1" fmla="*/ 199387 h 265849"/>
                <a:gd name="connsiteX2" fmla="*/ 66462 w 598161"/>
                <a:gd name="connsiteY2" fmla="*/ 265849 h 265849"/>
                <a:gd name="connsiteX3" fmla="*/ 531699 w 598161"/>
                <a:gd name="connsiteY3" fmla="*/ 265849 h 265849"/>
                <a:gd name="connsiteX4" fmla="*/ 598161 w 598161"/>
                <a:gd name="connsiteY4" fmla="*/ 199387 h 265849"/>
                <a:gd name="connsiteX5" fmla="*/ 598161 w 598161"/>
                <a:gd name="connsiteY5" fmla="*/ 0 h 265849"/>
                <a:gd name="connsiteX6" fmla="*/ 0 w 598161"/>
                <a:gd name="connsiteY6" fmla="*/ 0 h 26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265849">
                  <a:moveTo>
                    <a:pt x="0" y="0"/>
                  </a:moveTo>
                  <a:lnTo>
                    <a:pt x="0" y="199387"/>
                  </a:lnTo>
                  <a:cubicBezTo>
                    <a:pt x="0" y="236107"/>
                    <a:pt x="29755" y="265849"/>
                    <a:pt x="66462" y="265849"/>
                  </a:cubicBezTo>
                  <a:lnTo>
                    <a:pt x="531699" y="265849"/>
                  </a:lnTo>
                  <a:cubicBezTo>
                    <a:pt x="568419" y="265849"/>
                    <a:pt x="598161" y="236107"/>
                    <a:pt x="598161" y="199387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53" name="Serbest Form: Şekil 52">
              <a:extLst>
                <a:ext uri="{FF2B5EF4-FFF2-40B4-BE49-F238E27FC236}">
                  <a16:creationId xmlns:a16="http://schemas.microsoft.com/office/drawing/2014/main" id="{CB49902F-F262-911B-11BA-3BA3E0D9FB3C}"/>
                </a:ext>
              </a:extLst>
            </p:cNvPr>
            <p:cNvSpPr/>
            <p:nvPr/>
          </p:nvSpPr>
          <p:spPr>
            <a:xfrm>
              <a:off x="1494153" y="382087"/>
              <a:ext cx="598161" cy="166155"/>
            </a:xfrm>
            <a:custGeom>
              <a:avLst/>
              <a:gdLst>
                <a:gd name="connsiteX0" fmla="*/ 0 w 598161"/>
                <a:gd name="connsiteY0" fmla="*/ 0 h 166155"/>
                <a:gd name="connsiteX1" fmla="*/ 0 w 598161"/>
                <a:gd name="connsiteY1" fmla="*/ 99694 h 166155"/>
                <a:gd name="connsiteX2" fmla="*/ 66462 w 598161"/>
                <a:gd name="connsiteY2" fmla="*/ 166156 h 166155"/>
                <a:gd name="connsiteX3" fmla="*/ 531699 w 598161"/>
                <a:gd name="connsiteY3" fmla="*/ 166156 h 166155"/>
                <a:gd name="connsiteX4" fmla="*/ 598161 w 598161"/>
                <a:gd name="connsiteY4" fmla="*/ 99694 h 166155"/>
                <a:gd name="connsiteX5" fmla="*/ 598161 w 598161"/>
                <a:gd name="connsiteY5" fmla="*/ 0 h 166155"/>
                <a:gd name="connsiteX6" fmla="*/ 0 w 598161"/>
                <a:gd name="connsiteY6" fmla="*/ 0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0" y="0"/>
                  </a:moveTo>
                  <a:lnTo>
                    <a:pt x="0" y="99694"/>
                  </a:lnTo>
                  <a:cubicBezTo>
                    <a:pt x="0" y="136401"/>
                    <a:pt x="29755" y="166156"/>
                    <a:pt x="66462" y="166156"/>
                  </a:cubicBezTo>
                  <a:lnTo>
                    <a:pt x="531699" y="166156"/>
                  </a:lnTo>
                  <a:cubicBezTo>
                    <a:pt x="568419" y="166156"/>
                    <a:pt x="598161" y="136401"/>
                    <a:pt x="598161" y="99694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 dirty="0"/>
            </a:p>
          </p:txBody>
        </p:sp>
        <p:sp>
          <p:nvSpPr>
            <p:cNvPr id="54" name="Serbest Form: Şekil 53">
              <a:extLst>
                <a:ext uri="{FF2B5EF4-FFF2-40B4-BE49-F238E27FC236}">
                  <a16:creationId xmlns:a16="http://schemas.microsoft.com/office/drawing/2014/main" id="{89C2A8B4-11D8-826F-D02B-487A5E44535A}"/>
                </a:ext>
              </a:extLst>
            </p:cNvPr>
            <p:cNvSpPr/>
            <p:nvPr/>
          </p:nvSpPr>
          <p:spPr>
            <a:xfrm>
              <a:off x="1494153" y="282394"/>
              <a:ext cx="598161" cy="166155"/>
            </a:xfrm>
            <a:custGeom>
              <a:avLst/>
              <a:gdLst>
                <a:gd name="connsiteX0" fmla="*/ 598161 w 598161"/>
                <a:gd name="connsiteY0" fmla="*/ 165127 h 166155"/>
                <a:gd name="connsiteX1" fmla="*/ 598161 w 598161"/>
                <a:gd name="connsiteY1" fmla="*/ 65434 h 166155"/>
                <a:gd name="connsiteX2" fmla="*/ 531699 w 598161"/>
                <a:gd name="connsiteY2" fmla="*/ -1028 h 166155"/>
                <a:gd name="connsiteX3" fmla="*/ 66462 w 598161"/>
                <a:gd name="connsiteY3" fmla="*/ -1028 h 166155"/>
                <a:gd name="connsiteX4" fmla="*/ 0 w 598161"/>
                <a:gd name="connsiteY4" fmla="*/ 65434 h 166155"/>
                <a:gd name="connsiteX5" fmla="*/ 0 w 598161"/>
                <a:gd name="connsiteY5" fmla="*/ 165127 h 166155"/>
                <a:gd name="connsiteX6" fmla="*/ 598161 w 598161"/>
                <a:gd name="connsiteY6" fmla="*/ 165127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598161" y="165127"/>
                  </a:moveTo>
                  <a:lnTo>
                    <a:pt x="598161" y="65434"/>
                  </a:lnTo>
                  <a:cubicBezTo>
                    <a:pt x="598161" y="28880"/>
                    <a:pt x="568419" y="-1028"/>
                    <a:pt x="531699" y="-1028"/>
                  </a:cubicBezTo>
                  <a:lnTo>
                    <a:pt x="66462" y="-1028"/>
                  </a:lnTo>
                  <a:cubicBezTo>
                    <a:pt x="29755" y="-1028"/>
                    <a:pt x="0" y="28880"/>
                    <a:pt x="0" y="65434"/>
                  </a:cubicBezTo>
                  <a:lnTo>
                    <a:pt x="0" y="165127"/>
                  </a:lnTo>
                  <a:lnTo>
                    <a:pt x="598161" y="165127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 dirty="0"/>
            </a:p>
          </p:txBody>
        </p:sp>
      </p:grpSp>
      <p:sp>
        <p:nvSpPr>
          <p:cNvPr id="55" name="Serbest Form: Şekil 54">
            <a:extLst>
              <a:ext uri="{FF2B5EF4-FFF2-40B4-BE49-F238E27FC236}">
                <a16:creationId xmlns:a16="http://schemas.microsoft.com/office/drawing/2014/main" id="{B31F8BA3-3746-F5CD-84A1-5275B20D681A}"/>
              </a:ext>
            </a:extLst>
          </p:cNvPr>
          <p:cNvSpPr/>
          <p:nvPr/>
        </p:nvSpPr>
        <p:spPr>
          <a:xfrm>
            <a:off x="10129418" y="3083854"/>
            <a:ext cx="950265" cy="244745"/>
          </a:xfrm>
          <a:custGeom>
            <a:avLst/>
            <a:gdLst>
              <a:gd name="connsiteX0" fmla="*/ 0 w 598161"/>
              <a:gd name="connsiteY0" fmla="*/ 0 h 166155"/>
              <a:gd name="connsiteX1" fmla="*/ 0 w 598161"/>
              <a:gd name="connsiteY1" fmla="*/ 99694 h 166155"/>
              <a:gd name="connsiteX2" fmla="*/ 66462 w 598161"/>
              <a:gd name="connsiteY2" fmla="*/ 166156 h 166155"/>
              <a:gd name="connsiteX3" fmla="*/ 531699 w 598161"/>
              <a:gd name="connsiteY3" fmla="*/ 166156 h 166155"/>
              <a:gd name="connsiteX4" fmla="*/ 598161 w 598161"/>
              <a:gd name="connsiteY4" fmla="*/ 99694 h 166155"/>
              <a:gd name="connsiteX5" fmla="*/ 598161 w 598161"/>
              <a:gd name="connsiteY5" fmla="*/ 0 h 166155"/>
              <a:gd name="connsiteX6" fmla="*/ 0 w 598161"/>
              <a:gd name="connsiteY6" fmla="*/ 0 h 16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8161" h="166155">
                <a:moveTo>
                  <a:pt x="0" y="0"/>
                </a:moveTo>
                <a:lnTo>
                  <a:pt x="0" y="99694"/>
                </a:lnTo>
                <a:cubicBezTo>
                  <a:pt x="0" y="136401"/>
                  <a:pt x="29755" y="166156"/>
                  <a:pt x="66462" y="166156"/>
                </a:cubicBezTo>
                <a:lnTo>
                  <a:pt x="531699" y="166156"/>
                </a:lnTo>
                <a:cubicBezTo>
                  <a:pt x="568419" y="166156"/>
                  <a:pt x="598161" y="136401"/>
                  <a:pt x="598161" y="99694"/>
                </a:cubicBezTo>
                <a:lnTo>
                  <a:pt x="598161" y="0"/>
                </a:lnTo>
                <a:lnTo>
                  <a:pt x="0" y="0"/>
                </a:lnTo>
                <a:close/>
              </a:path>
            </a:pathLst>
          </a:custGeom>
          <a:solidFill>
            <a:srgbClr val="2E75B6">
              <a:alpha val="80000"/>
            </a:srgbClr>
          </a:solidFill>
          <a:ln w="32941" cap="flat">
            <a:noFill/>
            <a:prstDash val="solid"/>
            <a:miter/>
          </a:ln>
        </p:spPr>
        <p:txBody>
          <a:bodyPr rtlCol="0" anchor="ctr"/>
          <a:lstStyle/>
          <a:p>
            <a:endParaRPr lang="en-DE" sz="900" dirty="0"/>
          </a:p>
        </p:txBody>
      </p:sp>
      <p:sp>
        <p:nvSpPr>
          <p:cNvPr id="56" name="Serbest Form: Şekil 55">
            <a:extLst>
              <a:ext uri="{FF2B5EF4-FFF2-40B4-BE49-F238E27FC236}">
                <a16:creationId xmlns:a16="http://schemas.microsoft.com/office/drawing/2014/main" id="{C15C8B4C-28C9-DD94-BB96-4C1414AF0CFD}"/>
              </a:ext>
            </a:extLst>
          </p:cNvPr>
          <p:cNvSpPr/>
          <p:nvPr/>
        </p:nvSpPr>
        <p:spPr>
          <a:xfrm>
            <a:off x="10129418" y="2227046"/>
            <a:ext cx="950265" cy="244745"/>
          </a:xfrm>
          <a:custGeom>
            <a:avLst/>
            <a:gdLst>
              <a:gd name="connsiteX0" fmla="*/ 598161 w 598161"/>
              <a:gd name="connsiteY0" fmla="*/ 165127 h 166155"/>
              <a:gd name="connsiteX1" fmla="*/ 598161 w 598161"/>
              <a:gd name="connsiteY1" fmla="*/ 65434 h 166155"/>
              <a:gd name="connsiteX2" fmla="*/ 531699 w 598161"/>
              <a:gd name="connsiteY2" fmla="*/ -1028 h 166155"/>
              <a:gd name="connsiteX3" fmla="*/ 66462 w 598161"/>
              <a:gd name="connsiteY3" fmla="*/ -1028 h 166155"/>
              <a:gd name="connsiteX4" fmla="*/ 0 w 598161"/>
              <a:gd name="connsiteY4" fmla="*/ 65434 h 166155"/>
              <a:gd name="connsiteX5" fmla="*/ 0 w 598161"/>
              <a:gd name="connsiteY5" fmla="*/ 165127 h 166155"/>
              <a:gd name="connsiteX6" fmla="*/ 598161 w 598161"/>
              <a:gd name="connsiteY6" fmla="*/ 165127 h 16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8161" h="166155">
                <a:moveTo>
                  <a:pt x="598161" y="165127"/>
                </a:moveTo>
                <a:lnTo>
                  <a:pt x="598161" y="65434"/>
                </a:lnTo>
                <a:cubicBezTo>
                  <a:pt x="598161" y="28880"/>
                  <a:pt x="568419" y="-1028"/>
                  <a:pt x="531699" y="-1028"/>
                </a:cubicBezTo>
                <a:lnTo>
                  <a:pt x="66462" y="-1028"/>
                </a:lnTo>
                <a:cubicBezTo>
                  <a:pt x="29755" y="-1028"/>
                  <a:pt x="0" y="28880"/>
                  <a:pt x="0" y="65434"/>
                </a:cubicBezTo>
                <a:lnTo>
                  <a:pt x="0" y="165127"/>
                </a:lnTo>
                <a:lnTo>
                  <a:pt x="598161" y="165127"/>
                </a:lnTo>
                <a:close/>
              </a:path>
            </a:pathLst>
          </a:custGeom>
          <a:solidFill>
            <a:srgbClr val="2E75B6">
              <a:alpha val="80000"/>
            </a:srgbClr>
          </a:solidFill>
          <a:ln w="32941" cap="flat">
            <a:noFill/>
            <a:prstDash val="solid"/>
            <a:miter/>
          </a:ln>
        </p:spPr>
        <p:txBody>
          <a:bodyPr rtlCol="0" anchor="ctr"/>
          <a:lstStyle/>
          <a:p>
            <a:endParaRPr lang="en-DE" sz="900" dirty="0"/>
          </a:p>
        </p:txBody>
      </p:sp>
      <p:sp>
        <p:nvSpPr>
          <p:cNvPr id="57" name="Dikdörtgen 56">
            <a:extLst>
              <a:ext uri="{FF2B5EF4-FFF2-40B4-BE49-F238E27FC236}">
                <a16:creationId xmlns:a16="http://schemas.microsoft.com/office/drawing/2014/main" id="{B63AC1FC-1C43-E9FE-6F5A-55CB418940EA}"/>
              </a:ext>
            </a:extLst>
          </p:cNvPr>
          <p:cNvSpPr/>
          <p:nvPr/>
        </p:nvSpPr>
        <p:spPr>
          <a:xfrm>
            <a:off x="10132080" y="2471399"/>
            <a:ext cx="947603" cy="612062"/>
          </a:xfrm>
          <a:prstGeom prst="rect">
            <a:avLst/>
          </a:prstGeom>
          <a:solidFill>
            <a:srgbClr val="2E75B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afik 27">
            <a:extLst>
              <a:ext uri="{FF2B5EF4-FFF2-40B4-BE49-F238E27FC236}">
                <a16:creationId xmlns:a16="http://schemas.microsoft.com/office/drawing/2014/main" id="{F201E336-C56F-758B-A173-24AB63DDFA11}"/>
              </a:ext>
            </a:extLst>
          </p:cNvPr>
          <p:cNvGrpSpPr/>
          <p:nvPr/>
        </p:nvGrpSpPr>
        <p:grpSpPr>
          <a:xfrm>
            <a:off x="10129419" y="4635983"/>
            <a:ext cx="950265" cy="1076881"/>
            <a:chOff x="1494153" y="282394"/>
            <a:chExt cx="598161" cy="731085"/>
          </a:xfrm>
          <a:effectLst>
            <a:outerShdw blurRad="76200" dist="38100" dir="2700000" algn="tl" rotWithShape="0">
              <a:prstClr val="black">
                <a:alpha val="63000"/>
              </a:prstClr>
            </a:outerShdw>
          </a:effectLst>
        </p:grpSpPr>
        <p:sp>
          <p:nvSpPr>
            <p:cNvPr id="59" name="Serbest Form: Şekil 58">
              <a:extLst>
                <a:ext uri="{FF2B5EF4-FFF2-40B4-BE49-F238E27FC236}">
                  <a16:creationId xmlns:a16="http://schemas.microsoft.com/office/drawing/2014/main" id="{7623CC10-BAC8-BD2B-EE70-D9D8EA6C2A2B}"/>
                </a:ext>
              </a:extLst>
            </p:cNvPr>
            <p:cNvSpPr/>
            <p:nvPr/>
          </p:nvSpPr>
          <p:spPr>
            <a:xfrm>
              <a:off x="1959390" y="880289"/>
              <a:ext cx="99692" cy="99693"/>
            </a:xfrm>
            <a:custGeom>
              <a:avLst/>
              <a:gdLst>
                <a:gd name="connsiteX0" fmla="*/ 99696 w 99692"/>
                <a:gd name="connsiteY0" fmla="*/ 50112 h 99693"/>
                <a:gd name="connsiteX1" fmla="*/ 49584 w 99692"/>
                <a:gd name="connsiteY1" fmla="*/ 99692 h 99693"/>
                <a:gd name="connsiteX2" fmla="*/ 4 w 99692"/>
                <a:gd name="connsiteY2" fmla="*/ 49580 h 99693"/>
                <a:gd name="connsiteX3" fmla="*/ 50116 w 99692"/>
                <a:gd name="connsiteY3" fmla="*/ 0 h 99693"/>
                <a:gd name="connsiteX4" fmla="*/ 99696 w 99692"/>
                <a:gd name="connsiteY4" fmla="*/ 49580 h 99693"/>
                <a:gd name="connsiteX5" fmla="*/ 49849 w 99692"/>
                <a:gd name="connsiteY5" fmla="*/ 5011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12"/>
                  </a:moveTo>
                  <a:cubicBezTo>
                    <a:pt x="99549" y="77641"/>
                    <a:pt x="77113" y="99839"/>
                    <a:pt x="49584" y="99692"/>
                  </a:cubicBezTo>
                  <a:cubicBezTo>
                    <a:pt x="22055" y="99545"/>
                    <a:pt x="-143" y="77109"/>
                    <a:pt x="4" y="49580"/>
                  </a:cubicBezTo>
                  <a:cubicBezTo>
                    <a:pt x="151" y="22051"/>
                    <a:pt x="22586" y="-147"/>
                    <a:pt x="50116" y="0"/>
                  </a:cubicBezTo>
                  <a:cubicBezTo>
                    <a:pt x="77437" y="145"/>
                    <a:pt x="99550" y="22258"/>
                    <a:pt x="99696" y="49580"/>
                  </a:cubicBezTo>
                  <a:lnTo>
                    <a:pt x="49849" y="5011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60" name="Serbest Form: Şekil 59">
              <a:extLst>
                <a:ext uri="{FF2B5EF4-FFF2-40B4-BE49-F238E27FC236}">
                  <a16:creationId xmlns:a16="http://schemas.microsoft.com/office/drawing/2014/main" id="{43926FF1-5374-5EF3-D72D-75BE8E4DFE19}"/>
                </a:ext>
              </a:extLst>
            </p:cNvPr>
            <p:cNvSpPr/>
            <p:nvPr/>
          </p:nvSpPr>
          <p:spPr>
            <a:xfrm>
              <a:off x="1494153" y="515012"/>
              <a:ext cx="598161" cy="498467"/>
            </a:xfrm>
            <a:custGeom>
              <a:avLst/>
              <a:gdLst>
                <a:gd name="connsiteX0" fmla="*/ 0 w 598161"/>
                <a:gd name="connsiteY0" fmla="*/ 0 h 498467"/>
                <a:gd name="connsiteX1" fmla="*/ 0 w 598161"/>
                <a:gd name="connsiteY1" fmla="*/ 99694 h 498467"/>
                <a:gd name="connsiteX2" fmla="*/ 0 w 598161"/>
                <a:gd name="connsiteY2" fmla="*/ 232618 h 498467"/>
                <a:gd name="connsiteX3" fmla="*/ 0 w 598161"/>
                <a:gd name="connsiteY3" fmla="*/ 432005 h 498467"/>
                <a:gd name="connsiteX4" fmla="*/ 66462 w 598161"/>
                <a:gd name="connsiteY4" fmla="*/ 498468 h 498467"/>
                <a:gd name="connsiteX5" fmla="*/ 531699 w 598161"/>
                <a:gd name="connsiteY5" fmla="*/ 498468 h 498467"/>
                <a:gd name="connsiteX6" fmla="*/ 598161 w 598161"/>
                <a:gd name="connsiteY6" fmla="*/ 432005 h 498467"/>
                <a:gd name="connsiteX7" fmla="*/ 598161 w 598161"/>
                <a:gd name="connsiteY7" fmla="*/ 232618 h 498467"/>
                <a:gd name="connsiteX8" fmla="*/ 598161 w 598161"/>
                <a:gd name="connsiteY8" fmla="*/ 99694 h 498467"/>
                <a:gd name="connsiteX9" fmla="*/ 598161 w 598161"/>
                <a:gd name="connsiteY9" fmla="*/ 0 h 498467"/>
                <a:gd name="connsiteX10" fmla="*/ 0 w 598161"/>
                <a:gd name="connsiteY10" fmla="*/ 0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0"/>
                  </a:moveTo>
                  <a:lnTo>
                    <a:pt x="0" y="99694"/>
                  </a:lnTo>
                  <a:lnTo>
                    <a:pt x="0" y="232618"/>
                  </a:lnTo>
                  <a:lnTo>
                    <a:pt x="0" y="432005"/>
                  </a:lnTo>
                  <a:cubicBezTo>
                    <a:pt x="0" y="468726"/>
                    <a:pt x="29755" y="498468"/>
                    <a:pt x="66462" y="498468"/>
                  </a:cubicBezTo>
                  <a:lnTo>
                    <a:pt x="531699" y="498468"/>
                  </a:lnTo>
                  <a:cubicBezTo>
                    <a:pt x="568419" y="498468"/>
                    <a:pt x="598161" y="468726"/>
                    <a:pt x="598161" y="432005"/>
                  </a:cubicBezTo>
                  <a:lnTo>
                    <a:pt x="598161" y="232618"/>
                  </a:ln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61" name="Serbest Form: Şekil 60">
              <a:extLst>
                <a:ext uri="{FF2B5EF4-FFF2-40B4-BE49-F238E27FC236}">
                  <a16:creationId xmlns:a16="http://schemas.microsoft.com/office/drawing/2014/main" id="{855FF5CD-FA2F-8786-49DF-E34F37F912FB}"/>
                </a:ext>
              </a:extLst>
            </p:cNvPr>
            <p:cNvSpPr/>
            <p:nvPr/>
          </p:nvSpPr>
          <p:spPr>
            <a:xfrm>
              <a:off x="1494153" y="515012"/>
              <a:ext cx="598161" cy="465236"/>
            </a:xfrm>
            <a:custGeom>
              <a:avLst/>
              <a:gdLst>
                <a:gd name="connsiteX0" fmla="*/ 0 w 598161"/>
                <a:gd name="connsiteY0" fmla="*/ 0 h 465236"/>
                <a:gd name="connsiteX1" fmla="*/ 0 w 598161"/>
                <a:gd name="connsiteY1" fmla="*/ 66462 h 465236"/>
                <a:gd name="connsiteX2" fmla="*/ 0 w 598161"/>
                <a:gd name="connsiteY2" fmla="*/ 199387 h 465236"/>
                <a:gd name="connsiteX3" fmla="*/ 0 w 598161"/>
                <a:gd name="connsiteY3" fmla="*/ 398774 h 465236"/>
                <a:gd name="connsiteX4" fmla="*/ 66462 w 598161"/>
                <a:gd name="connsiteY4" fmla="*/ 465236 h 465236"/>
                <a:gd name="connsiteX5" fmla="*/ 531699 w 598161"/>
                <a:gd name="connsiteY5" fmla="*/ 465236 h 465236"/>
                <a:gd name="connsiteX6" fmla="*/ 598161 w 598161"/>
                <a:gd name="connsiteY6" fmla="*/ 398774 h 465236"/>
                <a:gd name="connsiteX7" fmla="*/ 598161 w 598161"/>
                <a:gd name="connsiteY7" fmla="*/ 199387 h 465236"/>
                <a:gd name="connsiteX8" fmla="*/ 598161 w 598161"/>
                <a:gd name="connsiteY8" fmla="*/ 66462 h 465236"/>
                <a:gd name="connsiteX9" fmla="*/ 598161 w 598161"/>
                <a:gd name="connsiteY9" fmla="*/ 0 h 465236"/>
                <a:gd name="connsiteX10" fmla="*/ 0 w 598161"/>
                <a:gd name="connsiteY10" fmla="*/ 0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0"/>
                  </a:moveTo>
                  <a:lnTo>
                    <a:pt x="0" y="66462"/>
                  </a:lnTo>
                  <a:lnTo>
                    <a:pt x="0" y="199387"/>
                  </a:lnTo>
                  <a:lnTo>
                    <a:pt x="0" y="398774"/>
                  </a:lnTo>
                  <a:cubicBezTo>
                    <a:pt x="0" y="435494"/>
                    <a:pt x="29755" y="465236"/>
                    <a:pt x="66462" y="465236"/>
                  </a:cubicBezTo>
                  <a:lnTo>
                    <a:pt x="531699" y="465236"/>
                  </a:lnTo>
                  <a:cubicBezTo>
                    <a:pt x="568419" y="465236"/>
                    <a:pt x="598161" y="435494"/>
                    <a:pt x="598161" y="398774"/>
                  </a:cubicBezTo>
                  <a:lnTo>
                    <a:pt x="598161" y="199387"/>
                  </a:lnTo>
                  <a:lnTo>
                    <a:pt x="598161" y="66462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62" name="Serbest Form: Şekil 61">
              <a:extLst>
                <a:ext uri="{FF2B5EF4-FFF2-40B4-BE49-F238E27FC236}">
                  <a16:creationId xmlns:a16="http://schemas.microsoft.com/office/drawing/2014/main" id="{13F78282-F8AF-55A1-C661-297687C05078}"/>
                </a:ext>
              </a:extLst>
            </p:cNvPr>
            <p:cNvSpPr/>
            <p:nvPr/>
          </p:nvSpPr>
          <p:spPr>
            <a:xfrm>
              <a:off x="1494153" y="515012"/>
              <a:ext cx="598161" cy="365542"/>
            </a:xfrm>
            <a:custGeom>
              <a:avLst/>
              <a:gdLst>
                <a:gd name="connsiteX0" fmla="*/ 0 w 598161"/>
                <a:gd name="connsiteY0" fmla="*/ 0 h 365542"/>
                <a:gd name="connsiteX1" fmla="*/ 0 w 598161"/>
                <a:gd name="connsiteY1" fmla="*/ 99694 h 365542"/>
                <a:gd name="connsiteX2" fmla="*/ 0 w 598161"/>
                <a:gd name="connsiteY2" fmla="*/ 299081 h 365542"/>
                <a:gd name="connsiteX3" fmla="*/ 66462 w 598161"/>
                <a:gd name="connsiteY3" fmla="*/ 365543 h 365542"/>
                <a:gd name="connsiteX4" fmla="*/ 531699 w 598161"/>
                <a:gd name="connsiteY4" fmla="*/ 365543 h 365542"/>
                <a:gd name="connsiteX5" fmla="*/ 598161 w 598161"/>
                <a:gd name="connsiteY5" fmla="*/ 299081 h 365542"/>
                <a:gd name="connsiteX6" fmla="*/ 598161 w 598161"/>
                <a:gd name="connsiteY6" fmla="*/ 99694 h 365542"/>
                <a:gd name="connsiteX7" fmla="*/ 598161 w 598161"/>
                <a:gd name="connsiteY7" fmla="*/ 0 h 365542"/>
                <a:gd name="connsiteX8" fmla="*/ 0 w 598161"/>
                <a:gd name="connsiteY8" fmla="*/ 0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0"/>
                  </a:moveTo>
                  <a:lnTo>
                    <a:pt x="0" y="99694"/>
                  </a:lnTo>
                  <a:lnTo>
                    <a:pt x="0" y="299081"/>
                  </a:lnTo>
                  <a:cubicBezTo>
                    <a:pt x="0" y="335801"/>
                    <a:pt x="29755" y="365543"/>
                    <a:pt x="66462" y="365543"/>
                  </a:cubicBezTo>
                  <a:lnTo>
                    <a:pt x="531699" y="365543"/>
                  </a:lnTo>
                  <a:cubicBezTo>
                    <a:pt x="568419" y="365543"/>
                    <a:pt x="598161" y="335801"/>
                    <a:pt x="598161" y="299081"/>
                  </a:cubicBez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63" name="Serbest Form: Şekil 62">
              <a:extLst>
                <a:ext uri="{FF2B5EF4-FFF2-40B4-BE49-F238E27FC236}">
                  <a16:creationId xmlns:a16="http://schemas.microsoft.com/office/drawing/2014/main" id="{823EB16A-8BBF-5677-9B0B-7E5F8B200E85}"/>
                </a:ext>
              </a:extLst>
            </p:cNvPr>
            <p:cNvSpPr/>
            <p:nvPr/>
          </p:nvSpPr>
          <p:spPr>
            <a:xfrm>
              <a:off x="1959390" y="714133"/>
              <a:ext cx="99692" cy="99693"/>
            </a:xfrm>
            <a:custGeom>
              <a:avLst/>
              <a:gdLst>
                <a:gd name="connsiteX0" fmla="*/ 99696 w 99692"/>
                <a:gd name="connsiteY0" fmla="*/ 50107 h 99693"/>
                <a:gd name="connsiteX1" fmla="*/ 49584 w 99692"/>
                <a:gd name="connsiteY1" fmla="*/ 99687 h 99693"/>
                <a:gd name="connsiteX2" fmla="*/ 4 w 99692"/>
                <a:gd name="connsiteY2" fmla="*/ 49575 h 99693"/>
                <a:gd name="connsiteX3" fmla="*/ 50116 w 99692"/>
                <a:gd name="connsiteY3" fmla="*/ -5 h 99693"/>
                <a:gd name="connsiteX4" fmla="*/ 99696 w 99692"/>
                <a:gd name="connsiteY4" fmla="*/ 49575 h 99693"/>
                <a:gd name="connsiteX5" fmla="*/ 49849 w 99692"/>
                <a:gd name="connsiteY5" fmla="*/ 50107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7"/>
                  </a:moveTo>
                  <a:cubicBezTo>
                    <a:pt x="99549" y="77636"/>
                    <a:pt x="77113" y="99834"/>
                    <a:pt x="49584" y="99687"/>
                  </a:cubicBezTo>
                  <a:cubicBezTo>
                    <a:pt x="22055" y="99540"/>
                    <a:pt x="-143" y="77104"/>
                    <a:pt x="4" y="49575"/>
                  </a:cubicBezTo>
                  <a:cubicBezTo>
                    <a:pt x="151" y="22046"/>
                    <a:pt x="22586" y="-152"/>
                    <a:pt x="50116" y="-5"/>
                  </a:cubicBezTo>
                  <a:cubicBezTo>
                    <a:pt x="77437" y="140"/>
                    <a:pt x="99550" y="22253"/>
                    <a:pt x="99696" y="49575"/>
                  </a:cubicBezTo>
                  <a:lnTo>
                    <a:pt x="49849" y="50107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64" name="Serbest Form: Şekil 63">
              <a:extLst>
                <a:ext uri="{FF2B5EF4-FFF2-40B4-BE49-F238E27FC236}">
                  <a16:creationId xmlns:a16="http://schemas.microsoft.com/office/drawing/2014/main" id="{F32EEF83-BF03-8E8B-0640-8D92F9DEF0B5}"/>
                </a:ext>
              </a:extLst>
            </p:cNvPr>
            <p:cNvSpPr/>
            <p:nvPr/>
          </p:nvSpPr>
          <p:spPr>
            <a:xfrm>
              <a:off x="1494153" y="348857"/>
              <a:ext cx="598161" cy="498467"/>
            </a:xfrm>
            <a:custGeom>
              <a:avLst/>
              <a:gdLst>
                <a:gd name="connsiteX0" fmla="*/ 0 w 598161"/>
                <a:gd name="connsiteY0" fmla="*/ -1028 h 498467"/>
                <a:gd name="connsiteX1" fmla="*/ 0 w 598161"/>
                <a:gd name="connsiteY1" fmla="*/ 98665 h 498467"/>
                <a:gd name="connsiteX2" fmla="*/ 0 w 598161"/>
                <a:gd name="connsiteY2" fmla="*/ 231590 h 498467"/>
                <a:gd name="connsiteX3" fmla="*/ 0 w 598161"/>
                <a:gd name="connsiteY3" fmla="*/ 430977 h 498467"/>
                <a:gd name="connsiteX4" fmla="*/ 66462 w 598161"/>
                <a:gd name="connsiteY4" fmla="*/ 497439 h 498467"/>
                <a:gd name="connsiteX5" fmla="*/ 531699 w 598161"/>
                <a:gd name="connsiteY5" fmla="*/ 497439 h 498467"/>
                <a:gd name="connsiteX6" fmla="*/ 598161 w 598161"/>
                <a:gd name="connsiteY6" fmla="*/ 430977 h 498467"/>
                <a:gd name="connsiteX7" fmla="*/ 598161 w 598161"/>
                <a:gd name="connsiteY7" fmla="*/ 231590 h 498467"/>
                <a:gd name="connsiteX8" fmla="*/ 598161 w 598161"/>
                <a:gd name="connsiteY8" fmla="*/ 98665 h 498467"/>
                <a:gd name="connsiteX9" fmla="*/ 598161 w 598161"/>
                <a:gd name="connsiteY9" fmla="*/ -1028 h 498467"/>
                <a:gd name="connsiteX10" fmla="*/ 0 w 598161"/>
                <a:gd name="connsiteY10" fmla="*/ -1028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-1028"/>
                  </a:moveTo>
                  <a:lnTo>
                    <a:pt x="0" y="98665"/>
                  </a:lnTo>
                  <a:lnTo>
                    <a:pt x="0" y="231590"/>
                  </a:lnTo>
                  <a:lnTo>
                    <a:pt x="0" y="430977"/>
                  </a:lnTo>
                  <a:cubicBezTo>
                    <a:pt x="0" y="467530"/>
                    <a:pt x="29755" y="497439"/>
                    <a:pt x="66462" y="497439"/>
                  </a:cubicBezTo>
                  <a:lnTo>
                    <a:pt x="531699" y="497439"/>
                  </a:lnTo>
                  <a:cubicBezTo>
                    <a:pt x="568419" y="497439"/>
                    <a:pt x="598161" y="467530"/>
                    <a:pt x="598161" y="430977"/>
                  </a:cubicBezTo>
                  <a:lnTo>
                    <a:pt x="598161" y="231590"/>
                  </a:ln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65" name="Serbest Form: Şekil 64">
              <a:extLst>
                <a:ext uri="{FF2B5EF4-FFF2-40B4-BE49-F238E27FC236}">
                  <a16:creationId xmlns:a16="http://schemas.microsoft.com/office/drawing/2014/main" id="{620BC064-5162-6D23-6283-7F97F85D1590}"/>
                </a:ext>
              </a:extLst>
            </p:cNvPr>
            <p:cNvSpPr/>
            <p:nvPr/>
          </p:nvSpPr>
          <p:spPr>
            <a:xfrm>
              <a:off x="1494153" y="348857"/>
              <a:ext cx="598161" cy="465236"/>
            </a:xfrm>
            <a:custGeom>
              <a:avLst/>
              <a:gdLst>
                <a:gd name="connsiteX0" fmla="*/ 0 w 598161"/>
                <a:gd name="connsiteY0" fmla="*/ -1028 h 465236"/>
                <a:gd name="connsiteX1" fmla="*/ 0 w 598161"/>
                <a:gd name="connsiteY1" fmla="*/ 65434 h 465236"/>
                <a:gd name="connsiteX2" fmla="*/ 0 w 598161"/>
                <a:gd name="connsiteY2" fmla="*/ 198359 h 465236"/>
                <a:gd name="connsiteX3" fmla="*/ 0 w 598161"/>
                <a:gd name="connsiteY3" fmla="*/ 397746 h 465236"/>
                <a:gd name="connsiteX4" fmla="*/ 66462 w 598161"/>
                <a:gd name="connsiteY4" fmla="*/ 464208 h 465236"/>
                <a:gd name="connsiteX5" fmla="*/ 531699 w 598161"/>
                <a:gd name="connsiteY5" fmla="*/ 464208 h 465236"/>
                <a:gd name="connsiteX6" fmla="*/ 598161 w 598161"/>
                <a:gd name="connsiteY6" fmla="*/ 397746 h 465236"/>
                <a:gd name="connsiteX7" fmla="*/ 598161 w 598161"/>
                <a:gd name="connsiteY7" fmla="*/ 198359 h 465236"/>
                <a:gd name="connsiteX8" fmla="*/ 598161 w 598161"/>
                <a:gd name="connsiteY8" fmla="*/ 65434 h 465236"/>
                <a:gd name="connsiteX9" fmla="*/ 598161 w 598161"/>
                <a:gd name="connsiteY9" fmla="*/ -1028 h 465236"/>
                <a:gd name="connsiteX10" fmla="*/ 0 w 598161"/>
                <a:gd name="connsiteY10" fmla="*/ -1028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-1028"/>
                  </a:moveTo>
                  <a:lnTo>
                    <a:pt x="0" y="65434"/>
                  </a:lnTo>
                  <a:lnTo>
                    <a:pt x="0" y="198359"/>
                  </a:lnTo>
                  <a:lnTo>
                    <a:pt x="0" y="397746"/>
                  </a:lnTo>
                  <a:cubicBezTo>
                    <a:pt x="0" y="434299"/>
                    <a:pt x="29755" y="464208"/>
                    <a:pt x="66462" y="464208"/>
                  </a:cubicBezTo>
                  <a:lnTo>
                    <a:pt x="531699" y="464208"/>
                  </a:lnTo>
                  <a:cubicBezTo>
                    <a:pt x="568419" y="464208"/>
                    <a:pt x="598161" y="434299"/>
                    <a:pt x="598161" y="397746"/>
                  </a:cubicBezTo>
                  <a:lnTo>
                    <a:pt x="598161" y="198359"/>
                  </a:lnTo>
                  <a:lnTo>
                    <a:pt x="598161" y="65434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66" name="Serbest Form: Şekil 65">
              <a:extLst>
                <a:ext uri="{FF2B5EF4-FFF2-40B4-BE49-F238E27FC236}">
                  <a16:creationId xmlns:a16="http://schemas.microsoft.com/office/drawing/2014/main" id="{4154459B-97C7-CA6A-5A90-5555A3232D8A}"/>
                </a:ext>
              </a:extLst>
            </p:cNvPr>
            <p:cNvSpPr/>
            <p:nvPr/>
          </p:nvSpPr>
          <p:spPr>
            <a:xfrm>
              <a:off x="1494153" y="348857"/>
              <a:ext cx="598161" cy="365542"/>
            </a:xfrm>
            <a:custGeom>
              <a:avLst/>
              <a:gdLst>
                <a:gd name="connsiteX0" fmla="*/ 0 w 598161"/>
                <a:gd name="connsiteY0" fmla="*/ -1028 h 365542"/>
                <a:gd name="connsiteX1" fmla="*/ 0 w 598161"/>
                <a:gd name="connsiteY1" fmla="*/ 98665 h 365542"/>
                <a:gd name="connsiteX2" fmla="*/ 0 w 598161"/>
                <a:gd name="connsiteY2" fmla="*/ 298052 h 365542"/>
                <a:gd name="connsiteX3" fmla="*/ 66462 w 598161"/>
                <a:gd name="connsiteY3" fmla="*/ 364514 h 365542"/>
                <a:gd name="connsiteX4" fmla="*/ 531699 w 598161"/>
                <a:gd name="connsiteY4" fmla="*/ 364514 h 365542"/>
                <a:gd name="connsiteX5" fmla="*/ 598161 w 598161"/>
                <a:gd name="connsiteY5" fmla="*/ 298052 h 365542"/>
                <a:gd name="connsiteX6" fmla="*/ 598161 w 598161"/>
                <a:gd name="connsiteY6" fmla="*/ 98665 h 365542"/>
                <a:gd name="connsiteX7" fmla="*/ 598161 w 598161"/>
                <a:gd name="connsiteY7" fmla="*/ -1028 h 365542"/>
                <a:gd name="connsiteX8" fmla="*/ 0 w 598161"/>
                <a:gd name="connsiteY8" fmla="*/ -1028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-1028"/>
                  </a:moveTo>
                  <a:lnTo>
                    <a:pt x="0" y="98665"/>
                  </a:lnTo>
                  <a:lnTo>
                    <a:pt x="0" y="298052"/>
                  </a:lnTo>
                  <a:cubicBezTo>
                    <a:pt x="0" y="334606"/>
                    <a:pt x="29755" y="364514"/>
                    <a:pt x="66462" y="364514"/>
                  </a:cubicBezTo>
                  <a:lnTo>
                    <a:pt x="531699" y="364514"/>
                  </a:lnTo>
                  <a:cubicBezTo>
                    <a:pt x="568419" y="364514"/>
                    <a:pt x="598161" y="334606"/>
                    <a:pt x="598161" y="298052"/>
                  </a:cubicBez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67" name="Serbest Form: Şekil 66">
              <a:extLst>
                <a:ext uri="{FF2B5EF4-FFF2-40B4-BE49-F238E27FC236}">
                  <a16:creationId xmlns:a16="http://schemas.microsoft.com/office/drawing/2014/main" id="{283D9759-1DA6-A260-FE53-BCBC38E5EAF5}"/>
                </a:ext>
              </a:extLst>
            </p:cNvPr>
            <p:cNvSpPr/>
            <p:nvPr/>
          </p:nvSpPr>
          <p:spPr>
            <a:xfrm>
              <a:off x="1959390" y="547977"/>
              <a:ext cx="99692" cy="99693"/>
            </a:xfrm>
            <a:custGeom>
              <a:avLst/>
              <a:gdLst>
                <a:gd name="connsiteX0" fmla="*/ 99696 w 99692"/>
                <a:gd name="connsiteY0" fmla="*/ 50102 h 99693"/>
                <a:gd name="connsiteX1" fmla="*/ 49584 w 99692"/>
                <a:gd name="connsiteY1" fmla="*/ 99682 h 99693"/>
                <a:gd name="connsiteX2" fmla="*/ 4 w 99692"/>
                <a:gd name="connsiteY2" fmla="*/ 49570 h 99693"/>
                <a:gd name="connsiteX3" fmla="*/ 50116 w 99692"/>
                <a:gd name="connsiteY3" fmla="*/ -10 h 99693"/>
                <a:gd name="connsiteX4" fmla="*/ 99696 w 99692"/>
                <a:gd name="connsiteY4" fmla="*/ 49570 h 99693"/>
                <a:gd name="connsiteX5" fmla="*/ 49849 w 99692"/>
                <a:gd name="connsiteY5" fmla="*/ 5010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2"/>
                  </a:moveTo>
                  <a:cubicBezTo>
                    <a:pt x="99549" y="77631"/>
                    <a:pt x="77113" y="99829"/>
                    <a:pt x="49584" y="99682"/>
                  </a:cubicBezTo>
                  <a:cubicBezTo>
                    <a:pt x="22055" y="99535"/>
                    <a:pt x="-143" y="77099"/>
                    <a:pt x="4" y="49570"/>
                  </a:cubicBezTo>
                  <a:cubicBezTo>
                    <a:pt x="151" y="22041"/>
                    <a:pt x="22586" y="-157"/>
                    <a:pt x="50116" y="-10"/>
                  </a:cubicBezTo>
                  <a:cubicBezTo>
                    <a:pt x="77437" y="135"/>
                    <a:pt x="99550" y="22248"/>
                    <a:pt x="99696" y="49570"/>
                  </a:cubicBezTo>
                  <a:lnTo>
                    <a:pt x="49849" y="5010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68" name="Serbest Form: Şekil 67">
              <a:extLst>
                <a:ext uri="{FF2B5EF4-FFF2-40B4-BE49-F238E27FC236}">
                  <a16:creationId xmlns:a16="http://schemas.microsoft.com/office/drawing/2014/main" id="{00AF6EAC-C4BC-F573-6B06-2CC900AE24D7}"/>
                </a:ext>
              </a:extLst>
            </p:cNvPr>
            <p:cNvSpPr/>
            <p:nvPr/>
          </p:nvSpPr>
          <p:spPr>
            <a:xfrm>
              <a:off x="1494153" y="382087"/>
              <a:ext cx="598161" cy="299080"/>
            </a:xfrm>
            <a:custGeom>
              <a:avLst/>
              <a:gdLst>
                <a:gd name="connsiteX0" fmla="*/ 0 w 598161"/>
                <a:gd name="connsiteY0" fmla="*/ 0 h 299080"/>
                <a:gd name="connsiteX1" fmla="*/ 0 w 598161"/>
                <a:gd name="connsiteY1" fmla="*/ 33231 h 299080"/>
                <a:gd name="connsiteX2" fmla="*/ 0 w 598161"/>
                <a:gd name="connsiteY2" fmla="*/ 232618 h 299080"/>
                <a:gd name="connsiteX3" fmla="*/ 66462 w 598161"/>
                <a:gd name="connsiteY3" fmla="*/ 299081 h 299080"/>
                <a:gd name="connsiteX4" fmla="*/ 531699 w 598161"/>
                <a:gd name="connsiteY4" fmla="*/ 299081 h 299080"/>
                <a:gd name="connsiteX5" fmla="*/ 598161 w 598161"/>
                <a:gd name="connsiteY5" fmla="*/ 232618 h 299080"/>
                <a:gd name="connsiteX6" fmla="*/ 598161 w 598161"/>
                <a:gd name="connsiteY6" fmla="*/ 33231 h 299080"/>
                <a:gd name="connsiteX7" fmla="*/ 598161 w 598161"/>
                <a:gd name="connsiteY7" fmla="*/ 0 h 299080"/>
                <a:gd name="connsiteX8" fmla="*/ 0 w 598161"/>
                <a:gd name="connsiteY8" fmla="*/ 0 h 29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299080">
                  <a:moveTo>
                    <a:pt x="0" y="0"/>
                  </a:moveTo>
                  <a:lnTo>
                    <a:pt x="0" y="33231"/>
                  </a:lnTo>
                  <a:lnTo>
                    <a:pt x="0" y="232618"/>
                  </a:lnTo>
                  <a:cubicBezTo>
                    <a:pt x="0" y="269339"/>
                    <a:pt x="29755" y="299081"/>
                    <a:pt x="66462" y="299081"/>
                  </a:cubicBezTo>
                  <a:lnTo>
                    <a:pt x="531699" y="299081"/>
                  </a:lnTo>
                  <a:cubicBezTo>
                    <a:pt x="568419" y="299081"/>
                    <a:pt x="598161" y="269339"/>
                    <a:pt x="598161" y="232618"/>
                  </a:cubicBezTo>
                  <a:lnTo>
                    <a:pt x="598161" y="33231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69" name="Serbest Form: Şekil 68">
              <a:extLst>
                <a:ext uri="{FF2B5EF4-FFF2-40B4-BE49-F238E27FC236}">
                  <a16:creationId xmlns:a16="http://schemas.microsoft.com/office/drawing/2014/main" id="{5903A6D9-FCA4-A77F-2257-A1CE104D0F38}"/>
                </a:ext>
              </a:extLst>
            </p:cNvPr>
            <p:cNvSpPr/>
            <p:nvPr/>
          </p:nvSpPr>
          <p:spPr>
            <a:xfrm>
              <a:off x="1494153" y="382087"/>
              <a:ext cx="598161" cy="265849"/>
            </a:xfrm>
            <a:custGeom>
              <a:avLst/>
              <a:gdLst>
                <a:gd name="connsiteX0" fmla="*/ 0 w 598161"/>
                <a:gd name="connsiteY0" fmla="*/ 0 h 265849"/>
                <a:gd name="connsiteX1" fmla="*/ 0 w 598161"/>
                <a:gd name="connsiteY1" fmla="*/ 199387 h 265849"/>
                <a:gd name="connsiteX2" fmla="*/ 66462 w 598161"/>
                <a:gd name="connsiteY2" fmla="*/ 265849 h 265849"/>
                <a:gd name="connsiteX3" fmla="*/ 531699 w 598161"/>
                <a:gd name="connsiteY3" fmla="*/ 265849 h 265849"/>
                <a:gd name="connsiteX4" fmla="*/ 598161 w 598161"/>
                <a:gd name="connsiteY4" fmla="*/ 199387 h 265849"/>
                <a:gd name="connsiteX5" fmla="*/ 598161 w 598161"/>
                <a:gd name="connsiteY5" fmla="*/ 0 h 265849"/>
                <a:gd name="connsiteX6" fmla="*/ 0 w 598161"/>
                <a:gd name="connsiteY6" fmla="*/ 0 h 26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265849">
                  <a:moveTo>
                    <a:pt x="0" y="0"/>
                  </a:moveTo>
                  <a:lnTo>
                    <a:pt x="0" y="199387"/>
                  </a:lnTo>
                  <a:cubicBezTo>
                    <a:pt x="0" y="236107"/>
                    <a:pt x="29755" y="265849"/>
                    <a:pt x="66462" y="265849"/>
                  </a:cubicBezTo>
                  <a:lnTo>
                    <a:pt x="531699" y="265849"/>
                  </a:lnTo>
                  <a:cubicBezTo>
                    <a:pt x="568419" y="265849"/>
                    <a:pt x="598161" y="236107"/>
                    <a:pt x="598161" y="199387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70" name="Serbest Form: Şekil 69">
              <a:extLst>
                <a:ext uri="{FF2B5EF4-FFF2-40B4-BE49-F238E27FC236}">
                  <a16:creationId xmlns:a16="http://schemas.microsoft.com/office/drawing/2014/main" id="{5BDEE925-D31F-33C3-98AE-9670CD65F3B6}"/>
                </a:ext>
              </a:extLst>
            </p:cNvPr>
            <p:cNvSpPr/>
            <p:nvPr/>
          </p:nvSpPr>
          <p:spPr>
            <a:xfrm>
              <a:off x="1494153" y="382087"/>
              <a:ext cx="598161" cy="166155"/>
            </a:xfrm>
            <a:custGeom>
              <a:avLst/>
              <a:gdLst>
                <a:gd name="connsiteX0" fmla="*/ 0 w 598161"/>
                <a:gd name="connsiteY0" fmla="*/ 0 h 166155"/>
                <a:gd name="connsiteX1" fmla="*/ 0 w 598161"/>
                <a:gd name="connsiteY1" fmla="*/ 99694 h 166155"/>
                <a:gd name="connsiteX2" fmla="*/ 66462 w 598161"/>
                <a:gd name="connsiteY2" fmla="*/ 166156 h 166155"/>
                <a:gd name="connsiteX3" fmla="*/ 531699 w 598161"/>
                <a:gd name="connsiteY3" fmla="*/ 166156 h 166155"/>
                <a:gd name="connsiteX4" fmla="*/ 598161 w 598161"/>
                <a:gd name="connsiteY4" fmla="*/ 99694 h 166155"/>
                <a:gd name="connsiteX5" fmla="*/ 598161 w 598161"/>
                <a:gd name="connsiteY5" fmla="*/ 0 h 166155"/>
                <a:gd name="connsiteX6" fmla="*/ 0 w 598161"/>
                <a:gd name="connsiteY6" fmla="*/ 0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0" y="0"/>
                  </a:moveTo>
                  <a:lnTo>
                    <a:pt x="0" y="99694"/>
                  </a:lnTo>
                  <a:cubicBezTo>
                    <a:pt x="0" y="136401"/>
                    <a:pt x="29755" y="166156"/>
                    <a:pt x="66462" y="166156"/>
                  </a:cubicBezTo>
                  <a:lnTo>
                    <a:pt x="531699" y="166156"/>
                  </a:lnTo>
                  <a:cubicBezTo>
                    <a:pt x="568419" y="166156"/>
                    <a:pt x="598161" y="136401"/>
                    <a:pt x="598161" y="99694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 dirty="0"/>
            </a:p>
          </p:txBody>
        </p:sp>
        <p:sp>
          <p:nvSpPr>
            <p:cNvPr id="71" name="Serbest Form: Şekil 70">
              <a:extLst>
                <a:ext uri="{FF2B5EF4-FFF2-40B4-BE49-F238E27FC236}">
                  <a16:creationId xmlns:a16="http://schemas.microsoft.com/office/drawing/2014/main" id="{1B927591-7D25-6FC9-6FC6-B4513C558AD5}"/>
                </a:ext>
              </a:extLst>
            </p:cNvPr>
            <p:cNvSpPr/>
            <p:nvPr/>
          </p:nvSpPr>
          <p:spPr>
            <a:xfrm>
              <a:off x="1494153" y="282394"/>
              <a:ext cx="598161" cy="166155"/>
            </a:xfrm>
            <a:custGeom>
              <a:avLst/>
              <a:gdLst>
                <a:gd name="connsiteX0" fmla="*/ 598161 w 598161"/>
                <a:gd name="connsiteY0" fmla="*/ 165127 h 166155"/>
                <a:gd name="connsiteX1" fmla="*/ 598161 w 598161"/>
                <a:gd name="connsiteY1" fmla="*/ 65434 h 166155"/>
                <a:gd name="connsiteX2" fmla="*/ 531699 w 598161"/>
                <a:gd name="connsiteY2" fmla="*/ -1028 h 166155"/>
                <a:gd name="connsiteX3" fmla="*/ 66462 w 598161"/>
                <a:gd name="connsiteY3" fmla="*/ -1028 h 166155"/>
                <a:gd name="connsiteX4" fmla="*/ 0 w 598161"/>
                <a:gd name="connsiteY4" fmla="*/ 65434 h 166155"/>
                <a:gd name="connsiteX5" fmla="*/ 0 w 598161"/>
                <a:gd name="connsiteY5" fmla="*/ 165127 h 166155"/>
                <a:gd name="connsiteX6" fmla="*/ 598161 w 598161"/>
                <a:gd name="connsiteY6" fmla="*/ 165127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598161" y="165127"/>
                  </a:moveTo>
                  <a:lnTo>
                    <a:pt x="598161" y="65434"/>
                  </a:lnTo>
                  <a:cubicBezTo>
                    <a:pt x="598161" y="28880"/>
                    <a:pt x="568419" y="-1028"/>
                    <a:pt x="531699" y="-1028"/>
                  </a:cubicBezTo>
                  <a:lnTo>
                    <a:pt x="66462" y="-1028"/>
                  </a:lnTo>
                  <a:cubicBezTo>
                    <a:pt x="29755" y="-1028"/>
                    <a:pt x="0" y="28880"/>
                    <a:pt x="0" y="65434"/>
                  </a:cubicBezTo>
                  <a:lnTo>
                    <a:pt x="0" y="165127"/>
                  </a:lnTo>
                  <a:lnTo>
                    <a:pt x="598161" y="165127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 dirty="0"/>
            </a:p>
          </p:txBody>
        </p:sp>
      </p:grpSp>
      <p:sp>
        <p:nvSpPr>
          <p:cNvPr id="72" name="Serbest Form: Şekil 71">
            <a:extLst>
              <a:ext uri="{FF2B5EF4-FFF2-40B4-BE49-F238E27FC236}">
                <a16:creationId xmlns:a16="http://schemas.microsoft.com/office/drawing/2014/main" id="{450750A1-4144-196F-3717-14B3EA421C37}"/>
              </a:ext>
            </a:extLst>
          </p:cNvPr>
          <p:cNvSpPr/>
          <p:nvPr/>
        </p:nvSpPr>
        <p:spPr>
          <a:xfrm>
            <a:off x="10129418" y="5492398"/>
            <a:ext cx="950265" cy="244745"/>
          </a:xfrm>
          <a:custGeom>
            <a:avLst/>
            <a:gdLst>
              <a:gd name="connsiteX0" fmla="*/ 0 w 598161"/>
              <a:gd name="connsiteY0" fmla="*/ 0 h 166155"/>
              <a:gd name="connsiteX1" fmla="*/ 0 w 598161"/>
              <a:gd name="connsiteY1" fmla="*/ 99694 h 166155"/>
              <a:gd name="connsiteX2" fmla="*/ 66462 w 598161"/>
              <a:gd name="connsiteY2" fmla="*/ 166156 h 166155"/>
              <a:gd name="connsiteX3" fmla="*/ 531699 w 598161"/>
              <a:gd name="connsiteY3" fmla="*/ 166156 h 166155"/>
              <a:gd name="connsiteX4" fmla="*/ 598161 w 598161"/>
              <a:gd name="connsiteY4" fmla="*/ 99694 h 166155"/>
              <a:gd name="connsiteX5" fmla="*/ 598161 w 598161"/>
              <a:gd name="connsiteY5" fmla="*/ 0 h 166155"/>
              <a:gd name="connsiteX6" fmla="*/ 0 w 598161"/>
              <a:gd name="connsiteY6" fmla="*/ 0 h 16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8161" h="166155">
                <a:moveTo>
                  <a:pt x="0" y="0"/>
                </a:moveTo>
                <a:lnTo>
                  <a:pt x="0" y="99694"/>
                </a:lnTo>
                <a:cubicBezTo>
                  <a:pt x="0" y="136401"/>
                  <a:pt x="29755" y="166156"/>
                  <a:pt x="66462" y="166156"/>
                </a:cubicBezTo>
                <a:lnTo>
                  <a:pt x="531699" y="166156"/>
                </a:lnTo>
                <a:cubicBezTo>
                  <a:pt x="568419" y="166156"/>
                  <a:pt x="598161" y="136401"/>
                  <a:pt x="598161" y="99694"/>
                </a:cubicBezTo>
                <a:lnTo>
                  <a:pt x="598161" y="0"/>
                </a:lnTo>
                <a:lnTo>
                  <a:pt x="0" y="0"/>
                </a:lnTo>
                <a:close/>
              </a:path>
            </a:pathLst>
          </a:custGeom>
          <a:solidFill>
            <a:srgbClr val="548235">
              <a:alpha val="77000"/>
            </a:srgbClr>
          </a:solidFill>
          <a:ln w="32941" cap="flat">
            <a:noFill/>
            <a:prstDash val="solid"/>
            <a:miter/>
          </a:ln>
        </p:spPr>
        <p:txBody>
          <a:bodyPr rtlCol="0" anchor="ctr"/>
          <a:lstStyle/>
          <a:p>
            <a:endParaRPr lang="en-DE" sz="900" dirty="0"/>
          </a:p>
        </p:txBody>
      </p:sp>
      <p:sp>
        <p:nvSpPr>
          <p:cNvPr id="73" name="Serbest Form: Şekil 72">
            <a:extLst>
              <a:ext uri="{FF2B5EF4-FFF2-40B4-BE49-F238E27FC236}">
                <a16:creationId xmlns:a16="http://schemas.microsoft.com/office/drawing/2014/main" id="{2FA0BC2F-657B-DB55-7B5D-DA6B83373CA7}"/>
              </a:ext>
            </a:extLst>
          </p:cNvPr>
          <p:cNvSpPr/>
          <p:nvPr/>
        </p:nvSpPr>
        <p:spPr>
          <a:xfrm>
            <a:off x="10129418" y="4635590"/>
            <a:ext cx="950265" cy="244745"/>
          </a:xfrm>
          <a:custGeom>
            <a:avLst/>
            <a:gdLst>
              <a:gd name="connsiteX0" fmla="*/ 598161 w 598161"/>
              <a:gd name="connsiteY0" fmla="*/ 165127 h 166155"/>
              <a:gd name="connsiteX1" fmla="*/ 598161 w 598161"/>
              <a:gd name="connsiteY1" fmla="*/ 65434 h 166155"/>
              <a:gd name="connsiteX2" fmla="*/ 531699 w 598161"/>
              <a:gd name="connsiteY2" fmla="*/ -1028 h 166155"/>
              <a:gd name="connsiteX3" fmla="*/ 66462 w 598161"/>
              <a:gd name="connsiteY3" fmla="*/ -1028 h 166155"/>
              <a:gd name="connsiteX4" fmla="*/ 0 w 598161"/>
              <a:gd name="connsiteY4" fmla="*/ 65434 h 166155"/>
              <a:gd name="connsiteX5" fmla="*/ 0 w 598161"/>
              <a:gd name="connsiteY5" fmla="*/ 165127 h 166155"/>
              <a:gd name="connsiteX6" fmla="*/ 598161 w 598161"/>
              <a:gd name="connsiteY6" fmla="*/ 165127 h 16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8161" h="166155">
                <a:moveTo>
                  <a:pt x="598161" y="165127"/>
                </a:moveTo>
                <a:lnTo>
                  <a:pt x="598161" y="65434"/>
                </a:lnTo>
                <a:cubicBezTo>
                  <a:pt x="598161" y="28880"/>
                  <a:pt x="568419" y="-1028"/>
                  <a:pt x="531699" y="-1028"/>
                </a:cubicBezTo>
                <a:lnTo>
                  <a:pt x="66462" y="-1028"/>
                </a:lnTo>
                <a:cubicBezTo>
                  <a:pt x="29755" y="-1028"/>
                  <a:pt x="0" y="28880"/>
                  <a:pt x="0" y="65434"/>
                </a:cubicBezTo>
                <a:lnTo>
                  <a:pt x="0" y="165127"/>
                </a:lnTo>
                <a:lnTo>
                  <a:pt x="598161" y="165127"/>
                </a:lnTo>
                <a:close/>
              </a:path>
            </a:pathLst>
          </a:custGeom>
          <a:solidFill>
            <a:srgbClr val="548235">
              <a:alpha val="77000"/>
            </a:srgbClr>
          </a:solidFill>
          <a:ln w="32941" cap="flat">
            <a:noFill/>
            <a:prstDash val="solid"/>
            <a:miter/>
          </a:ln>
        </p:spPr>
        <p:txBody>
          <a:bodyPr rtlCol="0" anchor="ctr"/>
          <a:lstStyle/>
          <a:p>
            <a:endParaRPr lang="en-DE" sz="900" dirty="0"/>
          </a:p>
        </p:txBody>
      </p:sp>
      <p:sp>
        <p:nvSpPr>
          <p:cNvPr id="74" name="Dikdörtgen 73">
            <a:extLst>
              <a:ext uri="{FF2B5EF4-FFF2-40B4-BE49-F238E27FC236}">
                <a16:creationId xmlns:a16="http://schemas.microsoft.com/office/drawing/2014/main" id="{ACC71F5A-CCE3-C2D9-D683-98DA1CDFF895}"/>
              </a:ext>
            </a:extLst>
          </p:cNvPr>
          <p:cNvSpPr/>
          <p:nvPr/>
        </p:nvSpPr>
        <p:spPr>
          <a:xfrm>
            <a:off x="10132080" y="4879943"/>
            <a:ext cx="947603" cy="612062"/>
          </a:xfrm>
          <a:prstGeom prst="rect">
            <a:avLst/>
          </a:prstGeom>
          <a:solidFill>
            <a:srgbClr val="548235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Metin kutusu 74">
                <a:extLst>
                  <a:ext uri="{FF2B5EF4-FFF2-40B4-BE49-F238E27FC236}">
                    <a16:creationId xmlns:a16="http://schemas.microsoft.com/office/drawing/2014/main" id="{4EDBD21A-16CB-CD17-6CF7-481037270FDC}"/>
                  </a:ext>
                </a:extLst>
              </p:cNvPr>
              <p:cNvSpPr txBox="1"/>
              <p:nvPr/>
            </p:nvSpPr>
            <p:spPr>
              <a:xfrm>
                <a:off x="6850141" y="2506710"/>
                <a:ext cx="10546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𝑎𝑝</m:t>
                      </m:r>
                      <m:sSub>
                        <m:sSubPr>
                          <m:ctrlPr>
                            <a:rPr lang="tr-T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Metin kutusu 74">
                <a:extLst>
                  <a:ext uri="{FF2B5EF4-FFF2-40B4-BE49-F238E27FC236}">
                    <a16:creationId xmlns:a16="http://schemas.microsoft.com/office/drawing/2014/main" id="{45B9C5C7-0F20-027A-E142-4DDF3731A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141" y="2506710"/>
                <a:ext cx="105466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60">
            <a:extLst>
              <a:ext uri="{FF2B5EF4-FFF2-40B4-BE49-F238E27FC236}">
                <a16:creationId xmlns:a16="http://schemas.microsoft.com/office/drawing/2014/main" id="{FB34D88B-2510-2CD9-5531-C0B35B6C0FE3}"/>
              </a:ext>
            </a:extLst>
          </p:cNvPr>
          <p:cNvCxnSpPr>
            <a:cxnSpLocks/>
          </p:cNvCxnSpPr>
          <p:nvPr/>
        </p:nvCxnSpPr>
        <p:spPr bwMode="auto">
          <a:xfrm flipV="1">
            <a:off x="5075274" y="2863386"/>
            <a:ext cx="5001351" cy="94765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Metin kutusu 78">
                <a:extLst>
                  <a:ext uri="{FF2B5EF4-FFF2-40B4-BE49-F238E27FC236}">
                    <a16:creationId xmlns:a16="http://schemas.microsoft.com/office/drawing/2014/main" id="{E715016D-8C88-9A5C-2890-93A3F8E3F916}"/>
                  </a:ext>
                </a:extLst>
              </p:cNvPr>
              <p:cNvSpPr txBox="1"/>
              <p:nvPr/>
            </p:nvSpPr>
            <p:spPr>
              <a:xfrm>
                <a:off x="6997329" y="5348191"/>
                <a:ext cx="10546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𝑎𝑝</m:t>
                      </m:r>
                      <m:sSub>
                        <m:sSubPr>
                          <m:ctrlPr>
                            <a:rPr lang="tr-T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Metin kutusu 78">
                <a:extLst>
                  <a:ext uri="{FF2B5EF4-FFF2-40B4-BE49-F238E27FC236}">
                    <a16:creationId xmlns:a16="http://schemas.microsoft.com/office/drawing/2014/main" id="{01CFF855-CD0D-5DA7-7C55-05F84902A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329" y="5348191"/>
                <a:ext cx="1054667" cy="369332"/>
              </a:xfrm>
              <a:prstGeom prst="rect">
                <a:avLst/>
              </a:prstGeom>
              <a:blipFill>
                <a:blip r:embed="rId1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60">
            <a:extLst>
              <a:ext uri="{FF2B5EF4-FFF2-40B4-BE49-F238E27FC236}">
                <a16:creationId xmlns:a16="http://schemas.microsoft.com/office/drawing/2014/main" id="{6E2F9637-13C5-50E1-8086-D6EB007272DF}"/>
              </a:ext>
            </a:extLst>
          </p:cNvPr>
          <p:cNvCxnSpPr>
            <a:cxnSpLocks/>
          </p:cNvCxnSpPr>
          <p:nvPr/>
        </p:nvCxnSpPr>
        <p:spPr bwMode="auto">
          <a:xfrm flipV="1">
            <a:off x="3324447" y="5614966"/>
            <a:ext cx="6638856" cy="374708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Metin kutusu 85">
                <a:extLst>
                  <a:ext uri="{FF2B5EF4-FFF2-40B4-BE49-F238E27FC236}">
                    <a16:creationId xmlns:a16="http://schemas.microsoft.com/office/drawing/2014/main" id="{B1814165-EAD5-AA83-D283-FECC15AAB0E7}"/>
                  </a:ext>
                </a:extLst>
              </p:cNvPr>
              <p:cNvSpPr txBox="1"/>
              <p:nvPr/>
            </p:nvSpPr>
            <p:spPr>
              <a:xfrm>
                <a:off x="3054515" y="6170310"/>
                <a:ext cx="35893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𝑉𝑓𝐾𝐴𝑔</m:t>
                    </m:r>
                    <m:d>
                      <m:dPr>
                        <m:ctrlPr>
                          <a:rPr lang="tr-T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𝑎𝑝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tr-TR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6" name="Metin kutusu 85">
                <a:extLst>
                  <a:ext uri="{FF2B5EF4-FFF2-40B4-BE49-F238E27FC236}">
                    <a16:creationId xmlns:a16="http://schemas.microsoft.com/office/drawing/2014/main" id="{50F025FA-5FFD-2AFB-1B8D-27CB9038C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515" y="6170310"/>
                <a:ext cx="3589360" cy="369332"/>
              </a:xfrm>
              <a:prstGeom prst="rect">
                <a:avLst/>
              </a:prstGeom>
              <a:blipFill>
                <a:blip r:embed="rId1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406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4" grpId="0"/>
      <p:bldP spid="26" grpId="0"/>
      <p:bldP spid="75" grpId="0"/>
      <p:bldP spid="79" grpId="0"/>
      <p:bldP spid="8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4952D5-7EEC-58DB-A359-034CC9F4C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Privacy of Existing </a:t>
            </a:r>
            <a:r>
              <a:rPr lang="en-US" dirty="0" err="1"/>
              <a:t>Definitio</a:t>
            </a:r>
            <a:r>
              <a:rPr lang="tr-TR" dirty="0"/>
              <a:t>n</a:t>
            </a:r>
            <a:endParaRPr lang="en-US" dirty="0"/>
          </a:p>
        </p:txBody>
      </p:sp>
      <p:sp>
        <p:nvSpPr>
          <p:cNvPr id="8" name="Metin Yer Tutucusu 2">
            <a:extLst>
              <a:ext uri="{FF2B5EF4-FFF2-40B4-BE49-F238E27FC236}">
                <a16:creationId xmlns:a16="http://schemas.microsoft.com/office/drawing/2014/main" id="{AF561B0F-E34F-B30D-B87C-C9B96A97936A}"/>
              </a:ext>
            </a:extLst>
          </p:cNvPr>
          <p:cNvSpPr txBox="1">
            <a:spLocks/>
          </p:cNvSpPr>
          <p:nvPr/>
        </p:nvSpPr>
        <p:spPr>
          <a:xfrm>
            <a:off x="415600" y="1583296"/>
            <a:ext cx="5068249" cy="4704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62500" lnSpcReduction="20000"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Char char="●"/>
              <a:defRPr sz="2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 sz="24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 sz="20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 sz="1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 sz="1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 sz="1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 sz="1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 sz="1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 sz="1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marL="152396" indent="0">
              <a:lnSpc>
                <a:spcPct val="120000"/>
              </a:lnSpc>
              <a:buNone/>
            </a:pPr>
            <a:r>
              <a:rPr lang="tr-TR" dirty="0" err="1"/>
              <a:t>Syntax</a:t>
            </a:r>
            <a:r>
              <a:rPr lang="tr-TR" dirty="0"/>
              <a:t>: </a:t>
            </a:r>
            <a:endParaRPr lang="tr-TR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Dikdörtgen 11">
                <a:extLst>
                  <a:ext uri="{FF2B5EF4-FFF2-40B4-BE49-F238E27FC236}">
                    <a16:creationId xmlns:a16="http://schemas.microsoft.com/office/drawing/2014/main" id="{B4C212EE-6300-69B4-F755-49B1A6586437}"/>
                  </a:ext>
                </a:extLst>
              </p:cNvPr>
              <p:cNvSpPr/>
              <p:nvPr/>
            </p:nvSpPr>
            <p:spPr>
              <a:xfrm>
                <a:off x="5997809" y="5400617"/>
                <a:ext cx="4968700" cy="864016"/>
              </a:xfrm>
              <a:prstGeom prst="rect">
                <a:avLst/>
              </a:prstGeom>
              <a:solidFill>
                <a:schemeClr val="accent5">
                  <a:alpha val="78000"/>
                </a:schemeClr>
              </a:solidFill>
              <a:ln w="254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52396" indent="0">
                  <a:buNone/>
                </a:pPr>
                <a:r>
                  <a:rPr lang="tr-TR" sz="2400" b="0" dirty="0"/>
                  <a:t>Unforgeability </a:t>
                </a:r>
                <a:r>
                  <a:rPr lang="tr-TR" sz="2400" b="0" dirty="0" err="1"/>
                  <a:t>relies</a:t>
                </a:r>
                <a:r>
                  <a:rPr lang="tr-TR" sz="2400" b="0" dirty="0"/>
                  <a:t> on </a:t>
                </a:r>
                <a:r>
                  <a:rPr lang="tr-TR" sz="2400" b="0" dirty="0" err="1"/>
                  <a:t>the</a:t>
                </a:r>
                <a:r>
                  <a:rPr lang="tr-TR" sz="2400" b="0" dirty="0"/>
                  <a:t> </a:t>
                </a:r>
                <a:r>
                  <a:rPr lang="tr-TR" sz="2400" b="0" dirty="0" err="1"/>
                  <a:t>deterministic</a:t>
                </a:r>
                <a:r>
                  <a:rPr lang="tr-TR" sz="2400" b="0" dirty="0"/>
                  <a:t> </a:t>
                </a:r>
                <a:r>
                  <a:rPr lang="tr-TR" sz="2400" b="0" dirty="0" err="1"/>
                  <a:t>behavior</a:t>
                </a:r>
                <a:r>
                  <a:rPr lang="tr-TR" sz="2400" b="0" dirty="0"/>
                  <a:t> of </a:t>
                </a: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𝐾𝐴𝑔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𝑃𝐾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400" dirty="0"/>
              </a:p>
            </p:txBody>
          </p:sp>
        </mc:Choice>
        <mc:Fallback xmlns="">
          <p:sp>
            <p:nvSpPr>
              <p:cNvPr id="12" name="Dikdörtgen 11">
                <a:extLst>
                  <a:ext uri="{FF2B5EF4-FFF2-40B4-BE49-F238E27FC236}">
                    <a16:creationId xmlns:a16="http://schemas.microsoft.com/office/drawing/2014/main" id="{B4C212EE-6300-69B4-F755-49B1A65864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809" y="5400617"/>
                <a:ext cx="4968700" cy="864016"/>
              </a:xfrm>
              <a:prstGeom prst="rect">
                <a:avLst/>
              </a:prstGeom>
              <a:blipFill>
                <a:blip r:embed="rId2"/>
                <a:stretch>
                  <a:fillRect t="-4110" b="-9589"/>
                </a:stretch>
              </a:blipFill>
              <a:ln w="25400"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o 2">
                <a:extLst>
                  <a:ext uri="{FF2B5EF4-FFF2-40B4-BE49-F238E27FC236}">
                    <a16:creationId xmlns:a16="http://schemas.microsoft.com/office/drawing/2014/main" id="{EAA1B6EF-604F-D0D0-56A1-012D8891E2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8967349"/>
                  </p:ext>
                </p:extLst>
              </p:nvPr>
            </p:nvGraphicFramePr>
            <p:xfrm>
              <a:off x="412024" y="2053771"/>
              <a:ext cx="5203372" cy="3302000"/>
            </p:xfrm>
            <a:graphic>
              <a:graphicData uri="http://schemas.openxmlformats.org/drawingml/2006/table">
                <a:tbl>
                  <a:tblPr firstCol="1" bandRow="1">
                    <a:tableStyleId>{21E4AEA4-8DFA-4A89-87EB-49C32662AFE0}</a:tableStyleId>
                  </a:tblPr>
                  <a:tblGrid>
                    <a:gridCol w="3113315">
                      <a:extLst>
                        <a:ext uri="{9D8B030D-6E8A-4147-A177-3AD203B41FA5}">
                          <a16:colId xmlns:a16="http://schemas.microsoft.com/office/drawing/2014/main" val="2424776672"/>
                        </a:ext>
                      </a:extLst>
                    </a:gridCol>
                    <a:gridCol w="2090057">
                      <a:extLst>
                        <a:ext uri="{9D8B030D-6E8A-4147-A177-3AD203B41FA5}">
                          <a16:colId xmlns:a16="http://schemas.microsoft.com/office/drawing/2014/main" val="35850524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  <m:t>𝑃𝑔</m:t>
                                </m:r>
                                <m:d>
                                  <m:dPr>
                                    <m:ctrlPr>
                                      <a:rPr lang="tr-T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  <m: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  <m:t>𝑝𝑝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 err="1"/>
                            <a:t>Output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public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parameters</a:t>
                          </a:r>
                          <a:r>
                            <a:rPr lang="tr-TR" dirty="0"/>
                            <a:t>.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26894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  <m:t>𝐾𝑔</m:t>
                                </m:r>
                                <m:d>
                                  <m:dPr>
                                    <m:ctrlPr>
                                      <a:rPr lang="tr-T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 smtClean="0">
                                        <a:latin typeface="Cambria Math" panose="02040503050406030204" pitchFamily="18" charset="0"/>
                                      </a:rPr>
                                      <m:t>𝑝𝑝</m:t>
                                    </m:r>
                                  </m:e>
                                </m:d>
                                <m: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  <m:t>→(</m:t>
                                </m:r>
                                <m: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  <m:t>𝑠𝑘</m:t>
                                </m:r>
                                <m: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  <m:t>𝑝𝑘</m:t>
                                </m:r>
                                <m: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dirty="0" err="1"/>
                            <a:t>Generate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key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pairs</a:t>
                          </a:r>
                          <a:r>
                            <a:rPr lang="tr-TR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14719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  <m:t>𝐾𝐴𝑔</m:t>
                                </m:r>
                                <m:d>
                                  <m:dPr>
                                    <m:ctrlPr>
                                      <a:rPr lang="tr-T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 smtClean="0"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</m:e>
                                </m:d>
                                <m: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  <m:t>𝑎𝑝𝑘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dirty="0" err="1"/>
                            <a:t>Aggregate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keys</a:t>
                          </a:r>
                          <a:r>
                            <a:rPr lang="tr-TR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00603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  <m:t>𝑀𝑢𝑙𝑆𝑖𝑔𝑛</m:t>
                                </m:r>
                                <m:d>
                                  <m:dPr>
                                    <m:ctrlPr>
                                      <a:rPr lang="tr-T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sSub>
                                      <m:sSubPr>
                                        <m:ctrlPr>
                                          <a:rPr lang="tr-T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tr-TR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tr-TR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i="1" smtClean="0"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  <m:r>
                                      <a:rPr lang="tr-TR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tr-T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tr-TR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dirty="0"/>
                            <a:t>Sign </a:t>
                          </a:r>
                          <a:r>
                            <a:rPr lang="tr-TR" dirty="0" err="1"/>
                            <a:t>the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message</a:t>
                          </a:r>
                          <a:r>
                            <a:rPr lang="tr-TR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with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the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group</a:t>
                          </a:r>
                          <a:r>
                            <a:rPr lang="tr-TR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𝑃𝐾</m:t>
                              </m:r>
                            </m:oMath>
                          </a14:m>
                          <a:r>
                            <a:rPr lang="tr-TR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26739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  <m:t>𝐶𝑜𝑚𝑏𝑖𝑛𝑒</m:t>
                                </m:r>
                                <m:d>
                                  <m:dPr>
                                    <m:ctrlPr>
                                      <a:rPr lang="tr-T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 smtClean="0"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  <m:r>
                                      <a:rPr lang="tr-TR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tr-T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tr-TR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tr-TR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tr-TR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sSub>
                                          <m:sSubPr>
                                            <m:ctrlPr>
                                              <a:rPr lang="tr-TR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tr-TR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tr-TR" i="1" smtClean="0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tr-TR" i="1" smtClean="0">
                                            <a:latin typeface="Cambria Math" panose="02040503050406030204" pitchFamily="18" charset="0"/>
                                          </a:rPr>
                                          <m:t>𝑃𝐾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dirty="0" err="1"/>
                            <a:t>Combine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individual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signatures</a:t>
                          </a:r>
                          <a:r>
                            <a:rPr lang="tr-TR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44807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𝑉𝑓</m:t>
                                </m:r>
                                <m:d>
                                  <m:d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𝑎𝑝𝑘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/>
                            <a:t>Verify a </a:t>
                          </a:r>
                          <a:r>
                            <a:rPr lang="tr-TR" dirty="0" err="1"/>
                            <a:t>signature</a:t>
                          </a:r>
                          <a:r>
                            <a:rPr lang="tr-TR" dirty="0"/>
                            <a:t> on </a:t>
                          </a:r>
                          <a:r>
                            <a:rPr lang="tr-TR" dirty="0" err="1"/>
                            <a:t>the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message</a:t>
                          </a:r>
                          <a:r>
                            <a:rPr lang="tr-TR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tr-TR" dirty="0"/>
                            <a:t>.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83320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o 2">
                <a:extLst>
                  <a:ext uri="{FF2B5EF4-FFF2-40B4-BE49-F238E27FC236}">
                    <a16:creationId xmlns:a16="http://schemas.microsoft.com/office/drawing/2014/main" id="{EAA1B6EF-604F-D0D0-56A1-012D8891E2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8967349"/>
                  </p:ext>
                </p:extLst>
              </p:nvPr>
            </p:nvGraphicFramePr>
            <p:xfrm>
              <a:off x="412024" y="2053771"/>
              <a:ext cx="5203372" cy="3302000"/>
            </p:xfrm>
            <a:graphic>
              <a:graphicData uri="http://schemas.openxmlformats.org/drawingml/2006/table">
                <a:tbl>
                  <a:tblPr firstCol="1" bandRow="1">
                    <a:tableStyleId>{21E4AEA4-8DFA-4A89-87EB-49C32662AFE0}</a:tableStyleId>
                  </a:tblPr>
                  <a:tblGrid>
                    <a:gridCol w="3113315">
                      <a:extLst>
                        <a:ext uri="{9D8B030D-6E8A-4147-A177-3AD203B41FA5}">
                          <a16:colId xmlns:a16="http://schemas.microsoft.com/office/drawing/2014/main" val="2424776672"/>
                        </a:ext>
                      </a:extLst>
                    </a:gridCol>
                    <a:gridCol w="2090057">
                      <a:extLst>
                        <a:ext uri="{9D8B030D-6E8A-4147-A177-3AD203B41FA5}">
                          <a16:colId xmlns:a16="http://schemas.microsoft.com/office/drawing/2014/main" val="3585052457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5" t="-4762" r="-67383" b="-43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 err="1"/>
                            <a:t>Output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public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parameters</a:t>
                          </a:r>
                          <a:r>
                            <a:rPr lang="tr-TR" dirty="0"/>
                            <a:t>.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26894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5" t="-180328" r="-67383" b="-6442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dirty="0" err="1"/>
                            <a:t>Generate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key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pairs</a:t>
                          </a:r>
                          <a:r>
                            <a:rPr lang="tr-TR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14719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5" t="-280328" r="-67383" b="-5442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dirty="0" err="1"/>
                            <a:t>Aggregate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keys</a:t>
                          </a:r>
                          <a:r>
                            <a:rPr lang="tr-TR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006038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5" t="-220952" r="-67383" b="-21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149563" t="-220952" r="-583" b="-216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267391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5" t="-317925" r="-67383" b="-114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dirty="0" err="1"/>
                            <a:t>Combine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individual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signatures</a:t>
                          </a:r>
                          <a:r>
                            <a:rPr lang="tr-TR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448070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5" t="-421905" r="-67383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149563" t="-421905" r="-583" b="-1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833209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o 4">
                <a:extLst>
                  <a:ext uri="{FF2B5EF4-FFF2-40B4-BE49-F238E27FC236}">
                    <a16:creationId xmlns:a16="http://schemas.microsoft.com/office/drawing/2014/main" id="{3BE456D7-DCE4-E023-CCC1-42CC7831E9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9084791"/>
                  </p:ext>
                </p:extLst>
              </p:nvPr>
            </p:nvGraphicFramePr>
            <p:xfrm>
              <a:off x="6096000" y="2461986"/>
              <a:ext cx="4584465" cy="2755011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4584465">
                      <a:extLst>
                        <a:ext uri="{9D8B030D-6E8A-4147-A177-3AD203B41FA5}">
                          <a16:colId xmlns:a16="http://schemas.microsoft.com/office/drawing/2014/main" val="4256972674"/>
                        </a:ext>
                      </a:extLst>
                    </a:gridCol>
                  </a:tblGrid>
                  <a:tr h="445292">
                    <a:tc>
                      <a:txBody>
                        <a:bodyPr/>
                        <a:lstStyle/>
                        <a:p>
                          <a:r>
                            <a:rPr lang="tr-TR" sz="2400" dirty="0" err="1"/>
                            <a:t>Unforgeability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9689325"/>
                      </a:ext>
                    </a:extLst>
                  </a:tr>
                  <a:tr h="6557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𝑝𝑝</m:t>
                                </m:r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𝑃𝑔</m:t>
                                </m:r>
                                <m:d>
                                  <m:dPr>
                                    <m:ctrlP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ctrlP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sSup>
                                      <m:sSupPr>
                                        <m:ctrlP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sSup>
                                      <m:sSupPr>
                                        <m:ctrlP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𝐾𝑔</m:t>
                                </m:r>
                                <m:d>
                                  <m:dPr>
                                    <m:ctrlP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𝑝𝑝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tr-TR" sz="2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</m:e>
                                </m:d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sSup>
                                  <m:sSupPr>
                                    <m:ctrlPr>
                                      <a:rPr lang="tr-T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𝒜</m:t>
                                    </m:r>
                                  </m:e>
                                  <m:sup>
                                    <m:r>
                                      <a:rPr lang="tr-TR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𝒪</m:t>
                                    </m:r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𝑀𝑢𝑙𝑆𝑖𝑔𝑛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𝑝𝑝</m:t>
                                    </m:r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sSup>
                                      <m:sSupPr>
                                        <m:ctrlP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tr-TR" sz="2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r>
                            <a:rPr lang="tr-TR" sz="2400" b="1" dirty="0" err="1"/>
                            <a:t>return</a:t>
                          </a:r>
                          <a:r>
                            <a:rPr lang="tr-TR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tr-TR" sz="2400" b="0" i="1" dirty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tr-TR" sz="2400" b="1" dirty="0"/>
                            <a:t>if</a:t>
                          </a:r>
                          <a:r>
                            <a:rPr lang="tr-TR" sz="2400" dirty="0"/>
                            <a:t> </a:t>
                          </a:r>
                          <a:r>
                            <a:rPr lang="tr-TR" sz="2400" b="0" i="1" dirty="0"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r>
                            <a:rPr lang="tr-TR" sz="2400" i="1" dirty="0">
                              <a:latin typeface="Cambria Math" panose="02040503050406030204" pitchFamily="18" charset="0"/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𝑉𝑓</m:t>
                              </m:r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𝐾𝐴𝑔</m:t>
                                  </m:r>
                                  <m:d>
                                    <m:d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𝑃𝐾</m:t>
                                      </m:r>
                                    </m:e>
                                  </m:d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oMath>
                          </a14:m>
                          <a:r>
                            <a:rPr lang="tr-TR" sz="2400" b="0" i="1" dirty="0">
                              <a:latin typeface="Cambria Math" panose="02040503050406030204" pitchFamily="18" charset="0"/>
                            </a:rPr>
                            <a:t>  </a:t>
                          </a:r>
                        </a:p>
                        <a:p>
                          <a:r>
                            <a:rPr lang="tr-TR" sz="2400" i="1" dirty="0">
                              <a:latin typeface="Cambria Math" panose="02040503050406030204" pitchFamily="18" charset="0"/>
                            </a:rPr>
                            <a:t>	</a:t>
                          </a:r>
                          <a:r>
                            <a:rPr lang="tr-TR" sz="2400" b="1" dirty="0" err="1"/>
                            <a:t>and</a:t>
                          </a:r>
                          <a:r>
                            <a:rPr lang="tr-TR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𝑃𝐾</m:t>
                              </m:r>
                            </m:oMath>
                          </a14:m>
                          <a:r>
                            <a:rPr lang="tr-TR" sz="2400" dirty="0"/>
                            <a:t> </a:t>
                          </a:r>
                        </a:p>
                        <a:p>
                          <a:r>
                            <a:rPr lang="tr-TR" sz="2400" dirty="0"/>
                            <a:t>	</a:t>
                          </a:r>
                          <a:r>
                            <a:rPr lang="tr-TR" sz="2400" b="1" dirty="0" err="1"/>
                            <a:t>and</a:t>
                          </a:r>
                          <a:r>
                            <a:rPr lang="tr-TR" sz="2400" b="1" dirty="0"/>
                            <a:t> </a:t>
                          </a:r>
                          <a:r>
                            <a:rPr lang="tr-TR" sz="2400" b="1" dirty="0" err="1"/>
                            <a:t>the</a:t>
                          </a:r>
                          <a:r>
                            <a:rPr lang="tr-TR" sz="2400" b="1" dirty="0"/>
                            <a:t> </a:t>
                          </a:r>
                          <a:r>
                            <a:rPr lang="tr-TR" sz="2400" b="1" dirty="0" err="1"/>
                            <a:t>forgery</a:t>
                          </a:r>
                          <a:r>
                            <a:rPr lang="tr-TR" sz="2400" b="1" dirty="0"/>
                            <a:t> is </a:t>
                          </a:r>
                          <a:r>
                            <a:rPr lang="tr-TR" sz="2400" b="1" dirty="0" err="1"/>
                            <a:t>fresh</a:t>
                          </a:r>
                          <a:endParaRPr lang="tr-TR" sz="2400" b="1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163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o 4">
                <a:extLst>
                  <a:ext uri="{FF2B5EF4-FFF2-40B4-BE49-F238E27FC236}">
                    <a16:creationId xmlns:a16="http://schemas.microsoft.com/office/drawing/2014/main" id="{3BE456D7-DCE4-E023-CCC1-42CC7831E9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9084791"/>
                  </p:ext>
                </p:extLst>
              </p:nvPr>
            </p:nvGraphicFramePr>
            <p:xfrm>
              <a:off x="6096000" y="2461986"/>
              <a:ext cx="4584465" cy="2755011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4584465">
                      <a:extLst>
                        <a:ext uri="{9D8B030D-6E8A-4147-A177-3AD203B41FA5}">
                          <a16:colId xmlns:a16="http://schemas.microsoft.com/office/drawing/2014/main" val="425697267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tr-TR" sz="2400" dirty="0" err="1"/>
                            <a:t>Unforgeability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9689325"/>
                      </a:ext>
                    </a:extLst>
                  </a:tr>
                  <a:tr h="2297811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t="-21693" r="-133" b="-60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1638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3" name="Düz Bağlayıcı 12">
            <a:extLst>
              <a:ext uri="{FF2B5EF4-FFF2-40B4-BE49-F238E27FC236}">
                <a16:creationId xmlns:a16="http://schemas.microsoft.com/office/drawing/2014/main" id="{53E2272A-C30A-6662-08CD-DA4F8338A029}"/>
              </a:ext>
            </a:extLst>
          </p:cNvPr>
          <p:cNvCxnSpPr>
            <a:cxnSpLocks/>
            <a:stCxn id="12" idx="3"/>
          </p:cNvCxnSpPr>
          <p:nvPr/>
        </p:nvCxnSpPr>
        <p:spPr>
          <a:xfrm flipH="1" flipV="1">
            <a:off x="9710057" y="4310743"/>
            <a:ext cx="1256452" cy="1521882"/>
          </a:xfrm>
          <a:prstGeom prst="bentConnector4">
            <a:avLst>
              <a:gd name="adj1" fmla="val -18194"/>
              <a:gd name="adj2" fmla="val 99480"/>
            </a:avLst>
          </a:prstGeom>
          <a:ln w="254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ikdörtgen 17">
            <a:extLst>
              <a:ext uri="{FF2B5EF4-FFF2-40B4-BE49-F238E27FC236}">
                <a16:creationId xmlns:a16="http://schemas.microsoft.com/office/drawing/2014/main" id="{3B18C96C-609F-3B57-444D-4DE8693B1D8D}"/>
              </a:ext>
            </a:extLst>
          </p:cNvPr>
          <p:cNvSpPr/>
          <p:nvPr/>
        </p:nvSpPr>
        <p:spPr>
          <a:xfrm>
            <a:off x="412024" y="2053771"/>
            <a:ext cx="5203372" cy="330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171FA8FD-C1F5-FCFA-02C6-B37A99DF6854}"/>
              </a:ext>
            </a:extLst>
          </p:cNvPr>
          <p:cNvSpPr/>
          <p:nvPr/>
        </p:nvSpPr>
        <p:spPr>
          <a:xfrm>
            <a:off x="412024" y="2677885"/>
            <a:ext cx="5203372" cy="2677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65A82C09-107B-C64E-7216-7F7AED30B1AE}"/>
              </a:ext>
            </a:extLst>
          </p:cNvPr>
          <p:cNvSpPr/>
          <p:nvPr/>
        </p:nvSpPr>
        <p:spPr>
          <a:xfrm>
            <a:off x="412024" y="3067665"/>
            <a:ext cx="5203372" cy="2288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C5CE4CBB-5B3B-E571-2716-A40EFE2A8BE7}"/>
              </a:ext>
            </a:extLst>
          </p:cNvPr>
          <p:cNvSpPr/>
          <p:nvPr/>
        </p:nvSpPr>
        <p:spPr>
          <a:xfrm>
            <a:off x="412024" y="3428999"/>
            <a:ext cx="5203372" cy="1926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208B1ECB-A8BB-E34E-A0D0-4493CCA003BC}"/>
              </a:ext>
            </a:extLst>
          </p:cNvPr>
          <p:cNvSpPr/>
          <p:nvPr/>
        </p:nvSpPr>
        <p:spPr>
          <a:xfrm>
            <a:off x="412024" y="4048431"/>
            <a:ext cx="5203372" cy="13073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9751934D-9EBA-9F84-346D-36EAE6413942}"/>
              </a:ext>
            </a:extLst>
          </p:cNvPr>
          <p:cNvSpPr/>
          <p:nvPr/>
        </p:nvSpPr>
        <p:spPr>
          <a:xfrm>
            <a:off x="412024" y="4697360"/>
            <a:ext cx="5203372" cy="6584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Dikdörtgen 3">
                <a:extLst>
                  <a:ext uri="{FF2B5EF4-FFF2-40B4-BE49-F238E27FC236}">
                    <a16:creationId xmlns:a16="http://schemas.microsoft.com/office/drawing/2014/main" id="{2948700A-FDDF-DD7D-C828-AC898992629B}"/>
                  </a:ext>
                </a:extLst>
              </p:cNvPr>
              <p:cNvSpPr/>
              <p:nvPr/>
            </p:nvSpPr>
            <p:spPr>
              <a:xfrm>
                <a:off x="5997808" y="1185165"/>
                <a:ext cx="5298803" cy="1180663"/>
              </a:xfrm>
              <a:prstGeom prst="rect">
                <a:avLst/>
              </a:prstGeom>
              <a:solidFill>
                <a:schemeClr val="accent5">
                  <a:alpha val="78000"/>
                </a:schemeClr>
              </a:solidFill>
              <a:ln w="254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52396" indent="0">
                  <a:buNone/>
                </a:pPr>
                <a:r>
                  <a:rPr lang="tr-TR" sz="2400" dirty="0">
                    <a:solidFill>
                      <a:schemeClr val="bg1"/>
                    </a:solidFill>
                  </a:rPr>
                  <a:t>Non-trivial </a:t>
                </a:r>
                <a:r>
                  <a:rPr lang="tr-TR" sz="2400" dirty="0" err="1">
                    <a:solidFill>
                      <a:schemeClr val="bg1"/>
                    </a:solidFill>
                  </a:rPr>
                  <a:t>forgery</a:t>
                </a:r>
                <a:r>
                  <a:rPr lang="tr-TR" sz="2400" dirty="0">
                    <a:solidFill>
                      <a:schemeClr val="bg1"/>
                    </a:solidFill>
                  </a:rPr>
                  <a:t>:</a:t>
                </a:r>
              </a:p>
              <a:p>
                <a:pPr marL="495296" indent="-34290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tr-TR" sz="2400" b="0" i="1" smtClean="0">
                        <a:latin typeface="Cambria Math" panose="02040503050406030204" pitchFamily="18" charset="0"/>
                      </a:rPr>
                      <m:t>PK</m:t>
                    </m:r>
                  </m:oMath>
                </a14:m>
                <a:endParaRPr lang="tr-TR" sz="2400" dirty="0"/>
              </a:p>
              <a:p>
                <a:pPr marL="495296" indent="-34290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𝑎𝑝𝑘</m:t>
                    </m:r>
                  </m:oMath>
                </a14:m>
                <a:r>
                  <a:rPr lang="tr-TR" sz="2400" dirty="0"/>
                  <a:t> </a:t>
                </a:r>
                <a:r>
                  <a:rPr lang="tr-TR" sz="2400" dirty="0" err="1"/>
                  <a:t>belongs</a:t>
                </a:r>
                <a:r>
                  <a:rPr lang="tr-TR" sz="2400" dirty="0"/>
                  <a:t> </a:t>
                </a:r>
                <a:r>
                  <a:rPr lang="tr-TR" sz="2400" dirty="0" err="1"/>
                  <a:t>to</a:t>
                </a:r>
                <a:r>
                  <a:rPr lang="tr-TR" sz="2400" dirty="0"/>
                  <a:t> </a:t>
                </a: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𝑃𝐾</m:t>
                    </m:r>
                  </m:oMath>
                </a14:m>
                <a:endParaRPr lang="tr-TR" sz="2400" dirty="0"/>
              </a:p>
            </p:txBody>
          </p:sp>
        </mc:Choice>
        <mc:Fallback xmlns="">
          <p:sp>
            <p:nvSpPr>
              <p:cNvPr id="4" name="Dikdörtgen 3">
                <a:extLst>
                  <a:ext uri="{FF2B5EF4-FFF2-40B4-BE49-F238E27FC236}">
                    <a16:creationId xmlns:a16="http://schemas.microsoft.com/office/drawing/2014/main" id="{2948700A-FDDF-DD7D-C828-AC89899262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808" y="1185165"/>
                <a:ext cx="5298803" cy="1180663"/>
              </a:xfrm>
              <a:prstGeom prst="rect">
                <a:avLst/>
              </a:prstGeom>
              <a:blipFill>
                <a:blip r:embed="rId5"/>
                <a:stretch>
                  <a:fillRect t="-3030" b="-11111"/>
                </a:stretch>
              </a:blipFill>
              <a:ln w="25400"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168C237-F6F3-E344-9DD1-18CF2AAFD8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1674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o 17">
                <a:extLst>
                  <a:ext uri="{FF2B5EF4-FFF2-40B4-BE49-F238E27FC236}">
                    <a16:creationId xmlns:a16="http://schemas.microsoft.com/office/drawing/2014/main" id="{614A303C-27B0-1348-C77F-A8A535B056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8276864"/>
                  </p:ext>
                </p:extLst>
              </p:nvPr>
            </p:nvGraphicFramePr>
            <p:xfrm>
              <a:off x="412024" y="2053771"/>
              <a:ext cx="5422488" cy="4211320"/>
            </p:xfrm>
            <a:graphic>
              <a:graphicData uri="http://schemas.openxmlformats.org/drawingml/2006/table">
                <a:tbl>
                  <a:tblPr firstCol="1" bandRow="1">
                    <a:tableStyleId>{21E4AEA4-8DFA-4A89-87EB-49C32662AFE0}</a:tableStyleId>
                  </a:tblPr>
                  <a:tblGrid>
                    <a:gridCol w="3349748">
                      <a:extLst>
                        <a:ext uri="{9D8B030D-6E8A-4147-A177-3AD203B41FA5}">
                          <a16:colId xmlns:a16="http://schemas.microsoft.com/office/drawing/2014/main" val="2424776672"/>
                        </a:ext>
                      </a:extLst>
                    </a:gridCol>
                    <a:gridCol w="2072740">
                      <a:extLst>
                        <a:ext uri="{9D8B030D-6E8A-4147-A177-3AD203B41FA5}">
                          <a16:colId xmlns:a16="http://schemas.microsoft.com/office/drawing/2014/main" val="35850524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𝑃𝑔</m:t>
                                </m:r>
                                <m:d>
                                  <m:dPr>
                                    <m:ctrlPr>
                                      <a:rPr lang="tr-T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𝑝𝑝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Output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public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parameters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26894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𝐾𝑔</m:t>
                                </m:r>
                                <m:d>
                                  <m:dPr>
                                    <m:ctrlPr>
                                      <a:rPr lang="tr-T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𝑝𝑝</m:t>
                                    </m:r>
                                  </m:e>
                                </m:d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→(</m:t>
                                </m:r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𝑠𝑘</m:t>
                                </m:r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𝑝𝑘</m:t>
                                </m:r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Generate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key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pairs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14719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𝐾𝐴𝑔</m:t>
                                </m:r>
                                <m:d>
                                  <m:dPr>
                                    <m:ctrlPr>
                                      <a:rPr lang="tr-T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</m:e>
                                </m:d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𝑎𝑝𝑘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Aggregate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keys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and output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</a:rPr>
                            <a:t>the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</a:rPr>
                            <a:t>proof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0060385"/>
                      </a:ext>
                    </a:extLst>
                  </a:tr>
                  <a:tr h="35103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𝑉𝑓</m:t>
                                </m:r>
                                <m:r>
                                  <a:rPr 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𝐾𝐴𝑔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𝑎𝑝𝑘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  <m:r>
                                  <a:rPr 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Verify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</a:rPr>
                            <a:t>that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𝑎𝑝𝑘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</a:rPr>
                            <a:t>corresponds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</a:rPr>
                            <a:t>to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𝑃𝐾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tr-T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57160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𝑀𝑢𝑙𝑆𝑖𝑔𝑛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sSub>
                                      <m:sSubPr>
                                        <m:ctrlPr>
                                          <a:rPr lang="en-US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  <m: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𝑎𝑝𝑘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tr-T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tr-T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Sign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the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message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with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the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group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𝑃𝐾</m:t>
                              </m:r>
                            </m:oMath>
                          </a14:m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26739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𝐶𝑜𝑚𝑏𝑖𝑛𝑒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  <m: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sz="18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𝑃𝐾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Combine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individual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signatures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44807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𝑉𝑓</m:t>
                                </m:r>
                                <m:d>
                                  <m:dPr>
                                    <m:ctrlP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𝑎𝑝𝑘</m:t>
                                    </m:r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Verify a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signature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on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the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message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83320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o 17">
                <a:extLst>
                  <a:ext uri="{FF2B5EF4-FFF2-40B4-BE49-F238E27FC236}">
                    <a16:creationId xmlns:a16="http://schemas.microsoft.com/office/drawing/2014/main" id="{614A303C-27B0-1348-C77F-A8A535B056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8276864"/>
                  </p:ext>
                </p:extLst>
              </p:nvPr>
            </p:nvGraphicFramePr>
            <p:xfrm>
              <a:off x="412024" y="2053771"/>
              <a:ext cx="5422488" cy="4211320"/>
            </p:xfrm>
            <a:graphic>
              <a:graphicData uri="http://schemas.openxmlformats.org/drawingml/2006/table">
                <a:tbl>
                  <a:tblPr firstCol="1" bandRow="1">
                    <a:tableStyleId>{21E4AEA4-8DFA-4A89-87EB-49C32662AFE0}</a:tableStyleId>
                  </a:tblPr>
                  <a:tblGrid>
                    <a:gridCol w="3349748">
                      <a:extLst>
                        <a:ext uri="{9D8B030D-6E8A-4147-A177-3AD203B41FA5}">
                          <a16:colId xmlns:a16="http://schemas.microsoft.com/office/drawing/2014/main" val="2424776672"/>
                        </a:ext>
                      </a:extLst>
                    </a:gridCol>
                    <a:gridCol w="2072740">
                      <a:extLst>
                        <a:ext uri="{9D8B030D-6E8A-4147-A177-3AD203B41FA5}">
                          <a16:colId xmlns:a16="http://schemas.microsoft.com/office/drawing/2014/main" val="3585052457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82" t="-4762" r="-62364" b="-57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Output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public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parameters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26894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82" t="-180328" r="-62364" b="-888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Generate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key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pairs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147195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82" t="-162857" r="-62364" b="-41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61584" t="-162857" r="-587" b="-416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006038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82" t="-262857" r="-62364" b="-31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61584" t="-262857" r="-587" b="-316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571607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82" t="-359434" r="-62364" b="-2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61584" t="-359434" r="-587" b="-2132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267391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82" t="-463810" r="-62364" b="-1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Combine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individual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signatures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448070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82" t="-563810" r="-62364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61584" t="-563810" r="-587" b="-1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833209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Dikdörtgen 26">
            <a:extLst>
              <a:ext uri="{FF2B5EF4-FFF2-40B4-BE49-F238E27FC236}">
                <a16:creationId xmlns:a16="http://schemas.microsoft.com/office/drawing/2014/main" id="{BB203141-7417-3B66-7E38-5516FB1C8D6A}"/>
              </a:ext>
            </a:extLst>
          </p:cNvPr>
          <p:cNvSpPr/>
          <p:nvPr/>
        </p:nvSpPr>
        <p:spPr>
          <a:xfrm>
            <a:off x="2812348" y="3135001"/>
            <a:ext cx="346450" cy="293996"/>
          </a:xfrm>
          <a:prstGeom prst="rect">
            <a:avLst/>
          </a:prstGeom>
          <a:solidFill>
            <a:srgbClr val="ED7D31">
              <a:alpha val="91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08C71CA1-0038-ECC0-28A9-F52608F81A50}"/>
              </a:ext>
            </a:extLst>
          </p:cNvPr>
          <p:cNvSpPr/>
          <p:nvPr/>
        </p:nvSpPr>
        <p:spPr>
          <a:xfrm>
            <a:off x="3787588" y="3374349"/>
            <a:ext cx="1923822" cy="293996"/>
          </a:xfrm>
          <a:prstGeom prst="rect">
            <a:avLst/>
          </a:prstGeom>
          <a:solidFill>
            <a:srgbClr val="F8D7CD">
              <a:alpha val="92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A254EB44-5676-525C-4876-740CD751A177}"/>
              </a:ext>
            </a:extLst>
          </p:cNvPr>
          <p:cNvSpPr/>
          <p:nvPr/>
        </p:nvSpPr>
        <p:spPr>
          <a:xfrm>
            <a:off x="5258541" y="3094006"/>
            <a:ext cx="466411" cy="293996"/>
          </a:xfrm>
          <a:prstGeom prst="rect">
            <a:avLst/>
          </a:prstGeom>
          <a:solidFill>
            <a:srgbClr val="F8D7CD">
              <a:alpha val="92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B2FB6954-976E-5233-55CA-39621C9B253E}"/>
              </a:ext>
            </a:extLst>
          </p:cNvPr>
          <p:cNvSpPr/>
          <p:nvPr/>
        </p:nvSpPr>
        <p:spPr>
          <a:xfrm>
            <a:off x="2264438" y="4412769"/>
            <a:ext cx="503018" cy="293996"/>
          </a:xfrm>
          <a:prstGeom prst="rect">
            <a:avLst/>
          </a:prstGeom>
          <a:solidFill>
            <a:srgbClr val="ED7D31">
              <a:alpha val="91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2A0A250B-655D-085B-A7EF-8E3F7735F1D7}"/>
              </a:ext>
            </a:extLst>
          </p:cNvPr>
          <p:cNvSpPr/>
          <p:nvPr/>
        </p:nvSpPr>
        <p:spPr>
          <a:xfrm>
            <a:off x="1900515" y="5022915"/>
            <a:ext cx="247313" cy="293996"/>
          </a:xfrm>
          <a:prstGeom prst="rect">
            <a:avLst/>
          </a:prstGeom>
          <a:solidFill>
            <a:srgbClr val="ED7D31">
              <a:alpha val="91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506231F2-0572-8443-DBF9-0A91312F6DCA}"/>
              </a:ext>
            </a:extLst>
          </p:cNvPr>
          <p:cNvSpPr/>
          <p:nvPr/>
        </p:nvSpPr>
        <p:spPr>
          <a:xfrm>
            <a:off x="412024" y="2053772"/>
            <a:ext cx="5422488" cy="4210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ikdörtgen 32">
            <a:extLst>
              <a:ext uri="{FF2B5EF4-FFF2-40B4-BE49-F238E27FC236}">
                <a16:creationId xmlns:a16="http://schemas.microsoft.com/office/drawing/2014/main" id="{25142F59-FA8D-0385-75A4-DF3809FE433D}"/>
              </a:ext>
            </a:extLst>
          </p:cNvPr>
          <p:cNvSpPr/>
          <p:nvPr/>
        </p:nvSpPr>
        <p:spPr>
          <a:xfrm>
            <a:off x="412023" y="3094006"/>
            <a:ext cx="5422488" cy="2548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ikdörtgen 33">
            <a:extLst>
              <a:ext uri="{FF2B5EF4-FFF2-40B4-BE49-F238E27FC236}">
                <a16:creationId xmlns:a16="http://schemas.microsoft.com/office/drawing/2014/main" id="{72FE03AA-E271-6DBF-37EC-246B886CCEDE}"/>
              </a:ext>
            </a:extLst>
          </p:cNvPr>
          <p:cNvSpPr/>
          <p:nvPr/>
        </p:nvSpPr>
        <p:spPr>
          <a:xfrm>
            <a:off x="412023" y="3686719"/>
            <a:ext cx="5422488" cy="1955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ikdörtgen 34">
            <a:extLst>
              <a:ext uri="{FF2B5EF4-FFF2-40B4-BE49-F238E27FC236}">
                <a16:creationId xmlns:a16="http://schemas.microsoft.com/office/drawing/2014/main" id="{324143C4-C030-0767-8A88-B7250B5BFE30}"/>
              </a:ext>
            </a:extLst>
          </p:cNvPr>
          <p:cNvSpPr/>
          <p:nvPr/>
        </p:nvSpPr>
        <p:spPr>
          <a:xfrm>
            <a:off x="412023" y="4321891"/>
            <a:ext cx="5422488" cy="1320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ikdörtgen 35">
            <a:extLst>
              <a:ext uri="{FF2B5EF4-FFF2-40B4-BE49-F238E27FC236}">
                <a16:creationId xmlns:a16="http://schemas.microsoft.com/office/drawing/2014/main" id="{91B93E76-9C05-6C25-ADD6-B48D5BF39D8E}"/>
              </a:ext>
            </a:extLst>
          </p:cNvPr>
          <p:cNvSpPr/>
          <p:nvPr/>
        </p:nvSpPr>
        <p:spPr>
          <a:xfrm>
            <a:off x="383888" y="4907410"/>
            <a:ext cx="5422488" cy="747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51B650F-4096-E5C7-6928-8094E4F27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492226" cy="7636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Multi-Signatures with Verifiable Key </a:t>
            </a:r>
            <a:r>
              <a:rPr lang="en-US" sz="3600" dirty="0" err="1"/>
              <a:t>Aggregatio</a:t>
            </a:r>
            <a:r>
              <a:rPr lang="tr-TR" sz="3600" dirty="0"/>
              <a:t>n (</a:t>
            </a:r>
            <a:r>
              <a:rPr lang="tr-TR" sz="3600" dirty="0" err="1"/>
              <a:t>MSvKA</a:t>
            </a:r>
            <a:r>
              <a:rPr lang="tr-TR" sz="3600" dirty="0"/>
              <a:t>)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Dikdörtgen 7">
                <a:extLst>
                  <a:ext uri="{FF2B5EF4-FFF2-40B4-BE49-F238E27FC236}">
                    <a16:creationId xmlns:a16="http://schemas.microsoft.com/office/drawing/2014/main" id="{0B48347F-41D6-374E-B1E3-E2925D0BF8D0}"/>
                  </a:ext>
                </a:extLst>
              </p:cNvPr>
              <p:cNvSpPr/>
              <p:nvPr/>
            </p:nvSpPr>
            <p:spPr>
              <a:xfrm>
                <a:off x="6402410" y="5533329"/>
                <a:ext cx="3818021" cy="430743"/>
              </a:xfrm>
              <a:prstGeom prst="rect">
                <a:avLst/>
              </a:prstGeom>
              <a:solidFill>
                <a:schemeClr val="accent5">
                  <a:alpha val="78000"/>
                </a:schemeClr>
              </a:solidFill>
              <a:ln w="254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52396" indent="0">
                  <a:buNone/>
                </a:pP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tr-TR" sz="2400" dirty="0"/>
                  <a:t> can be chosen maliciously</a:t>
                </a:r>
              </a:p>
            </p:txBody>
          </p:sp>
        </mc:Choice>
        <mc:Fallback xmlns="">
          <p:sp>
            <p:nvSpPr>
              <p:cNvPr id="8" name="Dikdörtgen 7">
                <a:extLst>
                  <a:ext uri="{FF2B5EF4-FFF2-40B4-BE49-F238E27FC236}">
                    <a16:creationId xmlns:a16="http://schemas.microsoft.com/office/drawing/2014/main" id="{0B48347F-41D6-374E-B1E3-E2925D0BF8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410" y="5533329"/>
                <a:ext cx="3818021" cy="430743"/>
              </a:xfrm>
              <a:prstGeom prst="rect">
                <a:avLst/>
              </a:prstGeom>
              <a:blipFill>
                <a:blip r:embed="rId3"/>
                <a:stretch>
                  <a:fillRect t="-8108" r="-1426" b="-35135"/>
                </a:stretch>
              </a:blipFill>
              <a:ln w="25400"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Metin Yer Tutucusu 2">
            <a:extLst>
              <a:ext uri="{FF2B5EF4-FFF2-40B4-BE49-F238E27FC236}">
                <a16:creationId xmlns:a16="http://schemas.microsoft.com/office/drawing/2014/main" id="{E6314A01-2FBE-7C64-C3FF-26667887C03C}"/>
              </a:ext>
            </a:extLst>
          </p:cNvPr>
          <p:cNvSpPr txBox="1">
            <a:spLocks/>
          </p:cNvSpPr>
          <p:nvPr/>
        </p:nvSpPr>
        <p:spPr>
          <a:xfrm>
            <a:off x="415600" y="1583296"/>
            <a:ext cx="5068249" cy="4704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62500" lnSpcReduction="20000"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Char char="●"/>
              <a:defRPr sz="2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 sz="24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 sz="20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 sz="1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 sz="1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 sz="1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 sz="1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 sz="1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 sz="1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marL="152396" indent="0">
              <a:lnSpc>
                <a:spcPct val="120000"/>
              </a:lnSpc>
              <a:buNone/>
            </a:pPr>
            <a:r>
              <a:rPr lang="tr-TR" dirty="0" err="1"/>
              <a:t>Syntax</a:t>
            </a:r>
            <a:r>
              <a:rPr lang="tr-TR" dirty="0"/>
              <a:t>: </a:t>
            </a:r>
            <a:endParaRPr lang="tr-TR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o 36">
                <a:extLst>
                  <a:ext uri="{FF2B5EF4-FFF2-40B4-BE49-F238E27FC236}">
                    <a16:creationId xmlns:a16="http://schemas.microsoft.com/office/drawing/2014/main" id="{635B5682-0174-9FF9-826E-C9AB3611BE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096001" y="2053771"/>
              <a:ext cx="5422489" cy="3120771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5422489">
                      <a:extLst>
                        <a:ext uri="{9D8B030D-6E8A-4147-A177-3AD203B41FA5}">
                          <a16:colId xmlns:a16="http://schemas.microsoft.com/office/drawing/2014/main" val="4256972674"/>
                        </a:ext>
                      </a:extLst>
                    </a:gridCol>
                  </a:tblGrid>
                  <a:tr h="445292">
                    <a:tc>
                      <a:txBody>
                        <a:bodyPr/>
                        <a:lstStyle/>
                        <a:p>
                          <a:r>
                            <a:rPr lang="tr-TR" sz="2400"/>
                            <a:t>Unforgeability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9689325"/>
                      </a:ext>
                    </a:extLst>
                  </a:tr>
                  <a:tr h="6557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𝑝𝑝</m:t>
                                </m:r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𝑃𝑔</m:t>
                                </m:r>
                                <m:d>
                                  <m:d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sSup>
                                      <m:sSupPr>
                                        <m:ctrlP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sSup>
                                      <m:sSupPr>
                                        <m:ctrlP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𝐾𝑔</m:t>
                                </m:r>
                                <m:d>
                                  <m:d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𝑝𝑝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tr-TR" sz="24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𝑎𝑝𝑘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</m:e>
                                </m:d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sSup>
                                  <m:sSup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𝒜</m:t>
                                    </m:r>
                                  </m:e>
                                  <m:sup>
                                    <m: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𝒪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𝑀𝑢𝑙𝑆𝑖𝑔𝑛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𝑝𝑝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sSup>
                                      <m:sSupPr>
                                        <m:ctrlP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tr-TR" sz="24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r>
                            <a:rPr lang="tr-TR" sz="2400" b="1" dirty="0" err="1">
                              <a:solidFill>
                                <a:schemeClr val="tx1"/>
                              </a:solidFill>
                            </a:rPr>
                            <a:t>return</a:t>
                          </a:r>
                          <a:r>
                            <a:rPr lang="tr-TR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tr-TR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tr-TR" sz="2400" b="1" dirty="0" err="1">
                              <a:solidFill>
                                <a:schemeClr val="tx1"/>
                              </a:solidFill>
                            </a:rPr>
                            <a:t>if</a:t>
                          </a:r>
                          <a:r>
                            <a:rPr lang="tr-TR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tr-TR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r>
                            <a:rPr lang="tr-TR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r>
                                <a:rPr lang="tr-TR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𝑉𝑓</m:t>
                              </m:r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𝐾𝐴𝑔</m:t>
                              </m:r>
                              <m:d>
                                <m:d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𝑃𝐾</m:t>
                                  </m:r>
                                  <m: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𝑎𝑝𝑘</m:t>
                                  </m:r>
                                  <m: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oMath>
                          </a14:m>
                          <a:endParaRPr lang="tr-TR" sz="24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r>
                            <a:rPr lang="tr-TR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	</a:t>
                          </a:r>
                          <a:r>
                            <a:rPr lang="tr-TR" sz="2400" b="1" dirty="0" err="1">
                              <a:solidFill>
                                <a:schemeClr val="tx1"/>
                              </a:solidFill>
                            </a:rPr>
                            <a:t>and</a:t>
                          </a:r>
                          <a:r>
                            <a:rPr lang="tr-TR" sz="24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𝑉𝑓</m:t>
                              </m:r>
                              <m:d>
                                <m:d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𝑎𝑝𝑘</m:t>
                                  </m:r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oMath>
                          </a14:m>
                          <a:r>
                            <a:rPr lang="tr-TR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 </a:t>
                          </a:r>
                        </a:p>
                        <a:p>
                          <a:r>
                            <a:rPr lang="tr-TR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	</a:t>
                          </a:r>
                          <a:r>
                            <a:rPr lang="tr-TR" sz="2400" b="1" dirty="0" err="1">
                              <a:solidFill>
                                <a:schemeClr val="tx1"/>
                              </a:solidFill>
                            </a:rPr>
                            <a:t>and</a:t>
                          </a:r>
                          <a:r>
                            <a:rPr lang="tr-TR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𝑃𝐾</m:t>
                              </m:r>
                            </m:oMath>
                          </a14:m>
                          <a:r>
                            <a:rPr lang="tr-TR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r>
                            <a:rPr lang="tr-TR" sz="2400" dirty="0">
                              <a:solidFill>
                                <a:schemeClr val="tx1"/>
                              </a:solidFill>
                            </a:rPr>
                            <a:t>	</a:t>
                          </a:r>
                          <a:r>
                            <a:rPr lang="tr-TR" sz="2400" b="1" dirty="0" err="1">
                              <a:solidFill>
                                <a:schemeClr val="tx1"/>
                              </a:solidFill>
                            </a:rPr>
                            <a:t>and</a:t>
                          </a:r>
                          <a:r>
                            <a:rPr lang="tr-TR" sz="24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sz="2400" b="1" dirty="0" err="1">
                              <a:solidFill>
                                <a:schemeClr val="tx1"/>
                              </a:solidFill>
                            </a:rPr>
                            <a:t>the</a:t>
                          </a:r>
                          <a:r>
                            <a:rPr lang="tr-TR" sz="24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sz="2400" b="1" dirty="0" err="1">
                              <a:solidFill>
                                <a:schemeClr val="tx1"/>
                              </a:solidFill>
                            </a:rPr>
                            <a:t>forgery</a:t>
                          </a:r>
                          <a:r>
                            <a:rPr lang="tr-TR" sz="2400" b="1" dirty="0">
                              <a:solidFill>
                                <a:schemeClr val="tx1"/>
                              </a:solidFill>
                            </a:rPr>
                            <a:t> is </a:t>
                          </a:r>
                          <a:r>
                            <a:rPr lang="tr-TR" sz="2400" b="1" dirty="0" err="1">
                              <a:solidFill>
                                <a:schemeClr val="tx1"/>
                              </a:solidFill>
                            </a:rPr>
                            <a:t>fresh</a:t>
                          </a:r>
                          <a:endParaRPr lang="tr-TR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163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o 36">
                <a:extLst>
                  <a:ext uri="{FF2B5EF4-FFF2-40B4-BE49-F238E27FC236}">
                    <a16:creationId xmlns:a16="http://schemas.microsoft.com/office/drawing/2014/main" id="{635B5682-0174-9FF9-826E-C9AB3611BE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096001" y="2053771"/>
              <a:ext cx="5422489" cy="3120771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5422489">
                      <a:extLst>
                        <a:ext uri="{9D8B030D-6E8A-4147-A177-3AD203B41FA5}">
                          <a16:colId xmlns:a16="http://schemas.microsoft.com/office/drawing/2014/main" val="425697267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tr-TR" sz="2400"/>
                            <a:t>Unforgeability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9689325"/>
                      </a:ext>
                    </a:extLst>
                  </a:tr>
                  <a:tr h="2663571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t="-18721" r="-112" b="-52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1638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9" name="Düz Bağlayıcı 12">
            <a:extLst>
              <a:ext uri="{FF2B5EF4-FFF2-40B4-BE49-F238E27FC236}">
                <a16:creationId xmlns:a16="http://schemas.microsoft.com/office/drawing/2014/main" id="{DE7D6A87-B556-050A-9409-9A6A3D0C694C}"/>
              </a:ext>
            </a:extLst>
          </p:cNvPr>
          <p:cNvCxnSpPr>
            <a:cxnSpLocks/>
          </p:cNvCxnSpPr>
          <p:nvPr/>
        </p:nvCxnSpPr>
        <p:spPr>
          <a:xfrm rot="10800000" flipH="1">
            <a:off x="6402413" y="3225818"/>
            <a:ext cx="1284514" cy="2522882"/>
          </a:xfrm>
          <a:prstGeom prst="bentConnector4">
            <a:avLst>
              <a:gd name="adj1" fmla="val -17797"/>
              <a:gd name="adj2" fmla="val 80730"/>
            </a:avLst>
          </a:prstGeom>
          <a:ln w="254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ikdörtgen 37">
            <a:extLst>
              <a:ext uri="{FF2B5EF4-FFF2-40B4-BE49-F238E27FC236}">
                <a16:creationId xmlns:a16="http://schemas.microsoft.com/office/drawing/2014/main" id="{9626AF58-9B65-6631-BA05-B282614F83EE}"/>
              </a:ext>
            </a:extLst>
          </p:cNvPr>
          <p:cNvSpPr/>
          <p:nvPr/>
        </p:nvSpPr>
        <p:spPr>
          <a:xfrm>
            <a:off x="6941260" y="2960757"/>
            <a:ext cx="937698" cy="348488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ikdörtgen 38">
            <a:extLst>
              <a:ext uri="{FF2B5EF4-FFF2-40B4-BE49-F238E27FC236}">
                <a16:creationId xmlns:a16="http://schemas.microsoft.com/office/drawing/2014/main" id="{AD42495B-7C01-BB1E-F4AC-3DF4A0E25134}"/>
              </a:ext>
            </a:extLst>
          </p:cNvPr>
          <p:cNvSpPr/>
          <p:nvPr/>
        </p:nvSpPr>
        <p:spPr>
          <a:xfrm>
            <a:off x="8109461" y="4055328"/>
            <a:ext cx="533094" cy="348488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ikdörtgen 39">
            <a:extLst>
              <a:ext uri="{FF2B5EF4-FFF2-40B4-BE49-F238E27FC236}">
                <a16:creationId xmlns:a16="http://schemas.microsoft.com/office/drawing/2014/main" id="{A170E9E9-948A-B0F8-368E-53C9237F9F14}"/>
              </a:ext>
            </a:extLst>
          </p:cNvPr>
          <p:cNvSpPr/>
          <p:nvPr/>
        </p:nvSpPr>
        <p:spPr>
          <a:xfrm>
            <a:off x="7098552" y="3720583"/>
            <a:ext cx="2583763" cy="348488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E9A3495-E28D-38F4-3672-805015E2D8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938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24" grpId="0" animBg="1"/>
      <p:bldP spid="33" grpId="0" animBg="1"/>
      <p:bldP spid="34" grpId="0" animBg="1"/>
      <p:bldP spid="35" grpId="0" animBg="1"/>
      <p:bldP spid="36" grpId="0" animBg="1"/>
      <p:bldP spid="8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o 17">
                <a:extLst>
                  <a:ext uri="{FF2B5EF4-FFF2-40B4-BE49-F238E27FC236}">
                    <a16:creationId xmlns:a16="http://schemas.microsoft.com/office/drawing/2014/main" id="{614A303C-27B0-1348-C77F-A8A535B056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500635"/>
                  </p:ext>
                </p:extLst>
              </p:nvPr>
            </p:nvGraphicFramePr>
            <p:xfrm>
              <a:off x="412023" y="2053771"/>
              <a:ext cx="5526510" cy="4211320"/>
            </p:xfrm>
            <a:graphic>
              <a:graphicData uri="http://schemas.openxmlformats.org/drawingml/2006/table">
                <a:tbl>
                  <a:tblPr firstCol="1" bandRow="1">
                    <a:tableStyleId>{21E4AEA4-8DFA-4A89-87EB-49C32662AFE0}</a:tableStyleId>
                  </a:tblPr>
                  <a:tblGrid>
                    <a:gridCol w="3426330">
                      <a:extLst>
                        <a:ext uri="{9D8B030D-6E8A-4147-A177-3AD203B41FA5}">
                          <a16:colId xmlns:a16="http://schemas.microsoft.com/office/drawing/2014/main" val="2424776672"/>
                        </a:ext>
                      </a:extLst>
                    </a:gridCol>
                    <a:gridCol w="2100180">
                      <a:extLst>
                        <a:ext uri="{9D8B030D-6E8A-4147-A177-3AD203B41FA5}">
                          <a16:colId xmlns:a16="http://schemas.microsoft.com/office/drawing/2014/main" val="35850524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𝑃𝑔</m:t>
                                </m:r>
                                <m:d>
                                  <m:dPr>
                                    <m:ctrlPr>
                                      <a:rPr lang="tr-T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𝑝𝑝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Output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public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parameters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26894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𝐾𝑔</m:t>
                                </m:r>
                                <m:d>
                                  <m:dPr>
                                    <m:ctrlPr>
                                      <a:rPr lang="tr-T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𝑝𝑝</m:t>
                                    </m:r>
                                  </m:e>
                                </m:d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→(</m:t>
                                </m:r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𝑠𝑘</m:t>
                                </m:r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𝑝𝑘</m:t>
                                </m:r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Generate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key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pairs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14719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𝐾𝐴𝑔</m:t>
                                </m:r>
                                <m:d>
                                  <m:dPr>
                                    <m:ctrlPr>
                                      <a:rPr lang="tr-T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</m:e>
                                </m:d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𝑎𝑝𝑘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Aggregate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keys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and output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</a:rPr>
                            <a:t>the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</a:rPr>
                            <a:t>proof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0060385"/>
                      </a:ext>
                    </a:extLst>
                  </a:tr>
                  <a:tr h="35103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𝑉𝑓</m:t>
                                </m:r>
                                <m:r>
                                  <a:rPr 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𝐾𝐴𝑔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𝑎𝑝𝑘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  <m:r>
                                  <a:rPr 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Verify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</a:rPr>
                            <a:t>that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𝑎𝑝𝑘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</a:rPr>
                            <a:t>corresponds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</a:rPr>
                            <a:t>to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𝑃𝐾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tr-T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57160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𝑀𝑢𝑙𝑆𝑖𝑔𝑛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sSub>
                                      <m:sSubPr>
                                        <m:ctrlPr>
                                          <a:rPr lang="en-US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  <m: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𝑎𝑝𝑘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tr-T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tr-T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Sign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the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message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with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the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group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𝑃𝐾</m:t>
                              </m:r>
                            </m:oMath>
                          </a14:m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26739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𝐶𝑜𝑚𝑏𝑖𝑛𝑒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  <m: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sz="18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𝑃𝐾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Combine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individual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signatures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44807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𝑉𝑓</m:t>
                                </m:r>
                                <m:d>
                                  <m:dPr>
                                    <m:ctrlP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𝑎𝑝𝑘</m:t>
                                    </m:r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Verify a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signature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on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the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message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83320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o 17">
                <a:extLst>
                  <a:ext uri="{FF2B5EF4-FFF2-40B4-BE49-F238E27FC236}">
                    <a16:creationId xmlns:a16="http://schemas.microsoft.com/office/drawing/2014/main" id="{614A303C-27B0-1348-C77F-A8A535B056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500635"/>
                  </p:ext>
                </p:extLst>
              </p:nvPr>
            </p:nvGraphicFramePr>
            <p:xfrm>
              <a:off x="412023" y="2053771"/>
              <a:ext cx="5526510" cy="4211320"/>
            </p:xfrm>
            <a:graphic>
              <a:graphicData uri="http://schemas.openxmlformats.org/drawingml/2006/table">
                <a:tbl>
                  <a:tblPr firstCol="1" bandRow="1">
                    <a:tableStyleId>{21E4AEA4-8DFA-4A89-87EB-49C32662AFE0}</a:tableStyleId>
                  </a:tblPr>
                  <a:tblGrid>
                    <a:gridCol w="3426330">
                      <a:extLst>
                        <a:ext uri="{9D8B030D-6E8A-4147-A177-3AD203B41FA5}">
                          <a16:colId xmlns:a16="http://schemas.microsoft.com/office/drawing/2014/main" val="2424776672"/>
                        </a:ext>
                      </a:extLst>
                    </a:gridCol>
                    <a:gridCol w="2100180">
                      <a:extLst>
                        <a:ext uri="{9D8B030D-6E8A-4147-A177-3AD203B41FA5}">
                          <a16:colId xmlns:a16="http://schemas.microsoft.com/office/drawing/2014/main" val="3585052457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8" t="-4762" r="-61634" b="-57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Output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public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parameters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26894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8" t="-180328" r="-61634" b="-888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Generate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key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pairs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147195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8" t="-162857" r="-61634" b="-41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63478" t="-162857" r="-580" b="-416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006038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8" t="-262857" r="-61634" b="-31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63478" t="-262857" r="-580" b="-316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571607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8" t="-359434" r="-61634" b="-2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63478" t="-359434" r="-580" b="-2132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267391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8" t="-463810" r="-61634" b="-1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Combine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individual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signatures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448070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8" t="-563810" r="-61634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63478" t="-563810" r="-580" b="-1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833209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Başlık 1">
            <a:extLst>
              <a:ext uri="{FF2B5EF4-FFF2-40B4-BE49-F238E27FC236}">
                <a16:creationId xmlns:a16="http://schemas.microsoft.com/office/drawing/2014/main" id="{151B650F-4096-E5C7-6928-8094E4F27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492226" cy="763600"/>
          </a:xfrm>
        </p:spPr>
        <p:txBody>
          <a:bodyPr>
            <a:normAutofit/>
          </a:bodyPr>
          <a:lstStyle/>
          <a:p>
            <a:r>
              <a:rPr lang="tr-TR" sz="3600" dirty="0" err="1"/>
              <a:t>MSvKA</a:t>
            </a:r>
            <a:r>
              <a:rPr lang="tr-TR" sz="3600" dirty="0"/>
              <a:t> | </a:t>
            </a:r>
            <a:r>
              <a:rPr lang="tr-TR" sz="3600" dirty="0" err="1"/>
              <a:t>Privacy</a:t>
            </a:r>
            <a:r>
              <a:rPr lang="tr-TR" sz="3600" dirty="0"/>
              <a:t> </a:t>
            </a:r>
            <a:r>
              <a:rPr lang="tr-TR" sz="3600" dirty="0" err="1"/>
              <a:t>vs</a:t>
            </a:r>
            <a:r>
              <a:rPr lang="tr-TR" sz="3600" dirty="0"/>
              <a:t> </a:t>
            </a:r>
            <a:r>
              <a:rPr lang="tr-TR" sz="3600" dirty="0" err="1"/>
              <a:t>Unforgeability</a:t>
            </a:r>
            <a:endParaRPr lang="en-US" sz="3600" dirty="0"/>
          </a:p>
        </p:txBody>
      </p:sp>
      <p:sp>
        <p:nvSpPr>
          <p:cNvPr id="17" name="Metin Yer Tutucusu 2">
            <a:extLst>
              <a:ext uri="{FF2B5EF4-FFF2-40B4-BE49-F238E27FC236}">
                <a16:creationId xmlns:a16="http://schemas.microsoft.com/office/drawing/2014/main" id="{E6314A01-2FBE-7C64-C3FF-26667887C03C}"/>
              </a:ext>
            </a:extLst>
          </p:cNvPr>
          <p:cNvSpPr txBox="1">
            <a:spLocks/>
          </p:cNvSpPr>
          <p:nvPr/>
        </p:nvSpPr>
        <p:spPr>
          <a:xfrm>
            <a:off x="415600" y="1583296"/>
            <a:ext cx="5068249" cy="4704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62500" lnSpcReduction="20000"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Char char="●"/>
              <a:defRPr sz="2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 sz="24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 sz="20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 sz="1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 sz="1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 sz="1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 sz="1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 sz="1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 sz="1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marL="152396" indent="0">
              <a:lnSpc>
                <a:spcPct val="120000"/>
              </a:lnSpc>
              <a:buNone/>
            </a:pPr>
            <a:r>
              <a:rPr lang="tr-TR" dirty="0" err="1"/>
              <a:t>Syntax</a:t>
            </a:r>
            <a:r>
              <a:rPr lang="tr-TR" dirty="0"/>
              <a:t>: </a:t>
            </a:r>
            <a:endParaRPr lang="tr-TR" i="1" dirty="0">
              <a:latin typeface="Cambria Math" panose="02040503050406030204" pitchFamily="18" charset="0"/>
            </a:endParaRPr>
          </a:p>
        </p:txBody>
      </p:sp>
      <p:sp>
        <p:nvSpPr>
          <p:cNvPr id="3" name="Rectangle 46">
            <a:extLst>
              <a:ext uri="{FF2B5EF4-FFF2-40B4-BE49-F238E27FC236}">
                <a16:creationId xmlns:a16="http://schemas.microsoft.com/office/drawing/2014/main" id="{1D518080-F48E-E54D-5416-ACA2B08A4AA5}"/>
              </a:ext>
            </a:extLst>
          </p:cNvPr>
          <p:cNvSpPr/>
          <p:nvPr/>
        </p:nvSpPr>
        <p:spPr>
          <a:xfrm>
            <a:off x="8847311" y="1585171"/>
            <a:ext cx="1225477" cy="1369189"/>
          </a:xfrm>
          <a:prstGeom prst="rect">
            <a:avLst/>
          </a:prstGeom>
          <a:noFill/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EE982B4F-56E3-73E8-45F9-6EC1EB365CF7}"/>
              </a:ext>
            </a:extLst>
          </p:cNvPr>
          <p:cNvGrpSpPr/>
          <p:nvPr/>
        </p:nvGrpSpPr>
        <p:grpSpPr>
          <a:xfrm>
            <a:off x="9031013" y="1723507"/>
            <a:ext cx="909210" cy="1059328"/>
            <a:chOff x="871777" y="2818320"/>
            <a:chExt cx="609600" cy="676359"/>
          </a:xfrm>
        </p:grpSpPr>
        <p:sp>
          <p:nvSpPr>
            <p:cNvPr id="5" name="Serbest Form: Şekil 4">
              <a:extLst>
                <a:ext uri="{FF2B5EF4-FFF2-40B4-BE49-F238E27FC236}">
                  <a16:creationId xmlns:a16="http://schemas.microsoft.com/office/drawing/2014/main" id="{5CE1C765-D9C2-9B74-E415-9322CFB04A02}"/>
                </a:ext>
              </a:extLst>
            </p:cNvPr>
            <p:cNvSpPr/>
            <p:nvPr/>
          </p:nvSpPr>
          <p:spPr>
            <a:xfrm>
              <a:off x="871777" y="3189879"/>
              <a:ext cx="609600" cy="304800"/>
            </a:xfrm>
            <a:custGeom>
              <a:avLst/>
              <a:gdLst>
                <a:gd name="connsiteX0" fmla="*/ 609600 w 609600"/>
                <a:gd name="connsiteY0" fmla="*/ 152400 h 304800"/>
                <a:gd name="connsiteX1" fmla="*/ 579120 w 609600"/>
                <a:gd name="connsiteY1" fmla="*/ 91440 h 304800"/>
                <a:gd name="connsiteX2" fmla="*/ 430530 w 609600"/>
                <a:gd name="connsiteY2" fmla="*/ 19050 h 304800"/>
                <a:gd name="connsiteX3" fmla="*/ 304800 w 609600"/>
                <a:gd name="connsiteY3" fmla="*/ 0 h 304800"/>
                <a:gd name="connsiteX4" fmla="*/ 179070 w 609600"/>
                <a:gd name="connsiteY4" fmla="*/ 19050 h 304800"/>
                <a:gd name="connsiteX5" fmla="*/ 30480 w 609600"/>
                <a:gd name="connsiteY5" fmla="*/ 91440 h 304800"/>
                <a:gd name="connsiteX6" fmla="*/ 0 w 609600"/>
                <a:gd name="connsiteY6" fmla="*/ 152400 h 304800"/>
                <a:gd name="connsiteX7" fmla="*/ 0 w 609600"/>
                <a:gd name="connsiteY7" fmla="*/ 304800 h 304800"/>
                <a:gd name="connsiteX8" fmla="*/ 609600 w 609600"/>
                <a:gd name="connsiteY8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" h="304800">
                  <a:moveTo>
                    <a:pt x="609600" y="152400"/>
                  </a:moveTo>
                  <a:cubicBezTo>
                    <a:pt x="609103" y="128536"/>
                    <a:pt x="597913" y="106157"/>
                    <a:pt x="579120" y="91440"/>
                  </a:cubicBezTo>
                  <a:cubicBezTo>
                    <a:pt x="537210" y="57150"/>
                    <a:pt x="483870" y="34290"/>
                    <a:pt x="430530" y="19050"/>
                  </a:cubicBezTo>
                  <a:cubicBezTo>
                    <a:pt x="389779" y="6575"/>
                    <a:pt x="347417" y="157"/>
                    <a:pt x="304800" y="0"/>
                  </a:cubicBezTo>
                  <a:cubicBezTo>
                    <a:pt x="262230" y="734"/>
                    <a:pt x="219947" y="7141"/>
                    <a:pt x="179070" y="19050"/>
                  </a:cubicBezTo>
                  <a:cubicBezTo>
                    <a:pt x="125800" y="34595"/>
                    <a:pt x="75555" y="59073"/>
                    <a:pt x="30480" y="91440"/>
                  </a:cubicBezTo>
                  <a:cubicBezTo>
                    <a:pt x="11687" y="106157"/>
                    <a:pt x="497" y="128536"/>
                    <a:pt x="0" y="152400"/>
                  </a:cubicBezTo>
                  <a:lnTo>
                    <a:pt x="0" y="304800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dirty="0"/>
            </a:p>
          </p:txBody>
        </p:sp>
        <p:sp>
          <p:nvSpPr>
            <p:cNvPr id="6" name="Serbest Form: Şekil 5">
              <a:extLst>
                <a:ext uri="{FF2B5EF4-FFF2-40B4-BE49-F238E27FC236}">
                  <a16:creationId xmlns:a16="http://schemas.microsoft.com/office/drawing/2014/main" id="{7338B993-8047-E6BF-EDAC-4000D56DCC34}"/>
                </a:ext>
              </a:extLst>
            </p:cNvPr>
            <p:cNvSpPr/>
            <p:nvPr/>
          </p:nvSpPr>
          <p:spPr>
            <a:xfrm>
              <a:off x="1006600" y="2818320"/>
              <a:ext cx="326044" cy="171533"/>
            </a:xfrm>
            <a:custGeom>
              <a:avLst/>
              <a:gdLst>
                <a:gd name="connsiteX0" fmla="*/ 141402 w 326044"/>
                <a:gd name="connsiteY0" fmla="*/ 140577 h 171533"/>
                <a:gd name="connsiteX1" fmla="*/ 227127 w 326044"/>
                <a:gd name="connsiteY1" fmla="*/ 78951 h 171533"/>
                <a:gd name="connsiteX2" fmla="*/ 227127 w 326044"/>
                <a:gd name="connsiteY2" fmla="*/ 78951 h 171533"/>
                <a:gd name="connsiteX3" fmla="*/ 253416 w 326044"/>
                <a:gd name="connsiteY3" fmla="*/ 89523 h 171533"/>
                <a:gd name="connsiteX4" fmla="*/ 298945 w 326044"/>
                <a:gd name="connsiteY4" fmla="*/ 137815 h 171533"/>
                <a:gd name="connsiteX5" fmla="*/ 321329 w 326044"/>
                <a:gd name="connsiteY5" fmla="*/ 170200 h 171533"/>
                <a:gd name="connsiteX6" fmla="*/ 321329 w 326044"/>
                <a:gd name="connsiteY6" fmla="*/ 170200 h 171533"/>
                <a:gd name="connsiteX7" fmla="*/ 322377 w 326044"/>
                <a:gd name="connsiteY7" fmla="*/ 171534 h 171533"/>
                <a:gd name="connsiteX8" fmla="*/ 322377 w 326044"/>
                <a:gd name="connsiteY8" fmla="*/ 171534 h 171533"/>
                <a:gd name="connsiteX9" fmla="*/ 323615 w 326044"/>
                <a:gd name="connsiteY9" fmla="*/ 111240 h 171533"/>
                <a:gd name="connsiteX10" fmla="*/ 293802 w 326044"/>
                <a:gd name="connsiteY10" fmla="*/ 50090 h 171533"/>
                <a:gd name="connsiteX11" fmla="*/ 243795 w 326044"/>
                <a:gd name="connsiteY11" fmla="*/ 33421 h 171533"/>
                <a:gd name="connsiteX12" fmla="*/ 157880 w 326044"/>
                <a:gd name="connsiteY12" fmla="*/ 84 h 171533"/>
                <a:gd name="connsiteX13" fmla="*/ 36150 w 326044"/>
                <a:gd name="connsiteY13" fmla="*/ 52376 h 171533"/>
                <a:gd name="connsiteX14" fmla="*/ 6432 w 326044"/>
                <a:gd name="connsiteY14" fmla="*/ 134958 h 171533"/>
                <a:gd name="connsiteX15" fmla="*/ 2908 w 326044"/>
                <a:gd name="connsiteY15" fmla="*/ 162866 h 171533"/>
                <a:gd name="connsiteX16" fmla="*/ 18815 w 326044"/>
                <a:gd name="connsiteY16" fmla="*/ 162866 h 171533"/>
                <a:gd name="connsiteX17" fmla="*/ 18815 w 326044"/>
                <a:gd name="connsiteY17" fmla="*/ 162866 h 171533"/>
                <a:gd name="connsiteX18" fmla="*/ 141402 w 326044"/>
                <a:gd name="connsiteY18" fmla="*/ 140577 h 17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6044" h="171533">
                  <a:moveTo>
                    <a:pt x="141402" y="140577"/>
                  </a:moveTo>
                  <a:cubicBezTo>
                    <a:pt x="166167" y="126004"/>
                    <a:pt x="227127" y="78951"/>
                    <a:pt x="227127" y="78951"/>
                  </a:cubicBezTo>
                  <a:lnTo>
                    <a:pt x="227127" y="78951"/>
                  </a:lnTo>
                  <a:cubicBezTo>
                    <a:pt x="236746" y="79784"/>
                    <a:pt x="245898" y="83465"/>
                    <a:pt x="253416" y="89523"/>
                  </a:cubicBezTo>
                  <a:cubicBezTo>
                    <a:pt x="271708" y="102368"/>
                    <a:pt x="287199" y="118799"/>
                    <a:pt x="298945" y="137815"/>
                  </a:cubicBezTo>
                  <a:cubicBezTo>
                    <a:pt x="309518" y="153627"/>
                    <a:pt x="318567" y="166390"/>
                    <a:pt x="321329" y="170200"/>
                  </a:cubicBezTo>
                  <a:lnTo>
                    <a:pt x="321329" y="170200"/>
                  </a:lnTo>
                  <a:lnTo>
                    <a:pt x="322377" y="171534"/>
                  </a:lnTo>
                  <a:lnTo>
                    <a:pt x="322377" y="171534"/>
                  </a:lnTo>
                  <a:cubicBezTo>
                    <a:pt x="327139" y="162009"/>
                    <a:pt x="326949" y="135434"/>
                    <a:pt x="323615" y="111240"/>
                  </a:cubicBezTo>
                  <a:cubicBezTo>
                    <a:pt x="318948" y="77903"/>
                    <a:pt x="315138" y="67997"/>
                    <a:pt x="293802" y="50090"/>
                  </a:cubicBezTo>
                  <a:cubicBezTo>
                    <a:pt x="280207" y="37769"/>
                    <a:pt x="262063" y="31721"/>
                    <a:pt x="243795" y="33421"/>
                  </a:cubicBezTo>
                  <a:cubicBezTo>
                    <a:pt x="219009" y="14187"/>
                    <a:pt x="189151" y="2602"/>
                    <a:pt x="157880" y="84"/>
                  </a:cubicBezTo>
                  <a:cubicBezTo>
                    <a:pt x="110255" y="-1631"/>
                    <a:pt x="58248" y="23229"/>
                    <a:pt x="36150" y="52376"/>
                  </a:cubicBezTo>
                  <a:cubicBezTo>
                    <a:pt x="2718" y="96191"/>
                    <a:pt x="6432" y="124766"/>
                    <a:pt x="6432" y="134958"/>
                  </a:cubicBezTo>
                  <a:cubicBezTo>
                    <a:pt x="6432" y="145149"/>
                    <a:pt x="-5283" y="162866"/>
                    <a:pt x="2908" y="162866"/>
                  </a:cubicBezTo>
                  <a:cubicBezTo>
                    <a:pt x="8242" y="162866"/>
                    <a:pt x="13481" y="162866"/>
                    <a:pt x="18815" y="162866"/>
                  </a:cubicBezTo>
                  <a:lnTo>
                    <a:pt x="18815" y="162866"/>
                  </a:lnTo>
                  <a:cubicBezTo>
                    <a:pt x="49009" y="162009"/>
                    <a:pt x="110636" y="158675"/>
                    <a:pt x="141402" y="14057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/>
            </a:p>
          </p:txBody>
        </p:sp>
        <p:sp>
          <p:nvSpPr>
            <p:cNvPr id="7" name="Serbest Form: Şekil 6">
              <a:extLst>
                <a:ext uri="{FF2B5EF4-FFF2-40B4-BE49-F238E27FC236}">
                  <a16:creationId xmlns:a16="http://schemas.microsoft.com/office/drawing/2014/main" id="{A7BACD70-1E65-3BB9-2763-EFADCF7903BA}"/>
                </a:ext>
              </a:extLst>
            </p:cNvPr>
            <p:cNvSpPr/>
            <p:nvPr/>
          </p:nvSpPr>
          <p:spPr>
            <a:xfrm>
              <a:off x="1024272" y="2917463"/>
              <a:ext cx="303276" cy="233186"/>
            </a:xfrm>
            <a:custGeom>
              <a:avLst/>
              <a:gdLst>
                <a:gd name="connsiteX0" fmla="*/ 289655 w 303276"/>
                <a:gd name="connsiteY0" fmla="*/ 83534 h 233186"/>
                <a:gd name="connsiteX1" fmla="*/ 265938 w 303276"/>
                <a:gd name="connsiteY1" fmla="*/ 49340 h 233186"/>
                <a:gd name="connsiteX2" fmla="*/ 225076 w 303276"/>
                <a:gd name="connsiteY2" fmla="*/ 5715 h 233186"/>
                <a:gd name="connsiteX3" fmla="*/ 214694 w 303276"/>
                <a:gd name="connsiteY3" fmla="*/ 0 h 233186"/>
                <a:gd name="connsiteX4" fmla="*/ 133350 w 303276"/>
                <a:gd name="connsiteY4" fmla="*/ 57721 h 233186"/>
                <a:gd name="connsiteX5" fmla="*/ 0 w 303276"/>
                <a:gd name="connsiteY5" fmla="*/ 82677 h 233186"/>
                <a:gd name="connsiteX6" fmla="*/ 154278 w 303276"/>
                <a:gd name="connsiteY6" fmla="*/ 233175 h 233186"/>
                <a:gd name="connsiteX7" fmla="*/ 303276 w 303276"/>
                <a:gd name="connsiteY7" fmla="*/ 102203 h 23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3276" h="233186">
                  <a:moveTo>
                    <a:pt x="289655" y="83534"/>
                  </a:moveTo>
                  <a:cubicBezTo>
                    <a:pt x="289179" y="82868"/>
                    <a:pt x="278702" y="68294"/>
                    <a:pt x="265938" y="49340"/>
                  </a:cubicBezTo>
                  <a:cubicBezTo>
                    <a:pt x="255456" y="32148"/>
                    <a:pt x="241546" y="17297"/>
                    <a:pt x="225076" y="5715"/>
                  </a:cubicBezTo>
                  <a:cubicBezTo>
                    <a:pt x="221870" y="3380"/>
                    <a:pt x="218382" y="1460"/>
                    <a:pt x="214694" y="0"/>
                  </a:cubicBezTo>
                  <a:cubicBezTo>
                    <a:pt x="197739" y="12859"/>
                    <a:pt x="154115" y="45625"/>
                    <a:pt x="133350" y="57721"/>
                  </a:cubicBezTo>
                  <a:cubicBezTo>
                    <a:pt x="100394" y="76771"/>
                    <a:pt x="40291" y="81820"/>
                    <a:pt x="0" y="82677"/>
                  </a:cubicBezTo>
                  <a:cubicBezTo>
                    <a:pt x="1044" y="166839"/>
                    <a:pt x="70116" y="234219"/>
                    <a:pt x="154278" y="233175"/>
                  </a:cubicBezTo>
                  <a:cubicBezTo>
                    <a:pt x="229450" y="232243"/>
                    <a:pt x="292712" y="176634"/>
                    <a:pt x="303276" y="10220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/>
            </a:p>
          </p:txBody>
        </p:sp>
      </p:grpSp>
      <p:grpSp>
        <p:nvGrpSpPr>
          <p:cNvPr id="10" name="Grup 9">
            <a:extLst>
              <a:ext uri="{FF2B5EF4-FFF2-40B4-BE49-F238E27FC236}">
                <a16:creationId xmlns:a16="http://schemas.microsoft.com/office/drawing/2014/main" id="{7A05DBE7-861C-BBF6-7A77-DCBD55208644}"/>
              </a:ext>
            </a:extLst>
          </p:cNvPr>
          <p:cNvGrpSpPr/>
          <p:nvPr/>
        </p:nvGrpSpPr>
        <p:grpSpPr>
          <a:xfrm>
            <a:off x="7296350" y="1598482"/>
            <a:ext cx="1225476" cy="1384066"/>
            <a:chOff x="635546" y="2560897"/>
            <a:chExt cx="1225476" cy="1384066"/>
          </a:xfrm>
        </p:grpSpPr>
        <p:grpSp>
          <p:nvGrpSpPr>
            <p:cNvPr id="11" name="Grup 10">
              <a:extLst>
                <a:ext uri="{FF2B5EF4-FFF2-40B4-BE49-F238E27FC236}">
                  <a16:creationId xmlns:a16="http://schemas.microsoft.com/office/drawing/2014/main" id="{9B10C85A-4CC4-2B8E-91CF-BFF415995573}"/>
                </a:ext>
              </a:extLst>
            </p:cNvPr>
            <p:cNvGrpSpPr/>
            <p:nvPr/>
          </p:nvGrpSpPr>
          <p:grpSpPr>
            <a:xfrm>
              <a:off x="808890" y="2695779"/>
              <a:ext cx="910202" cy="1067813"/>
              <a:chOff x="1146747" y="2227364"/>
              <a:chExt cx="910202" cy="1067813"/>
            </a:xfrm>
          </p:grpSpPr>
          <p:sp>
            <p:nvSpPr>
              <p:cNvPr id="13" name="Serbest Form: Şekil 12">
                <a:extLst>
                  <a:ext uri="{FF2B5EF4-FFF2-40B4-BE49-F238E27FC236}">
                    <a16:creationId xmlns:a16="http://schemas.microsoft.com/office/drawing/2014/main" id="{03B3DF09-098B-E914-9CB7-2FAC0B29F44B}"/>
                  </a:ext>
                </a:extLst>
              </p:cNvPr>
              <p:cNvSpPr/>
              <p:nvPr/>
            </p:nvSpPr>
            <p:spPr>
              <a:xfrm>
                <a:off x="1146747" y="2840076"/>
                <a:ext cx="910202" cy="455101"/>
              </a:xfrm>
              <a:custGeom>
                <a:avLst/>
                <a:gdLst>
                  <a:gd name="connsiteX0" fmla="*/ 910202 w 910202"/>
                  <a:gd name="connsiteY0" fmla="*/ 227551 h 455101"/>
                  <a:gd name="connsiteX1" fmla="*/ 864692 w 910202"/>
                  <a:gd name="connsiteY1" fmla="*/ 136530 h 455101"/>
                  <a:gd name="connsiteX2" fmla="*/ 642830 w 910202"/>
                  <a:gd name="connsiteY2" fmla="*/ 28444 h 455101"/>
                  <a:gd name="connsiteX3" fmla="*/ 455101 w 910202"/>
                  <a:gd name="connsiteY3" fmla="*/ 0 h 455101"/>
                  <a:gd name="connsiteX4" fmla="*/ 267372 w 910202"/>
                  <a:gd name="connsiteY4" fmla="*/ 28444 h 455101"/>
                  <a:gd name="connsiteX5" fmla="*/ 45510 w 910202"/>
                  <a:gd name="connsiteY5" fmla="*/ 136530 h 455101"/>
                  <a:gd name="connsiteX6" fmla="*/ 0 w 910202"/>
                  <a:gd name="connsiteY6" fmla="*/ 227551 h 455101"/>
                  <a:gd name="connsiteX7" fmla="*/ 0 w 910202"/>
                  <a:gd name="connsiteY7" fmla="*/ 455101 h 455101"/>
                  <a:gd name="connsiteX8" fmla="*/ 910202 w 910202"/>
                  <a:gd name="connsiteY8" fmla="*/ 455101 h 45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0202" h="455101">
                    <a:moveTo>
                      <a:pt x="910202" y="227551"/>
                    </a:moveTo>
                    <a:cubicBezTo>
                      <a:pt x="909460" y="191919"/>
                      <a:pt x="892752" y="158505"/>
                      <a:pt x="864692" y="136530"/>
                    </a:cubicBezTo>
                    <a:cubicBezTo>
                      <a:pt x="802116" y="85331"/>
                      <a:pt x="722473" y="51199"/>
                      <a:pt x="642830" y="28444"/>
                    </a:cubicBezTo>
                    <a:cubicBezTo>
                      <a:pt x="581985" y="9817"/>
                      <a:pt x="518733" y="235"/>
                      <a:pt x="455101" y="0"/>
                    </a:cubicBezTo>
                    <a:cubicBezTo>
                      <a:pt x="391539" y="1096"/>
                      <a:pt x="328407" y="10662"/>
                      <a:pt x="267372" y="28444"/>
                    </a:cubicBezTo>
                    <a:cubicBezTo>
                      <a:pt x="187833" y="51654"/>
                      <a:pt x="112812" y="88203"/>
                      <a:pt x="45510" y="136530"/>
                    </a:cubicBezTo>
                    <a:cubicBezTo>
                      <a:pt x="17450" y="158505"/>
                      <a:pt x="742" y="191919"/>
                      <a:pt x="0" y="227551"/>
                    </a:cubicBezTo>
                    <a:lnTo>
                      <a:pt x="0" y="455101"/>
                    </a:lnTo>
                    <a:lnTo>
                      <a:pt x="910202" y="455101"/>
                    </a:lnTo>
                    <a:close/>
                  </a:path>
                </a:pathLst>
              </a:custGeom>
              <a:solidFill>
                <a:srgbClr val="C00000"/>
              </a:solidFill>
              <a:ln w="14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DE" dirty="0"/>
              </a:p>
            </p:txBody>
          </p:sp>
          <p:sp>
            <p:nvSpPr>
              <p:cNvPr id="14" name="Serbest Form: Şekil 13">
                <a:extLst>
                  <a:ext uri="{FF2B5EF4-FFF2-40B4-BE49-F238E27FC236}">
                    <a16:creationId xmlns:a16="http://schemas.microsoft.com/office/drawing/2014/main" id="{46C78442-79E8-0D12-72BF-62728CEC482A}"/>
                  </a:ext>
                </a:extLst>
              </p:cNvPr>
              <p:cNvSpPr/>
              <p:nvPr/>
            </p:nvSpPr>
            <p:spPr>
              <a:xfrm>
                <a:off x="1320276" y="2227364"/>
                <a:ext cx="588644" cy="612712"/>
              </a:xfrm>
              <a:custGeom>
                <a:avLst/>
                <a:gdLst>
                  <a:gd name="connsiteX0" fmla="*/ 534744 w 588644"/>
                  <a:gd name="connsiteY0" fmla="*/ 484763 h 612712"/>
                  <a:gd name="connsiteX1" fmla="*/ 572147 w 588644"/>
                  <a:gd name="connsiteY1" fmla="*/ 215400 h 612712"/>
                  <a:gd name="connsiteX2" fmla="*/ 512984 w 588644"/>
                  <a:gd name="connsiteY2" fmla="*/ 89109 h 612712"/>
                  <a:gd name="connsiteX3" fmla="*/ 439172 w 588644"/>
                  <a:gd name="connsiteY3" fmla="*/ 88114 h 612712"/>
                  <a:gd name="connsiteX4" fmla="*/ 323548 w 588644"/>
                  <a:gd name="connsiteY4" fmla="*/ 10035 h 612712"/>
                  <a:gd name="connsiteX5" fmla="*/ 106522 w 588644"/>
                  <a:gd name="connsiteY5" fmla="*/ 37768 h 612712"/>
                  <a:gd name="connsiteX6" fmla="*/ 23608 w 588644"/>
                  <a:gd name="connsiteY6" fmla="*/ 246972 h 612712"/>
                  <a:gd name="connsiteX7" fmla="*/ 31573 w 588644"/>
                  <a:gd name="connsiteY7" fmla="*/ 531411 h 612712"/>
                  <a:gd name="connsiteX8" fmla="*/ 0 w 588644"/>
                  <a:gd name="connsiteY8" fmla="*/ 610342 h 612712"/>
                  <a:gd name="connsiteX9" fmla="*/ 132975 w 588644"/>
                  <a:gd name="connsiteY9" fmla="*/ 596120 h 612712"/>
                  <a:gd name="connsiteX10" fmla="*/ 200956 w 588644"/>
                  <a:gd name="connsiteY10" fmla="*/ 542646 h 612712"/>
                  <a:gd name="connsiteX11" fmla="*/ 56745 w 588644"/>
                  <a:gd name="connsiteY11" fmla="*/ 364303 h 612712"/>
                  <a:gd name="connsiteX12" fmla="*/ 62292 w 588644"/>
                  <a:gd name="connsiteY12" fmla="*/ 287789 h 612712"/>
                  <a:gd name="connsiteX13" fmla="*/ 139090 w 588644"/>
                  <a:gd name="connsiteY13" fmla="*/ 262332 h 612712"/>
                  <a:gd name="connsiteX14" fmla="*/ 282163 w 588644"/>
                  <a:gd name="connsiteY14" fmla="*/ 222084 h 612712"/>
                  <a:gd name="connsiteX15" fmla="*/ 423244 w 588644"/>
                  <a:gd name="connsiteY15" fmla="*/ 125375 h 612712"/>
                  <a:gd name="connsiteX16" fmla="*/ 443357 w 588644"/>
                  <a:gd name="connsiteY16" fmla="*/ 125529 h 612712"/>
                  <a:gd name="connsiteX17" fmla="*/ 447279 w 588644"/>
                  <a:gd name="connsiteY17" fmla="*/ 133339 h 612712"/>
                  <a:gd name="connsiteX18" fmla="*/ 471172 w 588644"/>
                  <a:gd name="connsiteY18" fmla="*/ 199329 h 612712"/>
                  <a:gd name="connsiteX19" fmla="*/ 492220 w 588644"/>
                  <a:gd name="connsiteY19" fmla="*/ 217818 h 612712"/>
                  <a:gd name="connsiteX20" fmla="*/ 516113 w 588644"/>
                  <a:gd name="connsiteY20" fmla="*/ 240146 h 612712"/>
                  <a:gd name="connsiteX21" fmla="*/ 533179 w 588644"/>
                  <a:gd name="connsiteY21" fmla="*/ 304713 h 612712"/>
                  <a:gd name="connsiteX22" fmla="*/ 375601 w 588644"/>
                  <a:gd name="connsiteY22" fmla="*/ 543926 h 612712"/>
                  <a:gd name="connsiteX23" fmla="*/ 442870 w 588644"/>
                  <a:gd name="connsiteY23" fmla="*/ 597969 h 612712"/>
                  <a:gd name="connsiteX24" fmla="*/ 588645 w 588644"/>
                  <a:gd name="connsiteY24" fmla="*/ 586165 h 612712"/>
                  <a:gd name="connsiteX25" fmla="*/ 534744 w 588644"/>
                  <a:gd name="connsiteY25" fmla="*/ 484763 h 612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88644" h="612712">
                    <a:moveTo>
                      <a:pt x="534744" y="484763"/>
                    </a:moveTo>
                    <a:cubicBezTo>
                      <a:pt x="521660" y="433564"/>
                      <a:pt x="571721" y="305567"/>
                      <a:pt x="572147" y="215400"/>
                    </a:cubicBezTo>
                    <a:cubicBezTo>
                      <a:pt x="572147" y="143295"/>
                      <a:pt x="551668" y="111011"/>
                      <a:pt x="512984" y="89109"/>
                    </a:cubicBezTo>
                    <a:cubicBezTo>
                      <a:pt x="490656" y="76452"/>
                      <a:pt x="439172" y="88114"/>
                      <a:pt x="439172" y="88114"/>
                    </a:cubicBezTo>
                    <a:cubicBezTo>
                      <a:pt x="439172" y="88114"/>
                      <a:pt x="412578" y="37768"/>
                      <a:pt x="323548" y="10035"/>
                    </a:cubicBezTo>
                    <a:cubicBezTo>
                      <a:pt x="250392" y="-9882"/>
                      <a:pt x="172320" y="95"/>
                      <a:pt x="106522" y="37768"/>
                    </a:cubicBezTo>
                    <a:cubicBezTo>
                      <a:pt x="51483" y="73323"/>
                      <a:pt x="24888" y="112433"/>
                      <a:pt x="23608" y="246972"/>
                    </a:cubicBezTo>
                    <a:cubicBezTo>
                      <a:pt x="22471" y="370276"/>
                      <a:pt x="39395" y="479785"/>
                      <a:pt x="31573" y="531411"/>
                    </a:cubicBezTo>
                    <a:cubicBezTo>
                      <a:pt x="27966" y="559987"/>
                      <a:pt x="17096" y="587162"/>
                      <a:pt x="0" y="610342"/>
                    </a:cubicBezTo>
                    <a:cubicBezTo>
                      <a:pt x="0" y="610342"/>
                      <a:pt x="85331" y="621293"/>
                      <a:pt x="132975" y="596120"/>
                    </a:cubicBezTo>
                    <a:cubicBezTo>
                      <a:pt x="156950" y="580034"/>
                      <a:pt x="179675" y="562158"/>
                      <a:pt x="200956" y="542646"/>
                    </a:cubicBezTo>
                    <a:cubicBezTo>
                      <a:pt x="127966" y="508604"/>
                      <a:pt x="74757" y="442801"/>
                      <a:pt x="56745" y="364303"/>
                    </a:cubicBezTo>
                    <a:cubicBezTo>
                      <a:pt x="54897" y="357477"/>
                      <a:pt x="42523" y="312820"/>
                      <a:pt x="62292" y="287789"/>
                    </a:cubicBezTo>
                    <a:cubicBezTo>
                      <a:pt x="73101" y="273567"/>
                      <a:pt x="97847" y="269585"/>
                      <a:pt x="139090" y="262332"/>
                    </a:cubicBezTo>
                    <a:cubicBezTo>
                      <a:pt x="188460" y="255828"/>
                      <a:pt x="236643" y="242275"/>
                      <a:pt x="282163" y="222084"/>
                    </a:cubicBezTo>
                    <a:cubicBezTo>
                      <a:pt x="333333" y="196352"/>
                      <a:pt x="380789" y="163821"/>
                      <a:pt x="423244" y="125375"/>
                    </a:cubicBezTo>
                    <a:cubicBezTo>
                      <a:pt x="428840" y="119864"/>
                      <a:pt x="437844" y="119932"/>
                      <a:pt x="443357" y="125529"/>
                    </a:cubicBezTo>
                    <a:cubicBezTo>
                      <a:pt x="445451" y="127656"/>
                      <a:pt x="446824" y="130388"/>
                      <a:pt x="447279" y="133339"/>
                    </a:cubicBezTo>
                    <a:cubicBezTo>
                      <a:pt x="450665" y="156734"/>
                      <a:pt x="458796" y="179189"/>
                      <a:pt x="471172" y="199329"/>
                    </a:cubicBezTo>
                    <a:cubicBezTo>
                      <a:pt x="476969" y="206756"/>
                      <a:pt x="484108" y="213028"/>
                      <a:pt x="492220" y="217818"/>
                    </a:cubicBezTo>
                    <a:cubicBezTo>
                      <a:pt x="501676" y="223484"/>
                      <a:pt x="509821" y="231094"/>
                      <a:pt x="516113" y="240146"/>
                    </a:cubicBezTo>
                    <a:cubicBezTo>
                      <a:pt x="526383" y="260189"/>
                      <a:pt x="532204" y="282213"/>
                      <a:pt x="533179" y="304713"/>
                    </a:cubicBezTo>
                    <a:cubicBezTo>
                      <a:pt x="532249" y="408496"/>
                      <a:pt x="470587" y="502102"/>
                      <a:pt x="375601" y="543926"/>
                    </a:cubicBezTo>
                    <a:cubicBezTo>
                      <a:pt x="393520" y="559712"/>
                      <a:pt x="416986" y="579196"/>
                      <a:pt x="442870" y="597969"/>
                    </a:cubicBezTo>
                    <a:cubicBezTo>
                      <a:pt x="485536" y="628831"/>
                      <a:pt x="588645" y="586165"/>
                      <a:pt x="588645" y="586165"/>
                    </a:cubicBezTo>
                    <a:cubicBezTo>
                      <a:pt x="588645" y="586165"/>
                      <a:pt x="555365" y="566254"/>
                      <a:pt x="534744" y="4847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4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DE"/>
              </a:p>
            </p:txBody>
          </p:sp>
          <p:sp>
            <p:nvSpPr>
              <p:cNvPr id="15" name="Serbest Form: Şekil 14">
                <a:extLst>
                  <a:ext uri="{FF2B5EF4-FFF2-40B4-BE49-F238E27FC236}">
                    <a16:creationId xmlns:a16="http://schemas.microsoft.com/office/drawing/2014/main" id="{F604F231-CBBF-C7C6-72AF-3D30D7E34A07}"/>
                  </a:ext>
                </a:extLst>
              </p:cNvPr>
              <p:cNvSpPr/>
              <p:nvPr/>
            </p:nvSpPr>
            <p:spPr>
              <a:xfrm>
                <a:off x="1399587" y="2389716"/>
                <a:ext cx="425424" cy="370765"/>
              </a:xfrm>
              <a:custGeom>
                <a:avLst/>
                <a:gdLst>
                  <a:gd name="connsiteX0" fmla="*/ 425425 w 425424"/>
                  <a:gd name="connsiteY0" fmla="*/ 143215 h 370765"/>
                  <a:gd name="connsiteX1" fmla="*/ 413194 w 425424"/>
                  <a:gd name="connsiteY1" fmla="*/ 93580 h 370765"/>
                  <a:gd name="connsiteX2" fmla="*/ 397265 w 425424"/>
                  <a:gd name="connsiteY2" fmla="*/ 79358 h 370765"/>
                  <a:gd name="connsiteX3" fmla="*/ 368821 w 425424"/>
                  <a:gd name="connsiteY3" fmla="*/ 54470 h 370765"/>
                  <a:gd name="connsiteX4" fmla="*/ 344502 w 425424"/>
                  <a:gd name="connsiteY4" fmla="*/ 0 h 370765"/>
                  <a:gd name="connsiteX5" fmla="*/ 215083 w 425424"/>
                  <a:gd name="connsiteY5" fmla="*/ 85331 h 370765"/>
                  <a:gd name="connsiteX6" fmla="*/ 64046 w 425424"/>
                  <a:gd name="connsiteY6" fmla="*/ 127997 h 370765"/>
                  <a:gd name="connsiteX7" fmla="*/ 4883 w 425424"/>
                  <a:gd name="connsiteY7" fmla="*/ 142930 h 370765"/>
                  <a:gd name="connsiteX8" fmla="*/ 4883 w 425424"/>
                  <a:gd name="connsiteY8" fmla="*/ 194271 h 370765"/>
                  <a:gd name="connsiteX9" fmla="*/ 212096 w 425424"/>
                  <a:gd name="connsiteY9" fmla="*/ 370765 h 370765"/>
                  <a:gd name="connsiteX10" fmla="*/ 425425 w 425424"/>
                  <a:gd name="connsiteY10" fmla="*/ 143215 h 37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5424" h="370765">
                    <a:moveTo>
                      <a:pt x="425425" y="143215"/>
                    </a:moveTo>
                    <a:cubicBezTo>
                      <a:pt x="424665" y="126025"/>
                      <a:pt x="420508" y="109155"/>
                      <a:pt x="413194" y="93580"/>
                    </a:cubicBezTo>
                    <a:cubicBezTo>
                      <a:pt x="409028" y="87695"/>
                      <a:pt x="403583" y="82833"/>
                      <a:pt x="397265" y="79358"/>
                    </a:cubicBezTo>
                    <a:cubicBezTo>
                      <a:pt x="386388" y="72806"/>
                      <a:pt x="376759" y="64381"/>
                      <a:pt x="368821" y="54470"/>
                    </a:cubicBezTo>
                    <a:cubicBezTo>
                      <a:pt x="357378" y="37995"/>
                      <a:pt x="349128" y="19518"/>
                      <a:pt x="344502" y="0"/>
                    </a:cubicBezTo>
                    <a:cubicBezTo>
                      <a:pt x="304796" y="33338"/>
                      <a:pt x="261368" y="61971"/>
                      <a:pt x="215083" y="85331"/>
                    </a:cubicBezTo>
                    <a:cubicBezTo>
                      <a:pt x="167037" y="106704"/>
                      <a:pt x="116173" y="121073"/>
                      <a:pt x="64046" y="127997"/>
                    </a:cubicBezTo>
                    <a:cubicBezTo>
                      <a:pt x="40011" y="132264"/>
                      <a:pt x="10003" y="137526"/>
                      <a:pt x="4883" y="142930"/>
                    </a:cubicBezTo>
                    <a:cubicBezTo>
                      <a:pt x="-3650" y="154023"/>
                      <a:pt x="758" y="182325"/>
                      <a:pt x="4883" y="194271"/>
                    </a:cubicBezTo>
                    <a:cubicBezTo>
                      <a:pt x="29202" y="296811"/>
                      <a:pt x="116240" y="370765"/>
                      <a:pt x="212096" y="370765"/>
                    </a:cubicBezTo>
                    <a:cubicBezTo>
                      <a:pt x="325871" y="370765"/>
                      <a:pt x="425425" y="264385"/>
                      <a:pt x="425425" y="143215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4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DE" dirty="0"/>
              </a:p>
            </p:txBody>
          </p:sp>
        </p:grpSp>
        <p:sp>
          <p:nvSpPr>
            <p:cNvPr id="12" name="Rectangle 46">
              <a:extLst>
                <a:ext uri="{FF2B5EF4-FFF2-40B4-BE49-F238E27FC236}">
                  <a16:creationId xmlns:a16="http://schemas.microsoft.com/office/drawing/2014/main" id="{3AB54E28-A94D-ADCE-9602-D5939838A476}"/>
                </a:ext>
              </a:extLst>
            </p:cNvPr>
            <p:cNvSpPr/>
            <p:nvPr/>
          </p:nvSpPr>
          <p:spPr>
            <a:xfrm>
              <a:off x="635546" y="2560897"/>
              <a:ext cx="1225476" cy="1384066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Arrow Connector 60">
            <a:extLst>
              <a:ext uri="{FF2B5EF4-FFF2-40B4-BE49-F238E27FC236}">
                <a16:creationId xmlns:a16="http://schemas.microsoft.com/office/drawing/2014/main" id="{12DB8F18-0724-CEFA-057B-93C62C4E55F5}"/>
              </a:ext>
            </a:extLst>
          </p:cNvPr>
          <p:cNvCxnSpPr>
            <a:cxnSpLocks/>
          </p:cNvCxnSpPr>
          <p:nvPr/>
        </p:nvCxnSpPr>
        <p:spPr bwMode="auto">
          <a:xfrm>
            <a:off x="7625463" y="2887342"/>
            <a:ext cx="372110" cy="903648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Metin kutusu 18">
                <a:extLst>
                  <a:ext uri="{FF2B5EF4-FFF2-40B4-BE49-F238E27FC236}">
                    <a16:creationId xmlns:a16="http://schemas.microsoft.com/office/drawing/2014/main" id="{58CBF155-E5B5-3408-A93E-C31CA210B208}"/>
                  </a:ext>
                </a:extLst>
              </p:cNvPr>
              <p:cNvSpPr txBox="1"/>
              <p:nvPr/>
            </p:nvSpPr>
            <p:spPr>
              <a:xfrm>
                <a:off x="6922482" y="3144900"/>
                <a:ext cx="12254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tr-T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Metin kutusu 18">
                <a:extLst>
                  <a:ext uri="{FF2B5EF4-FFF2-40B4-BE49-F238E27FC236}">
                    <a16:creationId xmlns:a16="http://schemas.microsoft.com/office/drawing/2014/main" id="{58CBF155-E5B5-3408-A93E-C31CA210B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482" y="3144900"/>
                <a:ext cx="1225476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60">
            <a:extLst>
              <a:ext uri="{FF2B5EF4-FFF2-40B4-BE49-F238E27FC236}">
                <a16:creationId xmlns:a16="http://schemas.microsoft.com/office/drawing/2014/main" id="{244D2EBB-0158-033E-3ABA-4E789D692A4F}"/>
              </a:ext>
            </a:extLst>
          </p:cNvPr>
          <p:cNvCxnSpPr>
            <a:cxnSpLocks/>
          </p:cNvCxnSpPr>
          <p:nvPr/>
        </p:nvCxnSpPr>
        <p:spPr bwMode="auto">
          <a:xfrm flipH="1">
            <a:off x="9258457" y="2867777"/>
            <a:ext cx="324616" cy="862081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Metin kutusu 20">
                <a:extLst>
                  <a:ext uri="{FF2B5EF4-FFF2-40B4-BE49-F238E27FC236}">
                    <a16:creationId xmlns:a16="http://schemas.microsoft.com/office/drawing/2014/main" id="{AAF51EC0-8FEE-5EF2-5D92-52F3A1FE4B3B}"/>
                  </a:ext>
                </a:extLst>
              </p:cNvPr>
              <p:cNvSpPr txBox="1"/>
              <p:nvPr/>
            </p:nvSpPr>
            <p:spPr>
              <a:xfrm>
                <a:off x="9432688" y="3120947"/>
                <a:ext cx="5562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tr-T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Metin kutusu 20">
                <a:extLst>
                  <a:ext uri="{FF2B5EF4-FFF2-40B4-BE49-F238E27FC236}">
                    <a16:creationId xmlns:a16="http://schemas.microsoft.com/office/drawing/2014/main" id="{AAF51EC0-8FEE-5EF2-5D92-52F3A1FE4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688" y="3120947"/>
                <a:ext cx="556202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Dikdörtgen 21">
                <a:extLst>
                  <a:ext uri="{FF2B5EF4-FFF2-40B4-BE49-F238E27FC236}">
                    <a16:creationId xmlns:a16="http://schemas.microsoft.com/office/drawing/2014/main" id="{4C3956D0-A995-3896-5D30-0F0DCF6D374B}"/>
                  </a:ext>
                </a:extLst>
              </p:cNvPr>
              <p:cNvSpPr/>
              <p:nvPr/>
            </p:nvSpPr>
            <p:spPr>
              <a:xfrm>
                <a:off x="6161712" y="4638176"/>
                <a:ext cx="5203371" cy="1911480"/>
              </a:xfrm>
              <a:prstGeom prst="rect">
                <a:avLst/>
              </a:prstGeom>
              <a:solidFill>
                <a:schemeClr val="accent5">
                  <a:alpha val="78000"/>
                </a:schemeClr>
              </a:solidFill>
              <a:ln w="254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52396" indent="0">
                  <a:buNone/>
                </a:pPr>
                <a:r>
                  <a:rPr lang="tr-TR" sz="2400" dirty="0"/>
                  <a:t>Does </a:t>
                </a: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𝑎𝑝𝑘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tr-TR" sz="2400" dirty="0"/>
                  <a:t> belong </a:t>
                </a:r>
                <a:r>
                  <a:rPr lang="tr-TR" sz="2400" dirty="0" err="1"/>
                  <a:t>to</a:t>
                </a:r>
                <a:r>
                  <a:rPr lang="tr-TR" sz="2400" dirty="0"/>
                  <a:t> Alice </a:t>
                </a:r>
                <a:r>
                  <a:rPr lang="tr-TR" sz="2400" dirty="0" err="1"/>
                  <a:t>and</a:t>
                </a:r>
                <a:r>
                  <a:rPr lang="tr-TR" sz="2400" dirty="0"/>
                  <a:t> </a:t>
                </a:r>
                <a:r>
                  <a:rPr lang="tr-TR" sz="2400" dirty="0" err="1"/>
                  <a:t>Bob</a:t>
                </a:r>
                <a:r>
                  <a:rPr lang="tr-TR" sz="2400" dirty="0"/>
                  <a:t>?</a:t>
                </a:r>
              </a:p>
              <a:p>
                <a:pPr marL="495296" indent="-342900">
                  <a:buFont typeface="Wingdings" panose="05000000000000000000" pitchFamily="2" charset="2"/>
                  <a:buChar char="v"/>
                </a:pPr>
                <a:r>
                  <a:rPr lang="tr-TR" sz="2400" b="0" dirty="0" err="1">
                    <a:solidFill>
                      <a:schemeClr val="bg1"/>
                    </a:solidFill>
                  </a:rPr>
                  <a:t>Privacy</a:t>
                </a:r>
                <a:r>
                  <a:rPr lang="tr-TR" sz="2400" b="0" dirty="0">
                    <a:solidFill>
                      <a:schemeClr val="bg1"/>
                    </a:solidFill>
                  </a:rPr>
                  <a:t>:</a:t>
                </a:r>
              </a:p>
              <a:p>
                <a:pPr marL="952496" lvl="1" indent="-342900">
                  <a:buFont typeface="Wingdings" panose="05000000000000000000" pitchFamily="2" charset="2"/>
                  <a:buChar char="v"/>
                </a:pPr>
                <a:r>
                  <a:rPr lang="tr-TR" sz="2400" b="0" dirty="0" err="1">
                    <a:solidFill>
                      <a:schemeClr val="bg1"/>
                    </a:solidFill>
                  </a:rPr>
                  <a:t>Towards</a:t>
                </a:r>
                <a:r>
                  <a:rPr lang="tr-TR" sz="2400" b="0" dirty="0">
                    <a:solidFill>
                      <a:schemeClr val="bg1"/>
                    </a:solidFill>
                  </a:rPr>
                  <a:t> </a:t>
                </a:r>
                <a:r>
                  <a:rPr lang="tr-TR" sz="2400" b="0" dirty="0" err="1">
                    <a:solidFill>
                      <a:schemeClr val="bg1"/>
                    </a:solidFill>
                  </a:rPr>
                  <a:t>anyone</a:t>
                </a:r>
                <a:r>
                  <a:rPr lang="tr-TR" sz="2400" b="0" dirty="0">
                    <a:solidFill>
                      <a:schemeClr val="bg1"/>
                    </a:solidFill>
                  </a:rPr>
                  <a:t> not </a:t>
                </a:r>
                <a:r>
                  <a:rPr lang="tr-TR" sz="2400" b="0" dirty="0" err="1">
                    <a:solidFill>
                      <a:schemeClr val="bg1"/>
                    </a:solidFill>
                  </a:rPr>
                  <a:t>knowing</a:t>
                </a:r>
                <a:r>
                  <a:rPr lang="tr-TR" sz="2400" b="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tr-T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tr-TR" sz="2400" dirty="0">
                  <a:solidFill>
                    <a:schemeClr val="bg1"/>
                  </a:solidFill>
                </a:endParaRPr>
              </a:p>
              <a:p>
                <a:pPr marL="495296" indent="-342900">
                  <a:buFont typeface="Wingdings" panose="05000000000000000000" pitchFamily="2" charset="2"/>
                  <a:buChar char="v"/>
                </a:pPr>
                <a:r>
                  <a:rPr lang="tr-TR" sz="2400" dirty="0" err="1">
                    <a:solidFill>
                      <a:schemeClr val="bg1"/>
                    </a:solidFill>
                  </a:rPr>
                  <a:t>Unforgeability</a:t>
                </a:r>
                <a:r>
                  <a:rPr lang="tr-TR" sz="2400" dirty="0">
                    <a:solidFill>
                      <a:schemeClr val="bg1"/>
                    </a:solidFill>
                  </a:rPr>
                  <a:t>:</a:t>
                </a:r>
              </a:p>
              <a:p>
                <a:pPr marL="952496" lvl="1" indent="-342900">
                  <a:buFont typeface="Wingdings" panose="05000000000000000000" pitchFamily="2" charset="2"/>
                  <a:buChar char="v"/>
                </a:pPr>
                <a:r>
                  <a:rPr lang="tr-TR" sz="2400" dirty="0">
                    <a:solidFill>
                      <a:schemeClr val="bg1"/>
                    </a:solidFill>
                  </a:rPr>
                  <a:t>Relies on 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tr-TR" sz="2400" dirty="0">
                    <a:solidFill>
                      <a:schemeClr val="bg1"/>
                    </a:solidFill>
                  </a:rPr>
                  <a:t> to </a:t>
                </a:r>
                <a:r>
                  <a:rPr lang="tr-TR" sz="2400" dirty="0" err="1">
                    <a:solidFill>
                      <a:schemeClr val="bg1"/>
                    </a:solidFill>
                  </a:rPr>
                  <a:t>check</a:t>
                </a:r>
                <a:r>
                  <a:rPr lang="tr-TR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𝑎𝑝𝑘</m:t>
                    </m:r>
                  </m:oMath>
                </a14:m>
                <a:endParaRPr lang="tr-TR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Dikdörtgen 21">
                <a:extLst>
                  <a:ext uri="{FF2B5EF4-FFF2-40B4-BE49-F238E27FC236}">
                    <a16:creationId xmlns:a16="http://schemas.microsoft.com/office/drawing/2014/main" id="{4C3956D0-A995-3896-5D30-0F0DCF6D3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712" y="4638176"/>
                <a:ext cx="5203371" cy="1911480"/>
              </a:xfrm>
              <a:prstGeom prst="rect">
                <a:avLst/>
              </a:prstGeom>
              <a:blipFill>
                <a:blip r:embed="rId5"/>
                <a:stretch>
                  <a:fillRect t="-1893" b="-7256"/>
                </a:stretch>
              </a:blipFill>
              <a:ln w="25400"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up 22">
            <a:extLst>
              <a:ext uri="{FF2B5EF4-FFF2-40B4-BE49-F238E27FC236}">
                <a16:creationId xmlns:a16="http://schemas.microsoft.com/office/drawing/2014/main" id="{3390124C-D24B-B45E-89F8-BD74CC3F3270}"/>
              </a:ext>
            </a:extLst>
          </p:cNvPr>
          <p:cNvGrpSpPr/>
          <p:nvPr/>
        </p:nvGrpSpPr>
        <p:grpSpPr>
          <a:xfrm>
            <a:off x="8060932" y="3224063"/>
            <a:ext cx="1134165" cy="1207075"/>
            <a:chOff x="8356994" y="2416248"/>
            <a:chExt cx="1134165" cy="1207075"/>
          </a:xfrm>
        </p:grpSpPr>
        <p:sp>
          <p:nvSpPr>
            <p:cNvPr id="25" name="Rectangle 46">
              <a:extLst>
                <a:ext uri="{FF2B5EF4-FFF2-40B4-BE49-F238E27FC236}">
                  <a16:creationId xmlns:a16="http://schemas.microsoft.com/office/drawing/2014/main" id="{B9727EDF-1F4A-BF0C-2854-0FCF008CA602}"/>
                </a:ext>
              </a:extLst>
            </p:cNvPr>
            <p:cNvSpPr/>
            <p:nvPr/>
          </p:nvSpPr>
          <p:spPr>
            <a:xfrm>
              <a:off x="8356994" y="2421647"/>
              <a:ext cx="1134165" cy="1201676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up 25">
              <a:extLst>
                <a:ext uri="{FF2B5EF4-FFF2-40B4-BE49-F238E27FC236}">
                  <a16:creationId xmlns:a16="http://schemas.microsoft.com/office/drawing/2014/main" id="{F5023E95-C491-BD87-B272-300DCD350BDC}"/>
                </a:ext>
              </a:extLst>
            </p:cNvPr>
            <p:cNvGrpSpPr/>
            <p:nvPr/>
          </p:nvGrpSpPr>
          <p:grpSpPr>
            <a:xfrm>
              <a:off x="8462424" y="2416248"/>
              <a:ext cx="909210" cy="1156037"/>
              <a:chOff x="5090999" y="1889449"/>
              <a:chExt cx="909210" cy="1156037"/>
            </a:xfrm>
          </p:grpSpPr>
          <p:sp>
            <p:nvSpPr>
              <p:cNvPr id="32" name="Serbest Form: Şekil 31">
                <a:extLst>
                  <a:ext uri="{FF2B5EF4-FFF2-40B4-BE49-F238E27FC236}">
                    <a16:creationId xmlns:a16="http://schemas.microsoft.com/office/drawing/2014/main" id="{617A7895-A8A3-EFDF-72C7-D1FD892A3368}"/>
                  </a:ext>
                </a:extLst>
              </p:cNvPr>
              <p:cNvSpPr/>
              <p:nvPr/>
            </p:nvSpPr>
            <p:spPr>
              <a:xfrm>
                <a:off x="5263466" y="1911663"/>
                <a:ext cx="154820" cy="231738"/>
              </a:xfrm>
              <a:custGeom>
                <a:avLst/>
                <a:gdLst>
                  <a:gd name="connsiteX0" fmla="*/ 185003 w 197942"/>
                  <a:gd name="connsiteY0" fmla="*/ 193622 h 277708"/>
                  <a:gd name="connsiteX1" fmla="*/ 1899 w 197942"/>
                  <a:gd name="connsiteY1" fmla="*/ 0 h 277708"/>
                  <a:gd name="connsiteX2" fmla="*/ 140372 w 197942"/>
                  <a:gd name="connsiteY2" fmla="*/ 275766 h 277708"/>
                  <a:gd name="connsiteX3" fmla="*/ 161996 w 197942"/>
                  <a:gd name="connsiteY3" fmla="*/ 270294 h 277708"/>
                  <a:gd name="connsiteX4" fmla="*/ 194834 w 197942"/>
                  <a:gd name="connsiteY4" fmla="*/ 221039 h 277708"/>
                  <a:gd name="connsiteX5" fmla="*/ 185003 w 197942"/>
                  <a:gd name="connsiteY5" fmla="*/ 193622 h 277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7942" h="277708">
                    <a:moveTo>
                      <a:pt x="185003" y="193622"/>
                    </a:moveTo>
                    <a:cubicBezTo>
                      <a:pt x="127726" y="177150"/>
                      <a:pt x="1899" y="118420"/>
                      <a:pt x="1899" y="0"/>
                    </a:cubicBezTo>
                    <a:cubicBezTo>
                      <a:pt x="1899" y="0"/>
                      <a:pt x="-26963" y="184253"/>
                      <a:pt x="140372" y="275766"/>
                    </a:cubicBezTo>
                    <a:cubicBezTo>
                      <a:pt x="147775" y="279817"/>
                      <a:pt x="157314" y="277314"/>
                      <a:pt x="161996" y="270294"/>
                    </a:cubicBezTo>
                    <a:lnTo>
                      <a:pt x="194834" y="221039"/>
                    </a:lnTo>
                    <a:cubicBezTo>
                      <a:pt x="201637" y="210837"/>
                      <a:pt x="196788" y="197010"/>
                      <a:pt x="185003" y="193622"/>
                    </a:cubicBezTo>
                    <a:close/>
                  </a:path>
                </a:pathLst>
              </a:custGeom>
              <a:solidFill>
                <a:srgbClr val="F43735"/>
              </a:solidFill>
              <a:ln w="392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DE"/>
              </a:p>
            </p:txBody>
          </p:sp>
          <p:sp>
            <p:nvSpPr>
              <p:cNvPr id="41" name="Serbest Form: Şekil 40">
                <a:extLst>
                  <a:ext uri="{FF2B5EF4-FFF2-40B4-BE49-F238E27FC236}">
                    <a16:creationId xmlns:a16="http://schemas.microsoft.com/office/drawing/2014/main" id="{122A9AA7-64AD-90AD-56BE-7702F7765AE4}"/>
                  </a:ext>
                </a:extLst>
              </p:cNvPr>
              <p:cNvSpPr/>
              <p:nvPr/>
            </p:nvSpPr>
            <p:spPr>
              <a:xfrm>
                <a:off x="5641465" y="1889449"/>
                <a:ext cx="154820" cy="231736"/>
              </a:xfrm>
              <a:custGeom>
                <a:avLst/>
                <a:gdLst>
                  <a:gd name="connsiteX0" fmla="*/ 12937 w 197942"/>
                  <a:gd name="connsiteY0" fmla="*/ 193618 h 277706"/>
                  <a:gd name="connsiteX1" fmla="*/ 196045 w 197942"/>
                  <a:gd name="connsiteY1" fmla="*/ 0 h 277706"/>
                  <a:gd name="connsiteX2" fmla="*/ 57572 w 197942"/>
                  <a:gd name="connsiteY2" fmla="*/ 275765 h 277706"/>
                  <a:gd name="connsiteX3" fmla="*/ 35947 w 197942"/>
                  <a:gd name="connsiteY3" fmla="*/ 270289 h 277706"/>
                  <a:gd name="connsiteX4" fmla="*/ 3106 w 197942"/>
                  <a:gd name="connsiteY4" fmla="*/ 221035 h 277706"/>
                  <a:gd name="connsiteX5" fmla="*/ 12937 w 197942"/>
                  <a:gd name="connsiteY5" fmla="*/ 193618 h 27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7942" h="277706">
                    <a:moveTo>
                      <a:pt x="12937" y="193618"/>
                    </a:moveTo>
                    <a:cubicBezTo>
                      <a:pt x="70218" y="177150"/>
                      <a:pt x="196045" y="118416"/>
                      <a:pt x="196045" y="0"/>
                    </a:cubicBezTo>
                    <a:cubicBezTo>
                      <a:pt x="196045" y="0"/>
                      <a:pt x="224903" y="184249"/>
                      <a:pt x="57572" y="275765"/>
                    </a:cubicBezTo>
                    <a:cubicBezTo>
                      <a:pt x="50169" y="279812"/>
                      <a:pt x="40626" y="277313"/>
                      <a:pt x="35947" y="270289"/>
                    </a:cubicBezTo>
                    <a:lnTo>
                      <a:pt x="3106" y="221035"/>
                    </a:lnTo>
                    <a:cubicBezTo>
                      <a:pt x="-3693" y="210832"/>
                      <a:pt x="1155" y="197006"/>
                      <a:pt x="12937" y="193618"/>
                    </a:cubicBezTo>
                    <a:close/>
                  </a:path>
                </a:pathLst>
              </a:custGeom>
              <a:solidFill>
                <a:srgbClr val="F43735"/>
              </a:solidFill>
              <a:ln w="392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DE"/>
              </a:p>
            </p:txBody>
          </p:sp>
          <p:grpSp>
            <p:nvGrpSpPr>
              <p:cNvPr id="42" name="Grup 41">
                <a:extLst>
                  <a:ext uri="{FF2B5EF4-FFF2-40B4-BE49-F238E27FC236}">
                    <a16:creationId xmlns:a16="http://schemas.microsoft.com/office/drawing/2014/main" id="{8957518D-DA7B-7202-9805-D106F3BD40AA}"/>
                  </a:ext>
                </a:extLst>
              </p:cNvPr>
              <p:cNvGrpSpPr/>
              <p:nvPr/>
            </p:nvGrpSpPr>
            <p:grpSpPr>
              <a:xfrm>
                <a:off x="5090999" y="1986158"/>
                <a:ext cx="909210" cy="1059328"/>
                <a:chOff x="871777" y="2818320"/>
                <a:chExt cx="609600" cy="676359"/>
              </a:xfrm>
            </p:grpSpPr>
            <p:sp>
              <p:nvSpPr>
                <p:cNvPr id="43" name="Serbest Form: Şekil 42">
                  <a:extLst>
                    <a:ext uri="{FF2B5EF4-FFF2-40B4-BE49-F238E27FC236}">
                      <a16:creationId xmlns:a16="http://schemas.microsoft.com/office/drawing/2014/main" id="{5E0C7207-01D1-0C2F-E0B7-A6DC398A8B05}"/>
                    </a:ext>
                  </a:extLst>
                </p:cNvPr>
                <p:cNvSpPr/>
                <p:nvPr/>
              </p:nvSpPr>
              <p:spPr>
                <a:xfrm>
                  <a:off x="871777" y="3189879"/>
                  <a:ext cx="609600" cy="304800"/>
                </a:xfrm>
                <a:custGeom>
                  <a:avLst/>
                  <a:gdLst>
                    <a:gd name="connsiteX0" fmla="*/ 609600 w 609600"/>
                    <a:gd name="connsiteY0" fmla="*/ 152400 h 304800"/>
                    <a:gd name="connsiteX1" fmla="*/ 579120 w 609600"/>
                    <a:gd name="connsiteY1" fmla="*/ 91440 h 304800"/>
                    <a:gd name="connsiteX2" fmla="*/ 430530 w 609600"/>
                    <a:gd name="connsiteY2" fmla="*/ 19050 h 304800"/>
                    <a:gd name="connsiteX3" fmla="*/ 304800 w 609600"/>
                    <a:gd name="connsiteY3" fmla="*/ 0 h 304800"/>
                    <a:gd name="connsiteX4" fmla="*/ 179070 w 609600"/>
                    <a:gd name="connsiteY4" fmla="*/ 19050 h 304800"/>
                    <a:gd name="connsiteX5" fmla="*/ 30480 w 609600"/>
                    <a:gd name="connsiteY5" fmla="*/ 91440 h 304800"/>
                    <a:gd name="connsiteX6" fmla="*/ 0 w 609600"/>
                    <a:gd name="connsiteY6" fmla="*/ 152400 h 304800"/>
                    <a:gd name="connsiteX7" fmla="*/ 0 w 609600"/>
                    <a:gd name="connsiteY7" fmla="*/ 304800 h 304800"/>
                    <a:gd name="connsiteX8" fmla="*/ 609600 w 609600"/>
                    <a:gd name="connsiteY8" fmla="*/ 30480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09600" h="304800">
                      <a:moveTo>
                        <a:pt x="609600" y="152400"/>
                      </a:moveTo>
                      <a:cubicBezTo>
                        <a:pt x="609103" y="128536"/>
                        <a:pt x="597913" y="106157"/>
                        <a:pt x="579120" y="91440"/>
                      </a:cubicBezTo>
                      <a:cubicBezTo>
                        <a:pt x="537210" y="57150"/>
                        <a:pt x="483870" y="34290"/>
                        <a:pt x="430530" y="19050"/>
                      </a:cubicBezTo>
                      <a:cubicBezTo>
                        <a:pt x="389779" y="6575"/>
                        <a:pt x="347417" y="157"/>
                        <a:pt x="304800" y="0"/>
                      </a:cubicBezTo>
                      <a:cubicBezTo>
                        <a:pt x="262230" y="734"/>
                        <a:pt x="219947" y="7141"/>
                        <a:pt x="179070" y="19050"/>
                      </a:cubicBezTo>
                      <a:cubicBezTo>
                        <a:pt x="125800" y="34595"/>
                        <a:pt x="75555" y="59073"/>
                        <a:pt x="30480" y="91440"/>
                      </a:cubicBezTo>
                      <a:cubicBezTo>
                        <a:pt x="11687" y="106157"/>
                        <a:pt x="497" y="128536"/>
                        <a:pt x="0" y="152400"/>
                      </a:cubicBezTo>
                      <a:lnTo>
                        <a:pt x="0" y="304800"/>
                      </a:lnTo>
                      <a:lnTo>
                        <a:pt x="609600" y="304800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DE" dirty="0"/>
                </a:p>
              </p:txBody>
            </p:sp>
            <p:sp>
              <p:nvSpPr>
                <p:cNvPr id="44" name="Serbest Form: Şekil 43">
                  <a:extLst>
                    <a:ext uri="{FF2B5EF4-FFF2-40B4-BE49-F238E27FC236}">
                      <a16:creationId xmlns:a16="http://schemas.microsoft.com/office/drawing/2014/main" id="{B98AE150-D6D2-427E-7FCB-418707F04E7E}"/>
                    </a:ext>
                  </a:extLst>
                </p:cNvPr>
                <p:cNvSpPr/>
                <p:nvPr/>
              </p:nvSpPr>
              <p:spPr>
                <a:xfrm>
                  <a:off x="1006600" y="2818320"/>
                  <a:ext cx="326044" cy="171533"/>
                </a:xfrm>
                <a:custGeom>
                  <a:avLst/>
                  <a:gdLst>
                    <a:gd name="connsiteX0" fmla="*/ 141402 w 326044"/>
                    <a:gd name="connsiteY0" fmla="*/ 140577 h 171533"/>
                    <a:gd name="connsiteX1" fmla="*/ 227127 w 326044"/>
                    <a:gd name="connsiteY1" fmla="*/ 78951 h 171533"/>
                    <a:gd name="connsiteX2" fmla="*/ 227127 w 326044"/>
                    <a:gd name="connsiteY2" fmla="*/ 78951 h 171533"/>
                    <a:gd name="connsiteX3" fmla="*/ 253416 w 326044"/>
                    <a:gd name="connsiteY3" fmla="*/ 89523 h 171533"/>
                    <a:gd name="connsiteX4" fmla="*/ 298945 w 326044"/>
                    <a:gd name="connsiteY4" fmla="*/ 137815 h 171533"/>
                    <a:gd name="connsiteX5" fmla="*/ 321329 w 326044"/>
                    <a:gd name="connsiteY5" fmla="*/ 170200 h 171533"/>
                    <a:gd name="connsiteX6" fmla="*/ 321329 w 326044"/>
                    <a:gd name="connsiteY6" fmla="*/ 170200 h 171533"/>
                    <a:gd name="connsiteX7" fmla="*/ 322377 w 326044"/>
                    <a:gd name="connsiteY7" fmla="*/ 171534 h 171533"/>
                    <a:gd name="connsiteX8" fmla="*/ 322377 w 326044"/>
                    <a:gd name="connsiteY8" fmla="*/ 171534 h 171533"/>
                    <a:gd name="connsiteX9" fmla="*/ 323615 w 326044"/>
                    <a:gd name="connsiteY9" fmla="*/ 111240 h 171533"/>
                    <a:gd name="connsiteX10" fmla="*/ 293802 w 326044"/>
                    <a:gd name="connsiteY10" fmla="*/ 50090 h 171533"/>
                    <a:gd name="connsiteX11" fmla="*/ 243795 w 326044"/>
                    <a:gd name="connsiteY11" fmla="*/ 33421 h 171533"/>
                    <a:gd name="connsiteX12" fmla="*/ 157880 w 326044"/>
                    <a:gd name="connsiteY12" fmla="*/ 84 h 171533"/>
                    <a:gd name="connsiteX13" fmla="*/ 36150 w 326044"/>
                    <a:gd name="connsiteY13" fmla="*/ 52376 h 171533"/>
                    <a:gd name="connsiteX14" fmla="*/ 6432 w 326044"/>
                    <a:gd name="connsiteY14" fmla="*/ 134958 h 171533"/>
                    <a:gd name="connsiteX15" fmla="*/ 2908 w 326044"/>
                    <a:gd name="connsiteY15" fmla="*/ 162866 h 171533"/>
                    <a:gd name="connsiteX16" fmla="*/ 18815 w 326044"/>
                    <a:gd name="connsiteY16" fmla="*/ 162866 h 171533"/>
                    <a:gd name="connsiteX17" fmla="*/ 18815 w 326044"/>
                    <a:gd name="connsiteY17" fmla="*/ 162866 h 171533"/>
                    <a:gd name="connsiteX18" fmla="*/ 141402 w 326044"/>
                    <a:gd name="connsiteY18" fmla="*/ 140577 h 171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26044" h="171533">
                      <a:moveTo>
                        <a:pt x="141402" y="140577"/>
                      </a:moveTo>
                      <a:cubicBezTo>
                        <a:pt x="166167" y="126004"/>
                        <a:pt x="227127" y="78951"/>
                        <a:pt x="227127" y="78951"/>
                      </a:cubicBezTo>
                      <a:lnTo>
                        <a:pt x="227127" y="78951"/>
                      </a:lnTo>
                      <a:cubicBezTo>
                        <a:pt x="236746" y="79784"/>
                        <a:pt x="245898" y="83465"/>
                        <a:pt x="253416" y="89523"/>
                      </a:cubicBezTo>
                      <a:cubicBezTo>
                        <a:pt x="271708" y="102368"/>
                        <a:pt x="287199" y="118799"/>
                        <a:pt x="298945" y="137815"/>
                      </a:cubicBezTo>
                      <a:cubicBezTo>
                        <a:pt x="309518" y="153627"/>
                        <a:pt x="318567" y="166390"/>
                        <a:pt x="321329" y="170200"/>
                      </a:cubicBezTo>
                      <a:lnTo>
                        <a:pt x="321329" y="170200"/>
                      </a:lnTo>
                      <a:lnTo>
                        <a:pt x="322377" y="171534"/>
                      </a:lnTo>
                      <a:lnTo>
                        <a:pt x="322377" y="171534"/>
                      </a:lnTo>
                      <a:cubicBezTo>
                        <a:pt x="327139" y="162009"/>
                        <a:pt x="326949" y="135434"/>
                        <a:pt x="323615" y="111240"/>
                      </a:cubicBezTo>
                      <a:cubicBezTo>
                        <a:pt x="318948" y="77903"/>
                        <a:pt x="315138" y="67997"/>
                        <a:pt x="293802" y="50090"/>
                      </a:cubicBezTo>
                      <a:cubicBezTo>
                        <a:pt x="280207" y="37769"/>
                        <a:pt x="262063" y="31721"/>
                        <a:pt x="243795" y="33421"/>
                      </a:cubicBezTo>
                      <a:cubicBezTo>
                        <a:pt x="219009" y="14187"/>
                        <a:pt x="189151" y="2602"/>
                        <a:pt x="157880" y="84"/>
                      </a:cubicBezTo>
                      <a:cubicBezTo>
                        <a:pt x="110255" y="-1631"/>
                        <a:pt x="58248" y="23229"/>
                        <a:pt x="36150" y="52376"/>
                      </a:cubicBezTo>
                      <a:cubicBezTo>
                        <a:pt x="2718" y="96191"/>
                        <a:pt x="6432" y="124766"/>
                        <a:pt x="6432" y="134958"/>
                      </a:cubicBezTo>
                      <a:cubicBezTo>
                        <a:pt x="6432" y="145149"/>
                        <a:pt x="-5283" y="162866"/>
                        <a:pt x="2908" y="162866"/>
                      </a:cubicBezTo>
                      <a:cubicBezTo>
                        <a:pt x="8242" y="162866"/>
                        <a:pt x="13481" y="162866"/>
                        <a:pt x="18815" y="162866"/>
                      </a:cubicBezTo>
                      <a:lnTo>
                        <a:pt x="18815" y="162866"/>
                      </a:lnTo>
                      <a:cubicBezTo>
                        <a:pt x="49009" y="162009"/>
                        <a:pt x="110636" y="158675"/>
                        <a:pt x="141402" y="140577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DE"/>
                </a:p>
              </p:txBody>
            </p:sp>
            <p:sp>
              <p:nvSpPr>
                <p:cNvPr id="45" name="Serbest Form: Şekil 44">
                  <a:extLst>
                    <a:ext uri="{FF2B5EF4-FFF2-40B4-BE49-F238E27FC236}">
                      <a16:creationId xmlns:a16="http://schemas.microsoft.com/office/drawing/2014/main" id="{AB5C6023-BF2E-403B-DA81-82E3933A236D}"/>
                    </a:ext>
                  </a:extLst>
                </p:cNvPr>
                <p:cNvSpPr/>
                <p:nvPr/>
              </p:nvSpPr>
              <p:spPr>
                <a:xfrm>
                  <a:off x="1024272" y="2917463"/>
                  <a:ext cx="303276" cy="233186"/>
                </a:xfrm>
                <a:custGeom>
                  <a:avLst/>
                  <a:gdLst>
                    <a:gd name="connsiteX0" fmla="*/ 289655 w 303276"/>
                    <a:gd name="connsiteY0" fmla="*/ 83534 h 233186"/>
                    <a:gd name="connsiteX1" fmla="*/ 265938 w 303276"/>
                    <a:gd name="connsiteY1" fmla="*/ 49340 h 233186"/>
                    <a:gd name="connsiteX2" fmla="*/ 225076 w 303276"/>
                    <a:gd name="connsiteY2" fmla="*/ 5715 h 233186"/>
                    <a:gd name="connsiteX3" fmla="*/ 214694 w 303276"/>
                    <a:gd name="connsiteY3" fmla="*/ 0 h 233186"/>
                    <a:gd name="connsiteX4" fmla="*/ 133350 w 303276"/>
                    <a:gd name="connsiteY4" fmla="*/ 57721 h 233186"/>
                    <a:gd name="connsiteX5" fmla="*/ 0 w 303276"/>
                    <a:gd name="connsiteY5" fmla="*/ 82677 h 233186"/>
                    <a:gd name="connsiteX6" fmla="*/ 154278 w 303276"/>
                    <a:gd name="connsiteY6" fmla="*/ 233175 h 233186"/>
                    <a:gd name="connsiteX7" fmla="*/ 303276 w 303276"/>
                    <a:gd name="connsiteY7" fmla="*/ 102203 h 233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3276" h="233186">
                      <a:moveTo>
                        <a:pt x="289655" y="83534"/>
                      </a:moveTo>
                      <a:cubicBezTo>
                        <a:pt x="289179" y="82868"/>
                        <a:pt x="278702" y="68294"/>
                        <a:pt x="265938" y="49340"/>
                      </a:cubicBezTo>
                      <a:cubicBezTo>
                        <a:pt x="255456" y="32148"/>
                        <a:pt x="241546" y="17297"/>
                        <a:pt x="225076" y="5715"/>
                      </a:cubicBezTo>
                      <a:cubicBezTo>
                        <a:pt x="221870" y="3380"/>
                        <a:pt x="218382" y="1460"/>
                        <a:pt x="214694" y="0"/>
                      </a:cubicBezTo>
                      <a:cubicBezTo>
                        <a:pt x="197739" y="12859"/>
                        <a:pt x="154115" y="45625"/>
                        <a:pt x="133350" y="57721"/>
                      </a:cubicBezTo>
                      <a:cubicBezTo>
                        <a:pt x="100394" y="76771"/>
                        <a:pt x="40291" y="81820"/>
                        <a:pt x="0" y="82677"/>
                      </a:cubicBezTo>
                      <a:cubicBezTo>
                        <a:pt x="1044" y="166839"/>
                        <a:pt x="70116" y="234219"/>
                        <a:pt x="154278" y="233175"/>
                      </a:cubicBezTo>
                      <a:cubicBezTo>
                        <a:pt x="229450" y="232243"/>
                        <a:pt x="292712" y="176634"/>
                        <a:pt x="303276" y="102203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DE"/>
                </a:p>
              </p:txBody>
            </p:sp>
          </p:grpSp>
        </p:grpSp>
      </p:grp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F174F3C-C629-C267-E72A-D5D79F31A9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1712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1B650F-4096-E5C7-6928-8094E4F27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492226" cy="763600"/>
          </a:xfrm>
        </p:spPr>
        <p:txBody>
          <a:bodyPr>
            <a:normAutofit/>
          </a:bodyPr>
          <a:lstStyle/>
          <a:p>
            <a:r>
              <a:rPr lang="tr-TR" sz="3600" dirty="0"/>
              <a:t>BLS </a:t>
            </a:r>
            <a:r>
              <a:rPr lang="tr-TR" sz="3600" dirty="0" err="1"/>
              <a:t>Signature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o 7">
                <a:extLst>
                  <a:ext uri="{FF2B5EF4-FFF2-40B4-BE49-F238E27FC236}">
                    <a16:creationId xmlns:a16="http://schemas.microsoft.com/office/drawing/2014/main" id="{271277BD-375F-99E2-9310-50C228DEB3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7316642"/>
                  </p:ext>
                </p:extLst>
              </p:nvPr>
            </p:nvGraphicFramePr>
            <p:xfrm>
              <a:off x="502414" y="1757691"/>
              <a:ext cx="10389932" cy="4975544"/>
            </p:xfrm>
            <a:graphic>
              <a:graphicData uri="http://schemas.openxmlformats.org/drawingml/2006/table">
                <a:tbl>
                  <a:tblPr firstCol="1" bandRow="1">
                    <a:tableStyleId>{21E4AEA4-8DFA-4A89-87EB-49C32662AFE0}</a:tableStyleId>
                  </a:tblPr>
                  <a:tblGrid>
                    <a:gridCol w="4858927">
                      <a:extLst>
                        <a:ext uri="{9D8B030D-6E8A-4147-A177-3AD203B41FA5}">
                          <a16:colId xmlns:a16="http://schemas.microsoft.com/office/drawing/2014/main" val="2424776672"/>
                        </a:ext>
                      </a:extLst>
                    </a:gridCol>
                    <a:gridCol w="5531005">
                      <a:extLst>
                        <a:ext uri="{9D8B030D-6E8A-4147-A177-3AD203B41FA5}">
                          <a16:colId xmlns:a16="http://schemas.microsoft.com/office/drawing/2014/main" val="35850524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𝑃𝑔</m:t>
                                </m:r>
                                <m:d>
                                  <m:dPr>
                                    <m:ctrlP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𝑝𝑝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</m:acc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𝔾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𝔾</m:t>
                                        </m:r>
                                      </m:e>
                                    </m:acc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26894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𝐾𝑔</m:t>
                                </m:r>
                                <m:d>
                                  <m:dPr>
                                    <m:ctrlP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𝑝𝑝</m:t>
                                    </m:r>
                                  </m:e>
                                </m:d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→(</m:t>
                                </m:r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𝑠𝑘</m:t>
                                </m:r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𝑝𝑘</m:t>
                                </m:r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bSup>
                                <m:sSubSup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tr-TR" sz="2400" dirty="0">
                              <a:solidFill>
                                <a:schemeClr val="tx1"/>
                              </a:solidFill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𝑝𝑘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≔</m:t>
                              </m:r>
                              <m:sSup>
                                <m:sSup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tr-T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𝑠𝑘</m:t>
                                  </m:r>
                                </m:sup>
                              </m:sSup>
                            </m:oMath>
                          </a14:m>
                          <a:endParaRPr lang="tr-T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1471955"/>
                      </a:ext>
                    </a:extLst>
                  </a:tr>
                  <a:tr h="7377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𝐾𝐴𝑔</m:t>
                                </m:r>
                                <m:d>
                                  <m:dPr>
                                    <m:ctrlP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</m:e>
                                </m:d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𝑎𝑝𝑘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sSub>
                                  <m:sSub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ℤ</m:t>
                                    </m:r>
                                  </m:e>
                                  <m:sub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tr-TR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𝑎𝑝𝑘</m:t>
                                </m:r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≔</m:t>
                                </m:r>
                                <m:nary>
                                  <m:naryPr>
                                    <m:chr m:val="∏"/>
                                    <m:supHide m:val="on"/>
                                    <m:ctrlP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𝑝𝑘</m:t>
                                    </m:r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</m:sub>
                                  <m:sup/>
                                  <m:e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sSup>
                                      <m:sSupPr>
                                        <m:ctrlP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</m:e>
                                          <m:sub>
                                            <m: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𝑝𝑘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𝑃𝐾</m:t>
                                        </m:r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nary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0060385"/>
                      </a:ext>
                    </a:extLst>
                  </a:tr>
                  <a:tr h="35103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𝑉𝑓</m:t>
                                </m:r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𝐾𝐴𝑔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𝑎𝑝𝑘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𝑎𝑝𝑘</m:t>
                                </m:r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∏"/>
                                    <m:supHide m:val="on"/>
                                    <m:ctrlP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𝑝𝑘</m:t>
                                    </m:r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</m:sub>
                                  <m:sup/>
                                  <m:e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sSup>
                                      <m:sSupPr>
                                        <m:ctrlP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</m:e>
                                          <m:sub>
                                            <m: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𝑝𝑘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𝑃𝐾</m:t>
                                        </m:r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nary>
                              </m:oMath>
                            </m:oMathPara>
                          </a14:m>
                          <a:endParaRPr lang="tr-T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57160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𝑀𝑢𝑙𝑆𝑖𝑔𝑛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𝑎𝑝𝑘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≔</m:t>
                                </m:r>
                                <m:sSub>
                                  <m:sSub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sSub>
                                      <m:sSubPr>
                                        <m:ctrlP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p>
                                </m:sSup>
                              </m:oMath>
                            </m:oMathPara>
                          </a14:m>
                          <a:endParaRPr lang="tr-T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26739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𝐶𝑜𝑚𝑏𝑖𝑛𝑒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sz="24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4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𝑃𝐾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≔</m:t>
                                </m:r>
                                <m:nary>
                                  <m:naryPr>
                                    <m:chr m:val="∏"/>
                                    <m:supHide m:val="on"/>
                                    <m:ctrlP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sSub>
                                      <m:sSubPr>
                                        <m:ctrlP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</m:e>
                                          <m:sub>
                                            <m: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sSub>
                                          <m:sSubPr>
                                            <m:ctrlPr>
                                              <a:rPr lang="tr-TR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tr-TR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𝑃𝐾</m:t>
                                        </m:r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nary>
                              </m:oMath>
                            </m:oMathPara>
                          </a14:m>
                          <a:endParaRPr lang="tr-T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44807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𝑉𝑓</m:t>
                                </m:r>
                                <m:d>
                                  <m:d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𝑎𝑝𝑘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d>
                                  <m:dPr>
                                    <m:ctrlP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𝑝𝑘</m:t>
                                    </m:r>
                                  </m:e>
                                </m:d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acc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83320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o 7">
                <a:extLst>
                  <a:ext uri="{FF2B5EF4-FFF2-40B4-BE49-F238E27FC236}">
                    <a16:creationId xmlns:a16="http://schemas.microsoft.com/office/drawing/2014/main" id="{271277BD-375F-99E2-9310-50C228DEB3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7316642"/>
                  </p:ext>
                </p:extLst>
              </p:nvPr>
            </p:nvGraphicFramePr>
            <p:xfrm>
              <a:off x="502414" y="1757691"/>
              <a:ext cx="10389932" cy="4975544"/>
            </p:xfrm>
            <a:graphic>
              <a:graphicData uri="http://schemas.openxmlformats.org/drawingml/2006/table">
                <a:tbl>
                  <a:tblPr firstCol="1" bandRow="1">
                    <a:tableStyleId>{21E4AEA4-8DFA-4A89-87EB-49C32662AFE0}</a:tableStyleId>
                  </a:tblPr>
                  <a:tblGrid>
                    <a:gridCol w="4858927">
                      <a:extLst>
                        <a:ext uri="{9D8B030D-6E8A-4147-A177-3AD203B41FA5}">
                          <a16:colId xmlns:a16="http://schemas.microsoft.com/office/drawing/2014/main" val="2424776672"/>
                        </a:ext>
                      </a:extLst>
                    </a:gridCol>
                    <a:gridCol w="5531005">
                      <a:extLst>
                        <a:ext uri="{9D8B030D-6E8A-4147-A177-3AD203B41FA5}">
                          <a16:colId xmlns:a16="http://schemas.microsoft.com/office/drawing/2014/main" val="3585052457"/>
                        </a:ext>
                      </a:extLst>
                    </a:gridCol>
                  </a:tblGrid>
                  <a:tr h="504254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25" t="-1205" r="-114178" b="-901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87885" t="-1205" r="-220" b="-9012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2689423"/>
                      </a:ext>
                    </a:extLst>
                  </a:tr>
                  <a:tr h="485458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25" t="-105000" r="-114178" b="-8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87885" t="-105000" r="-220" b="-83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1471955"/>
                      </a:ext>
                    </a:extLst>
                  </a:tr>
                  <a:tr h="1019175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25" t="-98204" r="-11417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87885" t="-98204" r="-220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0060385"/>
                      </a:ext>
                    </a:extLst>
                  </a:tr>
                  <a:tr h="1019175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25" t="-198204" r="-11417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87885" t="-198204" r="-22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5716078"/>
                      </a:ext>
                    </a:extLst>
                  </a:tr>
                  <a:tr h="463677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25" t="-655263" r="-114178" b="-33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87885" t="-655263" r="-220" b="-3394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2673919"/>
                      </a:ext>
                    </a:extLst>
                  </a:tr>
                  <a:tr h="1026605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25" t="-339645" r="-114178" b="-526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87885" t="-339645" r="-220" b="-526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448070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25" t="-990667" r="-114178" b="-1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87885" t="-990667" r="-220" b="-18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833209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Dikdörtgen 8">
            <a:extLst>
              <a:ext uri="{FF2B5EF4-FFF2-40B4-BE49-F238E27FC236}">
                <a16:creationId xmlns:a16="http://schemas.microsoft.com/office/drawing/2014/main" id="{11D014C5-2978-6B4B-3DB7-6A97E91C9FD2}"/>
              </a:ext>
            </a:extLst>
          </p:cNvPr>
          <p:cNvSpPr/>
          <p:nvPr/>
        </p:nvSpPr>
        <p:spPr>
          <a:xfrm>
            <a:off x="3209907" y="3107665"/>
            <a:ext cx="346450" cy="293996"/>
          </a:xfrm>
          <a:prstGeom prst="rect">
            <a:avLst/>
          </a:prstGeom>
          <a:solidFill>
            <a:srgbClr val="ED7D31">
              <a:alpha val="91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B35152B5-E0C2-EA78-2897-3303E98AEC92}"/>
              </a:ext>
            </a:extLst>
          </p:cNvPr>
          <p:cNvSpPr/>
          <p:nvPr/>
        </p:nvSpPr>
        <p:spPr>
          <a:xfrm>
            <a:off x="5884694" y="2960666"/>
            <a:ext cx="1016217" cy="440995"/>
          </a:xfrm>
          <a:prstGeom prst="rect">
            <a:avLst/>
          </a:prstGeom>
          <a:solidFill>
            <a:srgbClr val="F8D7CD">
              <a:alpha val="92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74A98593-1209-34B6-3C04-B4C6A58B01CC}"/>
              </a:ext>
            </a:extLst>
          </p:cNvPr>
          <p:cNvSpPr/>
          <p:nvPr/>
        </p:nvSpPr>
        <p:spPr>
          <a:xfrm>
            <a:off x="3973502" y="2912348"/>
            <a:ext cx="503018" cy="293996"/>
          </a:xfrm>
          <a:prstGeom prst="rect">
            <a:avLst/>
          </a:prstGeom>
          <a:solidFill>
            <a:srgbClr val="ED7D31">
              <a:alpha val="91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CD03E438-06E3-19A8-5E1E-B585CE29C808}"/>
              </a:ext>
            </a:extLst>
          </p:cNvPr>
          <p:cNvSpPr/>
          <p:nvPr/>
        </p:nvSpPr>
        <p:spPr>
          <a:xfrm>
            <a:off x="2675706" y="5439446"/>
            <a:ext cx="255372" cy="345777"/>
          </a:xfrm>
          <a:prstGeom prst="rect">
            <a:avLst/>
          </a:prstGeom>
          <a:solidFill>
            <a:srgbClr val="ED7D31">
              <a:alpha val="91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ikdörtgen 35">
            <a:extLst>
              <a:ext uri="{FF2B5EF4-FFF2-40B4-BE49-F238E27FC236}">
                <a16:creationId xmlns:a16="http://schemas.microsoft.com/office/drawing/2014/main" id="{486887E0-939B-41AE-9334-64BAF1BD9C4E}"/>
              </a:ext>
            </a:extLst>
          </p:cNvPr>
          <p:cNvSpPr/>
          <p:nvPr/>
        </p:nvSpPr>
        <p:spPr>
          <a:xfrm>
            <a:off x="10073338" y="2997641"/>
            <a:ext cx="189584" cy="417406"/>
          </a:xfrm>
          <a:prstGeom prst="rect">
            <a:avLst/>
          </a:prstGeom>
          <a:solidFill>
            <a:srgbClr val="F8D7CD">
              <a:alpha val="92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ikdörtgen 36">
            <a:extLst>
              <a:ext uri="{FF2B5EF4-FFF2-40B4-BE49-F238E27FC236}">
                <a16:creationId xmlns:a16="http://schemas.microsoft.com/office/drawing/2014/main" id="{DD66CE38-4C4E-55E1-860D-09F9AEC97010}"/>
              </a:ext>
            </a:extLst>
          </p:cNvPr>
          <p:cNvSpPr/>
          <p:nvPr/>
        </p:nvSpPr>
        <p:spPr>
          <a:xfrm>
            <a:off x="3255445" y="4894559"/>
            <a:ext cx="567729" cy="293997"/>
          </a:xfrm>
          <a:prstGeom prst="rect">
            <a:avLst/>
          </a:prstGeom>
          <a:solidFill>
            <a:srgbClr val="ED7D31">
              <a:alpha val="91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ikdörtgen 37">
            <a:extLst>
              <a:ext uri="{FF2B5EF4-FFF2-40B4-BE49-F238E27FC236}">
                <a16:creationId xmlns:a16="http://schemas.microsoft.com/office/drawing/2014/main" id="{0EC73FFA-6740-67CB-FDE0-7B9F9D8F6944}"/>
              </a:ext>
            </a:extLst>
          </p:cNvPr>
          <p:cNvSpPr/>
          <p:nvPr/>
        </p:nvSpPr>
        <p:spPr>
          <a:xfrm>
            <a:off x="9328906" y="5367817"/>
            <a:ext cx="189584" cy="417406"/>
          </a:xfrm>
          <a:prstGeom prst="rect">
            <a:avLst/>
          </a:prstGeom>
          <a:solidFill>
            <a:srgbClr val="FCECE8">
              <a:alpha val="91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Dikdörtgen 2">
                <a:extLst>
                  <a:ext uri="{FF2B5EF4-FFF2-40B4-BE49-F238E27FC236}">
                    <a16:creationId xmlns:a16="http://schemas.microsoft.com/office/drawing/2014/main" id="{E852862A-EC5F-05F9-F1CF-79CCD305EDEC}"/>
                  </a:ext>
                </a:extLst>
              </p:cNvPr>
              <p:cNvSpPr/>
              <p:nvPr/>
            </p:nvSpPr>
            <p:spPr>
              <a:xfrm>
                <a:off x="791373" y="4842779"/>
                <a:ext cx="4279409" cy="388917"/>
              </a:xfrm>
              <a:prstGeom prst="rect">
                <a:avLst/>
              </a:prstGeom>
              <a:solidFill>
                <a:srgbClr val="ED7D3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𝑆𝑖𝑔𝑛</m:t>
                      </m:r>
                      <m:d>
                        <m:d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Dikdörtgen 2">
                <a:extLst>
                  <a:ext uri="{FF2B5EF4-FFF2-40B4-BE49-F238E27FC236}">
                    <a16:creationId xmlns:a16="http://schemas.microsoft.com/office/drawing/2014/main" id="{E852862A-EC5F-05F9-F1CF-79CCD305ED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73" y="4842779"/>
                <a:ext cx="4279409" cy="388917"/>
              </a:xfrm>
              <a:prstGeom prst="rect">
                <a:avLst/>
              </a:prstGeom>
              <a:blipFill>
                <a:blip r:embed="rId3"/>
                <a:stretch>
                  <a:fillRect b="-2968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Dikdörtgen 3">
                <a:extLst>
                  <a:ext uri="{FF2B5EF4-FFF2-40B4-BE49-F238E27FC236}">
                    <a16:creationId xmlns:a16="http://schemas.microsoft.com/office/drawing/2014/main" id="{5C65AADC-2044-5112-EAA9-F3E4958AFDF5}"/>
                  </a:ext>
                </a:extLst>
              </p:cNvPr>
              <p:cNvSpPr/>
              <p:nvPr/>
            </p:nvSpPr>
            <p:spPr>
              <a:xfrm>
                <a:off x="780731" y="6313242"/>
                <a:ext cx="4279409" cy="388917"/>
              </a:xfrm>
              <a:prstGeom prst="rect">
                <a:avLst/>
              </a:prstGeom>
              <a:solidFill>
                <a:srgbClr val="ED7D3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𝑉𝑓</m:t>
                      </m:r>
                      <m:d>
                        <m:d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Dikdörtgen 3">
                <a:extLst>
                  <a:ext uri="{FF2B5EF4-FFF2-40B4-BE49-F238E27FC236}">
                    <a16:creationId xmlns:a16="http://schemas.microsoft.com/office/drawing/2014/main" id="{5C65AADC-2044-5112-EAA9-F3E4958AF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31" y="6313242"/>
                <a:ext cx="4279409" cy="388917"/>
              </a:xfrm>
              <a:prstGeom prst="rect">
                <a:avLst/>
              </a:prstGeom>
              <a:blipFill>
                <a:blip r:embed="rId4"/>
                <a:stretch>
                  <a:fillRect b="-3174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Yer Tutucusu 2">
                <a:extLst>
                  <a:ext uri="{FF2B5EF4-FFF2-40B4-BE49-F238E27FC236}">
                    <a16:creationId xmlns:a16="http://schemas.microsoft.com/office/drawing/2014/main" id="{5E2BF9E2-437B-7875-48E5-B31C5C6B6C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413" y="1225605"/>
                <a:ext cx="3676047" cy="532086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 fontScale="77500" lnSpcReduction="20000"/>
              </a:bodyPr>
              <a:lstStyle>
                <a:lvl1pPr marL="609585" lvl="0" indent="-457189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IBM Plex Sans"/>
                  <a:buChar char="●"/>
                  <a:defRPr sz="2800" kern="1200">
                    <a:solidFill>
                      <a:schemeClr val="dk1"/>
                    </a:solidFill>
                    <a:latin typeface="IBM Plex Sans"/>
                    <a:ea typeface="IBM Plex Sans"/>
                    <a:cs typeface="IBM Plex Sans"/>
                    <a:sym typeface="IBM Plex Sans"/>
                  </a:defRPr>
                </a:lvl1pPr>
                <a:lvl2pPr marL="1219170" lvl="1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IBM Plex Sans"/>
                  <a:buChar char="○"/>
                  <a:defRPr sz="2400" kern="1200">
                    <a:solidFill>
                      <a:schemeClr val="dk1"/>
                    </a:solidFill>
                    <a:latin typeface="IBM Plex Sans"/>
                    <a:ea typeface="IBM Plex Sans"/>
                    <a:cs typeface="IBM Plex Sans"/>
                    <a:sym typeface="IBM Plex Sans"/>
                  </a:defRPr>
                </a:lvl2pPr>
                <a:lvl3pPr marL="1828754" lvl="2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IBM Plex Sans"/>
                  <a:buChar char="■"/>
                  <a:defRPr sz="2000" kern="1200">
                    <a:solidFill>
                      <a:schemeClr val="dk1"/>
                    </a:solidFill>
                    <a:latin typeface="IBM Plex Sans"/>
                    <a:ea typeface="IBM Plex Sans"/>
                    <a:cs typeface="IBM Plex Sans"/>
                    <a:sym typeface="IBM Plex Sans"/>
                  </a:defRPr>
                </a:lvl3pPr>
                <a:lvl4pPr marL="2438339" lvl="3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IBM Plex Sans"/>
                  <a:buChar char="●"/>
                  <a:defRPr sz="1800" kern="1200">
                    <a:solidFill>
                      <a:schemeClr val="dk1"/>
                    </a:solidFill>
                    <a:latin typeface="IBM Plex Sans"/>
                    <a:ea typeface="IBM Plex Sans"/>
                    <a:cs typeface="IBM Plex Sans"/>
                    <a:sym typeface="IBM Plex Sans"/>
                  </a:defRPr>
                </a:lvl4pPr>
                <a:lvl5pPr marL="3047924" lvl="4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IBM Plex Sans"/>
                  <a:buChar char="○"/>
                  <a:defRPr sz="1800" kern="1200">
                    <a:solidFill>
                      <a:schemeClr val="dk1"/>
                    </a:solidFill>
                    <a:latin typeface="IBM Plex Sans"/>
                    <a:ea typeface="IBM Plex Sans"/>
                    <a:cs typeface="IBM Plex Sans"/>
                    <a:sym typeface="IBM Plex Sans"/>
                  </a:defRPr>
                </a:lvl5pPr>
                <a:lvl6pPr marL="3657509" lvl="5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IBM Plex Sans"/>
                  <a:buChar char="■"/>
                  <a:defRPr sz="1800" kern="1200">
                    <a:solidFill>
                      <a:schemeClr val="dk1"/>
                    </a:solidFill>
                    <a:latin typeface="IBM Plex Sans"/>
                    <a:ea typeface="IBM Plex Sans"/>
                    <a:cs typeface="IBM Plex Sans"/>
                    <a:sym typeface="IBM Plex Sans"/>
                  </a:defRPr>
                </a:lvl6pPr>
                <a:lvl7pPr marL="4267093" lvl="6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IBM Plex Sans"/>
                  <a:buChar char="●"/>
                  <a:defRPr sz="1800" kern="1200">
                    <a:solidFill>
                      <a:schemeClr val="dk1"/>
                    </a:solidFill>
                    <a:latin typeface="IBM Plex Sans"/>
                    <a:ea typeface="IBM Plex Sans"/>
                    <a:cs typeface="IBM Plex Sans"/>
                    <a:sym typeface="IBM Plex Sans"/>
                  </a:defRPr>
                </a:lvl7pPr>
                <a:lvl8pPr marL="4876678" lvl="7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IBM Plex Sans"/>
                  <a:buChar char="○"/>
                  <a:defRPr sz="1800" kern="1200">
                    <a:solidFill>
                      <a:schemeClr val="dk1"/>
                    </a:solidFill>
                    <a:latin typeface="IBM Plex Sans"/>
                    <a:ea typeface="IBM Plex Sans"/>
                    <a:cs typeface="IBM Plex Sans"/>
                    <a:sym typeface="IBM Plex Sans"/>
                  </a:defRPr>
                </a:lvl8pPr>
                <a:lvl9pPr marL="5486263" lvl="8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IBM Plex Sans"/>
                  <a:buChar char="■"/>
                  <a:defRPr sz="1800" kern="1200">
                    <a:solidFill>
                      <a:schemeClr val="dk1"/>
                    </a:solidFill>
                    <a:latin typeface="IBM Plex Sans"/>
                    <a:ea typeface="IBM Plex Sans"/>
                    <a:cs typeface="IBM Plex Sans"/>
                    <a:sym typeface="IBM Plex Sans"/>
                  </a:defRPr>
                </a:lvl9pPr>
              </a:lstStyle>
              <a:p>
                <a:pPr marL="152396" indent="0">
                  <a:lnSpc>
                    <a:spcPct val="120000"/>
                  </a:lnSpc>
                  <a:buNone/>
                </a:pPr>
                <a:r>
                  <a:rPr lang="tr-TR" dirty="0"/>
                  <a:t>For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hash</a:t>
                </a:r>
                <a:r>
                  <a:rPr lang="tr-TR" dirty="0"/>
                  <a:t> </a:t>
                </a:r>
                <a:r>
                  <a:rPr lang="tr-TR" dirty="0" err="1"/>
                  <a:t>function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tr-T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tr-TR" dirty="0"/>
                  <a:t> </a:t>
                </a:r>
                <a:endParaRPr lang="tr-T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Metin Yer Tutucusu 2">
                <a:extLst>
                  <a:ext uri="{FF2B5EF4-FFF2-40B4-BE49-F238E27FC236}">
                    <a16:creationId xmlns:a16="http://schemas.microsoft.com/office/drawing/2014/main" id="{5E2BF9E2-437B-7875-48E5-B31C5C6B6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13" y="1225605"/>
                <a:ext cx="3676047" cy="532086"/>
              </a:xfrm>
              <a:prstGeom prst="rect">
                <a:avLst/>
              </a:prstGeom>
              <a:blipFill>
                <a:blip r:embed="rId5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Dikdörtgen 39">
            <a:extLst>
              <a:ext uri="{FF2B5EF4-FFF2-40B4-BE49-F238E27FC236}">
                <a16:creationId xmlns:a16="http://schemas.microsoft.com/office/drawing/2014/main" id="{40A35CD6-B9BD-8BE4-ACDE-18835AA5360C}"/>
              </a:ext>
            </a:extLst>
          </p:cNvPr>
          <p:cNvSpPr/>
          <p:nvPr/>
        </p:nvSpPr>
        <p:spPr>
          <a:xfrm>
            <a:off x="502413" y="1757691"/>
            <a:ext cx="10389932" cy="4990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ikdörtgen 45">
            <a:extLst>
              <a:ext uri="{FF2B5EF4-FFF2-40B4-BE49-F238E27FC236}">
                <a16:creationId xmlns:a16="http://schemas.microsoft.com/office/drawing/2014/main" id="{BA916DFC-97F9-6EEE-CDC6-6716D4E54AA5}"/>
              </a:ext>
            </a:extLst>
          </p:cNvPr>
          <p:cNvSpPr/>
          <p:nvPr/>
        </p:nvSpPr>
        <p:spPr>
          <a:xfrm>
            <a:off x="502413" y="2727587"/>
            <a:ext cx="10389932" cy="2072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52210A5D-EB7C-74A9-EBF6-245E9C5538A1}"/>
              </a:ext>
            </a:extLst>
          </p:cNvPr>
          <p:cNvSpPr/>
          <p:nvPr/>
        </p:nvSpPr>
        <p:spPr>
          <a:xfrm>
            <a:off x="502413" y="5231696"/>
            <a:ext cx="10389932" cy="1050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6B599E9D-D8DB-290A-2FC7-4AAAD2629C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3201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1B650F-4096-E5C7-6928-8094E4F27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492226" cy="763600"/>
          </a:xfrm>
        </p:spPr>
        <p:txBody>
          <a:bodyPr>
            <a:normAutofit/>
          </a:bodyPr>
          <a:lstStyle/>
          <a:p>
            <a:r>
              <a:rPr lang="tr-TR" sz="3600" dirty="0"/>
              <a:t>BLS Multi-</a:t>
            </a:r>
            <a:r>
              <a:rPr lang="tr-TR" sz="3600" dirty="0" err="1"/>
              <a:t>Signature</a:t>
            </a:r>
            <a:r>
              <a:rPr lang="tr-TR" sz="3600" dirty="0"/>
              <a:t> </a:t>
            </a:r>
            <a:r>
              <a:rPr lang="tr-TR" sz="3600" dirty="0" err="1"/>
              <a:t>with</a:t>
            </a:r>
            <a:r>
              <a:rPr lang="tr-TR" sz="3600" dirty="0"/>
              <a:t> </a:t>
            </a:r>
            <a:r>
              <a:rPr lang="tr-TR" sz="3600" dirty="0" err="1"/>
              <a:t>Deterministic</a:t>
            </a:r>
            <a:r>
              <a:rPr lang="tr-TR" sz="3600" dirty="0"/>
              <a:t> </a:t>
            </a:r>
            <a:r>
              <a:rPr lang="tr-TR" sz="3600" dirty="0" err="1"/>
              <a:t>Kag</a:t>
            </a:r>
            <a:r>
              <a:rPr lang="tr-TR" sz="3600" dirty="0"/>
              <a:t> [BDN18]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o 7">
                <a:extLst>
                  <a:ext uri="{FF2B5EF4-FFF2-40B4-BE49-F238E27FC236}">
                    <a16:creationId xmlns:a16="http://schemas.microsoft.com/office/drawing/2014/main" id="{271277BD-375F-99E2-9310-50C228DEB3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6583262"/>
                  </p:ext>
                </p:extLst>
              </p:nvPr>
            </p:nvGraphicFramePr>
            <p:xfrm>
              <a:off x="502414" y="1757691"/>
              <a:ext cx="10389932" cy="4975544"/>
            </p:xfrm>
            <a:graphic>
              <a:graphicData uri="http://schemas.openxmlformats.org/drawingml/2006/table">
                <a:tbl>
                  <a:tblPr firstCol="1" bandRow="1">
                    <a:tableStyleId>{21E4AEA4-8DFA-4A89-87EB-49C32662AFE0}</a:tableStyleId>
                  </a:tblPr>
                  <a:tblGrid>
                    <a:gridCol w="4858927">
                      <a:extLst>
                        <a:ext uri="{9D8B030D-6E8A-4147-A177-3AD203B41FA5}">
                          <a16:colId xmlns:a16="http://schemas.microsoft.com/office/drawing/2014/main" val="2424776672"/>
                        </a:ext>
                      </a:extLst>
                    </a:gridCol>
                    <a:gridCol w="5531005">
                      <a:extLst>
                        <a:ext uri="{9D8B030D-6E8A-4147-A177-3AD203B41FA5}">
                          <a16:colId xmlns:a16="http://schemas.microsoft.com/office/drawing/2014/main" val="35850524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𝑃𝑔</m:t>
                                </m:r>
                                <m:d>
                                  <m:dPr>
                                    <m:ctrlP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𝑝𝑝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</m:acc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𝔾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𝔾</m:t>
                                        </m:r>
                                      </m:e>
                                    </m:acc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26894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𝐾𝑔</m:t>
                                </m:r>
                                <m:d>
                                  <m:dPr>
                                    <m:ctrlP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𝑝𝑝</m:t>
                                    </m:r>
                                  </m:e>
                                </m:d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→(</m:t>
                                </m:r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𝑠𝑘</m:t>
                                </m:r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𝑝𝑘</m:t>
                                </m:r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bSup>
                                <m:sSubSup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tr-TR" sz="2400" dirty="0">
                              <a:solidFill>
                                <a:schemeClr val="tx1"/>
                              </a:solidFill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𝑝𝑘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≔</m:t>
                              </m:r>
                              <m:sSup>
                                <m:sSup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tr-T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𝑠𝑘</m:t>
                                  </m:r>
                                </m:sup>
                              </m:sSup>
                            </m:oMath>
                          </a14:m>
                          <a:endParaRPr lang="tr-T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1471955"/>
                      </a:ext>
                    </a:extLst>
                  </a:tr>
                  <a:tr h="7377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𝐾𝐴𝑔</m:t>
                                </m:r>
                                <m:d>
                                  <m:dPr>
                                    <m:ctrlP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</m:e>
                                </m:d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𝑎𝑝𝑘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sSup>
                                  <m:sSup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p>
                                </m:sSup>
                                <m:r>
                                  <a:rPr lang="tr-TR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𝑎𝑝𝑘</m:t>
                                </m:r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≔</m:t>
                                </m:r>
                                <m:nary>
                                  <m:naryPr>
                                    <m:chr m:val="∏"/>
                                    <m:supHide m:val="on"/>
                                    <m:ctrlP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𝑝𝑘</m:t>
                                    </m:r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</m:sub>
                                  <m:sup/>
                                  <m:e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sSup>
                                      <m:sSupPr>
                                        <m:ctrlP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</m:e>
                                          <m:sub>
                                            <m: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𝑝𝑘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𝑃𝐾</m:t>
                                        </m:r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nary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0060385"/>
                      </a:ext>
                    </a:extLst>
                  </a:tr>
                  <a:tr h="35103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𝑉𝑓</m:t>
                                </m:r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𝐾𝐴𝑔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𝑎𝑝𝑘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𝑎𝑝𝑘</m:t>
                                </m:r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∏"/>
                                    <m:supHide m:val="on"/>
                                    <m:ctrlP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𝑝𝑘</m:t>
                                    </m:r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</m:sub>
                                  <m:sup/>
                                  <m:e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sSup>
                                      <m:sSupPr>
                                        <m:ctrlP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</m:e>
                                          <m:sub>
                                            <m: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𝑝𝑘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𝑃𝐾</m:t>
                                        </m:r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nary>
                              </m:oMath>
                            </m:oMathPara>
                          </a14:m>
                          <a:endParaRPr lang="tr-T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57160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𝑀𝑢𝑙𝑆𝑖𝑔𝑛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𝑎𝑝𝑘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≔</m:t>
                                </m:r>
                                <m:sSub>
                                  <m:sSub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sSub>
                                      <m:sSubPr>
                                        <m:ctrlP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p>
                                </m:sSup>
                              </m:oMath>
                            </m:oMathPara>
                          </a14:m>
                          <a:endParaRPr lang="tr-T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26739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𝐶𝑜𝑚𝑏𝑖𝑛𝑒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sz="24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4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𝑃𝐾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≔</m:t>
                                </m:r>
                                <m:nary>
                                  <m:naryPr>
                                    <m:chr m:val="∏"/>
                                    <m:supHide m:val="on"/>
                                    <m:ctrlP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sSub>
                                      <m:sSubPr>
                                        <m:ctrlP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</m:e>
                                          <m:sub>
                                            <m: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sSub>
                                          <m:sSubPr>
                                            <m:ctrlPr>
                                              <a:rPr lang="tr-TR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tr-TR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𝑃𝐾</m:t>
                                        </m:r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nary>
                              </m:oMath>
                            </m:oMathPara>
                          </a14:m>
                          <a:endParaRPr lang="tr-T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44807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𝑉𝑓</m:t>
                                </m:r>
                                <m:d>
                                  <m:d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𝑎𝑝𝑘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d>
                                  <m:dPr>
                                    <m:ctrlP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𝑝𝑘</m:t>
                                    </m:r>
                                  </m:e>
                                </m:d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acc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83320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o 7">
                <a:extLst>
                  <a:ext uri="{FF2B5EF4-FFF2-40B4-BE49-F238E27FC236}">
                    <a16:creationId xmlns:a16="http://schemas.microsoft.com/office/drawing/2014/main" id="{271277BD-375F-99E2-9310-50C228DEB3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6583262"/>
                  </p:ext>
                </p:extLst>
              </p:nvPr>
            </p:nvGraphicFramePr>
            <p:xfrm>
              <a:off x="502414" y="1757691"/>
              <a:ext cx="10389932" cy="4975544"/>
            </p:xfrm>
            <a:graphic>
              <a:graphicData uri="http://schemas.openxmlformats.org/drawingml/2006/table">
                <a:tbl>
                  <a:tblPr firstCol="1" bandRow="1">
                    <a:tableStyleId>{21E4AEA4-8DFA-4A89-87EB-49C32662AFE0}</a:tableStyleId>
                  </a:tblPr>
                  <a:tblGrid>
                    <a:gridCol w="4858927">
                      <a:extLst>
                        <a:ext uri="{9D8B030D-6E8A-4147-A177-3AD203B41FA5}">
                          <a16:colId xmlns:a16="http://schemas.microsoft.com/office/drawing/2014/main" val="2424776672"/>
                        </a:ext>
                      </a:extLst>
                    </a:gridCol>
                    <a:gridCol w="5531005">
                      <a:extLst>
                        <a:ext uri="{9D8B030D-6E8A-4147-A177-3AD203B41FA5}">
                          <a16:colId xmlns:a16="http://schemas.microsoft.com/office/drawing/2014/main" val="3585052457"/>
                        </a:ext>
                      </a:extLst>
                    </a:gridCol>
                  </a:tblGrid>
                  <a:tr h="504254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25" t="-1205" r="-114178" b="-901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87885" t="-1205" r="-220" b="-9012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2689423"/>
                      </a:ext>
                    </a:extLst>
                  </a:tr>
                  <a:tr h="485458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25" t="-105000" r="-114178" b="-8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87885" t="-105000" r="-220" b="-83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1471955"/>
                      </a:ext>
                    </a:extLst>
                  </a:tr>
                  <a:tr h="1019175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25" t="-98204" r="-11417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87885" t="-98204" r="-220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0060385"/>
                      </a:ext>
                    </a:extLst>
                  </a:tr>
                  <a:tr h="1019175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25" t="-198204" r="-11417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87885" t="-198204" r="-22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5716078"/>
                      </a:ext>
                    </a:extLst>
                  </a:tr>
                  <a:tr h="463677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25" t="-655263" r="-114178" b="-33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87885" t="-655263" r="-220" b="-3394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2673919"/>
                      </a:ext>
                    </a:extLst>
                  </a:tr>
                  <a:tr h="1026605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25" t="-339645" r="-114178" b="-526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87885" t="-339645" r="-220" b="-526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448070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25" t="-990667" r="-114178" b="-1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87885" t="-990667" r="-220" b="-18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833209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Dikdörtgen 8">
            <a:extLst>
              <a:ext uri="{FF2B5EF4-FFF2-40B4-BE49-F238E27FC236}">
                <a16:creationId xmlns:a16="http://schemas.microsoft.com/office/drawing/2014/main" id="{11D014C5-2978-6B4B-3DB7-6A97E91C9FD2}"/>
              </a:ext>
            </a:extLst>
          </p:cNvPr>
          <p:cNvSpPr/>
          <p:nvPr/>
        </p:nvSpPr>
        <p:spPr>
          <a:xfrm>
            <a:off x="3209907" y="3107665"/>
            <a:ext cx="346450" cy="293996"/>
          </a:xfrm>
          <a:prstGeom prst="rect">
            <a:avLst/>
          </a:prstGeom>
          <a:solidFill>
            <a:srgbClr val="ED7D31">
              <a:alpha val="91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B35152B5-E0C2-EA78-2897-3303E98AEC92}"/>
              </a:ext>
            </a:extLst>
          </p:cNvPr>
          <p:cNvSpPr/>
          <p:nvPr/>
        </p:nvSpPr>
        <p:spPr>
          <a:xfrm>
            <a:off x="5887883" y="2919618"/>
            <a:ext cx="1016217" cy="440995"/>
          </a:xfrm>
          <a:prstGeom prst="rect">
            <a:avLst/>
          </a:prstGeom>
          <a:solidFill>
            <a:srgbClr val="F8D7CD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74A98593-1209-34B6-3C04-B4C6A58B01CC}"/>
              </a:ext>
            </a:extLst>
          </p:cNvPr>
          <p:cNvSpPr/>
          <p:nvPr/>
        </p:nvSpPr>
        <p:spPr>
          <a:xfrm>
            <a:off x="3889829" y="2912348"/>
            <a:ext cx="290285" cy="293996"/>
          </a:xfrm>
          <a:prstGeom prst="rect">
            <a:avLst/>
          </a:prstGeom>
          <a:solidFill>
            <a:srgbClr val="ED7D3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CD03E438-06E3-19A8-5E1E-B585CE29C808}"/>
              </a:ext>
            </a:extLst>
          </p:cNvPr>
          <p:cNvSpPr/>
          <p:nvPr/>
        </p:nvSpPr>
        <p:spPr>
          <a:xfrm>
            <a:off x="2675706" y="5439446"/>
            <a:ext cx="255372" cy="345777"/>
          </a:xfrm>
          <a:prstGeom prst="rect">
            <a:avLst/>
          </a:prstGeom>
          <a:solidFill>
            <a:srgbClr val="ED7D3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ikdörtgen 35">
            <a:extLst>
              <a:ext uri="{FF2B5EF4-FFF2-40B4-BE49-F238E27FC236}">
                <a16:creationId xmlns:a16="http://schemas.microsoft.com/office/drawing/2014/main" id="{486887E0-939B-41AE-9334-64BAF1BD9C4E}"/>
              </a:ext>
            </a:extLst>
          </p:cNvPr>
          <p:cNvSpPr/>
          <p:nvPr/>
        </p:nvSpPr>
        <p:spPr>
          <a:xfrm>
            <a:off x="10038080" y="2997641"/>
            <a:ext cx="224842" cy="417406"/>
          </a:xfrm>
          <a:prstGeom prst="rect">
            <a:avLst/>
          </a:prstGeom>
          <a:solidFill>
            <a:srgbClr val="F8D7CD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ikdörtgen 36">
            <a:extLst>
              <a:ext uri="{FF2B5EF4-FFF2-40B4-BE49-F238E27FC236}">
                <a16:creationId xmlns:a16="http://schemas.microsoft.com/office/drawing/2014/main" id="{DD66CE38-4C4E-55E1-860D-09F9AEC97010}"/>
              </a:ext>
            </a:extLst>
          </p:cNvPr>
          <p:cNvSpPr/>
          <p:nvPr/>
        </p:nvSpPr>
        <p:spPr>
          <a:xfrm>
            <a:off x="3255445" y="4894559"/>
            <a:ext cx="567729" cy="293997"/>
          </a:xfrm>
          <a:prstGeom prst="rect">
            <a:avLst/>
          </a:prstGeom>
          <a:solidFill>
            <a:srgbClr val="ED7D3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ikdörtgen 37">
            <a:extLst>
              <a:ext uri="{FF2B5EF4-FFF2-40B4-BE49-F238E27FC236}">
                <a16:creationId xmlns:a16="http://schemas.microsoft.com/office/drawing/2014/main" id="{0EC73FFA-6740-67CB-FDE0-7B9F9D8F6944}"/>
              </a:ext>
            </a:extLst>
          </p:cNvPr>
          <p:cNvSpPr/>
          <p:nvPr/>
        </p:nvSpPr>
        <p:spPr>
          <a:xfrm>
            <a:off x="9328906" y="5367817"/>
            <a:ext cx="189584" cy="417406"/>
          </a:xfrm>
          <a:prstGeom prst="rect">
            <a:avLst/>
          </a:prstGeom>
          <a:solidFill>
            <a:srgbClr val="FCECE8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Dikdörtgen 3">
                <a:extLst>
                  <a:ext uri="{FF2B5EF4-FFF2-40B4-BE49-F238E27FC236}">
                    <a16:creationId xmlns:a16="http://schemas.microsoft.com/office/drawing/2014/main" id="{5C65AADC-2044-5112-EAA9-F3E4958AFDF5}"/>
                  </a:ext>
                </a:extLst>
              </p:cNvPr>
              <p:cNvSpPr/>
              <p:nvPr/>
            </p:nvSpPr>
            <p:spPr>
              <a:xfrm>
                <a:off x="780731" y="6313242"/>
                <a:ext cx="4279409" cy="388917"/>
              </a:xfrm>
              <a:prstGeom prst="rect">
                <a:avLst/>
              </a:prstGeom>
              <a:solidFill>
                <a:srgbClr val="ED7D3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𝑉𝑓</m:t>
                      </m:r>
                      <m:d>
                        <m:d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Dikdörtgen 3">
                <a:extLst>
                  <a:ext uri="{FF2B5EF4-FFF2-40B4-BE49-F238E27FC236}">
                    <a16:creationId xmlns:a16="http://schemas.microsoft.com/office/drawing/2014/main" id="{5C65AADC-2044-5112-EAA9-F3E4958AF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31" y="6313242"/>
                <a:ext cx="4279409" cy="388917"/>
              </a:xfrm>
              <a:prstGeom prst="rect">
                <a:avLst/>
              </a:prstGeom>
              <a:blipFill>
                <a:blip r:embed="rId4"/>
                <a:stretch>
                  <a:fillRect b="-3174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Yer Tutucusu 2">
                <a:extLst>
                  <a:ext uri="{FF2B5EF4-FFF2-40B4-BE49-F238E27FC236}">
                    <a16:creationId xmlns:a16="http://schemas.microsoft.com/office/drawing/2014/main" id="{5E2BF9E2-437B-7875-48E5-B31C5C6B6C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412" y="1225605"/>
                <a:ext cx="4568369" cy="532086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 fontScale="77500" lnSpcReduction="20000"/>
              </a:bodyPr>
              <a:lstStyle>
                <a:lvl1pPr marL="609585" lvl="0" indent="-457189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IBM Plex Sans"/>
                  <a:buChar char="●"/>
                  <a:defRPr sz="2800" kern="1200">
                    <a:solidFill>
                      <a:schemeClr val="dk1"/>
                    </a:solidFill>
                    <a:latin typeface="IBM Plex Sans"/>
                    <a:ea typeface="IBM Plex Sans"/>
                    <a:cs typeface="IBM Plex Sans"/>
                    <a:sym typeface="IBM Plex Sans"/>
                  </a:defRPr>
                </a:lvl1pPr>
                <a:lvl2pPr marL="1219170" lvl="1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IBM Plex Sans"/>
                  <a:buChar char="○"/>
                  <a:defRPr sz="2400" kern="1200">
                    <a:solidFill>
                      <a:schemeClr val="dk1"/>
                    </a:solidFill>
                    <a:latin typeface="IBM Plex Sans"/>
                    <a:ea typeface="IBM Plex Sans"/>
                    <a:cs typeface="IBM Plex Sans"/>
                    <a:sym typeface="IBM Plex Sans"/>
                  </a:defRPr>
                </a:lvl2pPr>
                <a:lvl3pPr marL="1828754" lvl="2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IBM Plex Sans"/>
                  <a:buChar char="■"/>
                  <a:defRPr sz="2000" kern="1200">
                    <a:solidFill>
                      <a:schemeClr val="dk1"/>
                    </a:solidFill>
                    <a:latin typeface="IBM Plex Sans"/>
                    <a:ea typeface="IBM Plex Sans"/>
                    <a:cs typeface="IBM Plex Sans"/>
                    <a:sym typeface="IBM Plex Sans"/>
                  </a:defRPr>
                </a:lvl3pPr>
                <a:lvl4pPr marL="2438339" lvl="3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IBM Plex Sans"/>
                  <a:buChar char="●"/>
                  <a:defRPr sz="1800" kern="1200">
                    <a:solidFill>
                      <a:schemeClr val="dk1"/>
                    </a:solidFill>
                    <a:latin typeface="IBM Plex Sans"/>
                    <a:ea typeface="IBM Plex Sans"/>
                    <a:cs typeface="IBM Plex Sans"/>
                    <a:sym typeface="IBM Plex Sans"/>
                  </a:defRPr>
                </a:lvl4pPr>
                <a:lvl5pPr marL="3047924" lvl="4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IBM Plex Sans"/>
                  <a:buChar char="○"/>
                  <a:defRPr sz="1800" kern="1200">
                    <a:solidFill>
                      <a:schemeClr val="dk1"/>
                    </a:solidFill>
                    <a:latin typeface="IBM Plex Sans"/>
                    <a:ea typeface="IBM Plex Sans"/>
                    <a:cs typeface="IBM Plex Sans"/>
                    <a:sym typeface="IBM Plex Sans"/>
                  </a:defRPr>
                </a:lvl5pPr>
                <a:lvl6pPr marL="3657509" lvl="5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IBM Plex Sans"/>
                  <a:buChar char="■"/>
                  <a:defRPr sz="1800" kern="1200">
                    <a:solidFill>
                      <a:schemeClr val="dk1"/>
                    </a:solidFill>
                    <a:latin typeface="IBM Plex Sans"/>
                    <a:ea typeface="IBM Plex Sans"/>
                    <a:cs typeface="IBM Plex Sans"/>
                    <a:sym typeface="IBM Plex Sans"/>
                  </a:defRPr>
                </a:lvl6pPr>
                <a:lvl7pPr marL="4267093" lvl="6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IBM Plex Sans"/>
                  <a:buChar char="●"/>
                  <a:defRPr sz="1800" kern="1200">
                    <a:solidFill>
                      <a:schemeClr val="dk1"/>
                    </a:solidFill>
                    <a:latin typeface="IBM Plex Sans"/>
                    <a:ea typeface="IBM Plex Sans"/>
                    <a:cs typeface="IBM Plex Sans"/>
                    <a:sym typeface="IBM Plex Sans"/>
                  </a:defRPr>
                </a:lvl7pPr>
                <a:lvl8pPr marL="4876678" lvl="7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IBM Plex Sans"/>
                  <a:buChar char="○"/>
                  <a:defRPr sz="1800" kern="1200">
                    <a:solidFill>
                      <a:schemeClr val="dk1"/>
                    </a:solidFill>
                    <a:latin typeface="IBM Plex Sans"/>
                    <a:ea typeface="IBM Plex Sans"/>
                    <a:cs typeface="IBM Plex Sans"/>
                    <a:sym typeface="IBM Plex Sans"/>
                  </a:defRPr>
                </a:lvl8pPr>
                <a:lvl9pPr marL="5486263" lvl="8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IBM Plex Sans"/>
                  <a:buChar char="■"/>
                  <a:defRPr sz="1800" kern="1200">
                    <a:solidFill>
                      <a:schemeClr val="dk1"/>
                    </a:solidFill>
                    <a:latin typeface="IBM Plex Sans"/>
                    <a:ea typeface="IBM Plex Sans"/>
                    <a:cs typeface="IBM Plex Sans"/>
                    <a:sym typeface="IBM Plex Sans"/>
                  </a:defRPr>
                </a:lvl9pPr>
              </a:lstStyle>
              <a:p>
                <a:pPr marL="152396" indent="0">
                  <a:lnSpc>
                    <a:spcPct val="120000"/>
                  </a:lnSpc>
                  <a:buNone/>
                </a:pPr>
                <a:r>
                  <a:rPr lang="tr-TR" dirty="0"/>
                  <a:t>For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hash</a:t>
                </a:r>
                <a:r>
                  <a:rPr lang="tr-TR" dirty="0"/>
                  <a:t> </a:t>
                </a:r>
                <a:r>
                  <a:rPr lang="tr-TR" dirty="0" err="1"/>
                  <a:t>function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tr-T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: </a:t>
                </a:r>
                <a:endParaRPr lang="tr-T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Metin Yer Tutucusu 2">
                <a:extLst>
                  <a:ext uri="{FF2B5EF4-FFF2-40B4-BE49-F238E27FC236}">
                    <a16:creationId xmlns:a16="http://schemas.microsoft.com/office/drawing/2014/main" id="{5E2BF9E2-437B-7875-48E5-B31C5C6B6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12" y="1225605"/>
                <a:ext cx="4568369" cy="532086"/>
              </a:xfrm>
              <a:prstGeom prst="rect">
                <a:avLst/>
              </a:prstGeom>
              <a:blipFill>
                <a:blip r:embed="rId5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ikdörtgen 5">
            <a:extLst>
              <a:ext uri="{FF2B5EF4-FFF2-40B4-BE49-F238E27FC236}">
                <a16:creationId xmlns:a16="http://schemas.microsoft.com/office/drawing/2014/main" id="{52210A5D-EB7C-74A9-EBF6-245E9C5538A1}"/>
              </a:ext>
            </a:extLst>
          </p:cNvPr>
          <p:cNvSpPr/>
          <p:nvPr/>
        </p:nvSpPr>
        <p:spPr>
          <a:xfrm>
            <a:off x="503014" y="5213318"/>
            <a:ext cx="10389932" cy="1050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B08F222B-A2AD-77D9-BCA0-194AE0BC49A9}"/>
              </a:ext>
            </a:extLst>
          </p:cNvPr>
          <p:cNvSpPr/>
          <p:nvPr/>
        </p:nvSpPr>
        <p:spPr>
          <a:xfrm>
            <a:off x="502414" y="3747174"/>
            <a:ext cx="10389932" cy="1050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Dikdörtgen 11">
                <a:extLst>
                  <a:ext uri="{FF2B5EF4-FFF2-40B4-BE49-F238E27FC236}">
                    <a16:creationId xmlns:a16="http://schemas.microsoft.com/office/drawing/2014/main" id="{57BC7E39-A270-8F3F-F6AB-788A95709AE9}"/>
                  </a:ext>
                </a:extLst>
              </p:cNvPr>
              <p:cNvSpPr/>
              <p:nvPr/>
            </p:nvSpPr>
            <p:spPr>
              <a:xfrm>
                <a:off x="5983513" y="6312610"/>
                <a:ext cx="4279409" cy="388917"/>
              </a:xfrm>
              <a:prstGeom prst="rect">
                <a:avLst/>
              </a:prstGeom>
              <a:solidFill>
                <a:srgbClr val="F8D7CD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tr-T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2" name="Dikdörtgen 11">
                <a:extLst>
                  <a:ext uri="{FF2B5EF4-FFF2-40B4-BE49-F238E27FC236}">
                    <a16:creationId xmlns:a16="http://schemas.microsoft.com/office/drawing/2014/main" id="{57BC7E39-A270-8F3F-F6AB-788A95709A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513" y="6312610"/>
                <a:ext cx="4279409" cy="388917"/>
              </a:xfrm>
              <a:prstGeom prst="rect">
                <a:avLst/>
              </a:prstGeom>
              <a:blipFill>
                <a:blip r:embed="rId6"/>
                <a:stretch>
                  <a:fillRect t="-22222" b="-4603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Dikdörtgen 45">
            <a:extLst>
              <a:ext uri="{FF2B5EF4-FFF2-40B4-BE49-F238E27FC236}">
                <a16:creationId xmlns:a16="http://schemas.microsoft.com/office/drawing/2014/main" id="{BA916DFC-97F9-6EEE-CDC6-6716D4E54AA5}"/>
              </a:ext>
            </a:extLst>
          </p:cNvPr>
          <p:cNvSpPr/>
          <p:nvPr/>
        </p:nvSpPr>
        <p:spPr>
          <a:xfrm>
            <a:off x="502414" y="2757079"/>
            <a:ext cx="10389932" cy="2072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2BEFD412-D317-D240-4DFA-849D1ACBD4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25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Dikdörtgen 6">
                <a:extLst>
                  <a:ext uri="{FF2B5EF4-FFF2-40B4-BE49-F238E27FC236}">
                    <a16:creationId xmlns:a16="http://schemas.microsoft.com/office/drawing/2014/main" id="{F98A01AE-4D58-5394-6D01-8D7DB6DDFE32}"/>
                  </a:ext>
                </a:extLst>
              </p:cNvPr>
              <p:cNvSpPr/>
              <p:nvPr/>
            </p:nvSpPr>
            <p:spPr>
              <a:xfrm>
                <a:off x="791373" y="4842779"/>
                <a:ext cx="4279409" cy="345777"/>
              </a:xfrm>
              <a:prstGeom prst="rect">
                <a:avLst/>
              </a:prstGeom>
              <a:solidFill>
                <a:srgbClr val="ED7D3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𝑆𝑖𝑔𝑛</m:t>
                      </m:r>
                      <m:d>
                        <m:d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Dikdörtgen 6">
                <a:extLst>
                  <a:ext uri="{FF2B5EF4-FFF2-40B4-BE49-F238E27FC236}">
                    <a16:creationId xmlns:a16="http://schemas.microsoft.com/office/drawing/2014/main" id="{F98A01AE-4D58-5394-6D01-8D7DB6DDFE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73" y="4842779"/>
                <a:ext cx="4279409" cy="345777"/>
              </a:xfrm>
              <a:prstGeom prst="rect">
                <a:avLst/>
              </a:prstGeom>
              <a:blipFill>
                <a:blip r:embed="rId7"/>
                <a:stretch>
                  <a:fillRect b="-4035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6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2" grpId="0" animBg="1"/>
      <p:bldP spid="4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1B650F-4096-E5C7-6928-8094E4F27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492226" cy="763600"/>
          </a:xfrm>
        </p:spPr>
        <p:txBody>
          <a:bodyPr>
            <a:normAutofit/>
          </a:bodyPr>
          <a:lstStyle/>
          <a:p>
            <a:r>
              <a:rPr lang="tr-TR" sz="3600" dirty="0" err="1"/>
              <a:t>Our</a:t>
            </a:r>
            <a:r>
              <a:rPr lang="tr-TR" sz="3600" dirty="0"/>
              <a:t> Construction – </a:t>
            </a:r>
            <a:r>
              <a:rPr lang="en-US" sz="3600" dirty="0"/>
              <a:t>r</a:t>
            </a:r>
            <a:r>
              <a:rPr lang="tr-TR" sz="3600" dirty="0" err="1"/>
              <a:t>and</a:t>
            </a:r>
            <a:r>
              <a:rPr lang="en-US" sz="3600" dirty="0"/>
              <a:t>BLS</a:t>
            </a:r>
            <a:r>
              <a:rPr lang="tr-TR" sz="3600" dirty="0"/>
              <a:t>-1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o 7">
                <a:extLst>
                  <a:ext uri="{FF2B5EF4-FFF2-40B4-BE49-F238E27FC236}">
                    <a16:creationId xmlns:a16="http://schemas.microsoft.com/office/drawing/2014/main" id="{271277BD-375F-99E2-9310-50C228DEB3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4291316"/>
                  </p:ext>
                </p:extLst>
              </p:nvPr>
            </p:nvGraphicFramePr>
            <p:xfrm>
              <a:off x="502414" y="1757691"/>
              <a:ext cx="10389932" cy="4975544"/>
            </p:xfrm>
            <a:graphic>
              <a:graphicData uri="http://schemas.openxmlformats.org/drawingml/2006/table">
                <a:tbl>
                  <a:tblPr firstCol="1" bandRow="1">
                    <a:tableStyleId>{21E4AEA4-8DFA-4A89-87EB-49C32662AFE0}</a:tableStyleId>
                  </a:tblPr>
                  <a:tblGrid>
                    <a:gridCol w="4858927">
                      <a:extLst>
                        <a:ext uri="{9D8B030D-6E8A-4147-A177-3AD203B41FA5}">
                          <a16:colId xmlns:a16="http://schemas.microsoft.com/office/drawing/2014/main" val="2424776672"/>
                        </a:ext>
                      </a:extLst>
                    </a:gridCol>
                    <a:gridCol w="5531005">
                      <a:extLst>
                        <a:ext uri="{9D8B030D-6E8A-4147-A177-3AD203B41FA5}">
                          <a16:colId xmlns:a16="http://schemas.microsoft.com/office/drawing/2014/main" val="35850524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𝑃𝑔</m:t>
                                </m:r>
                                <m:d>
                                  <m:dPr>
                                    <m:ctrlP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𝑝𝑝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</m:acc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𝔾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𝔾</m:t>
                                        </m:r>
                                      </m:e>
                                    </m:acc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26894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𝐾𝑔</m:t>
                                </m:r>
                                <m:d>
                                  <m:dPr>
                                    <m:ctrlP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𝑝𝑝</m:t>
                                    </m:r>
                                  </m:e>
                                </m:d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→(</m:t>
                                </m:r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𝑠𝑘</m:t>
                                </m:r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𝑝𝑘</m:t>
                                </m:r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bSup>
                                <m:sSubSup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tr-TR" sz="2400" dirty="0">
                              <a:solidFill>
                                <a:schemeClr val="tx1"/>
                              </a:solidFill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𝑝𝑘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≔</m:t>
                              </m:r>
                              <m:sSup>
                                <m:sSup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tr-T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𝑠𝑘</m:t>
                                  </m:r>
                                </m:sup>
                              </m:sSup>
                            </m:oMath>
                          </a14:m>
                          <a:endParaRPr lang="tr-T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1471955"/>
                      </a:ext>
                    </a:extLst>
                  </a:tr>
                  <a:tr h="7377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𝐾𝐴𝑔</m:t>
                                </m:r>
                                <m:d>
                                  <m:dPr>
                                    <m:ctrlP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</m:e>
                                </m:d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𝑎𝑝𝑘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sSup>
                                  <m:sSup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{0,1}</m:t>
                                    </m:r>
                                  </m:e>
                                  <m:sup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p>
                                </m:sSup>
                                <m:r>
                                  <a:rPr lang="tr-TR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𝑎𝑝𝑘</m:t>
                                </m:r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≔</m:t>
                                </m:r>
                                <m:nary>
                                  <m:naryPr>
                                    <m:chr m:val="∏"/>
                                    <m:supHide m:val="on"/>
                                    <m:ctrlP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𝑝𝑘</m:t>
                                    </m:r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</m:sub>
                                  <m:sup/>
                                  <m:e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sSup>
                                      <m:sSupPr>
                                        <m:ctrlP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</m:e>
                                          <m:sub>
                                            <m: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𝑝𝑘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𝑃𝐾</m:t>
                                        </m:r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nary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0060385"/>
                      </a:ext>
                    </a:extLst>
                  </a:tr>
                  <a:tr h="35103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𝑉𝑓</m:t>
                                </m:r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𝐾𝐴𝑔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𝑎𝑝𝑘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𝑎𝑝𝑘</m:t>
                                </m:r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∏"/>
                                    <m:supHide m:val="on"/>
                                    <m:ctrlP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𝑝𝑘</m:t>
                                    </m:r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</m:sub>
                                  <m:sup/>
                                  <m:e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sSup>
                                      <m:sSupPr>
                                        <m:ctrlP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</m:e>
                                          <m:sub>
                                            <m: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𝑝𝑘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𝑃𝐾</m:t>
                                        </m:r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nary>
                              </m:oMath>
                            </m:oMathPara>
                          </a14:m>
                          <a:endParaRPr lang="tr-T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57160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𝑀𝑢𝑙𝑆𝑖𝑔𝑛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𝑎𝑝𝑘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≔</m:t>
                                </m:r>
                                <m:sSub>
                                  <m:sSub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sSub>
                                      <m:sSubPr>
                                        <m:ctrlP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p>
                                </m:sSup>
                              </m:oMath>
                            </m:oMathPara>
                          </a14:m>
                          <a:endParaRPr lang="tr-T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26739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𝐶𝑜𝑚𝑏𝑖𝑛𝑒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sz="24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4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𝑃𝐾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≔</m:t>
                                </m:r>
                                <m:nary>
                                  <m:naryPr>
                                    <m:chr m:val="∏"/>
                                    <m:supHide m:val="on"/>
                                    <m:ctrlP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sSub>
                                      <m:sSubPr>
                                        <m:ctrlP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</m:e>
                                          <m:sub>
                                            <m: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sSub>
                                          <m:sSubPr>
                                            <m:ctrlPr>
                                              <a:rPr lang="tr-TR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tr-TR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𝑃𝐾</m:t>
                                        </m:r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nary>
                              </m:oMath>
                            </m:oMathPara>
                          </a14:m>
                          <a:endParaRPr lang="tr-T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44807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𝑉𝑓</m:t>
                                </m:r>
                                <m:d>
                                  <m:d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𝑎𝑝𝑘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),</m:t>
                                </m:r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𝑝𝑘</m:t>
                                </m:r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acc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tr-T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83320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o 7">
                <a:extLst>
                  <a:ext uri="{FF2B5EF4-FFF2-40B4-BE49-F238E27FC236}">
                    <a16:creationId xmlns:a16="http://schemas.microsoft.com/office/drawing/2014/main" id="{271277BD-375F-99E2-9310-50C228DEB3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4291316"/>
                  </p:ext>
                </p:extLst>
              </p:nvPr>
            </p:nvGraphicFramePr>
            <p:xfrm>
              <a:off x="502414" y="1757691"/>
              <a:ext cx="10389932" cy="4975544"/>
            </p:xfrm>
            <a:graphic>
              <a:graphicData uri="http://schemas.openxmlformats.org/drawingml/2006/table">
                <a:tbl>
                  <a:tblPr firstCol="1" bandRow="1">
                    <a:tableStyleId>{21E4AEA4-8DFA-4A89-87EB-49C32662AFE0}</a:tableStyleId>
                  </a:tblPr>
                  <a:tblGrid>
                    <a:gridCol w="4858927">
                      <a:extLst>
                        <a:ext uri="{9D8B030D-6E8A-4147-A177-3AD203B41FA5}">
                          <a16:colId xmlns:a16="http://schemas.microsoft.com/office/drawing/2014/main" val="2424776672"/>
                        </a:ext>
                      </a:extLst>
                    </a:gridCol>
                    <a:gridCol w="5531005">
                      <a:extLst>
                        <a:ext uri="{9D8B030D-6E8A-4147-A177-3AD203B41FA5}">
                          <a16:colId xmlns:a16="http://schemas.microsoft.com/office/drawing/2014/main" val="3585052457"/>
                        </a:ext>
                      </a:extLst>
                    </a:gridCol>
                  </a:tblGrid>
                  <a:tr h="504254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25" t="-1205" r="-114178" b="-901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87885" t="-1205" r="-220" b="-9012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2689423"/>
                      </a:ext>
                    </a:extLst>
                  </a:tr>
                  <a:tr h="485458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25" t="-105000" r="-114178" b="-8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87885" t="-105000" r="-220" b="-83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1471955"/>
                      </a:ext>
                    </a:extLst>
                  </a:tr>
                  <a:tr h="1019175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25" t="-98204" r="-11417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87885" t="-98204" r="-220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0060385"/>
                      </a:ext>
                    </a:extLst>
                  </a:tr>
                  <a:tr h="1019175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25" t="-198204" r="-11417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87885" t="-198204" r="-22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5716078"/>
                      </a:ext>
                    </a:extLst>
                  </a:tr>
                  <a:tr h="463677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25" t="-655263" r="-114178" b="-33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87885" t="-655263" r="-220" b="-3394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2673919"/>
                      </a:ext>
                    </a:extLst>
                  </a:tr>
                  <a:tr h="1026605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25" t="-339645" r="-114178" b="-526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87885" t="-339645" r="-220" b="-526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448070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25" t="-990667" r="-114178" b="-1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87885" t="-990667" r="-220" b="-18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833209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Dikdörtgen 23">
            <a:extLst>
              <a:ext uri="{FF2B5EF4-FFF2-40B4-BE49-F238E27FC236}">
                <a16:creationId xmlns:a16="http://schemas.microsoft.com/office/drawing/2014/main" id="{B35152B5-E0C2-EA78-2897-3303E98AEC92}"/>
              </a:ext>
            </a:extLst>
          </p:cNvPr>
          <p:cNvSpPr/>
          <p:nvPr/>
        </p:nvSpPr>
        <p:spPr>
          <a:xfrm>
            <a:off x="5653314" y="2988005"/>
            <a:ext cx="1480457" cy="440995"/>
          </a:xfrm>
          <a:prstGeom prst="rect">
            <a:avLst/>
          </a:prstGeom>
          <a:solidFill>
            <a:srgbClr val="F8D7CD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74A98593-1209-34B6-3C04-B4C6A58B01CC}"/>
              </a:ext>
            </a:extLst>
          </p:cNvPr>
          <p:cNvSpPr/>
          <p:nvPr/>
        </p:nvSpPr>
        <p:spPr>
          <a:xfrm>
            <a:off x="3889248" y="2889761"/>
            <a:ext cx="295118" cy="293996"/>
          </a:xfrm>
          <a:prstGeom prst="rect">
            <a:avLst/>
          </a:prstGeom>
          <a:solidFill>
            <a:srgbClr val="ED7D3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CD03E438-06E3-19A8-5E1E-B585CE29C808}"/>
              </a:ext>
            </a:extLst>
          </p:cNvPr>
          <p:cNvSpPr/>
          <p:nvPr/>
        </p:nvSpPr>
        <p:spPr>
          <a:xfrm>
            <a:off x="2675706" y="5439446"/>
            <a:ext cx="255372" cy="345777"/>
          </a:xfrm>
          <a:prstGeom prst="rect">
            <a:avLst/>
          </a:prstGeom>
          <a:solidFill>
            <a:srgbClr val="ED7D3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ikdörtgen 35">
            <a:extLst>
              <a:ext uri="{FF2B5EF4-FFF2-40B4-BE49-F238E27FC236}">
                <a16:creationId xmlns:a16="http://schemas.microsoft.com/office/drawing/2014/main" id="{486887E0-939B-41AE-9334-64BAF1BD9C4E}"/>
              </a:ext>
            </a:extLst>
          </p:cNvPr>
          <p:cNvSpPr/>
          <p:nvPr/>
        </p:nvSpPr>
        <p:spPr>
          <a:xfrm>
            <a:off x="10298310" y="2997641"/>
            <a:ext cx="189584" cy="417406"/>
          </a:xfrm>
          <a:prstGeom prst="rect">
            <a:avLst/>
          </a:prstGeom>
          <a:solidFill>
            <a:srgbClr val="F8D7CD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ikdörtgen 36">
            <a:extLst>
              <a:ext uri="{FF2B5EF4-FFF2-40B4-BE49-F238E27FC236}">
                <a16:creationId xmlns:a16="http://schemas.microsoft.com/office/drawing/2014/main" id="{DD66CE38-4C4E-55E1-860D-09F9AEC97010}"/>
              </a:ext>
            </a:extLst>
          </p:cNvPr>
          <p:cNvSpPr/>
          <p:nvPr/>
        </p:nvSpPr>
        <p:spPr>
          <a:xfrm>
            <a:off x="3255445" y="4894559"/>
            <a:ext cx="567729" cy="293997"/>
          </a:xfrm>
          <a:prstGeom prst="rect">
            <a:avLst/>
          </a:prstGeom>
          <a:solidFill>
            <a:srgbClr val="ED7D3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ikdörtgen 37">
            <a:extLst>
              <a:ext uri="{FF2B5EF4-FFF2-40B4-BE49-F238E27FC236}">
                <a16:creationId xmlns:a16="http://schemas.microsoft.com/office/drawing/2014/main" id="{0EC73FFA-6740-67CB-FDE0-7B9F9D8F6944}"/>
              </a:ext>
            </a:extLst>
          </p:cNvPr>
          <p:cNvSpPr/>
          <p:nvPr/>
        </p:nvSpPr>
        <p:spPr>
          <a:xfrm>
            <a:off x="9326710" y="5348033"/>
            <a:ext cx="213692" cy="417406"/>
          </a:xfrm>
          <a:prstGeom prst="rect">
            <a:avLst/>
          </a:prstGeom>
          <a:solidFill>
            <a:srgbClr val="FCECE8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Yer Tutucusu 2">
                <a:extLst>
                  <a:ext uri="{FF2B5EF4-FFF2-40B4-BE49-F238E27FC236}">
                    <a16:creationId xmlns:a16="http://schemas.microsoft.com/office/drawing/2014/main" id="{5E2BF9E2-437B-7875-48E5-B31C5C6B6C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412" y="1225605"/>
                <a:ext cx="4568369" cy="532086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 fontScale="77500" lnSpcReduction="20000"/>
              </a:bodyPr>
              <a:lstStyle>
                <a:lvl1pPr marL="609585" lvl="0" indent="-457189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IBM Plex Sans"/>
                  <a:buChar char="●"/>
                  <a:defRPr sz="2800" kern="1200">
                    <a:solidFill>
                      <a:schemeClr val="dk1"/>
                    </a:solidFill>
                    <a:latin typeface="IBM Plex Sans"/>
                    <a:ea typeface="IBM Plex Sans"/>
                    <a:cs typeface="IBM Plex Sans"/>
                    <a:sym typeface="IBM Plex Sans"/>
                  </a:defRPr>
                </a:lvl1pPr>
                <a:lvl2pPr marL="1219170" lvl="1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IBM Plex Sans"/>
                  <a:buChar char="○"/>
                  <a:defRPr sz="2400" kern="1200">
                    <a:solidFill>
                      <a:schemeClr val="dk1"/>
                    </a:solidFill>
                    <a:latin typeface="IBM Plex Sans"/>
                    <a:ea typeface="IBM Plex Sans"/>
                    <a:cs typeface="IBM Plex Sans"/>
                    <a:sym typeface="IBM Plex Sans"/>
                  </a:defRPr>
                </a:lvl2pPr>
                <a:lvl3pPr marL="1828754" lvl="2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IBM Plex Sans"/>
                  <a:buChar char="■"/>
                  <a:defRPr sz="2000" kern="1200">
                    <a:solidFill>
                      <a:schemeClr val="dk1"/>
                    </a:solidFill>
                    <a:latin typeface="IBM Plex Sans"/>
                    <a:ea typeface="IBM Plex Sans"/>
                    <a:cs typeface="IBM Plex Sans"/>
                    <a:sym typeface="IBM Plex Sans"/>
                  </a:defRPr>
                </a:lvl3pPr>
                <a:lvl4pPr marL="2438339" lvl="3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IBM Plex Sans"/>
                  <a:buChar char="●"/>
                  <a:defRPr sz="1800" kern="1200">
                    <a:solidFill>
                      <a:schemeClr val="dk1"/>
                    </a:solidFill>
                    <a:latin typeface="IBM Plex Sans"/>
                    <a:ea typeface="IBM Plex Sans"/>
                    <a:cs typeface="IBM Plex Sans"/>
                    <a:sym typeface="IBM Plex Sans"/>
                  </a:defRPr>
                </a:lvl4pPr>
                <a:lvl5pPr marL="3047924" lvl="4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IBM Plex Sans"/>
                  <a:buChar char="○"/>
                  <a:defRPr sz="1800" kern="1200">
                    <a:solidFill>
                      <a:schemeClr val="dk1"/>
                    </a:solidFill>
                    <a:latin typeface="IBM Plex Sans"/>
                    <a:ea typeface="IBM Plex Sans"/>
                    <a:cs typeface="IBM Plex Sans"/>
                    <a:sym typeface="IBM Plex Sans"/>
                  </a:defRPr>
                </a:lvl5pPr>
                <a:lvl6pPr marL="3657509" lvl="5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IBM Plex Sans"/>
                  <a:buChar char="■"/>
                  <a:defRPr sz="1800" kern="1200">
                    <a:solidFill>
                      <a:schemeClr val="dk1"/>
                    </a:solidFill>
                    <a:latin typeface="IBM Plex Sans"/>
                    <a:ea typeface="IBM Plex Sans"/>
                    <a:cs typeface="IBM Plex Sans"/>
                    <a:sym typeface="IBM Plex Sans"/>
                  </a:defRPr>
                </a:lvl6pPr>
                <a:lvl7pPr marL="4267093" lvl="6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IBM Plex Sans"/>
                  <a:buChar char="●"/>
                  <a:defRPr sz="1800" kern="1200">
                    <a:solidFill>
                      <a:schemeClr val="dk1"/>
                    </a:solidFill>
                    <a:latin typeface="IBM Plex Sans"/>
                    <a:ea typeface="IBM Plex Sans"/>
                    <a:cs typeface="IBM Plex Sans"/>
                    <a:sym typeface="IBM Plex Sans"/>
                  </a:defRPr>
                </a:lvl7pPr>
                <a:lvl8pPr marL="4876678" lvl="7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IBM Plex Sans"/>
                  <a:buChar char="○"/>
                  <a:defRPr sz="1800" kern="1200">
                    <a:solidFill>
                      <a:schemeClr val="dk1"/>
                    </a:solidFill>
                    <a:latin typeface="IBM Plex Sans"/>
                    <a:ea typeface="IBM Plex Sans"/>
                    <a:cs typeface="IBM Plex Sans"/>
                    <a:sym typeface="IBM Plex Sans"/>
                  </a:defRPr>
                </a:lvl8pPr>
                <a:lvl9pPr marL="5486263" lvl="8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IBM Plex Sans"/>
                  <a:buChar char="■"/>
                  <a:defRPr sz="1800" kern="1200">
                    <a:solidFill>
                      <a:schemeClr val="dk1"/>
                    </a:solidFill>
                    <a:latin typeface="IBM Plex Sans"/>
                    <a:ea typeface="IBM Plex Sans"/>
                    <a:cs typeface="IBM Plex Sans"/>
                    <a:sym typeface="IBM Plex Sans"/>
                  </a:defRPr>
                </a:lvl9pPr>
              </a:lstStyle>
              <a:p>
                <a:pPr marL="152396" indent="0">
                  <a:lnSpc>
                    <a:spcPct val="120000"/>
                  </a:lnSpc>
                  <a:buNone/>
                </a:pPr>
                <a:r>
                  <a:rPr lang="tr-TR" dirty="0"/>
                  <a:t>For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hash</a:t>
                </a:r>
                <a:r>
                  <a:rPr lang="tr-TR" dirty="0"/>
                  <a:t> </a:t>
                </a:r>
                <a:r>
                  <a:rPr lang="tr-TR" dirty="0" err="1"/>
                  <a:t>function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tr-T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: </a:t>
                </a:r>
                <a:endParaRPr lang="tr-T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Metin Yer Tutucusu 2">
                <a:extLst>
                  <a:ext uri="{FF2B5EF4-FFF2-40B4-BE49-F238E27FC236}">
                    <a16:creationId xmlns:a16="http://schemas.microsoft.com/office/drawing/2014/main" id="{5E2BF9E2-437B-7875-48E5-B31C5C6B6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12" y="1225605"/>
                <a:ext cx="4568369" cy="532086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ikdörtgen 10">
            <a:extLst>
              <a:ext uri="{FF2B5EF4-FFF2-40B4-BE49-F238E27FC236}">
                <a16:creationId xmlns:a16="http://schemas.microsoft.com/office/drawing/2014/main" id="{B08F222B-A2AD-77D9-BCA0-194AE0BC49A9}"/>
              </a:ext>
            </a:extLst>
          </p:cNvPr>
          <p:cNvSpPr/>
          <p:nvPr/>
        </p:nvSpPr>
        <p:spPr>
          <a:xfrm>
            <a:off x="502414" y="3747174"/>
            <a:ext cx="10389932" cy="1050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Dikdörtgen 6">
                <a:extLst>
                  <a:ext uri="{FF2B5EF4-FFF2-40B4-BE49-F238E27FC236}">
                    <a16:creationId xmlns:a16="http://schemas.microsoft.com/office/drawing/2014/main" id="{1DE53180-B6D2-758A-F0A1-4AC98A132147}"/>
                  </a:ext>
                </a:extLst>
              </p:cNvPr>
              <p:cNvSpPr/>
              <p:nvPr/>
            </p:nvSpPr>
            <p:spPr>
              <a:xfrm>
                <a:off x="632132" y="3858179"/>
                <a:ext cx="4768992" cy="2024532"/>
              </a:xfrm>
              <a:prstGeom prst="rect">
                <a:avLst/>
              </a:prstGeom>
              <a:solidFill>
                <a:schemeClr val="accent5">
                  <a:alpha val="92000"/>
                </a:schemeClr>
              </a:solidFill>
              <a:ln w="254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52396" indent="0">
                  <a:buNone/>
                </a:pPr>
                <a:r>
                  <a:rPr lang="tr-TR" sz="2400" dirty="0" err="1"/>
                  <a:t>Privacy</a:t>
                </a:r>
                <a:r>
                  <a:rPr lang="tr-TR" sz="2400" dirty="0"/>
                  <a:t>:</a:t>
                </a:r>
              </a:p>
              <a:p>
                <a:pPr marL="495296" indent="-342900">
                  <a:buFont typeface="Wingdings" panose="05000000000000000000" pitchFamily="2" charset="2"/>
                  <a:buChar char="v"/>
                </a:pPr>
                <a:r>
                  <a:rPr lang="tr-TR" sz="2400" dirty="0">
                    <a:solidFill>
                      <a:schemeClr val="bg1"/>
                    </a:solidFill>
                  </a:rPr>
                  <a:t>High </a:t>
                </a:r>
                <a:r>
                  <a:rPr lang="tr-TR" sz="2400" dirty="0" err="1">
                    <a:solidFill>
                      <a:schemeClr val="bg1"/>
                    </a:solidFill>
                  </a:rPr>
                  <a:t>entropy</a:t>
                </a:r>
                <a:r>
                  <a:rPr lang="tr-TR" sz="2400" dirty="0">
                    <a:solidFill>
                      <a:schemeClr val="bg1"/>
                    </a:solidFill>
                  </a:rPr>
                  <a:t> </a:t>
                </a:r>
                <a:r>
                  <a:rPr lang="tr-TR" sz="2400" dirty="0" err="1">
                    <a:solidFill>
                      <a:schemeClr val="bg1"/>
                    </a:solidFill>
                  </a:rPr>
                  <a:t>and</a:t>
                </a:r>
                <a:r>
                  <a:rPr lang="tr-TR" sz="2400" dirty="0">
                    <a:solidFill>
                      <a:schemeClr val="bg1"/>
                    </a:solidFill>
                  </a:rPr>
                  <a:t> </a:t>
                </a:r>
                <a:r>
                  <a:rPr lang="tr-TR" sz="2400" dirty="0" err="1">
                    <a:solidFill>
                      <a:schemeClr val="bg1"/>
                    </a:solidFill>
                  </a:rPr>
                  <a:t>never</a:t>
                </a:r>
                <a:r>
                  <a:rPr lang="tr-TR" sz="2400" dirty="0">
                    <a:solidFill>
                      <a:schemeClr val="bg1"/>
                    </a:solidFill>
                  </a:rPr>
                  <a:t> </a:t>
                </a:r>
                <a:r>
                  <a:rPr lang="tr-TR" sz="2400" dirty="0" err="1">
                    <a:solidFill>
                      <a:schemeClr val="bg1"/>
                    </a:solidFill>
                  </a:rPr>
                  <a:t>leaked</a:t>
                </a:r>
                <a:r>
                  <a:rPr lang="tr-TR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tr-T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tr-TR" sz="2400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152396" indent="0">
                  <a:buNone/>
                </a:pPr>
                <a:r>
                  <a:rPr lang="tr-TR" sz="2400" b="0" dirty="0" err="1"/>
                  <a:t>Unforgeability</a:t>
                </a:r>
                <a:r>
                  <a:rPr lang="tr-TR" sz="2400" b="0" dirty="0"/>
                  <a:t>?</a:t>
                </a:r>
              </a:p>
              <a:p>
                <a:pPr marL="495296" indent="-342900">
                  <a:buFont typeface="Wingdings" panose="05000000000000000000" pitchFamily="2" charset="2"/>
                  <a:buChar char="v"/>
                </a:pPr>
                <a:r>
                  <a:rPr lang="tr-TR" sz="2400" dirty="0" err="1"/>
                  <a:t>Weakly</a:t>
                </a:r>
                <a:r>
                  <a:rPr lang="tr-TR" sz="2400" dirty="0"/>
                  <a:t> </a:t>
                </a:r>
                <a:r>
                  <a:rPr lang="tr-TR" sz="2400" dirty="0" err="1"/>
                  <a:t>Unforgeable</a:t>
                </a:r>
                <a:endParaRPr lang="tr-TR" sz="2400" dirty="0"/>
              </a:p>
              <a:p>
                <a:pPr marL="495296" indent="-342900">
                  <a:buFont typeface="Wingdings" panose="05000000000000000000" pitchFamily="2" charset="2"/>
                  <a:buChar char="v"/>
                </a:pPr>
                <a:r>
                  <a:rPr lang="tr-TR" sz="2400" dirty="0"/>
                  <a:t>randBLS-2: </a:t>
                </a:r>
                <a:r>
                  <a:rPr lang="tr-TR" sz="2400" dirty="0" err="1"/>
                  <a:t>Group</a:t>
                </a:r>
                <a:r>
                  <a:rPr lang="tr-TR" sz="2400" dirty="0"/>
                  <a:t> </a:t>
                </a:r>
                <a:r>
                  <a:rPr lang="tr-TR" sz="2400" dirty="0" err="1"/>
                  <a:t>Unforgeability</a:t>
                </a:r>
                <a:endParaRPr lang="tr-TR" sz="2400" dirty="0"/>
              </a:p>
            </p:txBody>
          </p:sp>
        </mc:Choice>
        <mc:Fallback xmlns="">
          <p:sp>
            <p:nvSpPr>
              <p:cNvPr id="7" name="Dikdörtgen 6">
                <a:extLst>
                  <a:ext uri="{FF2B5EF4-FFF2-40B4-BE49-F238E27FC236}">
                    <a16:creationId xmlns:a16="http://schemas.microsoft.com/office/drawing/2014/main" id="{1DE53180-B6D2-758A-F0A1-4AC98A1321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32" y="3858179"/>
                <a:ext cx="4768992" cy="2024532"/>
              </a:xfrm>
              <a:prstGeom prst="rect">
                <a:avLst/>
              </a:prstGeom>
              <a:blipFill>
                <a:blip r:embed="rId4"/>
                <a:stretch>
                  <a:fillRect t="-1786" b="-1190"/>
                </a:stretch>
              </a:blipFill>
              <a:ln w="25400"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AAC3F5C-1E3A-9853-B467-8288C1D763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209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9" grpId="0" animBg="1"/>
      <p:bldP spid="36" grpId="0" animBg="1"/>
      <p:bldP spid="37" grpId="0" animBg="1"/>
      <p:bldP spid="38" grpId="0" animBg="1"/>
      <p:bldP spid="11" grpId="0" animBg="1"/>
      <p:bldP spid="7" grpId="0" uiExpand="1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BFFA83-9D2B-0B8B-0258-3C77E2ADE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Conclusion</a:t>
            </a:r>
            <a:endParaRPr lang="en-US" dirty="0"/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ACF68BF4-682F-5892-7C49-9AF04F19D742}"/>
              </a:ext>
            </a:extLst>
          </p:cNvPr>
          <p:cNvSpPr/>
          <p:nvPr/>
        </p:nvSpPr>
        <p:spPr>
          <a:xfrm>
            <a:off x="415600" y="3647721"/>
            <a:ext cx="4132494" cy="1445790"/>
          </a:xfrm>
          <a:prstGeom prst="rect">
            <a:avLst/>
          </a:prstGeom>
          <a:noFill/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up 5">
            <a:extLst>
              <a:ext uri="{FF2B5EF4-FFF2-40B4-BE49-F238E27FC236}">
                <a16:creationId xmlns:a16="http://schemas.microsoft.com/office/drawing/2014/main" id="{12EAD3BF-D042-E1AD-BBE3-D2B574EC60EE}"/>
              </a:ext>
            </a:extLst>
          </p:cNvPr>
          <p:cNvGrpSpPr/>
          <p:nvPr/>
        </p:nvGrpSpPr>
        <p:grpSpPr>
          <a:xfrm>
            <a:off x="599302" y="3968570"/>
            <a:ext cx="909210" cy="1059328"/>
            <a:chOff x="871777" y="2818320"/>
            <a:chExt cx="609600" cy="676359"/>
          </a:xfrm>
        </p:grpSpPr>
        <p:sp>
          <p:nvSpPr>
            <p:cNvPr id="7" name="Serbest Form: Şekil 6">
              <a:extLst>
                <a:ext uri="{FF2B5EF4-FFF2-40B4-BE49-F238E27FC236}">
                  <a16:creationId xmlns:a16="http://schemas.microsoft.com/office/drawing/2014/main" id="{60A5D7E6-5BF5-DFA3-E00C-E4176DCCC654}"/>
                </a:ext>
              </a:extLst>
            </p:cNvPr>
            <p:cNvSpPr/>
            <p:nvPr/>
          </p:nvSpPr>
          <p:spPr>
            <a:xfrm>
              <a:off x="871777" y="3189879"/>
              <a:ext cx="609600" cy="304800"/>
            </a:xfrm>
            <a:custGeom>
              <a:avLst/>
              <a:gdLst>
                <a:gd name="connsiteX0" fmla="*/ 609600 w 609600"/>
                <a:gd name="connsiteY0" fmla="*/ 152400 h 304800"/>
                <a:gd name="connsiteX1" fmla="*/ 579120 w 609600"/>
                <a:gd name="connsiteY1" fmla="*/ 91440 h 304800"/>
                <a:gd name="connsiteX2" fmla="*/ 430530 w 609600"/>
                <a:gd name="connsiteY2" fmla="*/ 19050 h 304800"/>
                <a:gd name="connsiteX3" fmla="*/ 304800 w 609600"/>
                <a:gd name="connsiteY3" fmla="*/ 0 h 304800"/>
                <a:gd name="connsiteX4" fmla="*/ 179070 w 609600"/>
                <a:gd name="connsiteY4" fmla="*/ 19050 h 304800"/>
                <a:gd name="connsiteX5" fmla="*/ 30480 w 609600"/>
                <a:gd name="connsiteY5" fmla="*/ 91440 h 304800"/>
                <a:gd name="connsiteX6" fmla="*/ 0 w 609600"/>
                <a:gd name="connsiteY6" fmla="*/ 152400 h 304800"/>
                <a:gd name="connsiteX7" fmla="*/ 0 w 609600"/>
                <a:gd name="connsiteY7" fmla="*/ 304800 h 304800"/>
                <a:gd name="connsiteX8" fmla="*/ 609600 w 609600"/>
                <a:gd name="connsiteY8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" h="304800">
                  <a:moveTo>
                    <a:pt x="609600" y="152400"/>
                  </a:moveTo>
                  <a:cubicBezTo>
                    <a:pt x="609103" y="128536"/>
                    <a:pt x="597913" y="106157"/>
                    <a:pt x="579120" y="91440"/>
                  </a:cubicBezTo>
                  <a:cubicBezTo>
                    <a:pt x="537210" y="57150"/>
                    <a:pt x="483870" y="34290"/>
                    <a:pt x="430530" y="19050"/>
                  </a:cubicBezTo>
                  <a:cubicBezTo>
                    <a:pt x="389779" y="6575"/>
                    <a:pt x="347417" y="157"/>
                    <a:pt x="304800" y="0"/>
                  </a:cubicBezTo>
                  <a:cubicBezTo>
                    <a:pt x="262230" y="734"/>
                    <a:pt x="219947" y="7141"/>
                    <a:pt x="179070" y="19050"/>
                  </a:cubicBezTo>
                  <a:cubicBezTo>
                    <a:pt x="125800" y="34595"/>
                    <a:pt x="75555" y="59073"/>
                    <a:pt x="30480" y="91440"/>
                  </a:cubicBezTo>
                  <a:cubicBezTo>
                    <a:pt x="11687" y="106157"/>
                    <a:pt x="497" y="128536"/>
                    <a:pt x="0" y="152400"/>
                  </a:cubicBezTo>
                  <a:lnTo>
                    <a:pt x="0" y="304800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dirty="0"/>
            </a:p>
          </p:txBody>
        </p:sp>
        <p:sp>
          <p:nvSpPr>
            <p:cNvPr id="8" name="Serbest Form: Şekil 7">
              <a:extLst>
                <a:ext uri="{FF2B5EF4-FFF2-40B4-BE49-F238E27FC236}">
                  <a16:creationId xmlns:a16="http://schemas.microsoft.com/office/drawing/2014/main" id="{D0A0C0A6-CC47-3169-21A3-7FC34F8403D7}"/>
                </a:ext>
              </a:extLst>
            </p:cNvPr>
            <p:cNvSpPr/>
            <p:nvPr/>
          </p:nvSpPr>
          <p:spPr>
            <a:xfrm>
              <a:off x="1006600" y="2818320"/>
              <a:ext cx="326044" cy="171533"/>
            </a:xfrm>
            <a:custGeom>
              <a:avLst/>
              <a:gdLst>
                <a:gd name="connsiteX0" fmla="*/ 141402 w 326044"/>
                <a:gd name="connsiteY0" fmla="*/ 140577 h 171533"/>
                <a:gd name="connsiteX1" fmla="*/ 227127 w 326044"/>
                <a:gd name="connsiteY1" fmla="*/ 78951 h 171533"/>
                <a:gd name="connsiteX2" fmla="*/ 227127 w 326044"/>
                <a:gd name="connsiteY2" fmla="*/ 78951 h 171533"/>
                <a:gd name="connsiteX3" fmla="*/ 253416 w 326044"/>
                <a:gd name="connsiteY3" fmla="*/ 89523 h 171533"/>
                <a:gd name="connsiteX4" fmla="*/ 298945 w 326044"/>
                <a:gd name="connsiteY4" fmla="*/ 137815 h 171533"/>
                <a:gd name="connsiteX5" fmla="*/ 321329 w 326044"/>
                <a:gd name="connsiteY5" fmla="*/ 170200 h 171533"/>
                <a:gd name="connsiteX6" fmla="*/ 321329 w 326044"/>
                <a:gd name="connsiteY6" fmla="*/ 170200 h 171533"/>
                <a:gd name="connsiteX7" fmla="*/ 322377 w 326044"/>
                <a:gd name="connsiteY7" fmla="*/ 171534 h 171533"/>
                <a:gd name="connsiteX8" fmla="*/ 322377 w 326044"/>
                <a:gd name="connsiteY8" fmla="*/ 171534 h 171533"/>
                <a:gd name="connsiteX9" fmla="*/ 323615 w 326044"/>
                <a:gd name="connsiteY9" fmla="*/ 111240 h 171533"/>
                <a:gd name="connsiteX10" fmla="*/ 293802 w 326044"/>
                <a:gd name="connsiteY10" fmla="*/ 50090 h 171533"/>
                <a:gd name="connsiteX11" fmla="*/ 243795 w 326044"/>
                <a:gd name="connsiteY11" fmla="*/ 33421 h 171533"/>
                <a:gd name="connsiteX12" fmla="*/ 157880 w 326044"/>
                <a:gd name="connsiteY12" fmla="*/ 84 h 171533"/>
                <a:gd name="connsiteX13" fmla="*/ 36150 w 326044"/>
                <a:gd name="connsiteY13" fmla="*/ 52376 h 171533"/>
                <a:gd name="connsiteX14" fmla="*/ 6432 w 326044"/>
                <a:gd name="connsiteY14" fmla="*/ 134958 h 171533"/>
                <a:gd name="connsiteX15" fmla="*/ 2908 w 326044"/>
                <a:gd name="connsiteY15" fmla="*/ 162866 h 171533"/>
                <a:gd name="connsiteX16" fmla="*/ 18815 w 326044"/>
                <a:gd name="connsiteY16" fmla="*/ 162866 h 171533"/>
                <a:gd name="connsiteX17" fmla="*/ 18815 w 326044"/>
                <a:gd name="connsiteY17" fmla="*/ 162866 h 171533"/>
                <a:gd name="connsiteX18" fmla="*/ 141402 w 326044"/>
                <a:gd name="connsiteY18" fmla="*/ 140577 h 17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6044" h="171533">
                  <a:moveTo>
                    <a:pt x="141402" y="140577"/>
                  </a:moveTo>
                  <a:cubicBezTo>
                    <a:pt x="166167" y="126004"/>
                    <a:pt x="227127" y="78951"/>
                    <a:pt x="227127" y="78951"/>
                  </a:cubicBezTo>
                  <a:lnTo>
                    <a:pt x="227127" y="78951"/>
                  </a:lnTo>
                  <a:cubicBezTo>
                    <a:pt x="236746" y="79784"/>
                    <a:pt x="245898" y="83465"/>
                    <a:pt x="253416" y="89523"/>
                  </a:cubicBezTo>
                  <a:cubicBezTo>
                    <a:pt x="271708" y="102368"/>
                    <a:pt x="287199" y="118799"/>
                    <a:pt x="298945" y="137815"/>
                  </a:cubicBezTo>
                  <a:cubicBezTo>
                    <a:pt x="309518" y="153627"/>
                    <a:pt x="318567" y="166390"/>
                    <a:pt x="321329" y="170200"/>
                  </a:cubicBezTo>
                  <a:lnTo>
                    <a:pt x="321329" y="170200"/>
                  </a:lnTo>
                  <a:lnTo>
                    <a:pt x="322377" y="171534"/>
                  </a:lnTo>
                  <a:lnTo>
                    <a:pt x="322377" y="171534"/>
                  </a:lnTo>
                  <a:cubicBezTo>
                    <a:pt x="327139" y="162009"/>
                    <a:pt x="326949" y="135434"/>
                    <a:pt x="323615" y="111240"/>
                  </a:cubicBezTo>
                  <a:cubicBezTo>
                    <a:pt x="318948" y="77903"/>
                    <a:pt x="315138" y="67997"/>
                    <a:pt x="293802" y="50090"/>
                  </a:cubicBezTo>
                  <a:cubicBezTo>
                    <a:pt x="280207" y="37769"/>
                    <a:pt x="262063" y="31721"/>
                    <a:pt x="243795" y="33421"/>
                  </a:cubicBezTo>
                  <a:cubicBezTo>
                    <a:pt x="219009" y="14187"/>
                    <a:pt x="189151" y="2602"/>
                    <a:pt x="157880" y="84"/>
                  </a:cubicBezTo>
                  <a:cubicBezTo>
                    <a:pt x="110255" y="-1631"/>
                    <a:pt x="58248" y="23229"/>
                    <a:pt x="36150" y="52376"/>
                  </a:cubicBezTo>
                  <a:cubicBezTo>
                    <a:pt x="2718" y="96191"/>
                    <a:pt x="6432" y="124766"/>
                    <a:pt x="6432" y="134958"/>
                  </a:cubicBezTo>
                  <a:cubicBezTo>
                    <a:pt x="6432" y="145149"/>
                    <a:pt x="-5283" y="162866"/>
                    <a:pt x="2908" y="162866"/>
                  </a:cubicBezTo>
                  <a:cubicBezTo>
                    <a:pt x="8242" y="162866"/>
                    <a:pt x="13481" y="162866"/>
                    <a:pt x="18815" y="162866"/>
                  </a:cubicBezTo>
                  <a:lnTo>
                    <a:pt x="18815" y="162866"/>
                  </a:lnTo>
                  <a:cubicBezTo>
                    <a:pt x="49009" y="162009"/>
                    <a:pt x="110636" y="158675"/>
                    <a:pt x="141402" y="14057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/>
            </a:p>
          </p:txBody>
        </p:sp>
        <p:sp>
          <p:nvSpPr>
            <p:cNvPr id="9" name="Serbest Form: Şekil 8">
              <a:extLst>
                <a:ext uri="{FF2B5EF4-FFF2-40B4-BE49-F238E27FC236}">
                  <a16:creationId xmlns:a16="http://schemas.microsoft.com/office/drawing/2014/main" id="{4F1D9CED-68DE-B47A-B788-00C57140D79F}"/>
                </a:ext>
              </a:extLst>
            </p:cNvPr>
            <p:cNvSpPr/>
            <p:nvPr/>
          </p:nvSpPr>
          <p:spPr>
            <a:xfrm>
              <a:off x="1024272" y="2917463"/>
              <a:ext cx="303276" cy="233186"/>
            </a:xfrm>
            <a:custGeom>
              <a:avLst/>
              <a:gdLst>
                <a:gd name="connsiteX0" fmla="*/ 289655 w 303276"/>
                <a:gd name="connsiteY0" fmla="*/ 83534 h 233186"/>
                <a:gd name="connsiteX1" fmla="*/ 265938 w 303276"/>
                <a:gd name="connsiteY1" fmla="*/ 49340 h 233186"/>
                <a:gd name="connsiteX2" fmla="*/ 225076 w 303276"/>
                <a:gd name="connsiteY2" fmla="*/ 5715 h 233186"/>
                <a:gd name="connsiteX3" fmla="*/ 214694 w 303276"/>
                <a:gd name="connsiteY3" fmla="*/ 0 h 233186"/>
                <a:gd name="connsiteX4" fmla="*/ 133350 w 303276"/>
                <a:gd name="connsiteY4" fmla="*/ 57721 h 233186"/>
                <a:gd name="connsiteX5" fmla="*/ 0 w 303276"/>
                <a:gd name="connsiteY5" fmla="*/ 82677 h 233186"/>
                <a:gd name="connsiteX6" fmla="*/ 154278 w 303276"/>
                <a:gd name="connsiteY6" fmla="*/ 233175 h 233186"/>
                <a:gd name="connsiteX7" fmla="*/ 303276 w 303276"/>
                <a:gd name="connsiteY7" fmla="*/ 102203 h 23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3276" h="233186">
                  <a:moveTo>
                    <a:pt x="289655" y="83534"/>
                  </a:moveTo>
                  <a:cubicBezTo>
                    <a:pt x="289179" y="82868"/>
                    <a:pt x="278702" y="68294"/>
                    <a:pt x="265938" y="49340"/>
                  </a:cubicBezTo>
                  <a:cubicBezTo>
                    <a:pt x="255456" y="32148"/>
                    <a:pt x="241546" y="17297"/>
                    <a:pt x="225076" y="5715"/>
                  </a:cubicBezTo>
                  <a:cubicBezTo>
                    <a:pt x="221870" y="3380"/>
                    <a:pt x="218382" y="1460"/>
                    <a:pt x="214694" y="0"/>
                  </a:cubicBezTo>
                  <a:cubicBezTo>
                    <a:pt x="197739" y="12859"/>
                    <a:pt x="154115" y="45625"/>
                    <a:pt x="133350" y="57721"/>
                  </a:cubicBezTo>
                  <a:cubicBezTo>
                    <a:pt x="100394" y="76771"/>
                    <a:pt x="40291" y="81820"/>
                    <a:pt x="0" y="82677"/>
                  </a:cubicBezTo>
                  <a:cubicBezTo>
                    <a:pt x="1044" y="166839"/>
                    <a:pt x="70116" y="234219"/>
                    <a:pt x="154278" y="233175"/>
                  </a:cubicBezTo>
                  <a:cubicBezTo>
                    <a:pt x="229450" y="232243"/>
                    <a:pt x="292712" y="176634"/>
                    <a:pt x="303276" y="10220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/>
            </a:p>
          </p:txBody>
        </p:sp>
      </p:grpSp>
      <p:grpSp>
        <p:nvGrpSpPr>
          <p:cNvPr id="11" name="Grup 10">
            <a:extLst>
              <a:ext uri="{FF2B5EF4-FFF2-40B4-BE49-F238E27FC236}">
                <a16:creationId xmlns:a16="http://schemas.microsoft.com/office/drawing/2014/main" id="{8CBD1494-A370-A8A3-92EA-7E133F916329}"/>
              </a:ext>
            </a:extLst>
          </p:cNvPr>
          <p:cNvGrpSpPr/>
          <p:nvPr/>
        </p:nvGrpSpPr>
        <p:grpSpPr>
          <a:xfrm>
            <a:off x="588945" y="1623557"/>
            <a:ext cx="910202" cy="1067813"/>
            <a:chOff x="1146747" y="2227364"/>
            <a:chExt cx="910202" cy="1067813"/>
          </a:xfrm>
        </p:grpSpPr>
        <p:sp>
          <p:nvSpPr>
            <p:cNvPr id="14" name="Serbest Form: Şekil 13">
              <a:extLst>
                <a:ext uri="{FF2B5EF4-FFF2-40B4-BE49-F238E27FC236}">
                  <a16:creationId xmlns:a16="http://schemas.microsoft.com/office/drawing/2014/main" id="{B261CC35-E38C-B17B-FFC1-C0CDC1FE2005}"/>
                </a:ext>
              </a:extLst>
            </p:cNvPr>
            <p:cNvSpPr/>
            <p:nvPr/>
          </p:nvSpPr>
          <p:spPr>
            <a:xfrm>
              <a:off x="1146747" y="2840076"/>
              <a:ext cx="910202" cy="455101"/>
            </a:xfrm>
            <a:custGeom>
              <a:avLst/>
              <a:gdLst>
                <a:gd name="connsiteX0" fmla="*/ 910202 w 910202"/>
                <a:gd name="connsiteY0" fmla="*/ 227551 h 455101"/>
                <a:gd name="connsiteX1" fmla="*/ 864692 w 910202"/>
                <a:gd name="connsiteY1" fmla="*/ 136530 h 455101"/>
                <a:gd name="connsiteX2" fmla="*/ 642830 w 910202"/>
                <a:gd name="connsiteY2" fmla="*/ 28444 h 455101"/>
                <a:gd name="connsiteX3" fmla="*/ 455101 w 910202"/>
                <a:gd name="connsiteY3" fmla="*/ 0 h 455101"/>
                <a:gd name="connsiteX4" fmla="*/ 267372 w 910202"/>
                <a:gd name="connsiteY4" fmla="*/ 28444 h 455101"/>
                <a:gd name="connsiteX5" fmla="*/ 45510 w 910202"/>
                <a:gd name="connsiteY5" fmla="*/ 136530 h 455101"/>
                <a:gd name="connsiteX6" fmla="*/ 0 w 910202"/>
                <a:gd name="connsiteY6" fmla="*/ 227551 h 455101"/>
                <a:gd name="connsiteX7" fmla="*/ 0 w 910202"/>
                <a:gd name="connsiteY7" fmla="*/ 455101 h 455101"/>
                <a:gd name="connsiteX8" fmla="*/ 910202 w 910202"/>
                <a:gd name="connsiteY8" fmla="*/ 455101 h 45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0202" h="455101">
                  <a:moveTo>
                    <a:pt x="910202" y="227551"/>
                  </a:moveTo>
                  <a:cubicBezTo>
                    <a:pt x="909460" y="191919"/>
                    <a:pt x="892752" y="158505"/>
                    <a:pt x="864692" y="136530"/>
                  </a:cubicBezTo>
                  <a:cubicBezTo>
                    <a:pt x="802116" y="85331"/>
                    <a:pt x="722473" y="51199"/>
                    <a:pt x="642830" y="28444"/>
                  </a:cubicBezTo>
                  <a:cubicBezTo>
                    <a:pt x="581985" y="9817"/>
                    <a:pt x="518733" y="235"/>
                    <a:pt x="455101" y="0"/>
                  </a:cubicBezTo>
                  <a:cubicBezTo>
                    <a:pt x="391539" y="1096"/>
                    <a:pt x="328407" y="10662"/>
                    <a:pt x="267372" y="28444"/>
                  </a:cubicBezTo>
                  <a:cubicBezTo>
                    <a:pt x="187833" y="51654"/>
                    <a:pt x="112812" y="88203"/>
                    <a:pt x="45510" y="136530"/>
                  </a:cubicBezTo>
                  <a:cubicBezTo>
                    <a:pt x="17450" y="158505"/>
                    <a:pt x="742" y="191919"/>
                    <a:pt x="0" y="227551"/>
                  </a:cubicBezTo>
                  <a:lnTo>
                    <a:pt x="0" y="455101"/>
                  </a:lnTo>
                  <a:lnTo>
                    <a:pt x="910202" y="455101"/>
                  </a:lnTo>
                  <a:close/>
                </a:path>
              </a:pathLst>
            </a:custGeom>
            <a:solidFill>
              <a:srgbClr val="C00000"/>
            </a:solidFill>
            <a:ln w="14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dirty="0"/>
            </a:p>
          </p:txBody>
        </p:sp>
        <p:sp>
          <p:nvSpPr>
            <p:cNvPr id="15" name="Serbest Form: Şekil 14">
              <a:extLst>
                <a:ext uri="{FF2B5EF4-FFF2-40B4-BE49-F238E27FC236}">
                  <a16:creationId xmlns:a16="http://schemas.microsoft.com/office/drawing/2014/main" id="{56707DA4-0869-4924-AFAA-78B1A75A4294}"/>
                </a:ext>
              </a:extLst>
            </p:cNvPr>
            <p:cNvSpPr/>
            <p:nvPr/>
          </p:nvSpPr>
          <p:spPr>
            <a:xfrm>
              <a:off x="1320276" y="2227364"/>
              <a:ext cx="588644" cy="612712"/>
            </a:xfrm>
            <a:custGeom>
              <a:avLst/>
              <a:gdLst>
                <a:gd name="connsiteX0" fmla="*/ 534744 w 588644"/>
                <a:gd name="connsiteY0" fmla="*/ 484763 h 612712"/>
                <a:gd name="connsiteX1" fmla="*/ 572147 w 588644"/>
                <a:gd name="connsiteY1" fmla="*/ 215400 h 612712"/>
                <a:gd name="connsiteX2" fmla="*/ 512984 w 588644"/>
                <a:gd name="connsiteY2" fmla="*/ 89109 h 612712"/>
                <a:gd name="connsiteX3" fmla="*/ 439172 w 588644"/>
                <a:gd name="connsiteY3" fmla="*/ 88114 h 612712"/>
                <a:gd name="connsiteX4" fmla="*/ 323548 w 588644"/>
                <a:gd name="connsiteY4" fmla="*/ 10035 h 612712"/>
                <a:gd name="connsiteX5" fmla="*/ 106522 w 588644"/>
                <a:gd name="connsiteY5" fmla="*/ 37768 h 612712"/>
                <a:gd name="connsiteX6" fmla="*/ 23608 w 588644"/>
                <a:gd name="connsiteY6" fmla="*/ 246972 h 612712"/>
                <a:gd name="connsiteX7" fmla="*/ 31573 w 588644"/>
                <a:gd name="connsiteY7" fmla="*/ 531411 h 612712"/>
                <a:gd name="connsiteX8" fmla="*/ 0 w 588644"/>
                <a:gd name="connsiteY8" fmla="*/ 610342 h 612712"/>
                <a:gd name="connsiteX9" fmla="*/ 132975 w 588644"/>
                <a:gd name="connsiteY9" fmla="*/ 596120 h 612712"/>
                <a:gd name="connsiteX10" fmla="*/ 200956 w 588644"/>
                <a:gd name="connsiteY10" fmla="*/ 542646 h 612712"/>
                <a:gd name="connsiteX11" fmla="*/ 56745 w 588644"/>
                <a:gd name="connsiteY11" fmla="*/ 364303 h 612712"/>
                <a:gd name="connsiteX12" fmla="*/ 62292 w 588644"/>
                <a:gd name="connsiteY12" fmla="*/ 287789 h 612712"/>
                <a:gd name="connsiteX13" fmla="*/ 139090 w 588644"/>
                <a:gd name="connsiteY13" fmla="*/ 262332 h 612712"/>
                <a:gd name="connsiteX14" fmla="*/ 282163 w 588644"/>
                <a:gd name="connsiteY14" fmla="*/ 222084 h 612712"/>
                <a:gd name="connsiteX15" fmla="*/ 423244 w 588644"/>
                <a:gd name="connsiteY15" fmla="*/ 125375 h 612712"/>
                <a:gd name="connsiteX16" fmla="*/ 443357 w 588644"/>
                <a:gd name="connsiteY16" fmla="*/ 125529 h 612712"/>
                <a:gd name="connsiteX17" fmla="*/ 447279 w 588644"/>
                <a:gd name="connsiteY17" fmla="*/ 133339 h 612712"/>
                <a:gd name="connsiteX18" fmla="*/ 471172 w 588644"/>
                <a:gd name="connsiteY18" fmla="*/ 199329 h 612712"/>
                <a:gd name="connsiteX19" fmla="*/ 492220 w 588644"/>
                <a:gd name="connsiteY19" fmla="*/ 217818 h 612712"/>
                <a:gd name="connsiteX20" fmla="*/ 516113 w 588644"/>
                <a:gd name="connsiteY20" fmla="*/ 240146 h 612712"/>
                <a:gd name="connsiteX21" fmla="*/ 533179 w 588644"/>
                <a:gd name="connsiteY21" fmla="*/ 304713 h 612712"/>
                <a:gd name="connsiteX22" fmla="*/ 375601 w 588644"/>
                <a:gd name="connsiteY22" fmla="*/ 543926 h 612712"/>
                <a:gd name="connsiteX23" fmla="*/ 442870 w 588644"/>
                <a:gd name="connsiteY23" fmla="*/ 597969 h 612712"/>
                <a:gd name="connsiteX24" fmla="*/ 588645 w 588644"/>
                <a:gd name="connsiteY24" fmla="*/ 586165 h 612712"/>
                <a:gd name="connsiteX25" fmla="*/ 534744 w 588644"/>
                <a:gd name="connsiteY25" fmla="*/ 484763 h 6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8644" h="612712">
                  <a:moveTo>
                    <a:pt x="534744" y="484763"/>
                  </a:moveTo>
                  <a:cubicBezTo>
                    <a:pt x="521660" y="433564"/>
                    <a:pt x="571721" y="305567"/>
                    <a:pt x="572147" y="215400"/>
                  </a:cubicBezTo>
                  <a:cubicBezTo>
                    <a:pt x="572147" y="143295"/>
                    <a:pt x="551668" y="111011"/>
                    <a:pt x="512984" y="89109"/>
                  </a:cubicBezTo>
                  <a:cubicBezTo>
                    <a:pt x="490656" y="76452"/>
                    <a:pt x="439172" y="88114"/>
                    <a:pt x="439172" y="88114"/>
                  </a:cubicBezTo>
                  <a:cubicBezTo>
                    <a:pt x="439172" y="88114"/>
                    <a:pt x="412578" y="37768"/>
                    <a:pt x="323548" y="10035"/>
                  </a:cubicBezTo>
                  <a:cubicBezTo>
                    <a:pt x="250392" y="-9882"/>
                    <a:pt x="172320" y="95"/>
                    <a:pt x="106522" y="37768"/>
                  </a:cubicBezTo>
                  <a:cubicBezTo>
                    <a:pt x="51483" y="73323"/>
                    <a:pt x="24888" y="112433"/>
                    <a:pt x="23608" y="246972"/>
                  </a:cubicBezTo>
                  <a:cubicBezTo>
                    <a:pt x="22471" y="370276"/>
                    <a:pt x="39395" y="479785"/>
                    <a:pt x="31573" y="531411"/>
                  </a:cubicBezTo>
                  <a:cubicBezTo>
                    <a:pt x="27966" y="559987"/>
                    <a:pt x="17096" y="587162"/>
                    <a:pt x="0" y="610342"/>
                  </a:cubicBezTo>
                  <a:cubicBezTo>
                    <a:pt x="0" y="610342"/>
                    <a:pt x="85331" y="621293"/>
                    <a:pt x="132975" y="596120"/>
                  </a:cubicBezTo>
                  <a:cubicBezTo>
                    <a:pt x="156950" y="580034"/>
                    <a:pt x="179675" y="562158"/>
                    <a:pt x="200956" y="542646"/>
                  </a:cubicBezTo>
                  <a:cubicBezTo>
                    <a:pt x="127966" y="508604"/>
                    <a:pt x="74757" y="442801"/>
                    <a:pt x="56745" y="364303"/>
                  </a:cubicBezTo>
                  <a:cubicBezTo>
                    <a:pt x="54897" y="357477"/>
                    <a:pt x="42523" y="312820"/>
                    <a:pt x="62292" y="287789"/>
                  </a:cubicBezTo>
                  <a:cubicBezTo>
                    <a:pt x="73101" y="273567"/>
                    <a:pt x="97847" y="269585"/>
                    <a:pt x="139090" y="262332"/>
                  </a:cubicBezTo>
                  <a:cubicBezTo>
                    <a:pt x="188460" y="255828"/>
                    <a:pt x="236643" y="242275"/>
                    <a:pt x="282163" y="222084"/>
                  </a:cubicBezTo>
                  <a:cubicBezTo>
                    <a:pt x="333333" y="196352"/>
                    <a:pt x="380789" y="163821"/>
                    <a:pt x="423244" y="125375"/>
                  </a:cubicBezTo>
                  <a:cubicBezTo>
                    <a:pt x="428840" y="119864"/>
                    <a:pt x="437844" y="119932"/>
                    <a:pt x="443357" y="125529"/>
                  </a:cubicBezTo>
                  <a:cubicBezTo>
                    <a:pt x="445451" y="127656"/>
                    <a:pt x="446824" y="130388"/>
                    <a:pt x="447279" y="133339"/>
                  </a:cubicBezTo>
                  <a:cubicBezTo>
                    <a:pt x="450665" y="156734"/>
                    <a:pt x="458796" y="179189"/>
                    <a:pt x="471172" y="199329"/>
                  </a:cubicBezTo>
                  <a:cubicBezTo>
                    <a:pt x="476969" y="206756"/>
                    <a:pt x="484108" y="213028"/>
                    <a:pt x="492220" y="217818"/>
                  </a:cubicBezTo>
                  <a:cubicBezTo>
                    <a:pt x="501676" y="223484"/>
                    <a:pt x="509821" y="231094"/>
                    <a:pt x="516113" y="240146"/>
                  </a:cubicBezTo>
                  <a:cubicBezTo>
                    <a:pt x="526383" y="260189"/>
                    <a:pt x="532204" y="282213"/>
                    <a:pt x="533179" y="304713"/>
                  </a:cubicBezTo>
                  <a:cubicBezTo>
                    <a:pt x="532249" y="408496"/>
                    <a:pt x="470587" y="502102"/>
                    <a:pt x="375601" y="543926"/>
                  </a:cubicBezTo>
                  <a:cubicBezTo>
                    <a:pt x="393520" y="559712"/>
                    <a:pt x="416986" y="579196"/>
                    <a:pt x="442870" y="597969"/>
                  </a:cubicBezTo>
                  <a:cubicBezTo>
                    <a:pt x="485536" y="628831"/>
                    <a:pt x="588645" y="586165"/>
                    <a:pt x="588645" y="586165"/>
                  </a:cubicBezTo>
                  <a:cubicBezTo>
                    <a:pt x="588645" y="586165"/>
                    <a:pt x="555365" y="566254"/>
                    <a:pt x="534744" y="48476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4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/>
            </a:p>
          </p:txBody>
        </p:sp>
        <p:sp>
          <p:nvSpPr>
            <p:cNvPr id="16" name="Serbest Form: Şekil 15">
              <a:extLst>
                <a:ext uri="{FF2B5EF4-FFF2-40B4-BE49-F238E27FC236}">
                  <a16:creationId xmlns:a16="http://schemas.microsoft.com/office/drawing/2014/main" id="{86750C74-EA37-B3E3-14A1-5493CB401197}"/>
                </a:ext>
              </a:extLst>
            </p:cNvPr>
            <p:cNvSpPr/>
            <p:nvPr/>
          </p:nvSpPr>
          <p:spPr>
            <a:xfrm>
              <a:off x="1399587" y="2389716"/>
              <a:ext cx="425424" cy="370765"/>
            </a:xfrm>
            <a:custGeom>
              <a:avLst/>
              <a:gdLst>
                <a:gd name="connsiteX0" fmla="*/ 425425 w 425424"/>
                <a:gd name="connsiteY0" fmla="*/ 143215 h 370765"/>
                <a:gd name="connsiteX1" fmla="*/ 413194 w 425424"/>
                <a:gd name="connsiteY1" fmla="*/ 93580 h 370765"/>
                <a:gd name="connsiteX2" fmla="*/ 397265 w 425424"/>
                <a:gd name="connsiteY2" fmla="*/ 79358 h 370765"/>
                <a:gd name="connsiteX3" fmla="*/ 368821 w 425424"/>
                <a:gd name="connsiteY3" fmla="*/ 54470 h 370765"/>
                <a:gd name="connsiteX4" fmla="*/ 344502 w 425424"/>
                <a:gd name="connsiteY4" fmla="*/ 0 h 370765"/>
                <a:gd name="connsiteX5" fmla="*/ 215083 w 425424"/>
                <a:gd name="connsiteY5" fmla="*/ 85331 h 370765"/>
                <a:gd name="connsiteX6" fmla="*/ 64046 w 425424"/>
                <a:gd name="connsiteY6" fmla="*/ 127997 h 370765"/>
                <a:gd name="connsiteX7" fmla="*/ 4883 w 425424"/>
                <a:gd name="connsiteY7" fmla="*/ 142930 h 370765"/>
                <a:gd name="connsiteX8" fmla="*/ 4883 w 425424"/>
                <a:gd name="connsiteY8" fmla="*/ 194271 h 370765"/>
                <a:gd name="connsiteX9" fmla="*/ 212096 w 425424"/>
                <a:gd name="connsiteY9" fmla="*/ 370765 h 370765"/>
                <a:gd name="connsiteX10" fmla="*/ 425425 w 425424"/>
                <a:gd name="connsiteY10" fmla="*/ 143215 h 37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424" h="370765">
                  <a:moveTo>
                    <a:pt x="425425" y="143215"/>
                  </a:moveTo>
                  <a:cubicBezTo>
                    <a:pt x="424665" y="126025"/>
                    <a:pt x="420508" y="109155"/>
                    <a:pt x="413194" y="93580"/>
                  </a:cubicBezTo>
                  <a:cubicBezTo>
                    <a:pt x="409028" y="87695"/>
                    <a:pt x="403583" y="82833"/>
                    <a:pt x="397265" y="79358"/>
                  </a:cubicBezTo>
                  <a:cubicBezTo>
                    <a:pt x="386388" y="72806"/>
                    <a:pt x="376759" y="64381"/>
                    <a:pt x="368821" y="54470"/>
                  </a:cubicBezTo>
                  <a:cubicBezTo>
                    <a:pt x="357378" y="37995"/>
                    <a:pt x="349128" y="19518"/>
                    <a:pt x="344502" y="0"/>
                  </a:cubicBezTo>
                  <a:cubicBezTo>
                    <a:pt x="304796" y="33338"/>
                    <a:pt x="261368" y="61971"/>
                    <a:pt x="215083" y="85331"/>
                  </a:cubicBezTo>
                  <a:cubicBezTo>
                    <a:pt x="167037" y="106704"/>
                    <a:pt x="116173" y="121073"/>
                    <a:pt x="64046" y="127997"/>
                  </a:cubicBezTo>
                  <a:cubicBezTo>
                    <a:pt x="40011" y="132264"/>
                    <a:pt x="10003" y="137526"/>
                    <a:pt x="4883" y="142930"/>
                  </a:cubicBezTo>
                  <a:cubicBezTo>
                    <a:pt x="-3650" y="154023"/>
                    <a:pt x="758" y="182325"/>
                    <a:pt x="4883" y="194271"/>
                  </a:cubicBezTo>
                  <a:cubicBezTo>
                    <a:pt x="29202" y="296811"/>
                    <a:pt x="116240" y="370765"/>
                    <a:pt x="212096" y="370765"/>
                  </a:cubicBezTo>
                  <a:cubicBezTo>
                    <a:pt x="325871" y="370765"/>
                    <a:pt x="425425" y="264385"/>
                    <a:pt x="425425" y="143215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4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dirty="0"/>
            </a:p>
          </p:txBody>
        </p:sp>
      </p:grpSp>
      <p:sp>
        <p:nvSpPr>
          <p:cNvPr id="13" name="Rectangle 46">
            <a:extLst>
              <a:ext uri="{FF2B5EF4-FFF2-40B4-BE49-F238E27FC236}">
                <a16:creationId xmlns:a16="http://schemas.microsoft.com/office/drawing/2014/main" id="{3D99F11B-9BC5-7E49-52CB-5CBF2548E9BD}"/>
              </a:ext>
            </a:extLst>
          </p:cNvPr>
          <p:cNvSpPr/>
          <p:nvPr/>
        </p:nvSpPr>
        <p:spPr>
          <a:xfrm>
            <a:off x="415600" y="1552387"/>
            <a:ext cx="4634934" cy="1445790"/>
          </a:xfrm>
          <a:prstGeom prst="rect">
            <a:avLst/>
          </a:prstGeom>
          <a:noFill/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Metin kutusu 16">
                <a:extLst>
                  <a:ext uri="{FF2B5EF4-FFF2-40B4-BE49-F238E27FC236}">
                    <a16:creationId xmlns:a16="http://schemas.microsoft.com/office/drawing/2014/main" id="{BDB5842F-4B6E-5ACA-D01B-CA493B7930FC}"/>
                  </a:ext>
                </a:extLst>
              </p:cNvPr>
              <p:cNvSpPr txBox="1"/>
              <p:nvPr/>
            </p:nvSpPr>
            <p:spPr>
              <a:xfrm>
                <a:off x="1688160" y="1664788"/>
                <a:ext cx="249189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𝐾𝑔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Metin kutusu 16">
                <a:extLst>
                  <a:ext uri="{FF2B5EF4-FFF2-40B4-BE49-F238E27FC236}">
                    <a16:creationId xmlns:a16="http://schemas.microsoft.com/office/drawing/2014/main" id="{BDB5842F-4B6E-5ACA-D01B-CA493B793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60" y="1664788"/>
                <a:ext cx="2491892" cy="400110"/>
              </a:xfrm>
              <a:prstGeom prst="rect">
                <a:avLst/>
              </a:prstGeom>
              <a:blipFill>
                <a:blip r:embed="rId2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60">
            <a:extLst>
              <a:ext uri="{FF2B5EF4-FFF2-40B4-BE49-F238E27FC236}">
                <a16:creationId xmlns:a16="http://schemas.microsoft.com/office/drawing/2014/main" id="{94421B13-CCA7-2C00-6C3A-FBB82CD31EB9}"/>
              </a:ext>
            </a:extLst>
          </p:cNvPr>
          <p:cNvCxnSpPr>
            <a:cxnSpLocks/>
          </p:cNvCxnSpPr>
          <p:nvPr/>
        </p:nvCxnSpPr>
        <p:spPr bwMode="auto">
          <a:xfrm>
            <a:off x="1461068" y="2757489"/>
            <a:ext cx="0" cy="1107946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Metin kutusu 18">
                <a:extLst>
                  <a:ext uri="{FF2B5EF4-FFF2-40B4-BE49-F238E27FC236}">
                    <a16:creationId xmlns:a16="http://schemas.microsoft.com/office/drawing/2014/main" id="{CEDAFD7B-D523-860E-9146-A71B82204E1E}"/>
                  </a:ext>
                </a:extLst>
              </p:cNvPr>
              <p:cNvSpPr txBox="1"/>
              <p:nvPr/>
            </p:nvSpPr>
            <p:spPr>
              <a:xfrm>
                <a:off x="1535033" y="4627788"/>
                <a:ext cx="258714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𝐾𝑔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Metin kutusu 18">
                <a:extLst>
                  <a:ext uri="{FF2B5EF4-FFF2-40B4-BE49-F238E27FC236}">
                    <a16:creationId xmlns:a16="http://schemas.microsoft.com/office/drawing/2014/main" id="{CEDAFD7B-D523-860E-9146-A71B82204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033" y="4627788"/>
                <a:ext cx="2587142" cy="400110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Metin kutusu 19">
                <a:extLst>
                  <a:ext uri="{FF2B5EF4-FFF2-40B4-BE49-F238E27FC236}">
                    <a16:creationId xmlns:a16="http://schemas.microsoft.com/office/drawing/2014/main" id="{ACA64338-4536-2BBE-21C6-3321FE7C72B2}"/>
                  </a:ext>
                </a:extLst>
              </p:cNvPr>
              <p:cNvSpPr txBox="1"/>
              <p:nvPr/>
            </p:nvSpPr>
            <p:spPr>
              <a:xfrm>
                <a:off x="421909" y="3126796"/>
                <a:ext cx="10546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tr-T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Metin kutusu 19">
                <a:extLst>
                  <a:ext uri="{FF2B5EF4-FFF2-40B4-BE49-F238E27FC236}">
                    <a16:creationId xmlns:a16="http://schemas.microsoft.com/office/drawing/2014/main" id="{ACA64338-4536-2BBE-21C6-3321FE7C7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09" y="3126796"/>
                <a:ext cx="1054667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Metin kutusu 21">
                <a:extLst>
                  <a:ext uri="{FF2B5EF4-FFF2-40B4-BE49-F238E27FC236}">
                    <a16:creationId xmlns:a16="http://schemas.microsoft.com/office/drawing/2014/main" id="{C27EA07D-9216-12D0-50D3-A80FAA18972B}"/>
                  </a:ext>
                </a:extLst>
              </p:cNvPr>
              <p:cNvSpPr txBox="1"/>
              <p:nvPr/>
            </p:nvSpPr>
            <p:spPr>
              <a:xfrm>
                <a:off x="1325969" y="4237229"/>
                <a:ext cx="3319733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𝑎𝑝</m:t>
                    </m:r>
                    <m:sSub>
                      <m:sSubPr>
                        <m:ctrlPr>
                          <a:rPr lang="tr-T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)← </m:t>
                    </m:r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𝐾𝐴𝑔</m:t>
                    </m:r>
                    <m:d>
                      <m:dPr>
                        <m:ctrlPr>
                          <a:rPr lang="tr-T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</m:oMath>
                </a14:m>
                <a:r>
                  <a:rPr lang="tr-TR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2" name="Metin kutusu 21">
                <a:extLst>
                  <a:ext uri="{FF2B5EF4-FFF2-40B4-BE49-F238E27FC236}">
                    <a16:creationId xmlns:a16="http://schemas.microsoft.com/office/drawing/2014/main" id="{C27EA07D-9216-12D0-50D3-A80FAA189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969" y="4237229"/>
                <a:ext cx="3319733" cy="381515"/>
              </a:xfrm>
              <a:prstGeom prst="rect">
                <a:avLst/>
              </a:prstGeom>
              <a:blipFill>
                <a:blip r:embed="rId5"/>
                <a:stretch>
                  <a:fillRect l="-551"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Metin kutusu 25">
                <a:extLst>
                  <a:ext uri="{FF2B5EF4-FFF2-40B4-BE49-F238E27FC236}">
                    <a16:creationId xmlns:a16="http://schemas.microsoft.com/office/drawing/2014/main" id="{BB9380A7-AEA2-8CD0-9EE1-638496A296B6}"/>
                  </a:ext>
                </a:extLst>
              </p:cNvPr>
              <p:cNvSpPr txBox="1"/>
              <p:nvPr/>
            </p:nvSpPr>
            <p:spPr>
              <a:xfrm>
                <a:off x="1610865" y="2086634"/>
                <a:ext cx="3589360" cy="40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𝑉𝑓𝐾𝐴𝑔</m:t>
                    </m:r>
                    <m:d>
                      <m:dPr>
                        <m:ctrlPr>
                          <a:rPr lang="tr-T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𝑎𝑝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tr-TR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6" name="Metin kutusu 25">
                <a:extLst>
                  <a:ext uri="{FF2B5EF4-FFF2-40B4-BE49-F238E27FC236}">
                    <a16:creationId xmlns:a16="http://schemas.microsoft.com/office/drawing/2014/main" id="{BB9380A7-AEA2-8CD0-9EE1-638496A29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865" y="2086634"/>
                <a:ext cx="3589360" cy="404983"/>
              </a:xfrm>
              <a:prstGeom prst="rect">
                <a:avLst/>
              </a:prstGeom>
              <a:blipFill>
                <a:blip r:embed="rId6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60">
            <a:extLst>
              <a:ext uri="{FF2B5EF4-FFF2-40B4-BE49-F238E27FC236}">
                <a16:creationId xmlns:a16="http://schemas.microsoft.com/office/drawing/2014/main" id="{98C6EE93-D2EB-AE5B-E2EE-E74928C1010B}"/>
              </a:ext>
            </a:extLst>
          </p:cNvPr>
          <p:cNvCxnSpPr>
            <a:cxnSpLocks/>
          </p:cNvCxnSpPr>
          <p:nvPr/>
        </p:nvCxnSpPr>
        <p:spPr bwMode="auto">
          <a:xfrm>
            <a:off x="2503091" y="2735022"/>
            <a:ext cx="0" cy="1107946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Metin kutusu 27">
                <a:extLst>
                  <a:ext uri="{FF2B5EF4-FFF2-40B4-BE49-F238E27FC236}">
                    <a16:creationId xmlns:a16="http://schemas.microsoft.com/office/drawing/2014/main" id="{53AD93A8-82CC-1D8F-45E4-7130234DED98}"/>
                  </a:ext>
                </a:extLst>
              </p:cNvPr>
              <p:cNvSpPr txBox="1"/>
              <p:nvPr/>
            </p:nvSpPr>
            <p:spPr>
              <a:xfrm>
                <a:off x="2210991" y="3104329"/>
                <a:ext cx="307608" cy="369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Metin kutusu 27">
                <a:extLst>
                  <a:ext uri="{FF2B5EF4-FFF2-40B4-BE49-F238E27FC236}">
                    <a16:creationId xmlns:a16="http://schemas.microsoft.com/office/drawing/2014/main" id="{53AD93A8-82CC-1D8F-45E4-7130234DE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991" y="3104329"/>
                <a:ext cx="307608" cy="369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Düz Bağlayıcı 28">
            <a:extLst>
              <a:ext uri="{FF2B5EF4-FFF2-40B4-BE49-F238E27FC236}">
                <a16:creationId xmlns:a16="http://schemas.microsoft.com/office/drawing/2014/main" id="{F002DC58-C676-9ECC-0DD8-363228DAA48D}"/>
              </a:ext>
            </a:extLst>
          </p:cNvPr>
          <p:cNvCxnSpPr/>
          <p:nvPr/>
        </p:nvCxnSpPr>
        <p:spPr>
          <a:xfrm>
            <a:off x="10540215" y="1608155"/>
            <a:ext cx="13065" cy="4714807"/>
          </a:xfrm>
          <a:prstGeom prst="line">
            <a:avLst/>
          </a:prstGeom>
          <a:ln w="31750">
            <a:solidFill>
              <a:srgbClr val="95A5A6"/>
            </a:solidFill>
          </a:ln>
          <a:effectLst>
            <a:outerShdw blurRad="76200" dist="38100" dir="2700000" algn="tl" rotWithShape="0">
              <a:prstClr val="black">
                <a:alpha val="6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afik 27">
            <a:extLst>
              <a:ext uri="{FF2B5EF4-FFF2-40B4-BE49-F238E27FC236}">
                <a16:creationId xmlns:a16="http://schemas.microsoft.com/office/drawing/2014/main" id="{7B6A8FC3-BE6C-E489-C8A9-37A14F5D6C22}"/>
              </a:ext>
            </a:extLst>
          </p:cNvPr>
          <p:cNvGrpSpPr/>
          <p:nvPr/>
        </p:nvGrpSpPr>
        <p:grpSpPr>
          <a:xfrm>
            <a:off x="10065083" y="1782725"/>
            <a:ext cx="950265" cy="1076881"/>
            <a:chOff x="1494153" y="282394"/>
            <a:chExt cx="598161" cy="731085"/>
          </a:xfrm>
          <a:effectLst>
            <a:outerShdw blurRad="76200" dist="38100" dir="2700000" algn="tl" rotWithShape="0">
              <a:prstClr val="black">
                <a:alpha val="63000"/>
              </a:prstClr>
            </a:outerShdw>
          </a:effectLst>
        </p:grpSpPr>
        <p:sp>
          <p:nvSpPr>
            <p:cNvPr id="31" name="Serbest Form: Şekil 30">
              <a:extLst>
                <a:ext uri="{FF2B5EF4-FFF2-40B4-BE49-F238E27FC236}">
                  <a16:creationId xmlns:a16="http://schemas.microsoft.com/office/drawing/2014/main" id="{2605055F-71DB-7F11-0561-BCA0F811F2AC}"/>
                </a:ext>
              </a:extLst>
            </p:cNvPr>
            <p:cNvSpPr/>
            <p:nvPr/>
          </p:nvSpPr>
          <p:spPr>
            <a:xfrm>
              <a:off x="1959390" y="880289"/>
              <a:ext cx="99692" cy="99693"/>
            </a:xfrm>
            <a:custGeom>
              <a:avLst/>
              <a:gdLst>
                <a:gd name="connsiteX0" fmla="*/ 99696 w 99692"/>
                <a:gd name="connsiteY0" fmla="*/ 50112 h 99693"/>
                <a:gd name="connsiteX1" fmla="*/ 49584 w 99692"/>
                <a:gd name="connsiteY1" fmla="*/ 99692 h 99693"/>
                <a:gd name="connsiteX2" fmla="*/ 4 w 99692"/>
                <a:gd name="connsiteY2" fmla="*/ 49580 h 99693"/>
                <a:gd name="connsiteX3" fmla="*/ 50116 w 99692"/>
                <a:gd name="connsiteY3" fmla="*/ 0 h 99693"/>
                <a:gd name="connsiteX4" fmla="*/ 99696 w 99692"/>
                <a:gd name="connsiteY4" fmla="*/ 49580 h 99693"/>
                <a:gd name="connsiteX5" fmla="*/ 49849 w 99692"/>
                <a:gd name="connsiteY5" fmla="*/ 5011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12"/>
                  </a:moveTo>
                  <a:cubicBezTo>
                    <a:pt x="99549" y="77641"/>
                    <a:pt x="77113" y="99839"/>
                    <a:pt x="49584" y="99692"/>
                  </a:cubicBezTo>
                  <a:cubicBezTo>
                    <a:pt x="22055" y="99545"/>
                    <a:pt x="-143" y="77109"/>
                    <a:pt x="4" y="49580"/>
                  </a:cubicBezTo>
                  <a:cubicBezTo>
                    <a:pt x="151" y="22051"/>
                    <a:pt x="22586" y="-147"/>
                    <a:pt x="50116" y="0"/>
                  </a:cubicBezTo>
                  <a:cubicBezTo>
                    <a:pt x="77437" y="145"/>
                    <a:pt x="99550" y="22258"/>
                    <a:pt x="99696" y="49580"/>
                  </a:cubicBezTo>
                  <a:lnTo>
                    <a:pt x="49849" y="5011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32" name="Serbest Form: Şekil 31">
              <a:extLst>
                <a:ext uri="{FF2B5EF4-FFF2-40B4-BE49-F238E27FC236}">
                  <a16:creationId xmlns:a16="http://schemas.microsoft.com/office/drawing/2014/main" id="{346DC47C-BC47-0490-A24B-F4967575734E}"/>
                </a:ext>
              </a:extLst>
            </p:cNvPr>
            <p:cNvSpPr/>
            <p:nvPr/>
          </p:nvSpPr>
          <p:spPr>
            <a:xfrm>
              <a:off x="1494153" y="515012"/>
              <a:ext cx="598161" cy="498467"/>
            </a:xfrm>
            <a:custGeom>
              <a:avLst/>
              <a:gdLst>
                <a:gd name="connsiteX0" fmla="*/ 0 w 598161"/>
                <a:gd name="connsiteY0" fmla="*/ 0 h 498467"/>
                <a:gd name="connsiteX1" fmla="*/ 0 w 598161"/>
                <a:gd name="connsiteY1" fmla="*/ 99694 h 498467"/>
                <a:gd name="connsiteX2" fmla="*/ 0 w 598161"/>
                <a:gd name="connsiteY2" fmla="*/ 232618 h 498467"/>
                <a:gd name="connsiteX3" fmla="*/ 0 w 598161"/>
                <a:gd name="connsiteY3" fmla="*/ 432005 h 498467"/>
                <a:gd name="connsiteX4" fmla="*/ 66462 w 598161"/>
                <a:gd name="connsiteY4" fmla="*/ 498468 h 498467"/>
                <a:gd name="connsiteX5" fmla="*/ 531699 w 598161"/>
                <a:gd name="connsiteY5" fmla="*/ 498468 h 498467"/>
                <a:gd name="connsiteX6" fmla="*/ 598161 w 598161"/>
                <a:gd name="connsiteY6" fmla="*/ 432005 h 498467"/>
                <a:gd name="connsiteX7" fmla="*/ 598161 w 598161"/>
                <a:gd name="connsiteY7" fmla="*/ 232618 h 498467"/>
                <a:gd name="connsiteX8" fmla="*/ 598161 w 598161"/>
                <a:gd name="connsiteY8" fmla="*/ 99694 h 498467"/>
                <a:gd name="connsiteX9" fmla="*/ 598161 w 598161"/>
                <a:gd name="connsiteY9" fmla="*/ 0 h 498467"/>
                <a:gd name="connsiteX10" fmla="*/ 0 w 598161"/>
                <a:gd name="connsiteY10" fmla="*/ 0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0"/>
                  </a:moveTo>
                  <a:lnTo>
                    <a:pt x="0" y="99694"/>
                  </a:lnTo>
                  <a:lnTo>
                    <a:pt x="0" y="232618"/>
                  </a:lnTo>
                  <a:lnTo>
                    <a:pt x="0" y="432005"/>
                  </a:lnTo>
                  <a:cubicBezTo>
                    <a:pt x="0" y="468726"/>
                    <a:pt x="29755" y="498468"/>
                    <a:pt x="66462" y="498468"/>
                  </a:cubicBezTo>
                  <a:lnTo>
                    <a:pt x="531699" y="498468"/>
                  </a:lnTo>
                  <a:cubicBezTo>
                    <a:pt x="568419" y="498468"/>
                    <a:pt x="598161" y="468726"/>
                    <a:pt x="598161" y="432005"/>
                  </a:cubicBezTo>
                  <a:lnTo>
                    <a:pt x="598161" y="232618"/>
                  </a:ln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33" name="Serbest Form: Şekil 32">
              <a:extLst>
                <a:ext uri="{FF2B5EF4-FFF2-40B4-BE49-F238E27FC236}">
                  <a16:creationId xmlns:a16="http://schemas.microsoft.com/office/drawing/2014/main" id="{1710648A-652E-7B8D-4D09-E9D61C651F93}"/>
                </a:ext>
              </a:extLst>
            </p:cNvPr>
            <p:cNvSpPr/>
            <p:nvPr/>
          </p:nvSpPr>
          <p:spPr>
            <a:xfrm>
              <a:off x="1494153" y="515012"/>
              <a:ext cx="598161" cy="465236"/>
            </a:xfrm>
            <a:custGeom>
              <a:avLst/>
              <a:gdLst>
                <a:gd name="connsiteX0" fmla="*/ 0 w 598161"/>
                <a:gd name="connsiteY0" fmla="*/ 0 h 465236"/>
                <a:gd name="connsiteX1" fmla="*/ 0 w 598161"/>
                <a:gd name="connsiteY1" fmla="*/ 66462 h 465236"/>
                <a:gd name="connsiteX2" fmla="*/ 0 w 598161"/>
                <a:gd name="connsiteY2" fmla="*/ 199387 h 465236"/>
                <a:gd name="connsiteX3" fmla="*/ 0 w 598161"/>
                <a:gd name="connsiteY3" fmla="*/ 398774 h 465236"/>
                <a:gd name="connsiteX4" fmla="*/ 66462 w 598161"/>
                <a:gd name="connsiteY4" fmla="*/ 465236 h 465236"/>
                <a:gd name="connsiteX5" fmla="*/ 531699 w 598161"/>
                <a:gd name="connsiteY5" fmla="*/ 465236 h 465236"/>
                <a:gd name="connsiteX6" fmla="*/ 598161 w 598161"/>
                <a:gd name="connsiteY6" fmla="*/ 398774 h 465236"/>
                <a:gd name="connsiteX7" fmla="*/ 598161 w 598161"/>
                <a:gd name="connsiteY7" fmla="*/ 199387 h 465236"/>
                <a:gd name="connsiteX8" fmla="*/ 598161 w 598161"/>
                <a:gd name="connsiteY8" fmla="*/ 66462 h 465236"/>
                <a:gd name="connsiteX9" fmla="*/ 598161 w 598161"/>
                <a:gd name="connsiteY9" fmla="*/ 0 h 465236"/>
                <a:gd name="connsiteX10" fmla="*/ 0 w 598161"/>
                <a:gd name="connsiteY10" fmla="*/ 0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0"/>
                  </a:moveTo>
                  <a:lnTo>
                    <a:pt x="0" y="66462"/>
                  </a:lnTo>
                  <a:lnTo>
                    <a:pt x="0" y="199387"/>
                  </a:lnTo>
                  <a:lnTo>
                    <a:pt x="0" y="398774"/>
                  </a:lnTo>
                  <a:cubicBezTo>
                    <a:pt x="0" y="435494"/>
                    <a:pt x="29755" y="465236"/>
                    <a:pt x="66462" y="465236"/>
                  </a:cubicBezTo>
                  <a:lnTo>
                    <a:pt x="531699" y="465236"/>
                  </a:lnTo>
                  <a:cubicBezTo>
                    <a:pt x="568419" y="465236"/>
                    <a:pt x="598161" y="435494"/>
                    <a:pt x="598161" y="398774"/>
                  </a:cubicBezTo>
                  <a:lnTo>
                    <a:pt x="598161" y="199387"/>
                  </a:lnTo>
                  <a:lnTo>
                    <a:pt x="598161" y="66462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34" name="Serbest Form: Şekil 33">
              <a:extLst>
                <a:ext uri="{FF2B5EF4-FFF2-40B4-BE49-F238E27FC236}">
                  <a16:creationId xmlns:a16="http://schemas.microsoft.com/office/drawing/2014/main" id="{34718A5F-4AEB-C895-259F-DFFFDD49136C}"/>
                </a:ext>
              </a:extLst>
            </p:cNvPr>
            <p:cNvSpPr/>
            <p:nvPr/>
          </p:nvSpPr>
          <p:spPr>
            <a:xfrm>
              <a:off x="1494153" y="515012"/>
              <a:ext cx="598161" cy="365542"/>
            </a:xfrm>
            <a:custGeom>
              <a:avLst/>
              <a:gdLst>
                <a:gd name="connsiteX0" fmla="*/ 0 w 598161"/>
                <a:gd name="connsiteY0" fmla="*/ 0 h 365542"/>
                <a:gd name="connsiteX1" fmla="*/ 0 w 598161"/>
                <a:gd name="connsiteY1" fmla="*/ 99694 h 365542"/>
                <a:gd name="connsiteX2" fmla="*/ 0 w 598161"/>
                <a:gd name="connsiteY2" fmla="*/ 299081 h 365542"/>
                <a:gd name="connsiteX3" fmla="*/ 66462 w 598161"/>
                <a:gd name="connsiteY3" fmla="*/ 365543 h 365542"/>
                <a:gd name="connsiteX4" fmla="*/ 531699 w 598161"/>
                <a:gd name="connsiteY4" fmla="*/ 365543 h 365542"/>
                <a:gd name="connsiteX5" fmla="*/ 598161 w 598161"/>
                <a:gd name="connsiteY5" fmla="*/ 299081 h 365542"/>
                <a:gd name="connsiteX6" fmla="*/ 598161 w 598161"/>
                <a:gd name="connsiteY6" fmla="*/ 99694 h 365542"/>
                <a:gd name="connsiteX7" fmla="*/ 598161 w 598161"/>
                <a:gd name="connsiteY7" fmla="*/ 0 h 365542"/>
                <a:gd name="connsiteX8" fmla="*/ 0 w 598161"/>
                <a:gd name="connsiteY8" fmla="*/ 0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0"/>
                  </a:moveTo>
                  <a:lnTo>
                    <a:pt x="0" y="99694"/>
                  </a:lnTo>
                  <a:lnTo>
                    <a:pt x="0" y="299081"/>
                  </a:lnTo>
                  <a:cubicBezTo>
                    <a:pt x="0" y="335801"/>
                    <a:pt x="29755" y="365543"/>
                    <a:pt x="66462" y="365543"/>
                  </a:cubicBezTo>
                  <a:lnTo>
                    <a:pt x="531699" y="365543"/>
                  </a:lnTo>
                  <a:cubicBezTo>
                    <a:pt x="568419" y="365543"/>
                    <a:pt x="598161" y="335801"/>
                    <a:pt x="598161" y="299081"/>
                  </a:cubicBez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35" name="Serbest Form: Şekil 34">
              <a:extLst>
                <a:ext uri="{FF2B5EF4-FFF2-40B4-BE49-F238E27FC236}">
                  <a16:creationId xmlns:a16="http://schemas.microsoft.com/office/drawing/2014/main" id="{FEA500E1-0F47-7CF8-DB4D-5AABF278D280}"/>
                </a:ext>
              </a:extLst>
            </p:cNvPr>
            <p:cNvSpPr/>
            <p:nvPr/>
          </p:nvSpPr>
          <p:spPr>
            <a:xfrm>
              <a:off x="1959390" y="714133"/>
              <a:ext cx="99692" cy="99693"/>
            </a:xfrm>
            <a:custGeom>
              <a:avLst/>
              <a:gdLst>
                <a:gd name="connsiteX0" fmla="*/ 99696 w 99692"/>
                <a:gd name="connsiteY0" fmla="*/ 50107 h 99693"/>
                <a:gd name="connsiteX1" fmla="*/ 49584 w 99692"/>
                <a:gd name="connsiteY1" fmla="*/ 99687 h 99693"/>
                <a:gd name="connsiteX2" fmla="*/ 4 w 99692"/>
                <a:gd name="connsiteY2" fmla="*/ 49575 h 99693"/>
                <a:gd name="connsiteX3" fmla="*/ 50116 w 99692"/>
                <a:gd name="connsiteY3" fmla="*/ -5 h 99693"/>
                <a:gd name="connsiteX4" fmla="*/ 99696 w 99692"/>
                <a:gd name="connsiteY4" fmla="*/ 49575 h 99693"/>
                <a:gd name="connsiteX5" fmla="*/ 49849 w 99692"/>
                <a:gd name="connsiteY5" fmla="*/ 50107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7"/>
                  </a:moveTo>
                  <a:cubicBezTo>
                    <a:pt x="99549" y="77636"/>
                    <a:pt x="77113" y="99834"/>
                    <a:pt x="49584" y="99687"/>
                  </a:cubicBezTo>
                  <a:cubicBezTo>
                    <a:pt x="22055" y="99540"/>
                    <a:pt x="-143" y="77104"/>
                    <a:pt x="4" y="49575"/>
                  </a:cubicBezTo>
                  <a:cubicBezTo>
                    <a:pt x="151" y="22046"/>
                    <a:pt x="22586" y="-152"/>
                    <a:pt x="50116" y="-5"/>
                  </a:cubicBezTo>
                  <a:cubicBezTo>
                    <a:pt x="77437" y="140"/>
                    <a:pt x="99550" y="22253"/>
                    <a:pt x="99696" y="49575"/>
                  </a:cubicBezTo>
                  <a:lnTo>
                    <a:pt x="49849" y="50107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36" name="Serbest Form: Şekil 35">
              <a:extLst>
                <a:ext uri="{FF2B5EF4-FFF2-40B4-BE49-F238E27FC236}">
                  <a16:creationId xmlns:a16="http://schemas.microsoft.com/office/drawing/2014/main" id="{E512BDDE-CF3F-F172-83AA-D0A878E4332F}"/>
                </a:ext>
              </a:extLst>
            </p:cNvPr>
            <p:cNvSpPr/>
            <p:nvPr/>
          </p:nvSpPr>
          <p:spPr>
            <a:xfrm>
              <a:off x="1494153" y="348857"/>
              <a:ext cx="598161" cy="498467"/>
            </a:xfrm>
            <a:custGeom>
              <a:avLst/>
              <a:gdLst>
                <a:gd name="connsiteX0" fmla="*/ 0 w 598161"/>
                <a:gd name="connsiteY0" fmla="*/ -1028 h 498467"/>
                <a:gd name="connsiteX1" fmla="*/ 0 w 598161"/>
                <a:gd name="connsiteY1" fmla="*/ 98665 h 498467"/>
                <a:gd name="connsiteX2" fmla="*/ 0 w 598161"/>
                <a:gd name="connsiteY2" fmla="*/ 231590 h 498467"/>
                <a:gd name="connsiteX3" fmla="*/ 0 w 598161"/>
                <a:gd name="connsiteY3" fmla="*/ 430977 h 498467"/>
                <a:gd name="connsiteX4" fmla="*/ 66462 w 598161"/>
                <a:gd name="connsiteY4" fmla="*/ 497439 h 498467"/>
                <a:gd name="connsiteX5" fmla="*/ 531699 w 598161"/>
                <a:gd name="connsiteY5" fmla="*/ 497439 h 498467"/>
                <a:gd name="connsiteX6" fmla="*/ 598161 w 598161"/>
                <a:gd name="connsiteY6" fmla="*/ 430977 h 498467"/>
                <a:gd name="connsiteX7" fmla="*/ 598161 w 598161"/>
                <a:gd name="connsiteY7" fmla="*/ 231590 h 498467"/>
                <a:gd name="connsiteX8" fmla="*/ 598161 w 598161"/>
                <a:gd name="connsiteY8" fmla="*/ 98665 h 498467"/>
                <a:gd name="connsiteX9" fmla="*/ 598161 w 598161"/>
                <a:gd name="connsiteY9" fmla="*/ -1028 h 498467"/>
                <a:gd name="connsiteX10" fmla="*/ 0 w 598161"/>
                <a:gd name="connsiteY10" fmla="*/ -1028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-1028"/>
                  </a:moveTo>
                  <a:lnTo>
                    <a:pt x="0" y="98665"/>
                  </a:lnTo>
                  <a:lnTo>
                    <a:pt x="0" y="231590"/>
                  </a:lnTo>
                  <a:lnTo>
                    <a:pt x="0" y="430977"/>
                  </a:lnTo>
                  <a:cubicBezTo>
                    <a:pt x="0" y="467530"/>
                    <a:pt x="29755" y="497439"/>
                    <a:pt x="66462" y="497439"/>
                  </a:cubicBezTo>
                  <a:lnTo>
                    <a:pt x="531699" y="497439"/>
                  </a:lnTo>
                  <a:cubicBezTo>
                    <a:pt x="568419" y="497439"/>
                    <a:pt x="598161" y="467530"/>
                    <a:pt x="598161" y="430977"/>
                  </a:cubicBezTo>
                  <a:lnTo>
                    <a:pt x="598161" y="231590"/>
                  </a:ln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37" name="Serbest Form: Şekil 36">
              <a:extLst>
                <a:ext uri="{FF2B5EF4-FFF2-40B4-BE49-F238E27FC236}">
                  <a16:creationId xmlns:a16="http://schemas.microsoft.com/office/drawing/2014/main" id="{F0D28E00-E671-01F0-2AAC-0938004FB946}"/>
                </a:ext>
              </a:extLst>
            </p:cNvPr>
            <p:cNvSpPr/>
            <p:nvPr/>
          </p:nvSpPr>
          <p:spPr>
            <a:xfrm>
              <a:off x="1494153" y="348857"/>
              <a:ext cx="598161" cy="465236"/>
            </a:xfrm>
            <a:custGeom>
              <a:avLst/>
              <a:gdLst>
                <a:gd name="connsiteX0" fmla="*/ 0 w 598161"/>
                <a:gd name="connsiteY0" fmla="*/ -1028 h 465236"/>
                <a:gd name="connsiteX1" fmla="*/ 0 w 598161"/>
                <a:gd name="connsiteY1" fmla="*/ 65434 h 465236"/>
                <a:gd name="connsiteX2" fmla="*/ 0 w 598161"/>
                <a:gd name="connsiteY2" fmla="*/ 198359 h 465236"/>
                <a:gd name="connsiteX3" fmla="*/ 0 w 598161"/>
                <a:gd name="connsiteY3" fmla="*/ 397746 h 465236"/>
                <a:gd name="connsiteX4" fmla="*/ 66462 w 598161"/>
                <a:gd name="connsiteY4" fmla="*/ 464208 h 465236"/>
                <a:gd name="connsiteX5" fmla="*/ 531699 w 598161"/>
                <a:gd name="connsiteY5" fmla="*/ 464208 h 465236"/>
                <a:gd name="connsiteX6" fmla="*/ 598161 w 598161"/>
                <a:gd name="connsiteY6" fmla="*/ 397746 h 465236"/>
                <a:gd name="connsiteX7" fmla="*/ 598161 w 598161"/>
                <a:gd name="connsiteY7" fmla="*/ 198359 h 465236"/>
                <a:gd name="connsiteX8" fmla="*/ 598161 w 598161"/>
                <a:gd name="connsiteY8" fmla="*/ 65434 h 465236"/>
                <a:gd name="connsiteX9" fmla="*/ 598161 w 598161"/>
                <a:gd name="connsiteY9" fmla="*/ -1028 h 465236"/>
                <a:gd name="connsiteX10" fmla="*/ 0 w 598161"/>
                <a:gd name="connsiteY10" fmla="*/ -1028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-1028"/>
                  </a:moveTo>
                  <a:lnTo>
                    <a:pt x="0" y="65434"/>
                  </a:lnTo>
                  <a:lnTo>
                    <a:pt x="0" y="198359"/>
                  </a:lnTo>
                  <a:lnTo>
                    <a:pt x="0" y="397746"/>
                  </a:lnTo>
                  <a:cubicBezTo>
                    <a:pt x="0" y="434299"/>
                    <a:pt x="29755" y="464208"/>
                    <a:pt x="66462" y="464208"/>
                  </a:cubicBezTo>
                  <a:lnTo>
                    <a:pt x="531699" y="464208"/>
                  </a:lnTo>
                  <a:cubicBezTo>
                    <a:pt x="568419" y="464208"/>
                    <a:pt x="598161" y="434299"/>
                    <a:pt x="598161" y="397746"/>
                  </a:cubicBezTo>
                  <a:lnTo>
                    <a:pt x="598161" y="198359"/>
                  </a:lnTo>
                  <a:lnTo>
                    <a:pt x="598161" y="65434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38" name="Serbest Form: Şekil 37">
              <a:extLst>
                <a:ext uri="{FF2B5EF4-FFF2-40B4-BE49-F238E27FC236}">
                  <a16:creationId xmlns:a16="http://schemas.microsoft.com/office/drawing/2014/main" id="{9C57CF0A-64BA-41D2-2F41-94A8F747A75E}"/>
                </a:ext>
              </a:extLst>
            </p:cNvPr>
            <p:cNvSpPr/>
            <p:nvPr/>
          </p:nvSpPr>
          <p:spPr>
            <a:xfrm>
              <a:off x="1494153" y="348857"/>
              <a:ext cx="598161" cy="365542"/>
            </a:xfrm>
            <a:custGeom>
              <a:avLst/>
              <a:gdLst>
                <a:gd name="connsiteX0" fmla="*/ 0 w 598161"/>
                <a:gd name="connsiteY0" fmla="*/ -1028 h 365542"/>
                <a:gd name="connsiteX1" fmla="*/ 0 w 598161"/>
                <a:gd name="connsiteY1" fmla="*/ 98665 h 365542"/>
                <a:gd name="connsiteX2" fmla="*/ 0 w 598161"/>
                <a:gd name="connsiteY2" fmla="*/ 298052 h 365542"/>
                <a:gd name="connsiteX3" fmla="*/ 66462 w 598161"/>
                <a:gd name="connsiteY3" fmla="*/ 364514 h 365542"/>
                <a:gd name="connsiteX4" fmla="*/ 531699 w 598161"/>
                <a:gd name="connsiteY4" fmla="*/ 364514 h 365542"/>
                <a:gd name="connsiteX5" fmla="*/ 598161 w 598161"/>
                <a:gd name="connsiteY5" fmla="*/ 298052 h 365542"/>
                <a:gd name="connsiteX6" fmla="*/ 598161 w 598161"/>
                <a:gd name="connsiteY6" fmla="*/ 98665 h 365542"/>
                <a:gd name="connsiteX7" fmla="*/ 598161 w 598161"/>
                <a:gd name="connsiteY7" fmla="*/ -1028 h 365542"/>
                <a:gd name="connsiteX8" fmla="*/ 0 w 598161"/>
                <a:gd name="connsiteY8" fmla="*/ -1028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-1028"/>
                  </a:moveTo>
                  <a:lnTo>
                    <a:pt x="0" y="98665"/>
                  </a:lnTo>
                  <a:lnTo>
                    <a:pt x="0" y="298052"/>
                  </a:lnTo>
                  <a:cubicBezTo>
                    <a:pt x="0" y="334606"/>
                    <a:pt x="29755" y="364514"/>
                    <a:pt x="66462" y="364514"/>
                  </a:cubicBezTo>
                  <a:lnTo>
                    <a:pt x="531699" y="364514"/>
                  </a:lnTo>
                  <a:cubicBezTo>
                    <a:pt x="568419" y="364514"/>
                    <a:pt x="598161" y="334606"/>
                    <a:pt x="598161" y="298052"/>
                  </a:cubicBez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39" name="Serbest Form: Şekil 38">
              <a:extLst>
                <a:ext uri="{FF2B5EF4-FFF2-40B4-BE49-F238E27FC236}">
                  <a16:creationId xmlns:a16="http://schemas.microsoft.com/office/drawing/2014/main" id="{BC1CF0B4-D36A-A1B0-1429-0B4E5176A6B1}"/>
                </a:ext>
              </a:extLst>
            </p:cNvPr>
            <p:cNvSpPr/>
            <p:nvPr/>
          </p:nvSpPr>
          <p:spPr>
            <a:xfrm>
              <a:off x="1959390" y="547977"/>
              <a:ext cx="99692" cy="99693"/>
            </a:xfrm>
            <a:custGeom>
              <a:avLst/>
              <a:gdLst>
                <a:gd name="connsiteX0" fmla="*/ 99696 w 99692"/>
                <a:gd name="connsiteY0" fmla="*/ 50102 h 99693"/>
                <a:gd name="connsiteX1" fmla="*/ 49584 w 99692"/>
                <a:gd name="connsiteY1" fmla="*/ 99682 h 99693"/>
                <a:gd name="connsiteX2" fmla="*/ 4 w 99692"/>
                <a:gd name="connsiteY2" fmla="*/ 49570 h 99693"/>
                <a:gd name="connsiteX3" fmla="*/ 50116 w 99692"/>
                <a:gd name="connsiteY3" fmla="*/ -10 h 99693"/>
                <a:gd name="connsiteX4" fmla="*/ 99696 w 99692"/>
                <a:gd name="connsiteY4" fmla="*/ 49570 h 99693"/>
                <a:gd name="connsiteX5" fmla="*/ 49849 w 99692"/>
                <a:gd name="connsiteY5" fmla="*/ 5010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2"/>
                  </a:moveTo>
                  <a:cubicBezTo>
                    <a:pt x="99549" y="77631"/>
                    <a:pt x="77113" y="99829"/>
                    <a:pt x="49584" y="99682"/>
                  </a:cubicBezTo>
                  <a:cubicBezTo>
                    <a:pt x="22055" y="99535"/>
                    <a:pt x="-143" y="77099"/>
                    <a:pt x="4" y="49570"/>
                  </a:cubicBezTo>
                  <a:cubicBezTo>
                    <a:pt x="151" y="22041"/>
                    <a:pt x="22586" y="-157"/>
                    <a:pt x="50116" y="-10"/>
                  </a:cubicBezTo>
                  <a:cubicBezTo>
                    <a:pt x="77437" y="135"/>
                    <a:pt x="99550" y="22248"/>
                    <a:pt x="99696" y="49570"/>
                  </a:cubicBezTo>
                  <a:lnTo>
                    <a:pt x="49849" y="5010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40" name="Serbest Form: Şekil 39">
              <a:extLst>
                <a:ext uri="{FF2B5EF4-FFF2-40B4-BE49-F238E27FC236}">
                  <a16:creationId xmlns:a16="http://schemas.microsoft.com/office/drawing/2014/main" id="{61793469-1660-F4C8-6647-514C9B6F1B13}"/>
                </a:ext>
              </a:extLst>
            </p:cNvPr>
            <p:cNvSpPr/>
            <p:nvPr/>
          </p:nvSpPr>
          <p:spPr>
            <a:xfrm>
              <a:off x="1494153" y="382087"/>
              <a:ext cx="598161" cy="299080"/>
            </a:xfrm>
            <a:custGeom>
              <a:avLst/>
              <a:gdLst>
                <a:gd name="connsiteX0" fmla="*/ 0 w 598161"/>
                <a:gd name="connsiteY0" fmla="*/ 0 h 299080"/>
                <a:gd name="connsiteX1" fmla="*/ 0 w 598161"/>
                <a:gd name="connsiteY1" fmla="*/ 33231 h 299080"/>
                <a:gd name="connsiteX2" fmla="*/ 0 w 598161"/>
                <a:gd name="connsiteY2" fmla="*/ 232618 h 299080"/>
                <a:gd name="connsiteX3" fmla="*/ 66462 w 598161"/>
                <a:gd name="connsiteY3" fmla="*/ 299081 h 299080"/>
                <a:gd name="connsiteX4" fmla="*/ 531699 w 598161"/>
                <a:gd name="connsiteY4" fmla="*/ 299081 h 299080"/>
                <a:gd name="connsiteX5" fmla="*/ 598161 w 598161"/>
                <a:gd name="connsiteY5" fmla="*/ 232618 h 299080"/>
                <a:gd name="connsiteX6" fmla="*/ 598161 w 598161"/>
                <a:gd name="connsiteY6" fmla="*/ 33231 h 299080"/>
                <a:gd name="connsiteX7" fmla="*/ 598161 w 598161"/>
                <a:gd name="connsiteY7" fmla="*/ 0 h 299080"/>
                <a:gd name="connsiteX8" fmla="*/ 0 w 598161"/>
                <a:gd name="connsiteY8" fmla="*/ 0 h 29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299080">
                  <a:moveTo>
                    <a:pt x="0" y="0"/>
                  </a:moveTo>
                  <a:lnTo>
                    <a:pt x="0" y="33231"/>
                  </a:lnTo>
                  <a:lnTo>
                    <a:pt x="0" y="232618"/>
                  </a:lnTo>
                  <a:cubicBezTo>
                    <a:pt x="0" y="269339"/>
                    <a:pt x="29755" y="299081"/>
                    <a:pt x="66462" y="299081"/>
                  </a:cubicBezTo>
                  <a:lnTo>
                    <a:pt x="531699" y="299081"/>
                  </a:lnTo>
                  <a:cubicBezTo>
                    <a:pt x="568419" y="299081"/>
                    <a:pt x="598161" y="269339"/>
                    <a:pt x="598161" y="232618"/>
                  </a:cubicBezTo>
                  <a:lnTo>
                    <a:pt x="598161" y="33231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41" name="Serbest Form: Şekil 40">
              <a:extLst>
                <a:ext uri="{FF2B5EF4-FFF2-40B4-BE49-F238E27FC236}">
                  <a16:creationId xmlns:a16="http://schemas.microsoft.com/office/drawing/2014/main" id="{929DB0A3-68B0-A78C-A0EA-DDACFF590E37}"/>
                </a:ext>
              </a:extLst>
            </p:cNvPr>
            <p:cNvSpPr/>
            <p:nvPr/>
          </p:nvSpPr>
          <p:spPr>
            <a:xfrm>
              <a:off x="1494153" y="382087"/>
              <a:ext cx="598161" cy="265849"/>
            </a:xfrm>
            <a:custGeom>
              <a:avLst/>
              <a:gdLst>
                <a:gd name="connsiteX0" fmla="*/ 0 w 598161"/>
                <a:gd name="connsiteY0" fmla="*/ 0 h 265849"/>
                <a:gd name="connsiteX1" fmla="*/ 0 w 598161"/>
                <a:gd name="connsiteY1" fmla="*/ 199387 h 265849"/>
                <a:gd name="connsiteX2" fmla="*/ 66462 w 598161"/>
                <a:gd name="connsiteY2" fmla="*/ 265849 h 265849"/>
                <a:gd name="connsiteX3" fmla="*/ 531699 w 598161"/>
                <a:gd name="connsiteY3" fmla="*/ 265849 h 265849"/>
                <a:gd name="connsiteX4" fmla="*/ 598161 w 598161"/>
                <a:gd name="connsiteY4" fmla="*/ 199387 h 265849"/>
                <a:gd name="connsiteX5" fmla="*/ 598161 w 598161"/>
                <a:gd name="connsiteY5" fmla="*/ 0 h 265849"/>
                <a:gd name="connsiteX6" fmla="*/ 0 w 598161"/>
                <a:gd name="connsiteY6" fmla="*/ 0 h 26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265849">
                  <a:moveTo>
                    <a:pt x="0" y="0"/>
                  </a:moveTo>
                  <a:lnTo>
                    <a:pt x="0" y="199387"/>
                  </a:lnTo>
                  <a:cubicBezTo>
                    <a:pt x="0" y="236107"/>
                    <a:pt x="29755" y="265849"/>
                    <a:pt x="66462" y="265849"/>
                  </a:cubicBezTo>
                  <a:lnTo>
                    <a:pt x="531699" y="265849"/>
                  </a:lnTo>
                  <a:cubicBezTo>
                    <a:pt x="568419" y="265849"/>
                    <a:pt x="598161" y="236107"/>
                    <a:pt x="598161" y="199387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42" name="Serbest Form: Şekil 41">
              <a:extLst>
                <a:ext uri="{FF2B5EF4-FFF2-40B4-BE49-F238E27FC236}">
                  <a16:creationId xmlns:a16="http://schemas.microsoft.com/office/drawing/2014/main" id="{8B6FC089-23C7-C10A-45A3-0E250E5EB086}"/>
                </a:ext>
              </a:extLst>
            </p:cNvPr>
            <p:cNvSpPr/>
            <p:nvPr/>
          </p:nvSpPr>
          <p:spPr>
            <a:xfrm>
              <a:off x="1494153" y="382087"/>
              <a:ext cx="598161" cy="166155"/>
            </a:xfrm>
            <a:custGeom>
              <a:avLst/>
              <a:gdLst>
                <a:gd name="connsiteX0" fmla="*/ 0 w 598161"/>
                <a:gd name="connsiteY0" fmla="*/ 0 h 166155"/>
                <a:gd name="connsiteX1" fmla="*/ 0 w 598161"/>
                <a:gd name="connsiteY1" fmla="*/ 99694 h 166155"/>
                <a:gd name="connsiteX2" fmla="*/ 66462 w 598161"/>
                <a:gd name="connsiteY2" fmla="*/ 166156 h 166155"/>
                <a:gd name="connsiteX3" fmla="*/ 531699 w 598161"/>
                <a:gd name="connsiteY3" fmla="*/ 166156 h 166155"/>
                <a:gd name="connsiteX4" fmla="*/ 598161 w 598161"/>
                <a:gd name="connsiteY4" fmla="*/ 99694 h 166155"/>
                <a:gd name="connsiteX5" fmla="*/ 598161 w 598161"/>
                <a:gd name="connsiteY5" fmla="*/ 0 h 166155"/>
                <a:gd name="connsiteX6" fmla="*/ 0 w 598161"/>
                <a:gd name="connsiteY6" fmla="*/ 0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0" y="0"/>
                  </a:moveTo>
                  <a:lnTo>
                    <a:pt x="0" y="99694"/>
                  </a:lnTo>
                  <a:cubicBezTo>
                    <a:pt x="0" y="136401"/>
                    <a:pt x="29755" y="166156"/>
                    <a:pt x="66462" y="166156"/>
                  </a:cubicBezTo>
                  <a:lnTo>
                    <a:pt x="531699" y="166156"/>
                  </a:lnTo>
                  <a:cubicBezTo>
                    <a:pt x="568419" y="166156"/>
                    <a:pt x="598161" y="136401"/>
                    <a:pt x="598161" y="99694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 dirty="0"/>
            </a:p>
          </p:txBody>
        </p:sp>
        <p:sp>
          <p:nvSpPr>
            <p:cNvPr id="43" name="Serbest Form: Şekil 42">
              <a:extLst>
                <a:ext uri="{FF2B5EF4-FFF2-40B4-BE49-F238E27FC236}">
                  <a16:creationId xmlns:a16="http://schemas.microsoft.com/office/drawing/2014/main" id="{35B4323F-FD01-E6BB-24C2-B0BCD666A733}"/>
                </a:ext>
              </a:extLst>
            </p:cNvPr>
            <p:cNvSpPr/>
            <p:nvPr/>
          </p:nvSpPr>
          <p:spPr>
            <a:xfrm>
              <a:off x="1494153" y="282394"/>
              <a:ext cx="598161" cy="166155"/>
            </a:xfrm>
            <a:custGeom>
              <a:avLst/>
              <a:gdLst>
                <a:gd name="connsiteX0" fmla="*/ 598161 w 598161"/>
                <a:gd name="connsiteY0" fmla="*/ 165127 h 166155"/>
                <a:gd name="connsiteX1" fmla="*/ 598161 w 598161"/>
                <a:gd name="connsiteY1" fmla="*/ 65434 h 166155"/>
                <a:gd name="connsiteX2" fmla="*/ 531699 w 598161"/>
                <a:gd name="connsiteY2" fmla="*/ -1028 h 166155"/>
                <a:gd name="connsiteX3" fmla="*/ 66462 w 598161"/>
                <a:gd name="connsiteY3" fmla="*/ -1028 h 166155"/>
                <a:gd name="connsiteX4" fmla="*/ 0 w 598161"/>
                <a:gd name="connsiteY4" fmla="*/ 65434 h 166155"/>
                <a:gd name="connsiteX5" fmla="*/ 0 w 598161"/>
                <a:gd name="connsiteY5" fmla="*/ 165127 h 166155"/>
                <a:gd name="connsiteX6" fmla="*/ 598161 w 598161"/>
                <a:gd name="connsiteY6" fmla="*/ 165127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598161" y="165127"/>
                  </a:moveTo>
                  <a:lnTo>
                    <a:pt x="598161" y="65434"/>
                  </a:lnTo>
                  <a:cubicBezTo>
                    <a:pt x="598161" y="28880"/>
                    <a:pt x="568419" y="-1028"/>
                    <a:pt x="531699" y="-1028"/>
                  </a:cubicBezTo>
                  <a:lnTo>
                    <a:pt x="66462" y="-1028"/>
                  </a:lnTo>
                  <a:cubicBezTo>
                    <a:pt x="29755" y="-1028"/>
                    <a:pt x="0" y="28880"/>
                    <a:pt x="0" y="65434"/>
                  </a:cubicBezTo>
                  <a:lnTo>
                    <a:pt x="0" y="165127"/>
                  </a:lnTo>
                  <a:lnTo>
                    <a:pt x="598161" y="165127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</p:grpSp>
      <p:grpSp>
        <p:nvGrpSpPr>
          <p:cNvPr id="44" name="Grafik 27">
            <a:extLst>
              <a:ext uri="{FF2B5EF4-FFF2-40B4-BE49-F238E27FC236}">
                <a16:creationId xmlns:a16="http://schemas.microsoft.com/office/drawing/2014/main" id="{FCD66193-C18C-F202-1251-E8F2F406741F}"/>
              </a:ext>
            </a:extLst>
          </p:cNvPr>
          <p:cNvGrpSpPr/>
          <p:nvPr/>
        </p:nvGrpSpPr>
        <p:grpSpPr>
          <a:xfrm>
            <a:off x="10075913" y="3338209"/>
            <a:ext cx="950265" cy="1076881"/>
            <a:chOff x="1494153" y="282394"/>
            <a:chExt cx="598161" cy="731085"/>
          </a:xfrm>
          <a:effectLst>
            <a:outerShdw blurRad="76200" dist="38100" dir="2700000" algn="tl" rotWithShape="0">
              <a:prstClr val="black">
                <a:alpha val="63000"/>
              </a:prstClr>
            </a:outerShdw>
          </a:effectLst>
        </p:grpSpPr>
        <p:sp>
          <p:nvSpPr>
            <p:cNvPr id="45" name="Serbest Form: Şekil 44">
              <a:extLst>
                <a:ext uri="{FF2B5EF4-FFF2-40B4-BE49-F238E27FC236}">
                  <a16:creationId xmlns:a16="http://schemas.microsoft.com/office/drawing/2014/main" id="{11FC2765-7516-3406-DD5D-B01253B8BCCC}"/>
                </a:ext>
              </a:extLst>
            </p:cNvPr>
            <p:cNvSpPr/>
            <p:nvPr/>
          </p:nvSpPr>
          <p:spPr>
            <a:xfrm>
              <a:off x="1959390" y="880289"/>
              <a:ext cx="99692" cy="99693"/>
            </a:xfrm>
            <a:custGeom>
              <a:avLst/>
              <a:gdLst>
                <a:gd name="connsiteX0" fmla="*/ 99696 w 99692"/>
                <a:gd name="connsiteY0" fmla="*/ 50112 h 99693"/>
                <a:gd name="connsiteX1" fmla="*/ 49584 w 99692"/>
                <a:gd name="connsiteY1" fmla="*/ 99692 h 99693"/>
                <a:gd name="connsiteX2" fmla="*/ 4 w 99692"/>
                <a:gd name="connsiteY2" fmla="*/ 49580 h 99693"/>
                <a:gd name="connsiteX3" fmla="*/ 50116 w 99692"/>
                <a:gd name="connsiteY3" fmla="*/ 0 h 99693"/>
                <a:gd name="connsiteX4" fmla="*/ 99696 w 99692"/>
                <a:gd name="connsiteY4" fmla="*/ 49580 h 99693"/>
                <a:gd name="connsiteX5" fmla="*/ 49849 w 99692"/>
                <a:gd name="connsiteY5" fmla="*/ 5011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12"/>
                  </a:moveTo>
                  <a:cubicBezTo>
                    <a:pt x="99549" y="77641"/>
                    <a:pt x="77113" y="99839"/>
                    <a:pt x="49584" y="99692"/>
                  </a:cubicBezTo>
                  <a:cubicBezTo>
                    <a:pt x="22055" y="99545"/>
                    <a:pt x="-143" y="77109"/>
                    <a:pt x="4" y="49580"/>
                  </a:cubicBezTo>
                  <a:cubicBezTo>
                    <a:pt x="151" y="22051"/>
                    <a:pt x="22586" y="-147"/>
                    <a:pt x="50116" y="0"/>
                  </a:cubicBezTo>
                  <a:cubicBezTo>
                    <a:pt x="77437" y="145"/>
                    <a:pt x="99550" y="22258"/>
                    <a:pt x="99696" y="49580"/>
                  </a:cubicBezTo>
                  <a:lnTo>
                    <a:pt x="49849" y="5011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46" name="Serbest Form: Şekil 45">
              <a:extLst>
                <a:ext uri="{FF2B5EF4-FFF2-40B4-BE49-F238E27FC236}">
                  <a16:creationId xmlns:a16="http://schemas.microsoft.com/office/drawing/2014/main" id="{D9B1365D-6ECD-9C50-F24E-7CF32D3AACD0}"/>
                </a:ext>
              </a:extLst>
            </p:cNvPr>
            <p:cNvSpPr/>
            <p:nvPr/>
          </p:nvSpPr>
          <p:spPr>
            <a:xfrm>
              <a:off x="1494153" y="515012"/>
              <a:ext cx="598161" cy="498467"/>
            </a:xfrm>
            <a:custGeom>
              <a:avLst/>
              <a:gdLst>
                <a:gd name="connsiteX0" fmla="*/ 0 w 598161"/>
                <a:gd name="connsiteY0" fmla="*/ 0 h 498467"/>
                <a:gd name="connsiteX1" fmla="*/ 0 w 598161"/>
                <a:gd name="connsiteY1" fmla="*/ 99694 h 498467"/>
                <a:gd name="connsiteX2" fmla="*/ 0 w 598161"/>
                <a:gd name="connsiteY2" fmla="*/ 232618 h 498467"/>
                <a:gd name="connsiteX3" fmla="*/ 0 w 598161"/>
                <a:gd name="connsiteY3" fmla="*/ 432005 h 498467"/>
                <a:gd name="connsiteX4" fmla="*/ 66462 w 598161"/>
                <a:gd name="connsiteY4" fmla="*/ 498468 h 498467"/>
                <a:gd name="connsiteX5" fmla="*/ 531699 w 598161"/>
                <a:gd name="connsiteY5" fmla="*/ 498468 h 498467"/>
                <a:gd name="connsiteX6" fmla="*/ 598161 w 598161"/>
                <a:gd name="connsiteY6" fmla="*/ 432005 h 498467"/>
                <a:gd name="connsiteX7" fmla="*/ 598161 w 598161"/>
                <a:gd name="connsiteY7" fmla="*/ 232618 h 498467"/>
                <a:gd name="connsiteX8" fmla="*/ 598161 w 598161"/>
                <a:gd name="connsiteY8" fmla="*/ 99694 h 498467"/>
                <a:gd name="connsiteX9" fmla="*/ 598161 w 598161"/>
                <a:gd name="connsiteY9" fmla="*/ 0 h 498467"/>
                <a:gd name="connsiteX10" fmla="*/ 0 w 598161"/>
                <a:gd name="connsiteY10" fmla="*/ 0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0"/>
                  </a:moveTo>
                  <a:lnTo>
                    <a:pt x="0" y="99694"/>
                  </a:lnTo>
                  <a:lnTo>
                    <a:pt x="0" y="232618"/>
                  </a:lnTo>
                  <a:lnTo>
                    <a:pt x="0" y="432005"/>
                  </a:lnTo>
                  <a:cubicBezTo>
                    <a:pt x="0" y="468726"/>
                    <a:pt x="29755" y="498468"/>
                    <a:pt x="66462" y="498468"/>
                  </a:cubicBezTo>
                  <a:lnTo>
                    <a:pt x="531699" y="498468"/>
                  </a:lnTo>
                  <a:cubicBezTo>
                    <a:pt x="568419" y="498468"/>
                    <a:pt x="598161" y="468726"/>
                    <a:pt x="598161" y="432005"/>
                  </a:cubicBezTo>
                  <a:lnTo>
                    <a:pt x="598161" y="232618"/>
                  </a:ln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47" name="Serbest Form: Şekil 46">
              <a:extLst>
                <a:ext uri="{FF2B5EF4-FFF2-40B4-BE49-F238E27FC236}">
                  <a16:creationId xmlns:a16="http://schemas.microsoft.com/office/drawing/2014/main" id="{C6B1D722-5ACB-7210-42A5-4E8FC4A9AE54}"/>
                </a:ext>
              </a:extLst>
            </p:cNvPr>
            <p:cNvSpPr/>
            <p:nvPr/>
          </p:nvSpPr>
          <p:spPr>
            <a:xfrm>
              <a:off x="1494153" y="515012"/>
              <a:ext cx="598161" cy="465236"/>
            </a:xfrm>
            <a:custGeom>
              <a:avLst/>
              <a:gdLst>
                <a:gd name="connsiteX0" fmla="*/ 0 w 598161"/>
                <a:gd name="connsiteY0" fmla="*/ 0 h 465236"/>
                <a:gd name="connsiteX1" fmla="*/ 0 w 598161"/>
                <a:gd name="connsiteY1" fmla="*/ 66462 h 465236"/>
                <a:gd name="connsiteX2" fmla="*/ 0 w 598161"/>
                <a:gd name="connsiteY2" fmla="*/ 199387 h 465236"/>
                <a:gd name="connsiteX3" fmla="*/ 0 w 598161"/>
                <a:gd name="connsiteY3" fmla="*/ 398774 h 465236"/>
                <a:gd name="connsiteX4" fmla="*/ 66462 w 598161"/>
                <a:gd name="connsiteY4" fmla="*/ 465236 h 465236"/>
                <a:gd name="connsiteX5" fmla="*/ 531699 w 598161"/>
                <a:gd name="connsiteY5" fmla="*/ 465236 h 465236"/>
                <a:gd name="connsiteX6" fmla="*/ 598161 w 598161"/>
                <a:gd name="connsiteY6" fmla="*/ 398774 h 465236"/>
                <a:gd name="connsiteX7" fmla="*/ 598161 w 598161"/>
                <a:gd name="connsiteY7" fmla="*/ 199387 h 465236"/>
                <a:gd name="connsiteX8" fmla="*/ 598161 w 598161"/>
                <a:gd name="connsiteY8" fmla="*/ 66462 h 465236"/>
                <a:gd name="connsiteX9" fmla="*/ 598161 w 598161"/>
                <a:gd name="connsiteY9" fmla="*/ 0 h 465236"/>
                <a:gd name="connsiteX10" fmla="*/ 0 w 598161"/>
                <a:gd name="connsiteY10" fmla="*/ 0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0"/>
                  </a:moveTo>
                  <a:lnTo>
                    <a:pt x="0" y="66462"/>
                  </a:lnTo>
                  <a:lnTo>
                    <a:pt x="0" y="199387"/>
                  </a:lnTo>
                  <a:lnTo>
                    <a:pt x="0" y="398774"/>
                  </a:lnTo>
                  <a:cubicBezTo>
                    <a:pt x="0" y="435494"/>
                    <a:pt x="29755" y="465236"/>
                    <a:pt x="66462" y="465236"/>
                  </a:cubicBezTo>
                  <a:lnTo>
                    <a:pt x="531699" y="465236"/>
                  </a:lnTo>
                  <a:cubicBezTo>
                    <a:pt x="568419" y="465236"/>
                    <a:pt x="598161" y="435494"/>
                    <a:pt x="598161" y="398774"/>
                  </a:cubicBezTo>
                  <a:lnTo>
                    <a:pt x="598161" y="199387"/>
                  </a:lnTo>
                  <a:lnTo>
                    <a:pt x="598161" y="66462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48" name="Serbest Form: Şekil 47">
              <a:extLst>
                <a:ext uri="{FF2B5EF4-FFF2-40B4-BE49-F238E27FC236}">
                  <a16:creationId xmlns:a16="http://schemas.microsoft.com/office/drawing/2014/main" id="{4F5E454A-3347-B753-4822-8B1E2F1616C4}"/>
                </a:ext>
              </a:extLst>
            </p:cNvPr>
            <p:cNvSpPr/>
            <p:nvPr/>
          </p:nvSpPr>
          <p:spPr>
            <a:xfrm>
              <a:off x="1494153" y="515012"/>
              <a:ext cx="598161" cy="365542"/>
            </a:xfrm>
            <a:custGeom>
              <a:avLst/>
              <a:gdLst>
                <a:gd name="connsiteX0" fmla="*/ 0 w 598161"/>
                <a:gd name="connsiteY0" fmla="*/ 0 h 365542"/>
                <a:gd name="connsiteX1" fmla="*/ 0 w 598161"/>
                <a:gd name="connsiteY1" fmla="*/ 99694 h 365542"/>
                <a:gd name="connsiteX2" fmla="*/ 0 w 598161"/>
                <a:gd name="connsiteY2" fmla="*/ 299081 h 365542"/>
                <a:gd name="connsiteX3" fmla="*/ 66462 w 598161"/>
                <a:gd name="connsiteY3" fmla="*/ 365543 h 365542"/>
                <a:gd name="connsiteX4" fmla="*/ 531699 w 598161"/>
                <a:gd name="connsiteY4" fmla="*/ 365543 h 365542"/>
                <a:gd name="connsiteX5" fmla="*/ 598161 w 598161"/>
                <a:gd name="connsiteY5" fmla="*/ 299081 h 365542"/>
                <a:gd name="connsiteX6" fmla="*/ 598161 w 598161"/>
                <a:gd name="connsiteY6" fmla="*/ 99694 h 365542"/>
                <a:gd name="connsiteX7" fmla="*/ 598161 w 598161"/>
                <a:gd name="connsiteY7" fmla="*/ 0 h 365542"/>
                <a:gd name="connsiteX8" fmla="*/ 0 w 598161"/>
                <a:gd name="connsiteY8" fmla="*/ 0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0"/>
                  </a:moveTo>
                  <a:lnTo>
                    <a:pt x="0" y="99694"/>
                  </a:lnTo>
                  <a:lnTo>
                    <a:pt x="0" y="299081"/>
                  </a:lnTo>
                  <a:cubicBezTo>
                    <a:pt x="0" y="335801"/>
                    <a:pt x="29755" y="365543"/>
                    <a:pt x="66462" y="365543"/>
                  </a:cubicBezTo>
                  <a:lnTo>
                    <a:pt x="531699" y="365543"/>
                  </a:lnTo>
                  <a:cubicBezTo>
                    <a:pt x="568419" y="365543"/>
                    <a:pt x="598161" y="335801"/>
                    <a:pt x="598161" y="299081"/>
                  </a:cubicBez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49" name="Serbest Form: Şekil 48">
              <a:extLst>
                <a:ext uri="{FF2B5EF4-FFF2-40B4-BE49-F238E27FC236}">
                  <a16:creationId xmlns:a16="http://schemas.microsoft.com/office/drawing/2014/main" id="{59FBB27B-EDEB-AC11-2543-4809C335A6D5}"/>
                </a:ext>
              </a:extLst>
            </p:cNvPr>
            <p:cNvSpPr/>
            <p:nvPr/>
          </p:nvSpPr>
          <p:spPr>
            <a:xfrm>
              <a:off x="1959390" y="714133"/>
              <a:ext cx="99692" cy="99693"/>
            </a:xfrm>
            <a:custGeom>
              <a:avLst/>
              <a:gdLst>
                <a:gd name="connsiteX0" fmla="*/ 99696 w 99692"/>
                <a:gd name="connsiteY0" fmla="*/ 50107 h 99693"/>
                <a:gd name="connsiteX1" fmla="*/ 49584 w 99692"/>
                <a:gd name="connsiteY1" fmla="*/ 99687 h 99693"/>
                <a:gd name="connsiteX2" fmla="*/ 4 w 99692"/>
                <a:gd name="connsiteY2" fmla="*/ 49575 h 99693"/>
                <a:gd name="connsiteX3" fmla="*/ 50116 w 99692"/>
                <a:gd name="connsiteY3" fmla="*/ -5 h 99693"/>
                <a:gd name="connsiteX4" fmla="*/ 99696 w 99692"/>
                <a:gd name="connsiteY4" fmla="*/ 49575 h 99693"/>
                <a:gd name="connsiteX5" fmla="*/ 49849 w 99692"/>
                <a:gd name="connsiteY5" fmla="*/ 50107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7"/>
                  </a:moveTo>
                  <a:cubicBezTo>
                    <a:pt x="99549" y="77636"/>
                    <a:pt x="77113" y="99834"/>
                    <a:pt x="49584" y="99687"/>
                  </a:cubicBezTo>
                  <a:cubicBezTo>
                    <a:pt x="22055" y="99540"/>
                    <a:pt x="-143" y="77104"/>
                    <a:pt x="4" y="49575"/>
                  </a:cubicBezTo>
                  <a:cubicBezTo>
                    <a:pt x="151" y="22046"/>
                    <a:pt x="22586" y="-152"/>
                    <a:pt x="50116" y="-5"/>
                  </a:cubicBezTo>
                  <a:cubicBezTo>
                    <a:pt x="77437" y="140"/>
                    <a:pt x="99550" y="22253"/>
                    <a:pt x="99696" y="49575"/>
                  </a:cubicBezTo>
                  <a:lnTo>
                    <a:pt x="49849" y="50107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50" name="Serbest Form: Şekil 49">
              <a:extLst>
                <a:ext uri="{FF2B5EF4-FFF2-40B4-BE49-F238E27FC236}">
                  <a16:creationId xmlns:a16="http://schemas.microsoft.com/office/drawing/2014/main" id="{6FBD3E26-3757-EB55-5798-CFC868C8ACDE}"/>
                </a:ext>
              </a:extLst>
            </p:cNvPr>
            <p:cNvSpPr/>
            <p:nvPr/>
          </p:nvSpPr>
          <p:spPr>
            <a:xfrm>
              <a:off x="1494153" y="348857"/>
              <a:ext cx="598161" cy="498467"/>
            </a:xfrm>
            <a:custGeom>
              <a:avLst/>
              <a:gdLst>
                <a:gd name="connsiteX0" fmla="*/ 0 w 598161"/>
                <a:gd name="connsiteY0" fmla="*/ -1028 h 498467"/>
                <a:gd name="connsiteX1" fmla="*/ 0 w 598161"/>
                <a:gd name="connsiteY1" fmla="*/ 98665 h 498467"/>
                <a:gd name="connsiteX2" fmla="*/ 0 w 598161"/>
                <a:gd name="connsiteY2" fmla="*/ 231590 h 498467"/>
                <a:gd name="connsiteX3" fmla="*/ 0 w 598161"/>
                <a:gd name="connsiteY3" fmla="*/ 430977 h 498467"/>
                <a:gd name="connsiteX4" fmla="*/ 66462 w 598161"/>
                <a:gd name="connsiteY4" fmla="*/ 497439 h 498467"/>
                <a:gd name="connsiteX5" fmla="*/ 531699 w 598161"/>
                <a:gd name="connsiteY5" fmla="*/ 497439 h 498467"/>
                <a:gd name="connsiteX6" fmla="*/ 598161 w 598161"/>
                <a:gd name="connsiteY6" fmla="*/ 430977 h 498467"/>
                <a:gd name="connsiteX7" fmla="*/ 598161 w 598161"/>
                <a:gd name="connsiteY7" fmla="*/ 231590 h 498467"/>
                <a:gd name="connsiteX8" fmla="*/ 598161 w 598161"/>
                <a:gd name="connsiteY8" fmla="*/ 98665 h 498467"/>
                <a:gd name="connsiteX9" fmla="*/ 598161 w 598161"/>
                <a:gd name="connsiteY9" fmla="*/ -1028 h 498467"/>
                <a:gd name="connsiteX10" fmla="*/ 0 w 598161"/>
                <a:gd name="connsiteY10" fmla="*/ -1028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-1028"/>
                  </a:moveTo>
                  <a:lnTo>
                    <a:pt x="0" y="98665"/>
                  </a:lnTo>
                  <a:lnTo>
                    <a:pt x="0" y="231590"/>
                  </a:lnTo>
                  <a:lnTo>
                    <a:pt x="0" y="430977"/>
                  </a:lnTo>
                  <a:cubicBezTo>
                    <a:pt x="0" y="467530"/>
                    <a:pt x="29755" y="497439"/>
                    <a:pt x="66462" y="497439"/>
                  </a:cubicBezTo>
                  <a:lnTo>
                    <a:pt x="531699" y="497439"/>
                  </a:lnTo>
                  <a:cubicBezTo>
                    <a:pt x="568419" y="497439"/>
                    <a:pt x="598161" y="467530"/>
                    <a:pt x="598161" y="430977"/>
                  </a:cubicBezTo>
                  <a:lnTo>
                    <a:pt x="598161" y="231590"/>
                  </a:ln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51" name="Serbest Form: Şekil 50">
              <a:extLst>
                <a:ext uri="{FF2B5EF4-FFF2-40B4-BE49-F238E27FC236}">
                  <a16:creationId xmlns:a16="http://schemas.microsoft.com/office/drawing/2014/main" id="{52AB4900-02CF-2749-C917-BC003503BBE6}"/>
                </a:ext>
              </a:extLst>
            </p:cNvPr>
            <p:cNvSpPr/>
            <p:nvPr/>
          </p:nvSpPr>
          <p:spPr>
            <a:xfrm>
              <a:off x="1494153" y="348857"/>
              <a:ext cx="598161" cy="465236"/>
            </a:xfrm>
            <a:custGeom>
              <a:avLst/>
              <a:gdLst>
                <a:gd name="connsiteX0" fmla="*/ 0 w 598161"/>
                <a:gd name="connsiteY0" fmla="*/ -1028 h 465236"/>
                <a:gd name="connsiteX1" fmla="*/ 0 w 598161"/>
                <a:gd name="connsiteY1" fmla="*/ 65434 h 465236"/>
                <a:gd name="connsiteX2" fmla="*/ 0 w 598161"/>
                <a:gd name="connsiteY2" fmla="*/ 198359 h 465236"/>
                <a:gd name="connsiteX3" fmla="*/ 0 w 598161"/>
                <a:gd name="connsiteY3" fmla="*/ 397746 h 465236"/>
                <a:gd name="connsiteX4" fmla="*/ 66462 w 598161"/>
                <a:gd name="connsiteY4" fmla="*/ 464208 h 465236"/>
                <a:gd name="connsiteX5" fmla="*/ 531699 w 598161"/>
                <a:gd name="connsiteY5" fmla="*/ 464208 h 465236"/>
                <a:gd name="connsiteX6" fmla="*/ 598161 w 598161"/>
                <a:gd name="connsiteY6" fmla="*/ 397746 h 465236"/>
                <a:gd name="connsiteX7" fmla="*/ 598161 w 598161"/>
                <a:gd name="connsiteY7" fmla="*/ 198359 h 465236"/>
                <a:gd name="connsiteX8" fmla="*/ 598161 w 598161"/>
                <a:gd name="connsiteY8" fmla="*/ 65434 h 465236"/>
                <a:gd name="connsiteX9" fmla="*/ 598161 w 598161"/>
                <a:gd name="connsiteY9" fmla="*/ -1028 h 465236"/>
                <a:gd name="connsiteX10" fmla="*/ 0 w 598161"/>
                <a:gd name="connsiteY10" fmla="*/ -1028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-1028"/>
                  </a:moveTo>
                  <a:lnTo>
                    <a:pt x="0" y="65434"/>
                  </a:lnTo>
                  <a:lnTo>
                    <a:pt x="0" y="198359"/>
                  </a:lnTo>
                  <a:lnTo>
                    <a:pt x="0" y="397746"/>
                  </a:lnTo>
                  <a:cubicBezTo>
                    <a:pt x="0" y="434299"/>
                    <a:pt x="29755" y="464208"/>
                    <a:pt x="66462" y="464208"/>
                  </a:cubicBezTo>
                  <a:lnTo>
                    <a:pt x="531699" y="464208"/>
                  </a:lnTo>
                  <a:cubicBezTo>
                    <a:pt x="568419" y="464208"/>
                    <a:pt x="598161" y="434299"/>
                    <a:pt x="598161" y="397746"/>
                  </a:cubicBezTo>
                  <a:lnTo>
                    <a:pt x="598161" y="198359"/>
                  </a:lnTo>
                  <a:lnTo>
                    <a:pt x="598161" y="65434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52" name="Serbest Form: Şekil 51">
              <a:extLst>
                <a:ext uri="{FF2B5EF4-FFF2-40B4-BE49-F238E27FC236}">
                  <a16:creationId xmlns:a16="http://schemas.microsoft.com/office/drawing/2014/main" id="{9FCEC5B0-EC5A-8FF2-6505-87CAF0FDCC71}"/>
                </a:ext>
              </a:extLst>
            </p:cNvPr>
            <p:cNvSpPr/>
            <p:nvPr/>
          </p:nvSpPr>
          <p:spPr>
            <a:xfrm>
              <a:off x="1494153" y="348857"/>
              <a:ext cx="598161" cy="365542"/>
            </a:xfrm>
            <a:custGeom>
              <a:avLst/>
              <a:gdLst>
                <a:gd name="connsiteX0" fmla="*/ 0 w 598161"/>
                <a:gd name="connsiteY0" fmla="*/ -1028 h 365542"/>
                <a:gd name="connsiteX1" fmla="*/ 0 w 598161"/>
                <a:gd name="connsiteY1" fmla="*/ 98665 h 365542"/>
                <a:gd name="connsiteX2" fmla="*/ 0 w 598161"/>
                <a:gd name="connsiteY2" fmla="*/ 298052 h 365542"/>
                <a:gd name="connsiteX3" fmla="*/ 66462 w 598161"/>
                <a:gd name="connsiteY3" fmla="*/ 364514 h 365542"/>
                <a:gd name="connsiteX4" fmla="*/ 531699 w 598161"/>
                <a:gd name="connsiteY4" fmla="*/ 364514 h 365542"/>
                <a:gd name="connsiteX5" fmla="*/ 598161 w 598161"/>
                <a:gd name="connsiteY5" fmla="*/ 298052 h 365542"/>
                <a:gd name="connsiteX6" fmla="*/ 598161 w 598161"/>
                <a:gd name="connsiteY6" fmla="*/ 98665 h 365542"/>
                <a:gd name="connsiteX7" fmla="*/ 598161 w 598161"/>
                <a:gd name="connsiteY7" fmla="*/ -1028 h 365542"/>
                <a:gd name="connsiteX8" fmla="*/ 0 w 598161"/>
                <a:gd name="connsiteY8" fmla="*/ -1028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-1028"/>
                  </a:moveTo>
                  <a:lnTo>
                    <a:pt x="0" y="98665"/>
                  </a:lnTo>
                  <a:lnTo>
                    <a:pt x="0" y="298052"/>
                  </a:lnTo>
                  <a:cubicBezTo>
                    <a:pt x="0" y="334606"/>
                    <a:pt x="29755" y="364514"/>
                    <a:pt x="66462" y="364514"/>
                  </a:cubicBezTo>
                  <a:lnTo>
                    <a:pt x="531699" y="364514"/>
                  </a:lnTo>
                  <a:cubicBezTo>
                    <a:pt x="568419" y="364514"/>
                    <a:pt x="598161" y="334606"/>
                    <a:pt x="598161" y="298052"/>
                  </a:cubicBez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53" name="Serbest Form: Şekil 52">
              <a:extLst>
                <a:ext uri="{FF2B5EF4-FFF2-40B4-BE49-F238E27FC236}">
                  <a16:creationId xmlns:a16="http://schemas.microsoft.com/office/drawing/2014/main" id="{9007D0A0-037A-2F8F-2430-E9F5F1477E11}"/>
                </a:ext>
              </a:extLst>
            </p:cNvPr>
            <p:cNvSpPr/>
            <p:nvPr/>
          </p:nvSpPr>
          <p:spPr>
            <a:xfrm>
              <a:off x="1959390" y="547977"/>
              <a:ext cx="99692" cy="99693"/>
            </a:xfrm>
            <a:custGeom>
              <a:avLst/>
              <a:gdLst>
                <a:gd name="connsiteX0" fmla="*/ 99696 w 99692"/>
                <a:gd name="connsiteY0" fmla="*/ 50102 h 99693"/>
                <a:gd name="connsiteX1" fmla="*/ 49584 w 99692"/>
                <a:gd name="connsiteY1" fmla="*/ 99682 h 99693"/>
                <a:gd name="connsiteX2" fmla="*/ 4 w 99692"/>
                <a:gd name="connsiteY2" fmla="*/ 49570 h 99693"/>
                <a:gd name="connsiteX3" fmla="*/ 50116 w 99692"/>
                <a:gd name="connsiteY3" fmla="*/ -10 h 99693"/>
                <a:gd name="connsiteX4" fmla="*/ 99696 w 99692"/>
                <a:gd name="connsiteY4" fmla="*/ 49570 h 99693"/>
                <a:gd name="connsiteX5" fmla="*/ 49849 w 99692"/>
                <a:gd name="connsiteY5" fmla="*/ 5010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2"/>
                  </a:moveTo>
                  <a:cubicBezTo>
                    <a:pt x="99549" y="77631"/>
                    <a:pt x="77113" y="99829"/>
                    <a:pt x="49584" y="99682"/>
                  </a:cubicBezTo>
                  <a:cubicBezTo>
                    <a:pt x="22055" y="99535"/>
                    <a:pt x="-143" y="77099"/>
                    <a:pt x="4" y="49570"/>
                  </a:cubicBezTo>
                  <a:cubicBezTo>
                    <a:pt x="151" y="22041"/>
                    <a:pt x="22586" y="-157"/>
                    <a:pt x="50116" y="-10"/>
                  </a:cubicBezTo>
                  <a:cubicBezTo>
                    <a:pt x="77437" y="135"/>
                    <a:pt x="99550" y="22248"/>
                    <a:pt x="99696" y="49570"/>
                  </a:cubicBezTo>
                  <a:lnTo>
                    <a:pt x="49849" y="5010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54" name="Serbest Form: Şekil 53">
              <a:extLst>
                <a:ext uri="{FF2B5EF4-FFF2-40B4-BE49-F238E27FC236}">
                  <a16:creationId xmlns:a16="http://schemas.microsoft.com/office/drawing/2014/main" id="{B2C6160C-793D-9D3B-CCCC-EF86FE0E1931}"/>
                </a:ext>
              </a:extLst>
            </p:cNvPr>
            <p:cNvSpPr/>
            <p:nvPr/>
          </p:nvSpPr>
          <p:spPr>
            <a:xfrm>
              <a:off x="1494153" y="382087"/>
              <a:ext cx="598161" cy="299080"/>
            </a:xfrm>
            <a:custGeom>
              <a:avLst/>
              <a:gdLst>
                <a:gd name="connsiteX0" fmla="*/ 0 w 598161"/>
                <a:gd name="connsiteY0" fmla="*/ 0 h 299080"/>
                <a:gd name="connsiteX1" fmla="*/ 0 w 598161"/>
                <a:gd name="connsiteY1" fmla="*/ 33231 h 299080"/>
                <a:gd name="connsiteX2" fmla="*/ 0 w 598161"/>
                <a:gd name="connsiteY2" fmla="*/ 232618 h 299080"/>
                <a:gd name="connsiteX3" fmla="*/ 66462 w 598161"/>
                <a:gd name="connsiteY3" fmla="*/ 299081 h 299080"/>
                <a:gd name="connsiteX4" fmla="*/ 531699 w 598161"/>
                <a:gd name="connsiteY4" fmla="*/ 299081 h 299080"/>
                <a:gd name="connsiteX5" fmla="*/ 598161 w 598161"/>
                <a:gd name="connsiteY5" fmla="*/ 232618 h 299080"/>
                <a:gd name="connsiteX6" fmla="*/ 598161 w 598161"/>
                <a:gd name="connsiteY6" fmla="*/ 33231 h 299080"/>
                <a:gd name="connsiteX7" fmla="*/ 598161 w 598161"/>
                <a:gd name="connsiteY7" fmla="*/ 0 h 299080"/>
                <a:gd name="connsiteX8" fmla="*/ 0 w 598161"/>
                <a:gd name="connsiteY8" fmla="*/ 0 h 29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299080">
                  <a:moveTo>
                    <a:pt x="0" y="0"/>
                  </a:moveTo>
                  <a:lnTo>
                    <a:pt x="0" y="33231"/>
                  </a:lnTo>
                  <a:lnTo>
                    <a:pt x="0" y="232618"/>
                  </a:lnTo>
                  <a:cubicBezTo>
                    <a:pt x="0" y="269339"/>
                    <a:pt x="29755" y="299081"/>
                    <a:pt x="66462" y="299081"/>
                  </a:cubicBezTo>
                  <a:lnTo>
                    <a:pt x="531699" y="299081"/>
                  </a:lnTo>
                  <a:cubicBezTo>
                    <a:pt x="568419" y="299081"/>
                    <a:pt x="598161" y="269339"/>
                    <a:pt x="598161" y="232618"/>
                  </a:cubicBezTo>
                  <a:lnTo>
                    <a:pt x="598161" y="33231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55" name="Serbest Form: Şekil 54">
              <a:extLst>
                <a:ext uri="{FF2B5EF4-FFF2-40B4-BE49-F238E27FC236}">
                  <a16:creationId xmlns:a16="http://schemas.microsoft.com/office/drawing/2014/main" id="{B8D55AD7-65DE-8077-7425-6FF9C2C5593E}"/>
                </a:ext>
              </a:extLst>
            </p:cNvPr>
            <p:cNvSpPr/>
            <p:nvPr/>
          </p:nvSpPr>
          <p:spPr>
            <a:xfrm>
              <a:off x="1494153" y="382087"/>
              <a:ext cx="598161" cy="265849"/>
            </a:xfrm>
            <a:custGeom>
              <a:avLst/>
              <a:gdLst>
                <a:gd name="connsiteX0" fmla="*/ 0 w 598161"/>
                <a:gd name="connsiteY0" fmla="*/ 0 h 265849"/>
                <a:gd name="connsiteX1" fmla="*/ 0 w 598161"/>
                <a:gd name="connsiteY1" fmla="*/ 199387 h 265849"/>
                <a:gd name="connsiteX2" fmla="*/ 66462 w 598161"/>
                <a:gd name="connsiteY2" fmla="*/ 265849 h 265849"/>
                <a:gd name="connsiteX3" fmla="*/ 531699 w 598161"/>
                <a:gd name="connsiteY3" fmla="*/ 265849 h 265849"/>
                <a:gd name="connsiteX4" fmla="*/ 598161 w 598161"/>
                <a:gd name="connsiteY4" fmla="*/ 199387 h 265849"/>
                <a:gd name="connsiteX5" fmla="*/ 598161 w 598161"/>
                <a:gd name="connsiteY5" fmla="*/ 0 h 265849"/>
                <a:gd name="connsiteX6" fmla="*/ 0 w 598161"/>
                <a:gd name="connsiteY6" fmla="*/ 0 h 26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265849">
                  <a:moveTo>
                    <a:pt x="0" y="0"/>
                  </a:moveTo>
                  <a:lnTo>
                    <a:pt x="0" y="199387"/>
                  </a:lnTo>
                  <a:cubicBezTo>
                    <a:pt x="0" y="236107"/>
                    <a:pt x="29755" y="265849"/>
                    <a:pt x="66462" y="265849"/>
                  </a:cubicBezTo>
                  <a:lnTo>
                    <a:pt x="531699" y="265849"/>
                  </a:lnTo>
                  <a:cubicBezTo>
                    <a:pt x="568419" y="265849"/>
                    <a:pt x="598161" y="236107"/>
                    <a:pt x="598161" y="199387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56" name="Serbest Form: Şekil 55">
              <a:extLst>
                <a:ext uri="{FF2B5EF4-FFF2-40B4-BE49-F238E27FC236}">
                  <a16:creationId xmlns:a16="http://schemas.microsoft.com/office/drawing/2014/main" id="{9F0F635C-6EAD-DE6E-7AF9-A7E068659501}"/>
                </a:ext>
              </a:extLst>
            </p:cNvPr>
            <p:cNvSpPr/>
            <p:nvPr/>
          </p:nvSpPr>
          <p:spPr>
            <a:xfrm>
              <a:off x="1494153" y="382087"/>
              <a:ext cx="598161" cy="166155"/>
            </a:xfrm>
            <a:custGeom>
              <a:avLst/>
              <a:gdLst>
                <a:gd name="connsiteX0" fmla="*/ 0 w 598161"/>
                <a:gd name="connsiteY0" fmla="*/ 0 h 166155"/>
                <a:gd name="connsiteX1" fmla="*/ 0 w 598161"/>
                <a:gd name="connsiteY1" fmla="*/ 99694 h 166155"/>
                <a:gd name="connsiteX2" fmla="*/ 66462 w 598161"/>
                <a:gd name="connsiteY2" fmla="*/ 166156 h 166155"/>
                <a:gd name="connsiteX3" fmla="*/ 531699 w 598161"/>
                <a:gd name="connsiteY3" fmla="*/ 166156 h 166155"/>
                <a:gd name="connsiteX4" fmla="*/ 598161 w 598161"/>
                <a:gd name="connsiteY4" fmla="*/ 99694 h 166155"/>
                <a:gd name="connsiteX5" fmla="*/ 598161 w 598161"/>
                <a:gd name="connsiteY5" fmla="*/ 0 h 166155"/>
                <a:gd name="connsiteX6" fmla="*/ 0 w 598161"/>
                <a:gd name="connsiteY6" fmla="*/ 0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0" y="0"/>
                  </a:moveTo>
                  <a:lnTo>
                    <a:pt x="0" y="99694"/>
                  </a:lnTo>
                  <a:cubicBezTo>
                    <a:pt x="0" y="136401"/>
                    <a:pt x="29755" y="166156"/>
                    <a:pt x="66462" y="166156"/>
                  </a:cubicBezTo>
                  <a:lnTo>
                    <a:pt x="531699" y="166156"/>
                  </a:lnTo>
                  <a:cubicBezTo>
                    <a:pt x="568419" y="166156"/>
                    <a:pt x="598161" y="136401"/>
                    <a:pt x="598161" y="99694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 dirty="0"/>
            </a:p>
          </p:txBody>
        </p:sp>
        <p:sp>
          <p:nvSpPr>
            <p:cNvPr id="57" name="Serbest Form: Şekil 56">
              <a:extLst>
                <a:ext uri="{FF2B5EF4-FFF2-40B4-BE49-F238E27FC236}">
                  <a16:creationId xmlns:a16="http://schemas.microsoft.com/office/drawing/2014/main" id="{0EBBEF64-4022-24A1-9C1C-47B9B95BB9A6}"/>
                </a:ext>
              </a:extLst>
            </p:cNvPr>
            <p:cNvSpPr/>
            <p:nvPr/>
          </p:nvSpPr>
          <p:spPr>
            <a:xfrm>
              <a:off x="1494153" y="282394"/>
              <a:ext cx="598161" cy="166155"/>
            </a:xfrm>
            <a:custGeom>
              <a:avLst/>
              <a:gdLst>
                <a:gd name="connsiteX0" fmla="*/ 598161 w 598161"/>
                <a:gd name="connsiteY0" fmla="*/ 165127 h 166155"/>
                <a:gd name="connsiteX1" fmla="*/ 598161 w 598161"/>
                <a:gd name="connsiteY1" fmla="*/ 65434 h 166155"/>
                <a:gd name="connsiteX2" fmla="*/ 531699 w 598161"/>
                <a:gd name="connsiteY2" fmla="*/ -1028 h 166155"/>
                <a:gd name="connsiteX3" fmla="*/ 66462 w 598161"/>
                <a:gd name="connsiteY3" fmla="*/ -1028 h 166155"/>
                <a:gd name="connsiteX4" fmla="*/ 0 w 598161"/>
                <a:gd name="connsiteY4" fmla="*/ 65434 h 166155"/>
                <a:gd name="connsiteX5" fmla="*/ 0 w 598161"/>
                <a:gd name="connsiteY5" fmla="*/ 165127 h 166155"/>
                <a:gd name="connsiteX6" fmla="*/ 598161 w 598161"/>
                <a:gd name="connsiteY6" fmla="*/ 165127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598161" y="165127"/>
                  </a:moveTo>
                  <a:lnTo>
                    <a:pt x="598161" y="65434"/>
                  </a:lnTo>
                  <a:cubicBezTo>
                    <a:pt x="598161" y="28880"/>
                    <a:pt x="568419" y="-1028"/>
                    <a:pt x="531699" y="-1028"/>
                  </a:cubicBezTo>
                  <a:lnTo>
                    <a:pt x="66462" y="-1028"/>
                  </a:lnTo>
                  <a:cubicBezTo>
                    <a:pt x="29755" y="-1028"/>
                    <a:pt x="0" y="28880"/>
                    <a:pt x="0" y="65434"/>
                  </a:cubicBezTo>
                  <a:lnTo>
                    <a:pt x="0" y="165127"/>
                  </a:lnTo>
                  <a:lnTo>
                    <a:pt x="598161" y="165127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</p:grpSp>
      <p:grpSp>
        <p:nvGrpSpPr>
          <p:cNvPr id="58" name="Grafik 27">
            <a:extLst>
              <a:ext uri="{FF2B5EF4-FFF2-40B4-BE49-F238E27FC236}">
                <a16:creationId xmlns:a16="http://schemas.microsoft.com/office/drawing/2014/main" id="{541D8121-6D64-0703-3EEC-37926E4E6F4F}"/>
              </a:ext>
            </a:extLst>
          </p:cNvPr>
          <p:cNvGrpSpPr/>
          <p:nvPr/>
        </p:nvGrpSpPr>
        <p:grpSpPr>
          <a:xfrm>
            <a:off x="10082980" y="4848766"/>
            <a:ext cx="950265" cy="1076881"/>
            <a:chOff x="1494153" y="282394"/>
            <a:chExt cx="598161" cy="731085"/>
          </a:xfrm>
          <a:effectLst>
            <a:outerShdw blurRad="76200" dist="38100" dir="2700000" algn="tl" rotWithShape="0">
              <a:prstClr val="black">
                <a:alpha val="63000"/>
              </a:prstClr>
            </a:outerShdw>
          </a:effectLst>
        </p:grpSpPr>
        <p:sp>
          <p:nvSpPr>
            <p:cNvPr id="59" name="Serbest Form: Şekil 58">
              <a:extLst>
                <a:ext uri="{FF2B5EF4-FFF2-40B4-BE49-F238E27FC236}">
                  <a16:creationId xmlns:a16="http://schemas.microsoft.com/office/drawing/2014/main" id="{1EFE48EA-E923-8DCC-995B-6B0CF9C6E274}"/>
                </a:ext>
              </a:extLst>
            </p:cNvPr>
            <p:cNvSpPr/>
            <p:nvPr/>
          </p:nvSpPr>
          <p:spPr>
            <a:xfrm>
              <a:off x="1959390" y="880289"/>
              <a:ext cx="99692" cy="99693"/>
            </a:xfrm>
            <a:custGeom>
              <a:avLst/>
              <a:gdLst>
                <a:gd name="connsiteX0" fmla="*/ 99696 w 99692"/>
                <a:gd name="connsiteY0" fmla="*/ 50112 h 99693"/>
                <a:gd name="connsiteX1" fmla="*/ 49584 w 99692"/>
                <a:gd name="connsiteY1" fmla="*/ 99692 h 99693"/>
                <a:gd name="connsiteX2" fmla="*/ 4 w 99692"/>
                <a:gd name="connsiteY2" fmla="*/ 49580 h 99693"/>
                <a:gd name="connsiteX3" fmla="*/ 50116 w 99692"/>
                <a:gd name="connsiteY3" fmla="*/ 0 h 99693"/>
                <a:gd name="connsiteX4" fmla="*/ 99696 w 99692"/>
                <a:gd name="connsiteY4" fmla="*/ 49580 h 99693"/>
                <a:gd name="connsiteX5" fmla="*/ 49849 w 99692"/>
                <a:gd name="connsiteY5" fmla="*/ 5011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12"/>
                  </a:moveTo>
                  <a:cubicBezTo>
                    <a:pt x="99549" y="77641"/>
                    <a:pt x="77113" y="99839"/>
                    <a:pt x="49584" y="99692"/>
                  </a:cubicBezTo>
                  <a:cubicBezTo>
                    <a:pt x="22055" y="99545"/>
                    <a:pt x="-143" y="77109"/>
                    <a:pt x="4" y="49580"/>
                  </a:cubicBezTo>
                  <a:cubicBezTo>
                    <a:pt x="151" y="22051"/>
                    <a:pt x="22586" y="-147"/>
                    <a:pt x="50116" y="0"/>
                  </a:cubicBezTo>
                  <a:cubicBezTo>
                    <a:pt x="77437" y="145"/>
                    <a:pt x="99550" y="22258"/>
                    <a:pt x="99696" y="49580"/>
                  </a:cubicBezTo>
                  <a:lnTo>
                    <a:pt x="49849" y="5011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60" name="Serbest Form: Şekil 59">
              <a:extLst>
                <a:ext uri="{FF2B5EF4-FFF2-40B4-BE49-F238E27FC236}">
                  <a16:creationId xmlns:a16="http://schemas.microsoft.com/office/drawing/2014/main" id="{BF6BD5C0-1D14-6272-2ABD-B39A984D0259}"/>
                </a:ext>
              </a:extLst>
            </p:cNvPr>
            <p:cNvSpPr/>
            <p:nvPr/>
          </p:nvSpPr>
          <p:spPr>
            <a:xfrm>
              <a:off x="1494153" y="515012"/>
              <a:ext cx="598161" cy="498467"/>
            </a:xfrm>
            <a:custGeom>
              <a:avLst/>
              <a:gdLst>
                <a:gd name="connsiteX0" fmla="*/ 0 w 598161"/>
                <a:gd name="connsiteY0" fmla="*/ 0 h 498467"/>
                <a:gd name="connsiteX1" fmla="*/ 0 w 598161"/>
                <a:gd name="connsiteY1" fmla="*/ 99694 h 498467"/>
                <a:gd name="connsiteX2" fmla="*/ 0 w 598161"/>
                <a:gd name="connsiteY2" fmla="*/ 232618 h 498467"/>
                <a:gd name="connsiteX3" fmla="*/ 0 w 598161"/>
                <a:gd name="connsiteY3" fmla="*/ 432005 h 498467"/>
                <a:gd name="connsiteX4" fmla="*/ 66462 w 598161"/>
                <a:gd name="connsiteY4" fmla="*/ 498468 h 498467"/>
                <a:gd name="connsiteX5" fmla="*/ 531699 w 598161"/>
                <a:gd name="connsiteY5" fmla="*/ 498468 h 498467"/>
                <a:gd name="connsiteX6" fmla="*/ 598161 w 598161"/>
                <a:gd name="connsiteY6" fmla="*/ 432005 h 498467"/>
                <a:gd name="connsiteX7" fmla="*/ 598161 w 598161"/>
                <a:gd name="connsiteY7" fmla="*/ 232618 h 498467"/>
                <a:gd name="connsiteX8" fmla="*/ 598161 w 598161"/>
                <a:gd name="connsiteY8" fmla="*/ 99694 h 498467"/>
                <a:gd name="connsiteX9" fmla="*/ 598161 w 598161"/>
                <a:gd name="connsiteY9" fmla="*/ 0 h 498467"/>
                <a:gd name="connsiteX10" fmla="*/ 0 w 598161"/>
                <a:gd name="connsiteY10" fmla="*/ 0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0"/>
                  </a:moveTo>
                  <a:lnTo>
                    <a:pt x="0" y="99694"/>
                  </a:lnTo>
                  <a:lnTo>
                    <a:pt x="0" y="232618"/>
                  </a:lnTo>
                  <a:lnTo>
                    <a:pt x="0" y="432005"/>
                  </a:lnTo>
                  <a:cubicBezTo>
                    <a:pt x="0" y="468726"/>
                    <a:pt x="29755" y="498468"/>
                    <a:pt x="66462" y="498468"/>
                  </a:cubicBezTo>
                  <a:lnTo>
                    <a:pt x="531699" y="498468"/>
                  </a:lnTo>
                  <a:cubicBezTo>
                    <a:pt x="568419" y="498468"/>
                    <a:pt x="598161" y="468726"/>
                    <a:pt x="598161" y="432005"/>
                  </a:cubicBezTo>
                  <a:lnTo>
                    <a:pt x="598161" y="232618"/>
                  </a:ln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61" name="Serbest Form: Şekil 60">
              <a:extLst>
                <a:ext uri="{FF2B5EF4-FFF2-40B4-BE49-F238E27FC236}">
                  <a16:creationId xmlns:a16="http://schemas.microsoft.com/office/drawing/2014/main" id="{360DBD87-448C-CAB1-2C5B-8DABE1080139}"/>
                </a:ext>
              </a:extLst>
            </p:cNvPr>
            <p:cNvSpPr/>
            <p:nvPr/>
          </p:nvSpPr>
          <p:spPr>
            <a:xfrm>
              <a:off x="1494153" y="515012"/>
              <a:ext cx="598161" cy="465236"/>
            </a:xfrm>
            <a:custGeom>
              <a:avLst/>
              <a:gdLst>
                <a:gd name="connsiteX0" fmla="*/ 0 w 598161"/>
                <a:gd name="connsiteY0" fmla="*/ 0 h 465236"/>
                <a:gd name="connsiteX1" fmla="*/ 0 w 598161"/>
                <a:gd name="connsiteY1" fmla="*/ 66462 h 465236"/>
                <a:gd name="connsiteX2" fmla="*/ 0 w 598161"/>
                <a:gd name="connsiteY2" fmla="*/ 199387 h 465236"/>
                <a:gd name="connsiteX3" fmla="*/ 0 w 598161"/>
                <a:gd name="connsiteY3" fmla="*/ 398774 h 465236"/>
                <a:gd name="connsiteX4" fmla="*/ 66462 w 598161"/>
                <a:gd name="connsiteY4" fmla="*/ 465236 h 465236"/>
                <a:gd name="connsiteX5" fmla="*/ 531699 w 598161"/>
                <a:gd name="connsiteY5" fmla="*/ 465236 h 465236"/>
                <a:gd name="connsiteX6" fmla="*/ 598161 w 598161"/>
                <a:gd name="connsiteY6" fmla="*/ 398774 h 465236"/>
                <a:gd name="connsiteX7" fmla="*/ 598161 w 598161"/>
                <a:gd name="connsiteY7" fmla="*/ 199387 h 465236"/>
                <a:gd name="connsiteX8" fmla="*/ 598161 w 598161"/>
                <a:gd name="connsiteY8" fmla="*/ 66462 h 465236"/>
                <a:gd name="connsiteX9" fmla="*/ 598161 w 598161"/>
                <a:gd name="connsiteY9" fmla="*/ 0 h 465236"/>
                <a:gd name="connsiteX10" fmla="*/ 0 w 598161"/>
                <a:gd name="connsiteY10" fmla="*/ 0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0"/>
                  </a:moveTo>
                  <a:lnTo>
                    <a:pt x="0" y="66462"/>
                  </a:lnTo>
                  <a:lnTo>
                    <a:pt x="0" y="199387"/>
                  </a:lnTo>
                  <a:lnTo>
                    <a:pt x="0" y="398774"/>
                  </a:lnTo>
                  <a:cubicBezTo>
                    <a:pt x="0" y="435494"/>
                    <a:pt x="29755" y="465236"/>
                    <a:pt x="66462" y="465236"/>
                  </a:cubicBezTo>
                  <a:lnTo>
                    <a:pt x="531699" y="465236"/>
                  </a:lnTo>
                  <a:cubicBezTo>
                    <a:pt x="568419" y="465236"/>
                    <a:pt x="598161" y="435494"/>
                    <a:pt x="598161" y="398774"/>
                  </a:cubicBezTo>
                  <a:lnTo>
                    <a:pt x="598161" y="199387"/>
                  </a:lnTo>
                  <a:lnTo>
                    <a:pt x="598161" y="66462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62" name="Serbest Form: Şekil 61">
              <a:extLst>
                <a:ext uri="{FF2B5EF4-FFF2-40B4-BE49-F238E27FC236}">
                  <a16:creationId xmlns:a16="http://schemas.microsoft.com/office/drawing/2014/main" id="{A6BB3B1A-9AD0-6529-4348-A7FD81709D88}"/>
                </a:ext>
              </a:extLst>
            </p:cNvPr>
            <p:cNvSpPr/>
            <p:nvPr/>
          </p:nvSpPr>
          <p:spPr>
            <a:xfrm>
              <a:off x="1494153" y="515012"/>
              <a:ext cx="598161" cy="365542"/>
            </a:xfrm>
            <a:custGeom>
              <a:avLst/>
              <a:gdLst>
                <a:gd name="connsiteX0" fmla="*/ 0 w 598161"/>
                <a:gd name="connsiteY0" fmla="*/ 0 h 365542"/>
                <a:gd name="connsiteX1" fmla="*/ 0 w 598161"/>
                <a:gd name="connsiteY1" fmla="*/ 99694 h 365542"/>
                <a:gd name="connsiteX2" fmla="*/ 0 w 598161"/>
                <a:gd name="connsiteY2" fmla="*/ 299081 h 365542"/>
                <a:gd name="connsiteX3" fmla="*/ 66462 w 598161"/>
                <a:gd name="connsiteY3" fmla="*/ 365543 h 365542"/>
                <a:gd name="connsiteX4" fmla="*/ 531699 w 598161"/>
                <a:gd name="connsiteY4" fmla="*/ 365543 h 365542"/>
                <a:gd name="connsiteX5" fmla="*/ 598161 w 598161"/>
                <a:gd name="connsiteY5" fmla="*/ 299081 h 365542"/>
                <a:gd name="connsiteX6" fmla="*/ 598161 w 598161"/>
                <a:gd name="connsiteY6" fmla="*/ 99694 h 365542"/>
                <a:gd name="connsiteX7" fmla="*/ 598161 w 598161"/>
                <a:gd name="connsiteY7" fmla="*/ 0 h 365542"/>
                <a:gd name="connsiteX8" fmla="*/ 0 w 598161"/>
                <a:gd name="connsiteY8" fmla="*/ 0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0"/>
                  </a:moveTo>
                  <a:lnTo>
                    <a:pt x="0" y="99694"/>
                  </a:lnTo>
                  <a:lnTo>
                    <a:pt x="0" y="299081"/>
                  </a:lnTo>
                  <a:cubicBezTo>
                    <a:pt x="0" y="335801"/>
                    <a:pt x="29755" y="365543"/>
                    <a:pt x="66462" y="365543"/>
                  </a:cubicBezTo>
                  <a:lnTo>
                    <a:pt x="531699" y="365543"/>
                  </a:lnTo>
                  <a:cubicBezTo>
                    <a:pt x="568419" y="365543"/>
                    <a:pt x="598161" y="335801"/>
                    <a:pt x="598161" y="299081"/>
                  </a:cubicBez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63" name="Serbest Form: Şekil 62">
              <a:extLst>
                <a:ext uri="{FF2B5EF4-FFF2-40B4-BE49-F238E27FC236}">
                  <a16:creationId xmlns:a16="http://schemas.microsoft.com/office/drawing/2014/main" id="{E555331F-0B36-06E0-A786-6D97A01A1921}"/>
                </a:ext>
              </a:extLst>
            </p:cNvPr>
            <p:cNvSpPr/>
            <p:nvPr/>
          </p:nvSpPr>
          <p:spPr>
            <a:xfrm>
              <a:off x="1959390" y="714133"/>
              <a:ext cx="99692" cy="99693"/>
            </a:xfrm>
            <a:custGeom>
              <a:avLst/>
              <a:gdLst>
                <a:gd name="connsiteX0" fmla="*/ 99696 w 99692"/>
                <a:gd name="connsiteY0" fmla="*/ 50107 h 99693"/>
                <a:gd name="connsiteX1" fmla="*/ 49584 w 99692"/>
                <a:gd name="connsiteY1" fmla="*/ 99687 h 99693"/>
                <a:gd name="connsiteX2" fmla="*/ 4 w 99692"/>
                <a:gd name="connsiteY2" fmla="*/ 49575 h 99693"/>
                <a:gd name="connsiteX3" fmla="*/ 50116 w 99692"/>
                <a:gd name="connsiteY3" fmla="*/ -5 h 99693"/>
                <a:gd name="connsiteX4" fmla="*/ 99696 w 99692"/>
                <a:gd name="connsiteY4" fmla="*/ 49575 h 99693"/>
                <a:gd name="connsiteX5" fmla="*/ 49849 w 99692"/>
                <a:gd name="connsiteY5" fmla="*/ 50107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7"/>
                  </a:moveTo>
                  <a:cubicBezTo>
                    <a:pt x="99549" y="77636"/>
                    <a:pt x="77113" y="99834"/>
                    <a:pt x="49584" y="99687"/>
                  </a:cubicBezTo>
                  <a:cubicBezTo>
                    <a:pt x="22055" y="99540"/>
                    <a:pt x="-143" y="77104"/>
                    <a:pt x="4" y="49575"/>
                  </a:cubicBezTo>
                  <a:cubicBezTo>
                    <a:pt x="151" y="22046"/>
                    <a:pt x="22586" y="-152"/>
                    <a:pt x="50116" y="-5"/>
                  </a:cubicBezTo>
                  <a:cubicBezTo>
                    <a:pt x="77437" y="140"/>
                    <a:pt x="99550" y="22253"/>
                    <a:pt x="99696" y="49575"/>
                  </a:cubicBezTo>
                  <a:lnTo>
                    <a:pt x="49849" y="50107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64" name="Serbest Form: Şekil 63">
              <a:extLst>
                <a:ext uri="{FF2B5EF4-FFF2-40B4-BE49-F238E27FC236}">
                  <a16:creationId xmlns:a16="http://schemas.microsoft.com/office/drawing/2014/main" id="{A7445273-4408-6B92-11F3-A9BF86CA9D97}"/>
                </a:ext>
              </a:extLst>
            </p:cNvPr>
            <p:cNvSpPr/>
            <p:nvPr/>
          </p:nvSpPr>
          <p:spPr>
            <a:xfrm>
              <a:off x="1494153" y="348857"/>
              <a:ext cx="598161" cy="498467"/>
            </a:xfrm>
            <a:custGeom>
              <a:avLst/>
              <a:gdLst>
                <a:gd name="connsiteX0" fmla="*/ 0 w 598161"/>
                <a:gd name="connsiteY0" fmla="*/ -1028 h 498467"/>
                <a:gd name="connsiteX1" fmla="*/ 0 w 598161"/>
                <a:gd name="connsiteY1" fmla="*/ 98665 h 498467"/>
                <a:gd name="connsiteX2" fmla="*/ 0 w 598161"/>
                <a:gd name="connsiteY2" fmla="*/ 231590 h 498467"/>
                <a:gd name="connsiteX3" fmla="*/ 0 w 598161"/>
                <a:gd name="connsiteY3" fmla="*/ 430977 h 498467"/>
                <a:gd name="connsiteX4" fmla="*/ 66462 w 598161"/>
                <a:gd name="connsiteY4" fmla="*/ 497439 h 498467"/>
                <a:gd name="connsiteX5" fmla="*/ 531699 w 598161"/>
                <a:gd name="connsiteY5" fmla="*/ 497439 h 498467"/>
                <a:gd name="connsiteX6" fmla="*/ 598161 w 598161"/>
                <a:gd name="connsiteY6" fmla="*/ 430977 h 498467"/>
                <a:gd name="connsiteX7" fmla="*/ 598161 w 598161"/>
                <a:gd name="connsiteY7" fmla="*/ 231590 h 498467"/>
                <a:gd name="connsiteX8" fmla="*/ 598161 w 598161"/>
                <a:gd name="connsiteY8" fmla="*/ 98665 h 498467"/>
                <a:gd name="connsiteX9" fmla="*/ 598161 w 598161"/>
                <a:gd name="connsiteY9" fmla="*/ -1028 h 498467"/>
                <a:gd name="connsiteX10" fmla="*/ 0 w 598161"/>
                <a:gd name="connsiteY10" fmla="*/ -1028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-1028"/>
                  </a:moveTo>
                  <a:lnTo>
                    <a:pt x="0" y="98665"/>
                  </a:lnTo>
                  <a:lnTo>
                    <a:pt x="0" y="231590"/>
                  </a:lnTo>
                  <a:lnTo>
                    <a:pt x="0" y="430977"/>
                  </a:lnTo>
                  <a:cubicBezTo>
                    <a:pt x="0" y="467530"/>
                    <a:pt x="29755" y="497439"/>
                    <a:pt x="66462" y="497439"/>
                  </a:cubicBezTo>
                  <a:lnTo>
                    <a:pt x="531699" y="497439"/>
                  </a:lnTo>
                  <a:cubicBezTo>
                    <a:pt x="568419" y="497439"/>
                    <a:pt x="598161" y="467530"/>
                    <a:pt x="598161" y="430977"/>
                  </a:cubicBezTo>
                  <a:lnTo>
                    <a:pt x="598161" y="231590"/>
                  </a:ln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65" name="Serbest Form: Şekil 64">
              <a:extLst>
                <a:ext uri="{FF2B5EF4-FFF2-40B4-BE49-F238E27FC236}">
                  <a16:creationId xmlns:a16="http://schemas.microsoft.com/office/drawing/2014/main" id="{7B9D783D-5A01-85C4-0A1F-E9CBF9F2AA8D}"/>
                </a:ext>
              </a:extLst>
            </p:cNvPr>
            <p:cNvSpPr/>
            <p:nvPr/>
          </p:nvSpPr>
          <p:spPr>
            <a:xfrm>
              <a:off x="1494153" y="348857"/>
              <a:ext cx="598161" cy="465236"/>
            </a:xfrm>
            <a:custGeom>
              <a:avLst/>
              <a:gdLst>
                <a:gd name="connsiteX0" fmla="*/ 0 w 598161"/>
                <a:gd name="connsiteY0" fmla="*/ -1028 h 465236"/>
                <a:gd name="connsiteX1" fmla="*/ 0 w 598161"/>
                <a:gd name="connsiteY1" fmla="*/ 65434 h 465236"/>
                <a:gd name="connsiteX2" fmla="*/ 0 w 598161"/>
                <a:gd name="connsiteY2" fmla="*/ 198359 h 465236"/>
                <a:gd name="connsiteX3" fmla="*/ 0 w 598161"/>
                <a:gd name="connsiteY3" fmla="*/ 397746 h 465236"/>
                <a:gd name="connsiteX4" fmla="*/ 66462 w 598161"/>
                <a:gd name="connsiteY4" fmla="*/ 464208 h 465236"/>
                <a:gd name="connsiteX5" fmla="*/ 531699 w 598161"/>
                <a:gd name="connsiteY5" fmla="*/ 464208 h 465236"/>
                <a:gd name="connsiteX6" fmla="*/ 598161 w 598161"/>
                <a:gd name="connsiteY6" fmla="*/ 397746 h 465236"/>
                <a:gd name="connsiteX7" fmla="*/ 598161 w 598161"/>
                <a:gd name="connsiteY7" fmla="*/ 198359 h 465236"/>
                <a:gd name="connsiteX8" fmla="*/ 598161 w 598161"/>
                <a:gd name="connsiteY8" fmla="*/ 65434 h 465236"/>
                <a:gd name="connsiteX9" fmla="*/ 598161 w 598161"/>
                <a:gd name="connsiteY9" fmla="*/ -1028 h 465236"/>
                <a:gd name="connsiteX10" fmla="*/ 0 w 598161"/>
                <a:gd name="connsiteY10" fmla="*/ -1028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-1028"/>
                  </a:moveTo>
                  <a:lnTo>
                    <a:pt x="0" y="65434"/>
                  </a:lnTo>
                  <a:lnTo>
                    <a:pt x="0" y="198359"/>
                  </a:lnTo>
                  <a:lnTo>
                    <a:pt x="0" y="397746"/>
                  </a:lnTo>
                  <a:cubicBezTo>
                    <a:pt x="0" y="434299"/>
                    <a:pt x="29755" y="464208"/>
                    <a:pt x="66462" y="464208"/>
                  </a:cubicBezTo>
                  <a:lnTo>
                    <a:pt x="531699" y="464208"/>
                  </a:lnTo>
                  <a:cubicBezTo>
                    <a:pt x="568419" y="464208"/>
                    <a:pt x="598161" y="434299"/>
                    <a:pt x="598161" y="397746"/>
                  </a:cubicBezTo>
                  <a:lnTo>
                    <a:pt x="598161" y="198359"/>
                  </a:lnTo>
                  <a:lnTo>
                    <a:pt x="598161" y="65434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66" name="Serbest Form: Şekil 65">
              <a:extLst>
                <a:ext uri="{FF2B5EF4-FFF2-40B4-BE49-F238E27FC236}">
                  <a16:creationId xmlns:a16="http://schemas.microsoft.com/office/drawing/2014/main" id="{02C1BADC-FEDB-7DAB-CFE9-16B5F9335023}"/>
                </a:ext>
              </a:extLst>
            </p:cNvPr>
            <p:cNvSpPr/>
            <p:nvPr/>
          </p:nvSpPr>
          <p:spPr>
            <a:xfrm>
              <a:off x="1494153" y="348857"/>
              <a:ext cx="598161" cy="365542"/>
            </a:xfrm>
            <a:custGeom>
              <a:avLst/>
              <a:gdLst>
                <a:gd name="connsiteX0" fmla="*/ 0 w 598161"/>
                <a:gd name="connsiteY0" fmla="*/ -1028 h 365542"/>
                <a:gd name="connsiteX1" fmla="*/ 0 w 598161"/>
                <a:gd name="connsiteY1" fmla="*/ 98665 h 365542"/>
                <a:gd name="connsiteX2" fmla="*/ 0 w 598161"/>
                <a:gd name="connsiteY2" fmla="*/ 298052 h 365542"/>
                <a:gd name="connsiteX3" fmla="*/ 66462 w 598161"/>
                <a:gd name="connsiteY3" fmla="*/ 364514 h 365542"/>
                <a:gd name="connsiteX4" fmla="*/ 531699 w 598161"/>
                <a:gd name="connsiteY4" fmla="*/ 364514 h 365542"/>
                <a:gd name="connsiteX5" fmla="*/ 598161 w 598161"/>
                <a:gd name="connsiteY5" fmla="*/ 298052 h 365542"/>
                <a:gd name="connsiteX6" fmla="*/ 598161 w 598161"/>
                <a:gd name="connsiteY6" fmla="*/ 98665 h 365542"/>
                <a:gd name="connsiteX7" fmla="*/ 598161 w 598161"/>
                <a:gd name="connsiteY7" fmla="*/ -1028 h 365542"/>
                <a:gd name="connsiteX8" fmla="*/ 0 w 598161"/>
                <a:gd name="connsiteY8" fmla="*/ -1028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-1028"/>
                  </a:moveTo>
                  <a:lnTo>
                    <a:pt x="0" y="98665"/>
                  </a:lnTo>
                  <a:lnTo>
                    <a:pt x="0" y="298052"/>
                  </a:lnTo>
                  <a:cubicBezTo>
                    <a:pt x="0" y="334606"/>
                    <a:pt x="29755" y="364514"/>
                    <a:pt x="66462" y="364514"/>
                  </a:cubicBezTo>
                  <a:lnTo>
                    <a:pt x="531699" y="364514"/>
                  </a:lnTo>
                  <a:cubicBezTo>
                    <a:pt x="568419" y="364514"/>
                    <a:pt x="598161" y="334606"/>
                    <a:pt x="598161" y="298052"/>
                  </a:cubicBez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67" name="Serbest Form: Şekil 66">
              <a:extLst>
                <a:ext uri="{FF2B5EF4-FFF2-40B4-BE49-F238E27FC236}">
                  <a16:creationId xmlns:a16="http://schemas.microsoft.com/office/drawing/2014/main" id="{255FF4A5-4BBF-5FE6-322F-3F1C64D75843}"/>
                </a:ext>
              </a:extLst>
            </p:cNvPr>
            <p:cNvSpPr/>
            <p:nvPr/>
          </p:nvSpPr>
          <p:spPr>
            <a:xfrm>
              <a:off x="1959390" y="547977"/>
              <a:ext cx="99692" cy="99693"/>
            </a:xfrm>
            <a:custGeom>
              <a:avLst/>
              <a:gdLst>
                <a:gd name="connsiteX0" fmla="*/ 99696 w 99692"/>
                <a:gd name="connsiteY0" fmla="*/ 50102 h 99693"/>
                <a:gd name="connsiteX1" fmla="*/ 49584 w 99692"/>
                <a:gd name="connsiteY1" fmla="*/ 99682 h 99693"/>
                <a:gd name="connsiteX2" fmla="*/ 4 w 99692"/>
                <a:gd name="connsiteY2" fmla="*/ 49570 h 99693"/>
                <a:gd name="connsiteX3" fmla="*/ 50116 w 99692"/>
                <a:gd name="connsiteY3" fmla="*/ -10 h 99693"/>
                <a:gd name="connsiteX4" fmla="*/ 99696 w 99692"/>
                <a:gd name="connsiteY4" fmla="*/ 49570 h 99693"/>
                <a:gd name="connsiteX5" fmla="*/ 49849 w 99692"/>
                <a:gd name="connsiteY5" fmla="*/ 5010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2"/>
                  </a:moveTo>
                  <a:cubicBezTo>
                    <a:pt x="99549" y="77631"/>
                    <a:pt x="77113" y="99829"/>
                    <a:pt x="49584" y="99682"/>
                  </a:cubicBezTo>
                  <a:cubicBezTo>
                    <a:pt x="22055" y="99535"/>
                    <a:pt x="-143" y="77099"/>
                    <a:pt x="4" y="49570"/>
                  </a:cubicBezTo>
                  <a:cubicBezTo>
                    <a:pt x="151" y="22041"/>
                    <a:pt x="22586" y="-157"/>
                    <a:pt x="50116" y="-10"/>
                  </a:cubicBezTo>
                  <a:cubicBezTo>
                    <a:pt x="77437" y="135"/>
                    <a:pt x="99550" y="22248"/>
                    <a:pt x="99696" y="49570"/>
                  </a:cubicBezTo>
                  <a:lnTo>
                    <a:pt x="49849" y="5010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68" name="Serbest Form: Şekil 67">
              <a:extLst>
                <a:ext uri="{FF2B5EF4-FFF2-40B4-BE49-F238E27FC236}">
                  <a16:creationId xmlns:a16="http://schemas.microsoft.com/office/drawing/2014/main" id="{3684EF83-B271-7DA8-BD9C-87E60BB90076}"/>
                </a:ext>
              </a:extLst>
            </p:cNvPr>
            <p:cNvSpPr/>
            <p:nvPr/>
          </p:nvSpPr>
          <p:spPr>
            <a:xfrm>
              <a:off x="1494153" y="382087"/>
              <a:ext cx="598161" cy="299080"/>
            </a:xfrm>
            <a:custGeom>
              <a:avLst/>
              <a:gdLst>
                <a:gd name="connsiteX0" fmla="*/ 0 w 598161"/>
                <a:gd name="connsiteY0" fmla="*/ 0 h 299080"/>
                <a:gd name="connsiteX1" fmla="*/ 0 w 598161"/>
                <a:gd name="connsiteY1" fmla="*/ 33231 h 299080"/>
                <a:gd name="connsiteX2" fmla="*/ 0 w 598161"/>
                <a:gd name="connsiteY2" fmla="*/ 232618 h 299080"/>
                <a:gd name="connsiteX3" fmla="*/ 66462 w 598161"/>
                <a:gd name="connsiteY3" fmla="*/ 299081 h 299080"/>
                <a:gd name="connsiteX4" fmla="*/ 531699 w 598161"/>
                <a:gd name="connsiteY4" fmla="*/ 299081 h 299080"/>
                <a:gd name="connsiteX5" fmla="*/ 598161 w 598161"/>
                <a:gd name="connsiteY5" fmla="*/ 232618 h 299080"/>
                <a:gd name="connsiteX6" fmla="*/ 598161 w 598161"/>
                <a:gd name="connsiteY6" fmla="*/ 33231 h 299080"/>
                <a:gd name="connsiteX7" fmla="*/ 598161 w 598161"/>
                <a:gd name="connsiteY7" fmla="*/ 0 h 299080"/>
                <a:gd name="connsiteX8" fmla="*/ 0 w 598161"/>
                <a:gd name="connsiteY8" fmla="*/ 0 h 29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299080">
                  <a:moveTo>
                    <a:pt x="0" y="0"/>
                  </a:moveTo>
                  <a:lnTo>
                    <a:pt x="0" y="33231"/>
                  </a:lnTo>
                  <a:lnTo>
                    <a:pt x="0" y="232618"/>
                  </a:lnTo>
                  <a:cubicBezTo>
                    <a:pt x="0" y="269339"/>
                    <a:pt x="29755" y="299081"/>
                    <a:pt x="66462" y="299081"/>
                  </a:cubicBezTo>
                  <a:lnTo>
                    <a:pt x="531699" y="299081"/>
                  </a:lnTo>
                  <a:cubicBezTo>
                    <a:pt x="568419" y="299081"/>
                    <a:pt x="598161" y="269339"/>
                    <a:pt x="598161" y="232618"/>
                  </a:cubicBezTo>
                  <a:lnTo>
                    <a:pt x="598161" y="33231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69" name="Serbest Form: Şekil 68">
              <a:extLst>
                <a:ext uri="{FF2B5EF4-FFF2-40B4-BE49-F238E27FC236}">
                  <a16:creationId xmlns:a16="http://schemas.microsoft.com/office/drawing/2014/main" id="{8D5E4195-1AF0-878B-D449-1070690AB7FB}"/>
                </a:ext>
              </a:extLst>
            </p:cNvPr>
            <p:cNvSpPr/>
            <p:nvPr/>
          </p:nvSpPr>
          <p:spPr>
            <a:xfrm>
              <a:off x="1494153" y="382087"/>
              <a:ext cx="598161" cy="265849"/>
            </a:xfrm>
            <a:custGeom>
              <a:avLst/>
              <a:gdLst>
                <a:gd name="connsiteX0" fmla="*/ 0 w 598161"/>
                <a:gd name="connsiteY0" fmla="*/ 0 h 265849"/>
                <a:gd name="connsiteX1" fmla="*/ 0 w 598161"/>
                <a:gd name="connsiteY1" fmla="*/ 199387 h 265849"/>
                <a:gd name="connsiteX2" fmla="*/ 66462 w 598161"/>
                <a:gd name="connsiteY2" fmla="*/ 265849 h 265849"/>
                <a:gd name="connsiteX3" fmla="*/ 531699 w 598161"/>
                <a:gd name="connsiteY3" fmla="*/ 265849 h 265849"/>
                <a:gd name="connsiteX4" fmla="*/ 598161 w 598161"/>
                <a:gd name="connsiteY4" fmla="*/ 199387 h 265849"/>
                <a:gd name="connsiteX5" fmla="*/ 598161 w 598161"/>
                <a:gd name="connsiteY5" fmla="*/ 0 h 265849"/>
                <a:gd name="connsiteX6" fmla="*/ 0 w 598161"/>
                <a:gd name="connsiteY6" fmla="*/ 0 h 26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265849">
                  <a:moveTo>
                    <a:pt x="0" y="0"/>
                  </a:moveTo>
                  <a:lnTo>
                    <a:pt x="0" y="199387"/>
                  </a:lnTo>
                  <a:cubicBezTo>
                    <a:pt x="0" y="236107"/>
                    <a:pt x="29755" y="265849"/>
                    <a:pt x="66462" y="265849"/>
                  </a:cubicBezTo>
                  <a:lnTo>
                    <a:pt x="531699" y="265849"/>
                  </a:lnTo>
                  <a:cubicBezTo>
                    <a:pt x="568419" y="265849"/>
                    <a:pt x="598161" y="236107"/>
                    <a:pt x="598161" y="199387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70" name="Serbest Form: Şekil 69">
              <a:extLst>
                <a:ext uri="{FF2B5EF4-FFF2-40B4-BE49-F238E27FC236}">
                  <a16:creationId xmlns:a16="http://schemas.microsoft.com/office/drawing/2014/main" id="{9F414662-3BB2-8C89-218D-C8C77C4BDC19}"/>
                </a:ext>
              </a:extLst>
            </p:cNvPr>
            <p:cNvSpPr/>
            <p:nvPr/>
          </p:nvSpPr>
          <p:spPr>
            <a:xfrm>
              <a:off x="1494153" y="382087"/>
              <a:ext cx="598161" cy="166155"/>
            </a:xfrm>
            <a:custGeom>
              <a:avLst/>
              <a:gdLst>
                <a:gd name="connsiteX0" fmla="*/ 0 w 598161"/>
                <a:gd name="connsiteY0" fmla="*/ 0 h 166155"/>
                <a:gd name="connsiteX1" fmla="*/ 0 w 598161"/>
                <a:gd name="connsiteY1" fmla="*/ 99694 h 166155"/>
                <a:gd name="connsiteX2" fmla="*/ 66462 w 598161"/>
                <a:gd name="connsiteY2" fmla="*/ 166156 h 166155"/>
                <a:gd name="connsiteX3" fmla="*/ 531699 w 598161"/>
                <a:gd name="connsiteY3" fmla="*/ 166156 h 166155"/>
                <a:gd name="connsiteX4" fmla="*/ 598161 w 598161"/>
                <a:gd name="connsiteY4" fmla="*/ 99694 h 166155"/>
                <a:gd name="connsiteX5" fmla="*/ 598161 w 598161"/>
                <a:gd name="connsiteY5" fmla="*/ 0 h 166155"/>
                <a:gd name="connsiteX6" fmla="*/ 0 w 598161"/>
                <a:gd name="connsiteY6" fmla="*/ 0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0" y="0"/>
                  </a:moveTo>
                  <a:lnTo>
                    <a:pt x="0" y="99694"/>
                  </a:lnTo>
                  <a:cubicBezTo>
                    <a:pt x="0" y="136401"/>
                    <a:pt x="29755" y="166156"/>
                    <a:pt x="66462" y="166156"/>
                  </a:cubicBezTo>
                  <a:lnTo>
                    <a:pt x="531699" y="166156"/>
                  </a:lnTo>
                  <a:cubicBezTo>
                    <a:pt x="568419" y="166156"/>
                    <a:pt x="598161" y="136401"/>
                    <a:pt x="598161" y="99694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 dirty="0"/>
            </a:p>
          </p:txBody>
        </p:sp>
        <p:sp>
          <p:nvSpPr>
            <p:cNvPr id="71" name="Serbest Form: Şekil 70">
              <a:extLst>
                <a:ext uri="{FF2B5EF4-FFF2-40B4-BE49-F238E27FC236}">
                  <a16:creationId xmlns:a16="http://schemas.microsoft.com/office/drawing/2014/main" id="{3313E9E4-E52B-FD8E-F51F-950459D26923}"/>
                </a:ext>
              </a:extLst>
            </p:cNvPr>
            <p:cNvSpPr/>
            <p:nvPr/>
          </p:nvSpPr>
          <p:spPr>
            <a:xfrm>
              <a:off x="1494153" y="282394"/>
              <a:ext cx="598161" cy="166155"/>
            </a:xfrm>
            <a:custGeom>
              <a:avLst/>
              <a:gdLst>
                <a:gd name="connsiteX0" fmla="*/ 598161 w 598161"/>
                <a:gd name="connsiteY0" fmla="*/ 165127 h 166155"/>
                <a:gd name="connsiteX1" fmla="*/ 598161 w 598161"/>
                <a:gd name="connsiteY1" fmla="*/ 65434 h 166155"/>
                <a:gd name="connsiteX2" fmla="*/ 531699 w 598161"/>
                <a:gd name="connsiteY2" fmla="*/ -1028 h 166155"/>
                <a:gd name="connsiteX3" fmla="*/ 66462 w 598161"/>
                <a:gd name="connsiteY3" fmla="*/ -1028 h 166155"/>
                <a:gd name="connsiteX4" fmla="*/ 0 w 598161"/>
                <a:gd name="connsiteY4" fmla="*/ 65434 h 166155"/>
                <a:gd name="connsiteX5" fmla="*/ 0 w 598161"/>
                <a:gd name="connsiteY5" fmla="*/ 165127 h 166155"/>
                <a:gd name="connsiteX6" fmla="*/ 598161 w 598161"/>
                <a:gd name="connsiteY6" fmla="*/ 165127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598161" y="165127"/>
                  </a:moveTo>
                  <a:lnTo>
                    <a:pt x="598161" y="65434"/>
                  </a:lnTo>
                  <a:cubicBezTo>
                    <a:pt x="598161" y="28880"/>
                    <a:pt x="568419" y="-1028"/>
                    <a:pt x="531699" y="-1028"/>
                  </a:cubicBezTo>
                  <a:lnTo>
                    <a:pt x="66462" y="-1028"/>
                  </a:lnTo>
                  <a:cubicBezTo>
                    <a:pt x="29755" y="-1028"/>
                    <a:pt x="0" y="28880"/>
                    <a:pt x="0" y="65434"/>
                  </a:cubicBezTo>
                  <a:lnTo>
                    <a:pt x="0" y="165127"/>
                  </a:lnTo>
                  <a:lnTo>
                    <a:pt x="598161" y="165127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</p:grpSp>
      <p:cxnSp>
        <p:nvCxnSpPr>
          <p:cNvPr id="72" name="Düz Bağlayıcı 71">
            <a:extLst>
              <a:ext uri="{FF2B5EF4-FFF2-40B4-BE49-F238E27FC236}">
                <a16:creationId xmlns:a16="http://schemas.microsoft.com/office/drawing/2014/main" id="{287851D7-85C5-9291-34C0-787A285AA704}"/>
              </a:ext>
            </a:extLst>
          </p:cNvPr>
          <p:cNvCxnSpPr>
            <a:cxnSpLocks/>
            <a:stCxn id="75" idx="1"/>
            <a:endCxn id="70" idx="2"/>
          </p:cNvCxnSpPr>
          <p:nvPr/>
        </p:nvCxnSpPr>
        <p:spPr>
          <a:xfrm>
            <a:off x="7999343" y="4316145"/>
            <a:ext cx="2189221" cy="924214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Düz Bağlayıcı 72">
            <a:extLst>
              <a:ext uri="{FF2B5EF4-FFF2-40B4-BE49-F238E27FC236}">
                <a16:creationId xmlns:a16="http://schemas.microsoft.com/office/drawing/2014/main" id="{39B1E9F4-1311-0025-423E-05CF225BDA3D}"/>
              </a:ext>
            </a:extLst>
          </p:cNvPr>
          <p:cNvCxnSpPr>
            <a:cxnSpLocks/>
            <a:stCxn id="75" idx="2"/>
            <a:endCxn id="69" idx="1"/>
          </p:cNvCxnSpPr>
          <p:nvPr/>
        </p:nvCxnSpPr>
        <p:spPr>
          <a:xfrm>
            <a:off x="7999343" y="4765882"/>
            <a:ext cx="2083637" cy="523426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up 73">
            <a:extLst>
              <a:ext uri="{FF2B5EF4-FFF2-40B4-BE49-F238E27FC236}">
                <a16:creationId xmlns:a16="http://schemas.microsoft.com/office/drawing/2014/main" id="{3520F0C6-D1AE-C568-5C05-1C16CAEED0D9}"/>
              </a:ext>
            </a:extLst>
          </p:cNvPr>
          <p:cNvGrpSpPr/>
          <p:nvPr/>
        </p:nvGrpSpPr>
        <p:grpSpPr>
          <a:xfrm>
            <a:off x="7049077" y="4294352"/>
            <a:ext cx="950266" cy="471530"/>
            <a:chOff x="5961549" y="3215452"/>
            <a:chExt cx="1933291" cy="557966"/>
          </a:xfrm>
        </p:grpSpPr>
        <p:sp>
          <p:nvSpPr>
            <p:cNvPr id="75" name="Rectangle 46">
              <a:extLst>
                <a:ext uri="{FF2B5EF4-FFF2-40B4-BE49-F238E27FC236}">
                  <a16:creationId xmlns:a16="http://schemas.microsoft.com/office/drawing/2014/main" id="{D5038A88-9F9F-833B-F0F0-31A475E74E7D}"/>
                </a:ext>
              </a:extLst>
            </p:cNvPr>
            <p:cNvSpPr/>
            <p:nvPr/>
          </p:nvSpPr>
          <p:spPr>
            <a:xfrm>
              <a:off x="5961549" y="3241240"/>
              <a:ext cx="1933291" cy="532178"/>
            </a:xfrm>
            <a:custGeom>
              <a:avLst/>
              <a:gdLst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706" h="4322956">
                  <a:moveTo>
                    <a:pt x="0" y="0"/>
                  </a:moveTo>
                  <a:lnTo>
                    <a:pt x="3918706" y="0"/>
                  </a:lnTo>
                  <a:lnTo>
                    <a:pt x="3918706" y="4322956"/>
                  </a:lnTo>
                  <a:lnTo>
                    <a:pt x="0" y="43229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Metin kutusu 75">
                  <a:extLst>
                    <a:ext uri="{FF2B5EF4-FFF2-40B4-BE49-F238E27FC236}">
                      <a16:creationId xmlns:a16="http://schemas.microsoft.com/office/drawing/2014/main" id="{82868220-3029-E010-F3A2-95ACD960FF6B}"/>
                    </a:ext>
                  </a:extLst>
                </p:cNvPr>
                <p:cNvSpPr txBox="1"/>
                <p:nvPr/>
              </p:nvSpPr>
              <p:spPr>
                <a:xfrm>
                  <a:off x="6046978" y="3215452"/>
                  <a:ext cx="1847862" cy="4778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𝑎𝑝</m:t>
                        </m:r>
                        <m:sSub>
                          <m:sSub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tr-TR" sz="24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8" name="Metin kutusu 67">
                  <a:extLst>
                    <a:ext uri="{FF2B5EF4-FFF2-40B4-BE49-F238E27FC236}">
                      <a16:creationId xmlns:a16="http://schemas.microsoft.com/office/drawing/2014/main" id="{D8BF0634-AA62-BB2E-9AB1-FC54E1147E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978" y="3215452"/>
                  <a:ext cx="1847862" cy="477888"/>
                </a:xfrm>
                <a:prstGeom prst="rect">
                  <a:avLst/>
                </a:prstGeom>
                <a:blipFill>
                  <a:blip r:embed="rId8"/>
                  <a:stretch>
                    <a:fillRect l="-12752" r="-671" b="-268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up 85">
            <a:extLst>
              <a:ext uri="{FF2B5EF4-FFF2-40B4-BE49-F238E27FC236}">
                <a16:creationId xmlns:a16="http://schemas.microsoft.com/office/drawing/2014/main" id="{4B5FBD91-1D05-6B7E-F667-36712F76D5A4}"/>
              </a:ext>
            </a:extLst>
          </p:cNvPr>
          <p:cNvGrpSpPr/>
          <p:nvPr/>
        </p:nvGrpSpPr>
        <p:grpSpPr>
          <a:xfrm>
            <a:off x="588945" y="5318112"/>
            <a:ext cx="909210" cy="1116388"/>
            <a:chOff x="2134295" y="2976443"/>
            <a:chExt cx="909210" cy="1116388"/>
          </a:xfrm>
        </p:grpSpPr>
        <p:sp>
          <p:nvSpPr>
            <p:cNvPr id="87" name="Serbest Form: Şekil 86">
              <a:extLst>
                <a:ext uri="{FF2B5EF4-FFF2-40B4-BE49-F238E27FC236}">
                  <a16:creationId xmlns:a16="http://schemas.microsoft.com/office/drawing/2014/main" id="{E705B897-259A-5944-C7AB-971B04D023F6}"/>
                </a:ext>
              </a:extLst>
            </p:cNvPr>
            <p:cNvSpPr/>
            <p:nvPr/>
          </p:nvSpPr>
          <p:spPr>
            <a:xfrm>
              <a:off x="2134295" y="3615447"/>
              <a:ext cx="909210" cy="477384"/>
            </a:xfrm>
            <a:custGeom>
              <a:avLst/>
              <a:gdLst>
                <a:gd name="connsiteX0" fmla="*/ 609600 w 609600"/>
                <a:gd name="connsiteY0" fmla="*/ 152400 h 304800"/>
                <a:gd name="connsiteX1" fmla="*/ 579120 w 609600"/>
                <a:gd name="connsiteY1" fmla="*/ 91440 h 304800"/>
                <a:gd name="connsiteX2" fmla="*/ 430530 w 609600"/>
                <a:gd name="connsiteY2" fmla="*/ 19050 h 304800"/>
                <a:gd name="connsiteX3" fmla="*/ 304800 w 609600"/>
                <a:gd name="connsiteY3" fmla="*/ 0 h 304800"/>
                <a:gd name="connsiteX4" fmla="*/ 179070 w 609600"/>
                <a:gd name="connsiteY4" fmla="*/ 19050 h 304800"/>
                <a:gd name="connsiteX5" fmla="*/ 30480 w 609600"/>
                <a:gd name="connsiteY5" fmla="*/ 91440 h 304800"/>
                <a:gd name="connsiteX6" fmla="*/ 0 w 609600"/>
                <a:gd name="connsiteY6" fmla="*/ 152400 h 304800"/>
                <a:gd name="connsiteX7" fmla="*/ 0 w 609600"/>
                <a:gd name="connsiteY7" fmla="*/ 304800 h 304800"/>
                <a:gd name="connsiteX8" fmla="*/ 609600 w 609600"/>
                <a:gd name="connsiteY8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" h="304800">
                  <a:moveTo>
                    <a:pt x="609600" y="152400"/>
                  </a:moveTo>
                  <a:cubicBezTo>
                    <a:pt x="609103" y="128536"/>
                    <a:pt x="597913" y="106157"/>
                    <a:pt x="579120" y="91440"/>
                  </a:cubicBezTo>
                  <a:cubicBezTo>
                    <a:pt x="537210" y="57150"/>
                    <a:pt x="483870" y="34290"/>
                    <a:pt x="430530" y="19050"/>
                  </a:cubicBezTo>
                  <a:cubicBezTo>
                    <a:pt x="389779" y="6575"/>
                    <a:pt x="347417" y="157"/>
                    <a:pt x="304800" y="0"/>
                  </a:cubicBezTo>
                  <a:cubicBezTo>
                    <a:pt x="262230" y="734"/>
                    <a:pt x="219947" y="7141"/>
                    <a:pt x="179070" y="19050"/>
                  </a:cubicBezTo>
                  <a:cubicBezTo>
                    <a:pt x="125800" y="34595"/>
                    <a:pt x="75555" y="59073"/>
                    <a:pt x="30480" y="91440"/>
                  </a:cubicBezTo>
                  <a:cubicBezTo>
                    <a:pt x="11687" y="106157"/>
                    <a:pt x="497" y="128536"/>
                    <a:pt x="0" y="152400"/>
                  </a:cubicBezTo>
                  <a:lnTo>
                    <a:pt x="0" y="304800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dirty="0"/>
            </a:p>
          </p:txBody>
        </p:sp>
        <p:sp>
          <p:nvSpPr>
            <p:cNvPr id="88" name="Serbest Form: Şekil 87">
              <a:extLst>
                <a:ext uri="{FF2B5EF4-FFF2-40B4-BE49-F238E27FC236}">
                  <a16:creationId xmlns:a16="http://schemas.microsoft.com/office/drawing/2014/main" id="{5A944A21-192E-66AA-F00B-46A46AB54DD4}"/>
                </a:ext>
              </a:extLst>
            </p:cNvPr>
            <p:cNvSpPr/>
            <p:nvPr/>
          </p:nvSpPr>
          <p:spPr>
            <a:xfrm>
              <a:off x="2375379" y="3198602"/>
              <a:ext cx="451333" cy="364664"/>
            </a:xfrm>
            <a:custGeom>
              <a:avLst/>
              <a:gdLst>
                <a:gd name="connsiteX0" fmla="*/ 420175 w 451333"/>
                <a:gd name="connsiteY0" fmla="*/ 95918 h 364664"/>
                <a:gd name="connsiteX1" fmla="*/ 356637 w 451333"/>
                <a:gd name="connsiteY1" fmla="*/ 0 h 364664"/>
                <a:gd name="connsiteX2" fmla="*/ 266829 w 451333"/>
                <a:gd name="connsiteY2" fmla="*/ 72702 h 364664"/>
                <a:gd name="connsiteX3" fmla="*/ 119439 w 451333"/>
                <a:gd name="connsiteY3" fmla="*/ 139753 h 364664"/>
                <a:gd name="connsiteX4" fmla="*/ 100077 w 451333"/>
                <a:gd name="connsiteY4" fmla="*/ 130178 h 364664"/>
                <a:gd name="connsiteX5" fmla="*/ 105235 w 451333"/>
                <a:gd name="connsiteY5" fmla="*/ 113177 h 364664"/>
                <a:gd name="connsiteX6" fmla="*/ 138989 w 451333"/>
                <a:gd name="connsiteY6" fmla="*/ 66287 h 364664"/>
                <a:gd name="connsiteX7" fmla="*/ 143571 w 451333"/>
                <a:gd name="connsiteY7" fmla="*/ 55290 h 364664"/>
                <a:gd name="connsiteX8" fmla="*/ 111039 w 451333"/>
                <a:gd name="connsiteY8" fmla="*/ 83546 h 364664"/>
                <a:gd name="connsiteX9" fmla="*/ 29172 w 451333"/>
                <a:gd name="connsiteY9" fmla="*/ 123716 h 364664"/>
                <a:gd name="connsiteX10" fmla="*/ 4582 w 451333"/>
                <a:gd name="connsiteY10" fmla="*/ 177326 h 364664"/>
                <a:gd name="connsiteX11" fmla="*/ 0 w 451333"/>
                <a:gd name="connsiteY11" fmla="*/ 212150 h 364664"/>
                <a:gd name="connsiteX12" fmla="*/ 318354 w 451333"/>
                <a:gd name="connsiteY12" fmla="*/ 346652 h 364664"/>
                <a:gd name="connsiteX13" fmla="*/ 451333 w 451333"/>
                <a:gd name="connsiteY13" fmla="*/ 215815 h 364664"/>
                <a:gd name="connsiteX14" fmla="*/ 420175 w 451333"/>
                <a:gd name="connsiteY14" fmla="*/ 95918 h 36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1333" h="364664">
                  <a:moveTo>
                    <a:pt x="420175" y="95918"/>
                  </a:moveTo>
                  <a:cubicBezTo>
                    <a:pt x="404696" y="60515"/>
                    <a:pt x="383198" y="28062"/>
                    <a:pt x="356637" y="0"/>
                  </a:cubicBezTo>
                  <a:cubicBezTo>
                    <a:pt x="329933" y="27975"/>
                    <a:pt x="299751" y="52408"/>
                    <a:pt x="266829" y="72702"/>
                  </a:cubicBezTo>
                  <a:cubicBezTo>
                    <a:pt x="219907" y="99619"/>
                    <a:pt x="170561" y="122068"/>
                    <a:pt x="119439" y="139753"/>
                  </a:cubicBezTo>
                  <a:cubicBezTo>
                    <a:pt x="111448" y="142456"/>
                    <a:pt x="102780" y="138169"/>
                    <a:pt x="100077" y="130178"/>
                  </a:cubicBezTo>
                  <a:cubicBezTo>
                    <a:pt x="97984" y="123992"/>
                    <a:pt x="100057" y="117159"/>
                    <a:pt x="105235" y="113177"/>
                  </a:cubicBezTo>
                  <a:cubicBezTo>
                    <a:pt x="119639" y="100078"/>
                    <a:pt x="131139" y="84104"/>
                    <a:pt x="138989" y="66287"/>
                  </a:cubicBezTo>
                  <a:cubicBezTo>
                    <a:pt x="140822" y="62316"/>
                    <a:pt x="142350" y="58803"/>
                    <a:pt x="143571" y="55290"/>
                  </a:cubicBezTo>
                  <a:cubicBezTo>
                    <a:pt x="133621" y="65690"/>
                    <a:pt x="122731" y="75149"/>
                    <a:pt x="111039" y="83546"/>
                  </a:cubicBezTo>
                  <a:cubicBezTo>
                    <a:pt x="86074" y="101230"/>
                    <a:pt x="58435" y="114791"/>
                    <a:pt x="29172" y="123716"/>
                  </a:cubicBezTo>
                  <a:cubicBezTo>
                    <a:pt x="17571" y="139819"/>
                    <a:pt x="9218" y="158028"/>
                    <a:pt x="4582" y="177326"/>
                  </a:cubicBezTo>
                  <a:cubicBezTo>
                    <a:pt x="2264" y="188816"/>
                    <a:pt x="732" y="200452"/>
                    <a:pt x="0" y="212150"/>
                  </a:cubicBezTo>
                  <a:cubicBezTo>
                    <a:pt x="50769" y="337202"/>
                    <a:pt x="193301" y="397421"/>
                    <a:pt x="318354" y="346652"/>
                  </a:cubicBezTo>
                  <a:cubicBezTo>
                    <a:pt x="378237" y="322341"/>
                    <a:pt x="426053" y="275297"/>
                    <a:pt x="451333" y="215815"/>
                  </a:cubicBezTo>
                  <a:cubicBezTo>
                    <a:pt x="445791" y="174745"/>
                    <a:pt x="435330" y="134490"/>
                    <a:pt x="420175" y="9591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/>
            </a:p>
          </p:txBody>
        </p:sp>
        <p:sp>
          <p:nvSpPr>
            <p:cNvPr id="89" name="Serbest Form: Şekil 88">
              <a:extLst>
                <a:ext uri="{FF2B5EF4-FFF2-40B4-BE49-F238E27FC236}">
                  <a16:creationId xmlns:a16="http://schemas.microsoft.com/office/drawing/2014/main" id="{9A3FDDEF-E706-4D67-8919-FD902F193A9D}"/>
                </a:ext>
              </a:extLst>
            </p:cNvPr>
            <p:cNvSpPr/>
            <p:nvPr/>
          </p:nvSpPr>
          <p:spPr>
            <a:xfrm>
              <a:off x="2342083" y="2976443"/>
              <a:ext cx="523119" cy="379017"/>
            </a:xfrm>
            <a:custGeom>
              <a:avLst/>
              <a:gdLst>
                <a:gd name="connsiteX0" fmla="*/ 41544 w 523119"/>
                <a:gd name="connsiteY0" fmla="*/ 322964 h 379017"/>
                <a:gd name="connsiteX1" fmla="*/ 49792 w 523119"/>
                <a:gd name="connsiteY1" fmla="*/ 317618 h 379017"/>
                <a:gd name="connsiteX2" fmla="*/ 126160 w 523119"/>
                <a:gd name="connsiteY2" fmla="*/ 280962 h 379017"/>
                <a:gd name="connsiteX3" fmla="*/ 183283 w 523119"/>
                <a:gd name="connsiteY3" fmla="*/ 220478 h 379017"/>
                <a:gd name="connsiteX4" fmla="*/ 197182 w 523119"/>
                <a:gd name="connsiteY4" fmla="*/ 212994 h 379017"/>
                <a:gd name="connsiteX5" fmla="*/ 210164 w 523119"/>
                <a:gd name="connsiteY5" fmla="*/ 221853 h 379017"/>
                <a:gd name="connsiteX6" fmla="*/ 199625 w 523119"/>
                <a:gd name="connsiteY6" fmla="*/ 301428 h 379017"/>
                <a:gd name="connsiteX7" fmla="*/ 193516 w 523119"/>
                <a:gd name="connsiteY7" fmla="*/ 313342 h 379017"/>
                <a:gd name="connsiteX8" fmla="*/ 283783 w 523119"/>
                <a:gd name="connsiteY8" fmla="*/ 268743 h 379017"/>
                <a:gd name="connsiteX9" fmla="*/ 377562 w 523119"/>
                <a:gd name="connsiteY9" fmla="*/ 189931 h 379017"/>
                <a:gd name="connsiteX10" fmla="*/ 388406 w 523119"/>
                <a:gd name="connsiteY10" fmla="*/ 184433 h 379017"/>
                <a:gd name="connsiteX11" fmla="*/ 400014 w 523119"/>
                <a:gd name="connsiteY11" fmla="*/ 188557 h 379017"/>
                <a:gd name="connsiteX12" fmla="*/ 481881 w 523119"/>
                <a:gd name="connsiteY12" fmla="*/ 306621 h 379017"/>
                <a:gd name="connsiteX13" fmla="*/ 504791 w 523119"/>
                <a:gd name="connsiteY13" fmla="*/ 379018 h 379017"/>
                <a:gd name="connsiteX14" fmla="*/ 523119 w 523119"/>
                <a:gd name="connsiteY14" fmla="*/ 328615 h 379017"/>
                <a:gd name="connsiteX15" fmla="*/ 428881 w 523119"/>
                <a:gd name="connsiteY15" fmla="*/ 127768 h 379017"/>
                <a:gd name="connsiteX16" fmla="*/ 479895 w 523119"/>
                <a:gd name="connsiteY16" fmla="*/ 102567 h 379017"/>
                <a:gd name="connsiteX17" fmla="*/ 485424 w 523119"/>
                <a:gd name="connsiteY17" fmla="*/ 84832 h 379017"/>
                <a:gd name="connsiteX18" fmla="*/ 471647 w 523119"/>
                <a:gd name="connsiteY18" fmla="*/ 77976 h 379017"/>
                <a:gd name="connsiteX19" fmla="*/ 399098 w 523119"/>
                <a:gd name="connsiteY19" fmla="*/ 91111 h 379017"/>
                <a:gd name="connsiteX20" fmla="*/ 416968 w 523119"/>
                <a:gd name="connsiteY20" fmla="*/ 65299 h 379017"/>
                <a:gd name="connsiteX21" fmla="*/ 415288 w 523119"/>
                <a:gd name="connsiteY21" fmla="*/ 48345 h 379017"/>
                <a:gd name="connsiteX22" fmla="*/ 398334 w 523119"/>
                <a:gd name="connsiteY22" fmla="*/ 47429 h 379017"/>
                <a:gd name="connsiteX23" fmla="*/ 359845 w 523119"/>
                <a:gd name="connsiteY23" fmla="*/ 76449 h 379017"/>
                <a:gd name="connsiteX24" fmla="*/ 321508 w 523119"/>
                <a:gd name="connsiteY24" fmla="*/ 6649 h 379017"/>
                <a:gd name="connsiteX25" fmla="*/ 303599 w 523119"/>
                <a:gd name="connsiteY25" fmla="*/ 1717 h 379017"/>
                <a:gd name="connsiteX26" fmla="*/ 297071 w 523119"/>
                <a:gd name="connsiteY26" fmla="*/ 14896 h 379017"/>
                <a:gd name="connsiteX27" fmla="*/ 305471 w 523119"/>
                <a:gd name="connsiteY27" fmla="*/ 71256 h 379017"/>
                <a:gd name="connsiteX28" fmla="*/ 261178 w 523119"/>
                <a:gd name="connsiteY28" fmla="*/ 67285 h 379017"/>
                <a:gd name="connsiteX29" fmla="*/ 0 w 523119"/>
                <a:gd name="connsiteY29" fmla="*/ 328768 h 379017"/>
                <a:gd name="connsiteX30" fmla="*/ 13899 w 523119"/>
                <a:gd name="connsiteY30" fmla="*/ 374589 h 379017"/>
                <a:gd name="connsiteX31" fmla="*/ 41544 w 523119"/>
                <a:gd name="connsiteY31" fmla="*/ 322964 h 37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23119" h="379017">
                  <a:moveTo>
                    <a:pt x="41544" y="322964"/>
                  </a:moveTo>
                  <a:cubicBezTo>
                    <a:pt x="43629" y="320322"/>
                    <a:pt x="46529" y="318443"/>
                    <a:pt x="49792" y="317618"/>
                  </a:cubicBezTo>
                  <a:cubicBezTo>
                    <a:pt x="77139" y="309810"/>
                    <a:pt x="102962" y="297414"/>
                    <a:pt x="126160" y="280962"/>
                  </a:cubicBezTo>
                  <a:cubicBezTo>
                    <a:pt x="148674" y="264390"/>
                    <a:pt x="168023" y="243902"/>
                    <a:pt x="183283" y="220478"/>
                  </a:cubicBezTo>
                  <a:cubicBezTo>
                    <a:pt x="186168" y="215597"/>
                    <a:pt x="191518" y="212716"/>
                    <a:pt x="197182" y="212994"/>
                  </a:cubicBezTo>
                  <a:cubicBezTo>
                    <a:pt x="202813" y="213323"/>
                    <a:pt x="207804" y="216729"/>
                    <a:pt x="210164" y="221853"/>
                  </a:cubicBezTo>
                  <a:cubicBezTo>
                    <a:pt x="211539" y="224755"/>
                    <a:pt x="222994" y="252400"/>
                    <a:pt x="199625" y="301428"/>
                  </a:cubicBezTo>
                  <a:cubicBezTo>
                    <a:pt x="197640" y="305705"/>
                    <a:pt x="195501" y="309676"/>
                    <a:pt x="193516" y="313342"/>
                  </a:cubicBezTo>
                  <a:cubicBezTo>
                    <a:pt x="224671" y="300739"/>
                    <a:pt x="254844" y="285832"/>
                    <a:pt x="283783" y="268743"/>
                  </a:cubicBezTo>
                  <a:cubicBezTo>
                    <a:pt x="318872" y="247400"/>
                    <a:pt x="350498" y="220824"/>
                    <a:pt x="377562" y="189931"/>
                  </a:cubicBezTo>
                  <a:cubicBezTo>
                    <a:pt x="380260" y="186676"/>
                    <a:pt x="384186" y="184686"/>
                    <a:pt x="388406" y="184433"/>
                  </a:cubicBezTo>
                  <a:cubicBezTo>
                    <a:pt x="392683" y="184117"/>
                    <a:pt x="396896" y="185613"/>
                    <a:pt x="400014" y="188557"/>
                  </a:cubicBezTo>
                  <a:cubicBezTo>
                    <a:pt x="434610" y="222307"/>
                    <a:pt x="462404" y="262387"/>
                    <a:pt x="481881" y="306621"/>
                  </a:cubicBezTo>
                  <a:cubicBezTo>
                    <a:pt x="491202" y="330188"/>
                    <a:pt x="498857" y="354380"/>
                    <a:pt x="504791" y="379018"/>
                  </a:cubicBezTo>
                  <a:cubicBezTo>
                    <a:pt x="515883" y="364471"/>
                    <a:pt x="522276" y="346888"/>
                    <a:pt x="523119" y="328615"/>
                  </a:cubicBezTo>
                  <a:cubicBezTo>
                    <a:pt x="523200" y="250969"/>
                    <a:pt x="488650" y="177332"/>
                    <a:pt x="428881" y="127768"/>
                  </a:cubicBezTo>
                  <a:lnTo>
                    <a:pt x="479895" y="102567"/>
                  </a:lnTo>
                  <a:cubicBezTo>
                    <a:pt x="486319" y="99196"/>
                    <a:pt x="488795" y="91256"/>
                    <a:pt x="485424" y="84832"/>
                  </a:cubicBezTo>
                  <a:cubicBezTo>
                    <a:pt x="482791" y="79815"/>
                    <a:pt x="477237" y="77051"/>
                    <a:pt x="471647" y="77976"/>
                  </a:cubicBezTo>
                  <a:lnTo>
                    <a:pt x="399098" y="91111"/>
                  </a:lnTo>
                  <a:lnTo>
                    <a:pt x="416968" y="65299"/>
                  </a:lnTo>
                  <a:cubicBezTo>
                    <a:pt x="420580" y="59985"/>
                    <a:pt x="419873" y="52847"/>
                    <a:pt x="415288" y="48345"/>
                  </a:cubicBezTo>
                  <a:cubicBezTo>
                    <a:pt x="410648" y="43875"/>
                    <a:pt x="403430" y="43485"/>
                    <a:pt x="398334" y="47429"/>
                  </a:cubicBezTo>
                  <a:lnTo>
                    <a:pt x="359845" y="76449"/>
                  </a:lnTo>
                  <a:lnTo>
                    <a:pt x="321508" y="6649"/>
                  </a:lnTo>
                  <a:cubicBezTo>
                    <a:pt x="317925" y="341"/>
                    <a:pt x="309907" y="-1866"/>
                    <a:pt x="303599" y="1717"/>
                  </a:cubicBezTo>
                  <a:cubicBezTo>
                    <a:pt x="298937" y="4365"/>
                    <a:pt x="296353" y="9583"/>
                    <a:pt x="297071" y="14896"/>
                  </a:cubicBezTo>
                  <a:lnTo>
                    <a:pt x="305471" y="71256"/>
                  </a:lnTo>
                  <a:cubicBezTo>
                    <a:pt x="290844" y="68694"/>
                    <a:pt x="276027" y="67367"/>
                    <a:pt x="261178" y="67285"/>
                  </a:cubicBezTo>
                  <a:cubicBezTo>
                    <a:pt x="116884" y="67453"/>
                    <a:pt x="0" y="184474"/>
                    <a:pt x="0" y="328768"/>
                  </a:cubicBezTo>
                  <a:cubicBezTo>
                    <a:pt x="307" y="345033"/>
                    <a:pt x="5118" y="360894"/>
                    <a:pt x="13899" y="374589"/>
                  </a:cubicBezTo>
                  <a:cubicBezTo>
                    <a:pt x="20433" y="356074"/>
                    <a:pt x="29756" y="338665"/>
                    <a:pt x="41544" y="32296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Metin kutusu 89">
                <a:extLst>
                  <a:ext uri="{FF2B5EF4-FFF2-40B4-BE49-F238E27FC236}">
                    <a16:creationId xmlns:a16="http://schemas.microsoft.com/office/drawing/2014/main" id="{E052EC0B-75DA-9338-07C2-94C1837D5398}"/>
                  </a:ext>
                </a:extLst>
              </p:cNvPr>
              <p:cNvSpPr txBox="1"/>
              <p:nvPr/>
            </p:nvSpPr>
            <p:spPr>
              <a:xfrm>
                <a:off x="1472008" y="5697129"/>
                <a:ext cx="624898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tr-TR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0" name="Metin kutusu 89">
                <a:extLst>
                  <a:ext uri="{FF2B5EF4-FFF2-40B4-BE49-F238E27FC236}">
                    <a16:creationId xmlns:a16="http://schemas.microsoft.com/office/drawing/2014/main" id="{E052EC0B-75DA-9338-07C2-94C1837D5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008" y="5697129"/>
                <a:ext cx="624898" cy="413511"/>
              </a:xfrm>
              <a:prstGeom prst="rect">
                <a:avLst/>
              </a:prstGeom>
              <a:blipFill>
                <a:blip r:embed="rId9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46">
            <a:extLst>
              <a:ext uri="{FF2B5EF4-FFF2-40B4-BE49-F238E27FC236}">
                <a16:creationId xmlns:a16="http://schemas.microsoft.com/office/drawing/2014/main" id="{B9FC518B-A5AB-9E71-897C-B076AA0C60A0}"/>
              </a:ext>
            </a:extLst>
          </p:cNvPr>
          <p:cNvSpPr/>
          <p:nvPr/>
        </p:nvSpPr>
        <p:spPr>
          <a:xfrm>
            <a:off x="415600" y="5277528"/>
            <a:ext cx="1635822" cy="1201676"/>
          </a:xfrm>
          <a:prstGeom prst="rect">
            <a:avLst/>
          </a:prstGeom>
          <a:noFill/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Düz Bağlayıcı 91">
            <a:extLst>
              <a:ext uri="{FF2B5EF4-FFF2-40B4-BE49-F238E27FC236}">
                <a16:creationId xmlns:a16="http://schemas.microsoft.com/office/drawing/2014/main" id="{748E65AC-C3C1-895E-C1A9-99A1087A0974}"/>
              </a:ext>
            </a:extLst>
          </p:cNvPr>
          <p:cNvCxnSpPr>
            <a:cxnSpLocks/>
            <a:stCxn id="95" idx="1"/>
          </p:cNvCxnSpPr>
          <p:nvPr/>
        </p:nvCxnSpPr>
        <p:spPr>
          <a:xfrm flipV="1">
            <a:off x="7568249" y="5631954"/>
            <a:ext cx="2514731" cy="352756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Düz Bağlayıcı 92">
            <a:extLst>
              <a:ext uri="{FF2B5EF4-FFF2-40B4-BE49-F238E27FC236}">
                <a16:creationId xmlns:a16="http://schemas.microsoft.com/office/drawing/2014/main" id="{DFADD34C-F3A1-F99B-5636-52CC5AAAB1EC}"/>
              </a:ext>
            </a:extLst>
          </p:cNvPr>
          <p:cNvCxnSpPr>
            <a:cxnSpLocks/>
            <a:stCxn id="95" idx="2"/>
          </p:cNvCxnSpPr>
          <p:nvPr/>
        </p:nvCxnSpPr>
        <p:spPr>
          <a:xfrm flipV="1">
            <a:off x="7568249" y="5876698"/>
            <a:ext cx="2620315" cy="585900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up 93">
            <a:extLst>
              <a:ext uri="{FF2B5EF4-FFF2-40B4-BE49-F238E27FC236}">
                <a16:creationId xmlns:a16="http://schemas.microsoft.com/office/drawing/2014/main" id="{2A0BA580-CF25-B0AE-FE5C-85BD75F07740}"/>
              </a:ext>
            </a:extLst>
          </p:cNvPr>
          <p:cNvGrpSpPr/>
          <p:nvPr/>
        </p:nvGrpSpPr>
        <p:grpSpPr>
          <a:xfrm>
            <a:off x="6617983" y="5958922"/>
            <a:ext cx="950266" cy="503676"/>
            <a:chOff x="5961549" y="3215452"/>
            <a:chExt cx="1933291" cy="503676"/>
          </a:xfrm>
        </p:grpSpPr>
        <p:sp>
          <p:nvSpPr>
            <p:cNvPr id="95" name="Rectangle 46">
              <a:extLst>
                <a:ext uri="{FF2B5EF4-FFF2-40B4-BE49-F238E27FC236}">
                  <a16:creationId xmlns:a16="http://schemas.microsoft.com/office/drawing/2014/main" id="{23051442-1FB5-8EE7-A3BC-6B1E1AC053F5}"/>
                </a:ext>
              </a:extLst>
            </p:cNvPr>
            <p:cNvSpPr/>
            <p:nvPr/>
          </p:nvSpPr>
          <p:spPr>
            <a:xfrm>
              <a:off x="5961549" y="3241240"/>
              <a:ext cx="1933291" cy="477888"/>
            </a:xfrm>
            <a:custGeom>
              <a:avLst/>
              <a:gdLst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706" h="4322956">
                  <a:moveTo>
                    <a:pt x="0" y="0"/>
                  </a:moveTo>
                  <a:lnTo>
                    <a:pt x="3918706" y="0"/>
                  </a:lnTo>
                  <a:lnTo>
                    <a:pt x="3918706" y="4322956"/>
                  </a:lnTo>
                  <a:lnTo>
                    <a:pt x="0" y="43229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Metin kutusu 95">
                  <a:extLst>
                    <a:ext uri="{FF2B5EF4-FFF2-40B4-BE49-F238E27FC236}">
                      <a16:creationId xmlns:a16="http://schemas.microsoft.com/office/drawing/2014/main" id="{FF2C4464-499E-9D65-A0A6-A575F7BF73CB}"/>
                    </a:ext>
                  </a:extLst>
                </p:cNvPr>
                <p:cNvSpPr txBox="1"/>
                <p:nvPr/>
              </p:nvSpPr>
              <p:spPr>
                <a:xfrm>
                  <a:off x="6046978" y="3215452"/>
                  <a:ext cx="1847862" cy="4778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𝑎𝑝</m:t>
                        </m:r>
                        <m:sSub>
                          <m:sSub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tr-TR" sz="24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3" name="Metin kutusu 152">
                  <a:extLst>
                    <a:ext uri="{FF2B5EF4-FFF2-40B4-BE49-F238E27FC236}">
                      <a16:creationId xmlns:a16="http://schemas.microsoft.com/office/drawing/2014/main" id="{AFE7DA1B-4451-BEDF-F90A-3A3DB13F31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978" y="3215452"/>
                  <a:ext cx="1847862" cy="477888"/>
                </a:xfrm>
                <a:prstGeom prst="rect">
                  <a:avLst/>
                </a:prstGeom>
                <a:blipFill>
                  <a:blip r:embed="rId10"/>
                  <a:stretch>
                    <a:fillRect l="-14094" r="-671"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8C1D144-0281-BEB3-D4D5-3924871ACB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27</a:t>
            </a:fld>
            <a:endParaRPr lang="en"/>
          </a:p>
        </p:txBody>
      </p:sp>
      <p:graphicFrame>
        <p:nvGraphicFramePr>
          <p:cNvPr id="12" name="Tablo 11">
            <a:extLst>
              <a:ext uri="{FF2B5EF4-FFF2-40B4-BE49-F238E27FC236}">
                <a16:creationId xmlns:a16="http://schemas.microsoft.com/office/drawing/2014/main" id="{7C397E97-5899-47FB-F653-75A1CB5FA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93939"/>
              </p:ext>
            </p:extLst>
          </p:nvPr>
        </p:nvGraphicFramePr>
        <p:xfrm>
          <a:off x="5232770" y="1579446"/>
          <a:ext cx="3600857" cy="25603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87962">
                  <a:extLst>
                    <a:ext uri="{9D8B030D-6E8A-4147-A177-3AD203B41FA5}">
                      <a16:colId xmlns:a16="http://schemas.microsoft.com/office/drawing/2014/main" val="4256972674"/>
                    </a:ext>
                  </a:extLst>
                </a:gridCol>
                <a:gridCol w="1209368">
                  <a:extLst>
                    <a:ext uri="{9D8B030D-6E8A-4147-A177-3AD203B41FA5}">
                      <a16:colId xmlns:a16="http://schemas.microsoft.com/office/drawing/2014/main" val="3538919088"/>
                    </a:ext>
                  </a:extLst>
                </a:gridCol>
                <a:gridCol w="903527">
                  <a:extLst>
                    <a:ext uri="{9D8B030D-6E8A-4147-A177-3AD203B41FA5}">
                      <a16:colId xmlns:a16="http://schemas.microsoft.com/office/drawing/2014/main" val="2612235605"/>
                    </a:ext>
                  </a:extLst>
                </a:gridCol>
              </a:tblGrid>
              <a:tr h="6093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Long-Term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Keys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Privacy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689325"/>
                  </a:ext>
                </a:extLst>
              </a:tr>
              <a:tr h="609384">
                <a:tc>
                  <a:txBody>
                    <a:bodyPr/>
                    <a:lstStyle/>
                    <a:p>
                      <a:r>
                        <a:rPr lang="tr-TR" dirty="0" err="1"/>
                        <a:t>Threshold</a:t>
                      </a:r>
                      <a:r>
                        <a:rPr lang="tr-TR" dirty="0"/>
                        <a:t> Sig.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2453033"/>
                  </a:ext>
                </a:extLst>
              </a:tr>
              <a:tr h="609384">
                <a:tc>
                  <a:txBody>
                    <a:bodyPr/>
                    <a:lstStyle/>
                    <a:p>
                      <a:r>
                        <a:rPr lang="tr-TR" dirty="0"/>
                        <a:t>Multi-</a:t>
                      </a:r>
                      <a:r>
                        <a:rPr lang="tr-TR" dirty="0" err="1"/>
                        <a:t>Signature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9663557"/>
                  </a:ext>
                </a:extLst>
              </a:tr>
              <a:tr h="609384">
                <a:tc>
                  <a:txBody>
                    <a:bodyPr/>
                    <a:lstStyle/>
                    <a:p>
                      <a:r>
                        <a:rPr lang="tr-TR" dirty="0" err="1"/>
                        <a:t>randBLS’s</a:t>
                      </a:r>
                      <a:r>
                        <a:rPr lang="tr-TR" dirty="0"/>
                        <a:t> (</a:t>
                      </a:r>
                      <a:r>
                        <a:rPr lang="tr-TR" dirty="0" err="1"/>
                        <a:t>Ours</a:t>
                      </a:r>
                      <a:r>
                        <a:rPr lang="tr-TR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244740"/>
                  </a:ext>
                </a:extLst>
              </a:tr>
            </a:tbl>
          </a:graphicData>
        </a:graphic>
      </p:graphicFrame>
      <p:sp>
        <p:nvSpPr>
          <p:cNvPr id="23" name="Dikdörtgen 22">
            <a:extLst>
              <a:ext uri="{FF2B5EF4-FFF2-40B4-BE49-F238E27FC236}">
                <a16:creationId xmlns:a16="http://schemas.microsoft.com/office/drawing/2014/main" id="{073FFDD7-955B-189B-5CEE-FAA61B28C16F}"/>
              </a:ext>
            </a:extLst>
          </p:cNvPr>
          <p:cNvSpPr/>
          <p:nvPr/>
        </p:nvSpPr>
        <p:spPr>
          <a:xfrm>
            <a:off x="399981" y="4252587"/>
            <a:ext cx="6027842" cy="2252461"/>
          </a:xfrm>
          <a:prstGeom prst="rect">
            <a:avLst/>
          </a:prstGeom>
          <a:solidFill>
            <a:schemeClr val="accent5">
              <a:alpha val="92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400" dirty="0" err="1"/>
              <a:t>Defined</a:t>
            </a:r>
            <a:r>
              <a:rPr lang="tr-TR" sz="2400" dirty="0"/>
              <a:t> Multi-</a:t>
            </a:r>
            <a:r>
              <a:rPr lang="tr-TR" sz="2400" dirty="0" err="1"/>
              <a:t>signatures</a:t>
            </a:r>
            <a:r>
              <a:rPr lang="tr-TR" sz="2400" dirty="0"/>
              <a:t> </a:t>
            </a:r>
            <a:r>
              <a:rPr lang="tr-TR" sz="2400" dirty="0" err="1"/>
              <a:t>with</a:t>
            </a:r>
            <a:r>
              <a:rPr lang="tr-TR" sz="2400" dirty="0"/>
              <a:t> </a:t>
            </a:r>
            <a:r>
              <a:rPr lang="tr-TR" sz="2400" i="1" dirty="0" err="1"/>
              <a:t>Verifiable</a:t>
            </a:r>
            <a:r>
              <a:rPr lang="tr-TR" sz="2400" dirty="0"/>
              <a:t> </a:t>
            </a:r>
            <a:r>
              <a:rPr lang="tr-TR" sz="2400" dirty="0" err="1"/>
              <a:t>KAg</a:t>
            </a:r>
            <a:endParaRPr lang="tr-T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400" dirty="0" err="1"/>
              <a:t>Privacy</a:t>
            </a:r>
            <a:r>
              <a:rPr lang="tr-TR" sz="2400" dirty="0"/>
              <a:t> </a:t>
            </a:r>
            <a:r>
              <a:rPr lang="tr-TR" sz="2400" dirty="0" err="1"/>
              <a:t>Properties</a:t>
            </a:r>
            <a:r>
              <a:rPr lang="tr-TR" sz="2400" dirty="0"/>
              <a:t> of Multi-</a:t>
            </a:r>
            <a:r>
              <a:rPr lang="tr-TR" sz="2400" dirty="0" err="1"/>
              <a:t>Signatures</a:t>
            </a:r>
            <a:endParaRPr lang="tr-TR" sz="2400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tr-TR" sz="2400" dirty="0" err="1"/>
              <a:t>Known-Public-Key</a:t>
            </a:r>
            <a:endParaRPr lang="tr-TR" sz="2400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tr-TR" sz="2400" dirty="0" err="1"/>
              <a:t>All</a:t>
            </a:r>
            <a:r>
              <a:rPr lang="tr-TR" sz="2400" dirty="0"/>
              <a:t>-but-</a:t>
            </a:r>
            <a:r>
              <a:rPr lang="tr-TR" sz="2400" dirty="0" err="1"/>
              <a:t>One</a:t>
            </a:r>
            <a:r>
              <a:rPr lang="tr-TR" sz="2400" dirty="0"/>
              <a:t>-</a:t>
            </a:r>
            <a:r>
              <a:rPr lang="tr-TR" sz="2400" dirty="0" err="1"/>
              <a:t>Public-Key</a:t>
            </a:r>
            <a:endParaRPr lang="tr-T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400" dirty="0"/>
              <a:t>randBLS-1: </a:t>
            </a:r>
            <a:r>
              <a:rPr lang="tr-TR" sz="2400" dirty="0" err="1"/>
              <a:t>Weakly</a:t>
            </a:r>
            <a:r>
              <a:rPr lang="tr-TR" sz="2400" dirty="0"/>
              <a:t> </a:t>
            </a:r>
            <a:r>
              <a:rPr lang="tr-TR" sz="2400" dirty="0" err="1"/>
              <a:t>Unforgeable</a:t>
            </a:r>
            <a:endParaRPr lang="tr-TR" sz="2400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tr-TR" sz="2400" dirty="0"/>
              <a:t>randBLS-2: </a:t>
            </a:r>
            <a:r>
              <a:rPr lang="tr-TR" sz="2400" dirty="0" err="1"/>
              <a:t>Group</a:t>
            </a:r>
            <a:r>
              <a:rPr lang="tr-TR" sz="2400" dirty="0"/>
              <a:t> </a:t>
            </a:r>
            <a:r>
              <a:rPr lang="tr-TR" sz="2400" dirty="0" err="1"/>
              <a:t>Unforgeable</a:t>
            </a:r>
            <a:endParaRPr lang="tr-TR" sz="2400" dirty="0"/>
          </a:p>
        </p:txBody>
      </p:sp>
      <p:graphicFrame>
        <p:nvGraphicFramePr>
          <p:cNvPr id="25" name="Tablo 24">
            <a:extLst>
              <a:ext uri="{FF2B5EF4-FFF2-40B4-BE49-F238E27FC236}">
                <a16:creationId xmlns:a16="http://schemas.microsoft.com/office/drawing/2014/main" id="{CA632DC0-F4A8-0407-0B00-CEADAD9A4C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813287"/>
              </p:ext>
            </p:extLst>
          </p:nvPr>
        </p:nvGraphicFramePr>
        <p:xfrm>
          <a:off x="9667993" y="265783"/>
          <a:ext cx="1879806" cy="270232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879806">
                  <a:extLst>
                    <a:ext uri="{9D8B030D-6E8A-4147-A177-3AD203B41FA5}">
                      <a16:colId xmlns:a16="http://schemas.microsoft.com/office/drawing/2014/main" val="2714186721"/>
                    </a:ext>
                  </a:extLst>
                </a:gridCol>
              </a:tblGrid>
              <a:tr h="813072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err="1"/>
                        <a:t>Check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for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the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eprint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468456"/>
                  </a:ext>
                </a:extLst>
              </a:tr>
              <a:tr h="1879365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972251"/>
                  </a:ext>
                </a:extLst>
              </a:tr>
            </a:tbl>
          </a:graphicData>
        </a:graphic>
      </p:graphicFrame>
      <p:pic>
        <p:nvPicPr>
          <p:cNvPr id="21" name="Grafik 20">
            <a:extLst>
              <a:ext uri="{FF2B5EF4-FFF2-40B4-BE49-F238E27FC236}">
                <a16:creationId xmlns:a16="http://schemas.microsoft.com/office/drawing/2014/main" id="{7970B595-E633-AC8F-9BA4-2D8E54DFCB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18303" y="918177"/>
            <a:ext cx="2215367" cy="221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3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2" grpId="0"/>
      <p:bldP spid="26" grpId="0"/>
      <p:bldP spid="28" grpId="0"/>
      <p:bldP spid="90" grpId="0"/>
      <p:bldP spid="91" grpId="0" animBg="1"/>
      <p:bldP spid="23" grpId="0" uiExpand="1" build="allAtOnce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1FDDC4-6013-786E-9782-61C0D19A1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References</a:t>
            </a:r>
            <a:endParaRPr lang="en-US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3960C8C-81DD-3BD8-1222-A949537CAE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 algn="l">
              <a:buNone/>
            </a:pPr>
            <a:r>
              <a:rPr lang="tr-TR" b="0" i="0" dirty="0">
                <a:solidFill>
                  <a:srgbClr val="333333"/>
                </a:solidFill>
                <a:effectLst/>
                <a:latin typeface="-apple-system"/>
              </a:rPr>
              <a:t>[BDN18] </a:t>
            </a:r>
            <a:r>
              <a:rPr lang="tr-TR" b="0" i="0" dirty="0" err="1">
                <a:solidFill>
                  <a:srgbClr val="333333"/>
                </a:solidFill>
                <a:effectLst/>
                <a:latin typeface="-apple-system"/>
              </a:rPr>
              <a:t>Boneh</a:t>
            </a:r>
            <a:r>
              <a:rPr lang="tr-TR" b="0" i="0" dirty="0">
                <a:solidFill>
                  <a:srgbClr val="333333"/>
                </a:solidFill>
                <a:effectLst/>
                <a:latin typeface="-apple-system"/>
              </a:rPr>
              <a:t>, D., </a:t>
            </a:r>
            <a:r>
              <a:rPr lang="tr-TR" b="0" i="0" dirty="0" err="1">
                <a:solidFill>
                  <a:srgbClr val="333333"/>
                </a:solidFill>
                <a:effectLst/>
                <a:latin typeface="-apple-system"/>
              </a:rPr>
              <a:t>Drijvers</a:t>
            </a:r>
            <a:r>
              <a:rPr lang="tr-TR" b="0" i="0" dirty="0">
                <a:solidFill>
                  <a:srgbClr val="333333"/>
                </a:solidFill>
                <a:effectLst/>
                <a:latin typeface="-apple-system"/>
              </a:rPr>
              <a:t>, M., </a:t>
            </a:r>
            <a:r>
              <a:rPr lang="tr-TR" b="0" i="0" dirty="0" err="1">
                <a:solidFill>
                  <a:srgbClr val="333333"/>
                </a:solidFill>
                <a:effectLst/>
                <a:latin typeface="-apple-system"/>
              </a:rPr>
              <a:t>Neven</a:t>
            </a:r>
            <a:r>
              <a:rPr lang="tr-TR" b="0" i="0" dirty="0">
                <a:solidFill>
                  <a:srgbClr val="333333"/>
                </a:solidFill>
                <a:effectLst/>
                <a:latin typeface="-apple-system"/>
              </a:rPr>
              <a:t>, G. (2018). Compact Multi-</a:t>
            </a:r>
            <a:r>
              <a:rPr lang="tr-TR" b="0" i="0" dirty="0" err="1">
                <a:solidFill>
                  <a:srgbClr val="333333"/>
                </a:solidFill>
                <a:effectLst/>
                <a:latin typeface="-apple-system"/>
              </a:rPr>
              <a:t>signatures</a:t>
            </a:r>
            <a:r>
              <a:rPr lang="tr-TR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tr-TR" b="0" i="0" dirty="0" err="1">
                <a:solidFill>
                  <a:srgbClr val="333333"/>
                </a:solidFill>
                <a:effectLst/>
                <a:latin typeface="-apple-system"/>
              </a:rPr>
              <a:t>for</a:t>
            </a:r>
            <a:r>
              <a:rPr lang="tr-TR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tr-TR" b="0" i="0" dirty="0" err="1">
                <a:solidFill>
                  <a:srgbClr val="333333"/>
                </a:solidFill>
                <a:effectLst/>
                <a:latin typeface="-apple-system"/>
              </a:rPr>
              <a:t>Smaller</a:t>
            </a:r>
            <a:r>
              <a:rPr lang="tr-TR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tr-TR" b="0" i="0" dirty="0" err="1">
                <a:solidFill>
                  <a:srgbClr val="333333"/>
                </a:solidFill>
                <a:effectLst/>
                <a:latin typeface="-apple-system"/>
              </a:rPr>
              <a:t>Blockchains</a:t>
            </a:r>
            <a:r>
              <a:rPr lang="tr-TR" b="0" i="0" dirty="0">
                <a:solidFill>
                  <a:srgbClr val="333333"/>
                </a:solidFill>
                <a:effectLst/>
                <a:latin typeface="-apple-system"/>
              </a:rPr>
              <a:t>. ASIACRYPT 2018. </a:t>
            </a:r>
            <a:br>
              <a:rPr lang="tr-TR" dirty="0"/>
            </a:br>
            <a:endParaRPr lang="tr-TR" dirty="0"/>
          </a:p>
          <a:p>
            <a:pPr marL="152396" indent="0" algn="l">
              <a:buNone/>
            </a:pPr>
            <a:r>
              <a:rPr lang="tr-TR" b="0" i="0" dirty="0">
                <a:solidFill>
                  <a:srgbClr val="333333"/>
                </a:solidFill>
                <a:effectLst/>
                <a:latin typeface="-apple-system"/>
              </a:rPr>
              <a:t>[MPSW19] Maxwell, G., </a:t>
            </a:r>
            <a:r>
              <a:rPr lang="tr-TR" b="0" i="0" dirty="0" err="1">
                <a:solidFill>
                  <a:srgbClr val="333333"/>
                </a:solidFill>
                <a:effectLst/>
                <a:latin typeface="-apple-system"/>
              </a:rPr>
              <a:t>Poelstra</a:t>
            </a:r>
            <a:r>
              <a:rPr lang="tr-TR" b="0" i="0" dirty="0">
                <a:solidFill>
                  <a:srgbClr val="333333"/>
                </a:solidFill>
                <a:effectLst/>
                <a:latin typeface="-apple-system"/>
              </a:rPr>
              <a:t>, A., </a:t>
            </a:r>
            <a:r>
              <a:rPr lang="tr-TR" b="0" i="0" dirty="0" err="1">
                <a:solidFill>
                  <a:srgbClr val="333333"/>
                </a:solidFill>
                <a:effectLst/>
                <a:latin typeface="-apple-system"/>
              </a:rPr>
              <a:t>Seurin</a:t>
            </a:r>
            <a:r>
              <a:rPr lang="tr-TR" b="0" i="0" dirty="0">
                <a:solidFill>
                  <a:srgbClr val="333333"/>
                </a:solidFill>
                <a:effectLst/>
                <a:latin typeface="-apple-system"/>
              </a:rPr>
              <a:t>, Y. </a:t>
            </a:r>
            <a:r>
              <a:rPr lang="tr-TR" b="0" i="1" dirty="0">
                <a:solidFill>
                  <a:srgbClr val="333333"/>
                </a:solidFill>
                <a:effectLst/>
                <a:latin typeface="-apple-system"/>
              </a:rPr>
              <a:t>et al.</a:t>
            </a:r>
            <a:r>
              <a:rPr lang="tr-TR" b="0" i="0" dirty="0">
                <a:solidFill>
                  <a:srgbClr val="333333"/>
                </a:solidFill>
                <a:effectLst/>
                <a:latin typeface="-apple-system"/>
              </a:rPr>
              <a:t> Simple </a:t>
            </a:r>
            <a:r>
              <a:rPr lang="tr-TR" b="0" i="0" dirty="0" err="1">
                <a:solidFill>
                  <a:srgbClr val="333333"/>
                </a:solidFill>
                <a:effectLst/>
                <a:latin typeface="-apple-system"/>
              </a:rPr>
              <a:t>Schnorr</a:t>
            </a:r>
            <a:r>
              <a:rPr lang="tr-TR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tr-TR" b="0" i="0" dirty="0" err="1">
                <a:solidFill>
                  <a:srgbClr val="333333"/>
                </a:solidFill>
                <a:effectLst/>
                <a:latin typeface="-apple-system"/>
              </a:rPr>
              <a:t>multi-signatures</a:t>
            </a:r>
            <a:r>
              <a:rPr lang="tr-TR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tr-TR" b="0" i="0" dirty="0" err="1">
                <a:solidFill>
                  <a:srgbClr val="333333"/>
                </a:solidFill>
                <a:effectLst/>
                <a:latin typeface="-apple-system"/>
              </a:rPr>
              <a:t>with</a:t>
            </a:r>
            <a:r>
              <a:rPr lang="tr-TR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tr-TR" b="0" i="0" dirty="0" err="1">
                <a:solidFill>
                  <a:srgbClr val="333333"/>
                </a:solidFill>
                <a:effectLst/>
                <a:latin typeface="-apple-system"/>
              </a:rPr>
              <a:t>applications</a:t>
            </a:r>
            <a:r>
              <a:rPr lang="tr-TR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tr-TR" b="0" i="0" dirty="0" err="1">
                <a:solidFill>
                  <a:srgbClr val="333333"/>
                </a:solidFill>
                <a:effectLst/>
                <a:latin typeface="-apple-system"/>
              </a:rPr>
              <a:t>to</a:t>
            </a:r>
            <a:r>
              <a:rPr lang="tr-TR" b="0" i="0" dirty="0">
                <a:solidFill>
                  <a:srgbClr val="333333"/>
                </a:solidFill>
                <a:effectLst/>
                <a:latin typeface="-apple-system"/>
              </a:rPr>
              <a:t> Bitcoin. </a:t>
            </a:r>
            <a:r>
              <a:rPr lang="tr-TR" b="0" i="1" dirty="0" err="1">
                <a:solidFill>
                  <a:srgbClr val="333333"/>
                </a:solidFill>
                <a:effectLst/>
                <a:latin typeface="-apple-system"/>
              </a:rPr>
              <a:t>Des</a:t>
            </a:r>
            <a:r>
              <a:rPr lang="tr-TR" b="0" i="1" dirty="0">
                <a:solidFill>
                  <a:srgbClr val="333333"/>
                </a:solidFill>
                <a:effectLst/>
                <a:latin typeface="-apple-system"/>
              </a:rPr>
              <a:t>. </a:t>
            </a:r>
            <a:r>
              <a:rPr lang="tr-TR" b="0" i="1" dirty="0" err="1">
                <a:solidFill>
                  <a:srgbClr val="333333"/>
                </a:solidFill>
                <a:effectLst/>
                <a:latin typeface="-apple-system"/>
              </a:rPr>
              <a:t>Codes</a:t>
            </a:r>
            <a:r>
              <a:rPr lang="tr-TR" b="0" i="1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tr-TR" b="0" i="1" dirty="0" err="1">
                <a:solidFill>
                  <a:srgbClr val="333333"/>
                </a:solidFill>
                <a:effectLst/>
                <a:latin typeface="-apple-system"/>
              </a:rPr>
              <a:t>Cryptogr</a:t>
            </a:r>
            <a:r>
              <a:rPr lang="tr-TR" b="0" i="1" dirty="0">
                <a:solidFill>
                  <a:srgbClr val="333333"/>
                </a:solidFill>
                <a:effectLst/>
                <a:latin typeface="-apple-system"/>
              </a:rPr>
              <a:t>.</a:t>
            </a:r>
            <a:r>
              <a:rPr lang="tr-TR" b="0" i="0" dirty="0">
                <a:solidFill>
                  <a:srgbClr val="333333"/>
                </a:solidFill>
                <a:effectLst/>
                <a:latin typeface="-apple-system"/>
              </a:rPr>
              <a:t> </a:t>
            </a:r>
            <a:r>
              <a:rPr lang="tr-TR" b="1" i="0" dirty="0">
                <a:solidFill>
                  <a:srgbClr val="333333"/>
                </a:solidFill>
                <a:effectLst/>
                <a:latin typeface="-apple-system"/>
              </a:rPr>
              <a:t>87</a:t>
            </a:r>
            <a:r>
              <a:rPr lang="tr-TR" b="0" i="0" dirty="0">
                <a:solidFill>
                  <a:srgbClr val="333333"/>
                </a:solidFill>
                <a:effectLst/>
                <a:latin typeface="-apple-system"/>
              </a:rPr>
              <a:t>, 2139–2164 (2019).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A29C082-5E32-CE2B-3F4F-0F32B6E7F2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96857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568575-BA76-BBD7-563E-805682D5F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Detailed</a:t>
            </a:r>
            <a:r>
              <a:rPr lang="tr-TR" dirty="0"/>
              <a:t> </a:t>
            </a:r>
            <a:r>
              <a:rPr lang="tr-TR" dirty="0" err="1"/>
              <a:t>Comparison</a:t>
            </a:r>
            <a:endParaRPr lang="en-US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1494FD9-65DA-C861-796D-A4405E426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5556779"/>
            <a:ext cx="11360800" cy="531318"/>
          </a:xfrm>
        </p:spPr>
        <p:txBody>
          <a:bodyPr>
            <a:normAutofit fontScale="92500" lnSpcReduction="10000"/>
          </a:bodyPr>
          <a:lstStyle/>
          <a:p>
            <a:pPr marL="152396" indent="0">
              <a:buNone/>
            </a:pPr>
            <a:r>
              <a:rPr lang="tr-TR" dirty="0" err="1"/>
              <a:t>Multiverse</a:t>
            </a:r>
            <a:r>
              <a:rPr lang="tr-TR" dirty="0"/>
              <a:t> </a:t>
            </a:r>
            <a:r>
              <a:rPr lang="tr-TR" dirty="0" err="1"/>
              <a:t>threshold</a:t>
            </a:r>
            <a:r>
              <a:rPr lang="tr-TR" dirty="0"/>
              <a:t> </a:t>
            </a:r>
            <a:r>
              <a:rPr lang="tr-TR" dirty="0" err="1"/>
              <a:t>signatures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proposed</a:t>
            </a:r>
            <a:r>
              <a:rPr lang="tr-TR" dirty="0"/>
              <a:t> in S&amp;P’23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Baird</a:t>
            </a:r>
            <a:r>
              <a:rPr lang="tr-TR" dirty="0"/>
              <a:t> et al.</a:t>
            </a:r>
            <a:endParaRPr lang="en-US" dirty="0"/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DF53B3D3-E989-4305-8FFF-D68C96C4AB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16564"/>
              </p:ext>
            </p:extLst>
          </p:nvPr>
        </p:nvGraphicFramePr>
        <p:xfrm>
          <a:off x="2455415" y="1536633"/>
          <a:ext cx="6561975" cy="38404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02313">
                  <a:extLst>
                    <a:ext uri="{9D8B030D-6E8A-4147-A177-3AD203B41FA5}">
                      <a16:colId xmlns:a16="http://schemas.microsoft.com/office/drawing/2014/main" val="4256972674"/>
                    </a:ext>
                  </a:extLst>
                </a:gridCol>
                <a:gridCol w="1221031">
                  <a:extLst>
                    <a:ext uri="{9D8B030D-6E8A-4147-A177-3AD203B41FA5}">
                      <a16:colId xmlns:a16="http://schemas.microsoft.com/office/drawing/2014/main" val="3538919088"/>
                    </a:ext>
                  </a:extLst>
                </a:gridCol>
                <a:gridCol w="1101905">
                  <a:extLst>
                    <a:ext uri="{9D8B030D-6E8A-4147-A177-3AD203B41FA5}">
                      <a16:colId xmlns:a16="http://schemas.microsoft.com/office/drawing/2014/main" val="1032915941"/>
                    </a:ext>
                  </a:extLst>
                </a:gridCol>
                <a:gridCol w="912242">
                  <a:extLst>
                    <a:ext uri="{9D8B030D-6E8A-4147-A177-3AD203B41FA5}">
                      <a16:colId xmlns:a16="http://schemas.microsoft.com/office/drawing/2014/main" val="2612235605"/>
                    </a:ext>
                  </a:extLst>
                </a:gridCol>
                <a:gridCol w="912242">
                  <a:extLst>
                    <a:ext uri="{9D8B030D-6E8A-4147-A177-3AD203B41FA5}">
                      <a16:colId xmlns:a16="http://schemas.microsoft.com/office/drawing/2014/main" val="3225977164"/>
                    </a:ext>
                  </a:extLst>
                </a:gridCol>
                <a:gridCol w="912242">
                  <a:extLst>
                    <a:ext uri="{9D8B030D-6E8A-4147-A177-3AD203B41FA5}">
                      <a16:colId xmlns:a16="http://schemas.microsoft.com/office/drawing/2014/main" val="1217160486"/>
                    </a:ext>
                  </a:extLst>
                </a:gridCol>
              </a:tblGrid>
              <a:tr h="6093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Long-Term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Keys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Efficiency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Simple </a:t>
                      </a:r>
                      <a:r>
                        <a:rPr lang="tr-TR" dirty="0" err="1"/>
                        <a:t>Vrfy</a:t>
                      </a:r>
                      <a:r>
                        <a:rPr lang="tr-TR" dirty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Group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Unf</a:t>
                      </a:r>
                      <a:r>
                        <a:rPr lang="tr-TR" dirty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Privacy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689325"/>
                  </a:ext>
                </a:extLst>
              </a:tr>
              <a:tr h="609384">
                <a:tc>
                  <a:txBody>
                    <a:bodyPr/>
                    <a:lstStyle/>
                    <a:p>
                      <a:r>
                        <a:rPr lang="tr-TR" dirty="0" err="1"/>
                        <a:t>Naive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App</a:t>
                      </a:r>
                      <a:r>
                        <a:rPr lang="tr-TR" dirty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600" dirty="0"/>
                        <a:t> </a:t>
                      </a: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kumimoji="0" lang="en-US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2163802"/>
                  </a:ext>
                </a:extLst>
              </a:tr>
              <a:tr h="609384">
                <a:tc>
                  <a:txBody>
                    <a:bodyPr/>
                    <a:lstStyle/>
                    <a:p>
                      <a:r>
                        <a:rPr lang="tr-TR" dirty="0" err="1"/>
                        <a:t>Threshold</a:t>
                      </a:r>
                      <a:r>
                        <a:rPr lang="tr-TR" dirty="0"/>
                        <a:t> Sig.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2453033"/>
                  </a:ext>
                </a:extLst>
              </a:tr>
              <a:tr h="609384">
                <a:tc>
                  <a:txBody>
                    <a:bodyPr/>
                    <a:lstStyle/>
                    <a:p>
                      <a:r>
                        <a:rPr lang="tr-TR" dirty="0"/>
                        <a:t>Multi-Sig.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9663557"/>
                  </a:ext>
                </a:extLst>
              </a:tr>
              <a:tr h="609384">
                <a:tc>
                  <a:txBody>
                    <a:bodyPr/>
                    <a:lstStyle/>
                    <a:p>
                      <a:r>
                        <a:rPr lang="tr-TR" dirty="0" err="1"/>
                        <a:t>Multiverse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Threshold</a:t>
                      </a:r>
                      <a:r>
                        <a:rPr lang="tr-TR" dirty="0"/>
                        <a:t> Sig.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3557320"/>
                  </a:ext>
                </a:extLst>
              </a:tr>
              <a:tr h="609384">
                <a:tc>
                  <a:txBody>
                    <a:bodyPr/>
                    <a:lstStyle/>
                    <a:p>
                      <a:r>
                        <a:rPr lang="tr-TR" dirty="0"/>
                        <a:t>randBLS-2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8177430"/>
                  </a:ext>
                </a:extLst>
              </a:tr>
            </a:tbl>
          </a:graphicData>
        </a:graphic>
      </p:graphicFrame>
      <p:sp>
        <p:nvSpPr>
          <p:cNvPr id="6" name="Metin kutusu 5">
            <a:extLst>
              <a:ext uri="{FF2B5EF4-FFF2-40B4-BE49-F238E27FC236}">
                <a16:creationId xmlns:a16="http://schemas.microsoft.com/office/drawing/2014/main" id="{5E9AD508-7ECE-2D4B-9319-CBEE9795B084}"/>
              </a:ext>
            </a:extLst>
          </p:cNvPr>
          <p:cNvSpPr txBox="1"/>
          <p:nvPr/>
        </p:nvSpPr>
        <p:spPr>
          <a:xfrm>
            <a:off x="8370277" y="4090702"/>
            <a:ext cx="569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B050"/>
                </a:solidFill>
              </a:rPr>
              <a:t>☑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05D5823-779E-AD93-1632-D5B5AE41AF6C}"/>
              </a:ext>
            </a:extLst>
          </p:cNvPr>
          <p:cNvSpPr txBox="1"/>
          <p:nvPr/>
        </p:nvSpPr>
        <p:spPr>
          <a:xfrm>
            <a:off x="7432431" y="3444371"/>
            <a:ext cx="569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B050"/>
                </a:solidFill>
              </a:rPr>
              <a:t>☑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68A0F6D9-B4F2-E6AB-0869-8972C0A595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64876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EDC979-F0A4-C53B-E481-10E821F53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Signing as a Group | Threshold Signatures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kutusu 4">
                <a:extLst>
                  <a:ext uri="{FF2B5EF4-FFF2-40B4-BE49-F238E27FC236}">
                    <a16:creationId xmlns:a16="http://schemas.microsoft.com/office/drawing/2014/main" id="{96A239B9-673C-C98B-FE7C-C2E6937337FE}"/>
                  </a:ext>
                </a:extLst>
              </p:cNvPr>
              <p:cNvSpPr txBox="1"/>
              <p:nvPr/>
            </p:nvSpPr>
            <p:spPr>
              <a:xfrm>
                <a:off x="2240429" y="4076837"/>
                <a:ext cx="689750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Metin kutusu 4">
                <a:extLst>
                  <a:ext uri="{FF2B5EF4-FFF2-40B4-BE49-F238E27FC236}">
                    <a16:creationId xmlns:a16="http://schemas.microsoft.com/office/drawing/2014/main" id="{96A239B9-673C-C98B-FE7C-C2E693733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429" y="4076837"/>
                <a:ext cx="689750" cy="413511"/>
              </a:xfrm>
              <a:prstGeom prst="rect">
                <a:avLst/>
              </a:prstGeom>
              <a:blipFill>
                <a:blip r:embed="rId3"/>
                <a:stretch>
                  <a:fillRect l="-3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46">
            <a:extLst>
              <a:ext uri="{FF2B5EF4-FFF2-40B4-BE49-F238E27FC236}">
                <a16:creationId xmlns:a16="http://schemas.microsoft.com/office/drawing/2014/main" id="{31551896-0BE1-291D-CDEC-E253D09C06A1}"/>
              </a:ext>
            </a:extLst>
          </p:cNvPr>
          <p:cNvSpPr/>
          <p:nvPr/>
        </p:nvSpPr>
        <p:spPr>
          <a:xfrm>
            <a:off x="1304911" y="3742755"/>
            <a:ext cx="1621467" cy="1369189"/>
          </a:xfrm>
          <a:prstGeom prst="rect">
            <a:avLst/>
          </a:prstGeom>
          <a:noFill/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903014A2-54CC-A4B3-88BE-4582C20C2E38}"/>
              </a:ext>
            </a:extLst>
          </p:cNvPr>
          <p:cNvGrpSpPr/>
          <p:nvPr/>
        </p:nvGrpSpPr>
        <p:grpSpPr>
          <a:xfrm>
            <a:off x="1488613" y="3881091"/>
            <a:ext cx="909210" cy="1059328"/>
            <a:chOff x="871777" y="2818320"/>
            <a:chExt cx="609600" cy="676359"/>
          </a:xfrm>
        </p:grpSpPr>
        <p:sp>
          <p:nvSpPr>
            <p:cNvPr id="8" name="Serbest Form: Şekil 7">
              <a:extLst>
                <a:ext uri="{FF2B5EF4-FFF2-40B4-BE49-F238E27FC236}">
                  <a16:creationId xmlns:a16="http://schemas.microsoft.com/office/drawing/2014/main" id="{B3F511AA-4020-567E-5E61-924A4F4E2D43}"/>
                </a:ext>
              </a:extLst>
            </p:cNvPr>
            <p:cNvSpPr/>
            <p:nvPr/>
          </p:nvSpPr>
          <p:spPr>
            <a:xfrm>
              <a:off x="871777" y="3189879"/>
              <a:ext cx="609600" cy="304800"/>
            </a:xfrm>
            <a:custGeom>
              <a:avLst/>
              <a:gdLst>
                <a:gd name="connsiteX0" fmla="*/ 609600 w 609600"/>
                <a:gd name="connsiteY0" fmla="*/ 152400 h 304800"/>
                <a:gd name="connsiteX1" fmla="*/ 579120 w 609600"/>
                <a:gd name="connsiteY1" fmla="*/ 91440 h 304800"/>
                <a:gd name="connsiteX2" fmla="*/ 430530 w 609600"/>
                <a:gd name="connsiteY2" fmla="*/ 19050 h 304800"/>
                <a:gd name="connsiteX3" fmla="*/ 304800 w 609600"/>
                <a:gd name="connsiteY3" fmla="*/ 0 h 304800"/>
                <a:gd name="connsiteX4" fmla="*/ 179070 w 609600"/>
                <a:gd name="connsiteY4" fmla="*/ 19050 h 304800"/>
                <a:gd name="connsiteX5" fmla="*/ 30480 w 609600"/>
                <a:gd name="connsiteY5" fmla="*/ 91440 h 304800"/>
                <a:gd name="connsiteX6" fmla="*/ 0 w 609600"/>
                <a:gd name="connsiteY6" fmla="*/ 152400 h 304800"/>
                <a:gd name="connsiteX7" fmla="*/ 0 w 609600"/>
                <a:gd name="connsiteY7" fmla="*/ 304800 h 304800"/>
                <a:gd name="connsiteX8" fmla="*/ 609600 w 609600"/>
                <a:gd name="connsiteY8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" h="304800">
                  <a:moveTo>
                    <a:pt x="609600" y="152400"/>
                  </a:moveTo>
                  <a:cubicBezTo>
                    <a:pt x="609103" y="128536"/>
                    <a:pt x="597913" y="106157"/>
                    <a:pt x="579120" y="91440"/>
                  </a:cubicBezTo>
                  <a:cubicBezTo>
                    <a:pt x="537210" y="57150"/>
                    <a:pt x="483870" y="34290"/>
                    <a:pt x="430530" y="19050"/>
                  </a:cubicBezTo>
                  <a:cubicBezTo>
                    <a:pt x="389779" y="6575"/>
                    <a:pt x="347417" y="157"/>
                    <a:pt x="304800" y="0"/>
                  </a:cubicBezTo>
                  <a:cubicBezTo>
                    <a:pt x="262230" y="734"/>
                    <a:pt x="219947" y="7141"/>
                    <a:pt x="179070" y="19050"/>
                  </a:cubicBezTo>
                  <a:cubicBezTo>
                    <a:pt x="125800" y="34595"/>
                    <a:pt x="75555" y="59073"/>
                    <a:pt x="30480" y="91440"/>
                  </a:cubicBezTo>
                  <a:cubicBezTo>
                    <a:pt x="11687" y="106157"/>
                    <a:pt x="497" y="128536"/>
                    <a:pt x="0" y="152400"/>
                  </a:cubicBezTo>
                  <a:lnTo>
                    <a:pt x="0" y="304800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Serbest Form: Şekil 8">
              <a:extLst>
                <a:ext uri="{FF2B5EF4-FFF2-40B4-BE49-F238E27FC236}">
                  <a16:creationId xmlns:a16="http://schemas.microsoft.com/office/drawing/2014/main" id="{D1B686C9-4F86-AF00-238C-272B5DE1674F}"/>
                </a:ext>
              </a:extLst>
            </p:cNvPr>
            <p:cNvSpPr/>
            <p:nvPr/>
          </p:nvSpPr>
          <p:spPr>
            <a:xfrm>
              <a:off x="1006600" y="2818320"/>
              <a:ext cx="326044" cy="171533"/>
            </a:xfrm>
            <a:custGeom>
              <a:avLst/>
              <a:gdLst>
                <a:gd name="connsiteX0" fmla="*/ 141402 w 326044"/>
                <a:gd name="connsiteY0" fmla="*/ 140577 h 171533"/>
                <a:gd name="connsiteX1" fmla="*/ 227127 w 326044"/>
                <a:gd name="connsiteY1" fmla="*/ 78951 h 171533"/>
                <a:gd name="connsiteX2" fmla="*/ 227127 w 326044"/>
                <a:gd name="connsiteY2" fmla="*/ 78951 h 171533"/>
                <a:gd name="connsiteX3" fmla="*/ 253416 w 326044"/>
                <a:gd name="connsiteY3" fmla="*/ 89523 h 171533"/>
                <a:gd name="connsiteX4" fmla="*/ 298945 w 326044"/>
                <a:gd name="connsiteY4" fmla="*/ 137815 h 171533"/>
                <a:gd name="connsiteX5" fmla="*/ 321329 w 326044"/>
                <a:gd name="connsiteY5" fmla="*/ 170200 h 171533"/>
                <a:gd name="connsiteX6" fmla="*/ 321329 w 326044"/>
                <a:gd name="connsiteY6" fmla="*/ 170200 h 171533"/>
                <a:gd name="connsiteX7" fmla="*/ 322377 w 326044"/>
                <a:gd name="connsiteY7" fmla="*/ 171534 h 171533"/>
                <a:gd name="connsiteX8" fmla="*/ 322377 w 326044"/>
                <a:gd name="connsiteY8" fmla="*/ 171534 h 171533"/>
                <a:gd name="connsiteX9" fmla="*/ 323615 w 326044"/>
                <a:gd name="connsiteY9" fmla="*/ 111240 h 171533"/>
                <a:gd name="connsiteX10" fmla="*/ 293802 w 326044"/>
                <a:gd name="connsiteY10" fmla="*/ 50090 h 171533"/>
                <a:gd name="connsiteX11" fmla="*/ 243795 w 326044"/>
                <a:gd name="connsiteY11" fmla="*/ 33421 h 171533"/>
                <a:gd name="connsiteX12" fmla="*/ 157880 w 326044"/>
                <a:gd name="connsiteY12" fmla="*/ 84 h 171533"/>
                <a:gd name="connsiteX13" fmla="*/ 36150 w 326044"/>
                <a:gd name="connsiteY13" fmla="*/ 52376 h 171533"/>
                <a:gd name="connsiteX14" fmla="*/ 6432 w 326044"/>
                <a:gd name="connsiteY14" fmla="*/ 134958 h 171533"/>
                <a:gd name="connsiteX15" fmla="*/ 2908 w 326044"/>
                <a:gd name="connsiteY15" fmla="*/ 162866 h 171533"/>
                <a:gd name="connsiteX16" fmla="*/ 18815 w 326044"/>
                <a:gd name="connsiteY16" fmla="*/ 162866 h 171533"/>
                <a:gd name="connsiteX17" fmla="*/ 18815 w 326044"/>
                <a:gd name="connsiteY17" fmla="*/ 162866 h 171533"/>
                <a:gd name="connsiteX18" fmla="*/ 141402 w 326044"/>
                <a:gd name="connsiteY18" fmla="*/ 140577 h 17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6044" h="171533">
                  <a:moveTo>
                    <a:pt x="141402" y="140577"/>
                  </a:moveTo>
                  <a:cubicBezTo>
                    <a:pt x="166167" y="126004"/>
                    <a:pt x="227127" y="78951"/>
                    <a:pt x="227127" y="78951"/>
                  </a:cubicBezTo>
                  <a:lnTo>
                    <a:pt x="227127" y="78951"/>
                  </a:lnTo>
                  <a:cubicBezTo>
                    <a:pt x="236746" y="79784"/>
                    <a:pt x="245898" y="83465"/>
                    <a:pt x="253416" y="89523"/>
                  </a:cubicBezTo>
                  <a:cubicBezTo>
                    <a:pt x="271708" y="102368"/>
                    <a:pt x="287199" y="118799"/>
                    <a:pt x="298945" y="137815"/>
                  </a:cubicBezTo>
                  <a:cubicBezTo>
                    <a:pt x="309518" y="153627"/>
                    <a:pt x="318567" y="166390"/>
                    <a:pt x="321329" y="170200"/>
                  </a:cubicBezTo>
                  <a:lnTo>
                    <a:pt x="321329" y="170200"/>
                  </a:lnTo>
                  <a:lnTo>
                    <a:pt x="322377" y="171534"/>
                  </a:lnTo>
                  <a:lnTo>
                    <a:pt x="322377" y="171534"/>
                  </a:lnTo>
                  <a:cubicBezTo>
                    <a:pt x="327139" y="162009"/>
                    <a:pt x="326949" y="135434"/>
                    <a:pt x="323615" y="111240"/>
                  </a:cubicBezTo>
                  <a:cubicBezTo>
                    <a:pt x="318948" y="77903"/>
                    <a:pt x="315138" y="67997"/>
                    <a:pt x="293802" y="50090"/>
                  </a:cubicBezTo>
                  <a:cubicBezTo>
                    <a:pt x="280207" y="37769"/>
                    <a:pt x="262063" y="31721"/>
                    <a:pt x="243795" y="33421"/>
                  </a:cubicBezTo>
                  <a:cubicBezTo>
                    <a:pt x="219009" y="14187"/>
                    <a:pt x="189151" y="2602"/>
                    <a:pt x="157880" y="84"/>
                  </a:cubicBezTo>
                  <a:cubicBezTo>
                    <a:pt x="110255" y="-1631"/>
                    <a:pt x="58248" y="23229"/>
                    <a:pt x="36150" y="52376"/>
                  </a:cubicBezTo>
                  <a:cubicBezTo>
                    <a:pt x="2718" y="96191"/>
                    <a:pt x="6432" y="124766"/>
                    <a:pt x="6432" y="134958"/>
                  </a:cubicBezTo>
                  <a:cubicBezTo>
                    <a:pt x="6432" y="145149"/>
                    <a:pt x="-5283" y="162866"/>
                    <a:pt x="2908" y="162866"/>
                  </a:cubicBezTo>
                  <a:cubicBezTo>
                    <a:pt x="8242" y="162866"/>
                    <a:pt x="13481" y="162866"/>
                    <a:pt x="18815" y="162866"/>
                  </a:cubicBezTo>
                  <a:lnTo>
                    <a:pt x="18815" y="162866"/>
                  </a:lnTo>
                  <a:cubicBezTo>
                    <a:pt x="49009" y="162009"/>
                    <a:pt x="110636" y="158675"/>
                    <a:pt x="141402" y="14057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Serbest Form: Şekil 9">
              <a:extLst>
                <a:ext uri="{FF2B5EF4-FFF2-40B4-BE49-F238E27FC236}">
                  <a16:creationId xmlns:a16="http://schemas.microsoft.com/office/drawing/2014/main" id="{F90DC72F-14CE-5489-D0D3-24DE2ED8662B}"/>
                </a:ext>
              </a:extLst>
            </p:cNvPr>
            <p:cNvSpPr/>
            <p:nvPr/>
          </p:nvSpPr>
          <p:spPr>
            <a:xfrm>
              <a:off x="1024272" y="2917463"/>
              <a:ext cx="303276" cy="233186"/>
            </a:xfrm>
            <a:custGeom>
              <a:avLst/>
              <a:gdLst>
                <a:gd name="connsiteX0" fmla="*/ 289655 w 303276"/>
                <a:gd name="connsiteY0" fmla="*/ 83534 h 233186"/>
                <a:gd name="connsiteX1" fmla="*/ 265938 w 303276"/>
                <a:gd name="connsiteY1" fmla="*/ 49340 h 233186"/>
                <a:gd name="connsiteX2" fmla="*/ 225076 w 303276"/>
                <a:gd name="connsiteY2" fmla="*/ 5715 h 233186"/>
                <a:gd name="connsiteX3" fmla="*/ 214694 w 303276"/>
                <a:gd name="connsiteY3" fmla="*/ 0 h 233186"/>
                <a:gd name="connsiteX4" fmla="*/ 133350 w 303276"/>
                <a:gd name="connsiteY4" fmla="*/ 57721 h 233186"/>
                <a:gd name="connsiteX5" fmla="*/ 0 w 303276"/>
                <a:gd name="connsiteY5" fmla="*/ 82677 h 233186"/>
                <a:gd name="connsiteX6" fmla="*/ 154278 w 303276"/>
                <a:gd name="connsiteY6" fmla="*/ 233175 h 233186"/>
                <a:gd name="connsiteX7" fmla="*/ 303276 w 303276"/>
                <a:gd name="connsiteY7" fmla="*/ 102203 h 23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3276" h="233186">
                  <a:moveTo>
                    <a:pt x="289655" y="83534"/>
                  </a:moveTo>
                  <a:cubicBezTo>
                    <a:pt x="289179" y="82868"/>
                    <a:pt x="278702" y="68294"/>
                    <a:pt x="265938" y="49340"/>
                  </a:cubicBezTo>
                  <a:cubicBezTo>
                    <a:pt x="255456" y="32148"/>
                    <a:pt x="241546" y="17297"/>
                    <a:pt x="225076" y="5715"/>
                  </a:cubicBezTo>
                  <a:cubicBezTo>
                    <a:pt x="221870" y="3380"/>
                    <a:pt x="218382" y="1460"/>
                    <a:pt x="214694" y="0"/>
                  </a:cubicBezTo>
                  <a:cubicBezTo>
                    <a:pt x="197739" y="12859"/>
                    <a:pt x="154115" y="45625"/>
                    <a:pt x="133350" y="57721"/>
                  </a:cubicBezTo>
                  <a:cubicBezTo>
                    <a:pt x="100394" y="76771"/>
                    <a:pt x="40291" y="81820"/>
                    <a:pt x="0" y="82677"/>
                  </a:cubicBezTo>
                  <a:cubicBezTo>
                    <a:pt x="1044" y="166839"/>
                    <a:pt x="70116" y="234219"/>
                    <a:pt x="154278" y="233175"/>
                  </a:cubicBezTo>
                  <a:cubicBezTo>
                    <a:pt x="229450" y="232243"/>
                    <a:pt x="292712" y="176634"/>
                    <a:pt x="303276" y="10220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" name="Grup 11">
            <a:extLst>
              <a:ext uri="{FF2B5EF4-FFF2-40B4-BE49-F238E27FC236}">
                <a16:creationId xmlns:a16="http://schemas.microsoft.com/office/drawing/2014/main" id="{E6619C9D-E43C-EE27-E169-86A7BD2B9EF2}"/>
              </a:ext>
            </a:extLst>
          </p:cNvPr>
          <p:cNvGrpSpPr/>
          <p:nvPr/>
        </p:nvGrpSpPr>
        <p:grpSpPr>
          <a:xfrm>
            <a:off x="1478256" y="5329892"/>
            <a:ext cx="909210" cy="1116388"/>
            <a:chOff x="2134295" y="2976443"/>
            <a:chExt cx="909210" cy="1116388"/>
          </a:xfrm>
        </p:grpSpPr>
        <p:sp>
          <p:nvSpPr>
            <p:cNvPr id="15" name="Serbest Form: Şekil 14">
              <a:extLst>
                <a:ext uri="{FF2B5EF4-FFF2-40B4-BE49-F238E27FC236}">
                  <a16:creationId xmlns:a16="http://schemas.microsoft.com/office/drawing/2014/main" id="{79BDF082-4646-327F-CB0B-C1BE97662163}"/>
                </a:ext>
              </a:extLst>
            </p:cNvPr>
            <p:cNvSpPr/>
            <p:nvPr/>
          </p:nvSpPr>
          <p:spPr>
            <a:xfrm>
              <a:off x="2134295" y="3615447"/>
              <a:ext cx="909210" cy="477384"/>
            </a:xfrm>
            <a:custGeom>
              <a:avLst/>
              <a:gdLst>
                <a:gd name="connsiteX0" fmla="*/ 609600 w 609600"/>
                <a:gd name="connsiteY0" fmla="*/ 152400 h 304800"/>
                <a:gd name="connsiteX1" fmla="*/ 579120 w 609600"/>
                <a:gd name="connsiteY1" fmla="*/ 91440 h 304800"/>
                <a:gd name="connsiteX2" fmla="*/ 430530 w 609600"/>
                <a:gd name="connsiteY2" fmla="*/ 19050 h 304800"/>
                <a:gd name="connsiteX3" fmla="*/ 304800 w 609600"/>
                <a:gd name="connsiteY3" fmla="*/ 0 h 304800"/>
                <a:gd name="connsiteX4" fmla="*/ 179070 w 609600"/>
                <a:gd name="connsiteY4" fmla="*/ 19050 h 304800"/>
                <a:gd name="connsiteX5" fmla="*/ 30480 w 609600"/>
                <a:gd name="connsiteY5" fmla="*/ 91440 h 304800"/>
                <a:gd name="connsiteX6" fmla="*/ 0 w 609600"/>
                <a:gd name="connsiteY6" fmla="*/ 152400 h 304800"/>
                <a:gd name="connsiteX7" fmla="*/ 0 w 609600"/>
                <a:gd name="connsiteY7" fmla="*/ 304800 h 304800"/>
                <a:gd name="connsiteX8" fmla="*/ 609600 w 609600"/>
                <a:gd name="connsiteY8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" h="304800">
                  <a:moveTo>
                    <a:pt x="609600" y="152400"/>
                  </a:moveTo>
                  <a:cubicBezTo>
                    <a:pt x="609103" y="128536"/>
                    <a:pt x="597913" y="106157"/>
                    <a:pt x="579120" y="91440"/>
                  </a:cubicBezTo>
                  <a:cubicBezTo>
                    <a:pt x="537210" y="57150"/>
                    <a:pt x="483870" y="34290"/>
                    <a:pt x="430530" y="19050"/>
                  </a:cubicBezTo>
                  <a:cubicBezTo>
                    <a:pt x="389779" y="6575"/>
                    <a:pt x="347417" y="157"/>
                    <a:pt x="304800" y="0"/>
                  </a:cubicBezTo>
                  <a:cubicBezTo>
                    <a:pt x="262230" y="734"/>
                    <a:pt x="219947" y="7141"/>
                    <a:pt x="179070" y="19050"/>
                  </a:cubicBezTo>
                  <a:cubicBezTo>
                    <a:pt x="125800" y="34595"/>
                    <a:pt x="75555" y="59073"/>
                    <a:pt x="30480" y="91440"/>
                  </a:cubicBezTo>
                  <a:cubicBezTo>
                    <a:pt x="11687" y="106157"/>
                    <a:pt x="497" y="128536"/>
                    <a:pt x="0" y="152400"/>
                  </a:cubicBezTo>
                  <a:lnTo>
                    <a:pt x="0" y="304800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Serbest Form: Şekil 15">
              <a:extLst>
                <a:ext uri="{FF2B5EF4-FFF2-40B4-BE49-F238E27FC236}">
                  <a16:creationId xmlns:a16="http://schemas.microsoft.com/office/drawing/2014/main" id="{1DA729BD-1B4F-32E1-DCBE-5A4D610E335C}"/>
                </a:ext>
              </a:extLst>
            </p:cNvPr>
            <p:cNvSpPr/>
            <p:nvPr/>
          </p:nvSpPr>
          <p:spPr>
            <a:xfrm>
              <a:off x="2375379" y="3198602"/>
              <a:ext cx="451333" cy="364664"/>
            </a:xfrm>
            <a:custGeom>
              <a:avLst/>
              <a:gdLst>
                <a:gd name="connsiteX0" fmla="*/ 420175 w 451333"/>
                <a:gd name="connsiteY0" fmla="*/ 95918 h 364664"/>
                <a:gd name="connsiteX1" fmla="*/ 356637 w 451333"/>
                <a:gd name="connsiteY1" fmla="*/ 0 h 364664"/>
                <a:gd name="connsiteX2" fmla="*/ 266829 w 451333"/>
                <a:gd name="connsiteY2" fmla="*/ 72702 h 364664"/>
                <a:gd name="connsiteX3" fmla="*/ 119439 w 451333"/>
                <a:gd name="connsiteY3" fmla="*/ 139753 h 364664"/>
                <a:gd name="connsiteX4" fmla="*/ 100077 w 451333"/>
                <a:gd name="connsiteY4" fmla="*/ 130178 h 364664"/>
                <a:gd name="connsiteX5" fmla="*/ 105235 w 451333"/>
                <a:gd name="connsiteY5" fmla="*/ 113177 h 364664"/>
                <a:gd name="connsiteX6" fmla="*/ 138989 w 451333"/>
                <a:gd name="connsiteY6" fmla="*/ 66287 h 364664"/>
                <a:gd name="connsiteX7" fmla="*/ 143571 w 451333"/>
                <a:gd name="connsiteY7" fmla="*/ 55290 h 364664"/>
                <a:gd name="connsiteX8" fmla="*/ 111039 w 451333"/>
                <a:gd name="connsiteY8" fmla="*/ 83546 h 364664"/>
                <a:gd name="connsiteX9" fmla="*/ 29172 w 451333"/>
                <a:gd name="connsiteY9" fmla="*/ 123716 h 364664"/>
                <a:gd name="connsiteX10" fmla="*/ 4582 w 451333"/>
                <a:gd name="connsiteY10" fmla="*/ 177326 h 364664"/>
                <a:gd name="connsiteX11" fmla="*/ 0 w 451333"/>
                <a:gd name="connsiteY11" fmla="*/ 212150 h 364664"/>
                <a:gd name="connsiteX12" fmla="*/ 318354 w 451333"/>
                <a:gd name="connsiteY12" fmla="*/ 346652 h 364664"/>
                <a:gd name="connsiteX13" fmla="*/ 451333 w 451333"/>
                <a:gd name="connsiteY13" fmla="*/ 215815 h 364664"/>
                <a:gd name="connsiteX14" fmla="*/ 420175 w 451333"/>
                <a:gd name="connsiteY14" fmla="*/ 95918 h 36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1333" h="364664">
                  <a:moveTo>
                    <a:pt x="420175" y="95918"/>
                  </a:moveTo>
                  <a:cubicBezTo>
                    <a:pt x="404696" y="60515"/>
                    <a:pt x="383198" y="28062"/>
                    <a:pt x="356637" y="0"/>
                  </a:cubicBezTo>
                  <a:cubicBezTo>
                    <a:pt x="329933" y="27975"/>
                    <a:pt x="299751" y="52408"/>
                    <a:pt x="266829" y="72702"/>
                  </a:cubicBezTo>
                  <a:cubicBezTo>
                    <a:pt x="219907" y="99619"/>
                    <a:pt x="170561" y="122068"/>
                    <a:pt x="119439" y="139753"/>
                  </a:cubicBezTo>
                  <a:cubicBezTo>
                    <a:pt x="111448" y="142456"/>
                    <a:pt x="102780" y="138169"/>
                    <a:pt x="100077" y="130178"/>
                  </a:cubicBezTo>
                  <a:cubicBezTo>
                    <a:pt x="97984" y="123992"/>
                    <a:pt x="100057" y="117159"/>
                    <a:pt x="105235" y="113177"/>
                  </a:cubicBezTo>
                  <a:cubicBezTo>
                    <a:pt x="119639" y="100078"/>
                    <a:pt x="131139" y="84104"/>
                    <a:pt x="138989" y="66287"/>
                  </a:cubicBezTo>
                  <a:cubicBezTo>
                    <a:pt x="140822" y="62316"/>
                    <a:pt x="142350" y="58803"/>
                    <a:pt x="143571" y="55290"/>
                  </a:cubicBezTo>
                  <a:cubicBezTo>
                    <a:pt x="133621" y="65690"/>
                    <a:pt x="122731" y="75149"/>
                    <a:pt x="111039" y="83546"/>
                  </a:cubicBezTo>
                  <a:cubicBezTo>
                    <a:pt x="86074" y="101230"/>
                    <a:pt x="58435" y="114791"/>
                    <a:pt x="29172" y="123716"/>
                  </a:cubicBezTo>
                  <a:cubicBezTo>
                    <a:pt x="17571" y="139819"/>
                    <a:pt x="9218" y="158028"/>
                    <a:pt x="4582" y="177326"/>
                  </a:cubicBezTo>
                  <a:cubicBezTo>
                    <a:pt x="2264" y="188816"/>
                    <a:pt x="732" y="200452"/>
                    <a:pt x="0" y="212150"/>
                  </a:cubicBezTo>
                  <a:cubicBezTo>
                    <a:pt x="50769" y="337202"/>
                    <a:pt x="193301" y="397421"/>
                    <a:pt x="318354" y="346652"/>
                  </a:cubicBezTo>
                  <a:cubicBezTo>
                    <a:pt x="378237" y="322341"/>
                    <a:pt x="426053" y="275297"/>
                    <a:pt x="451333" y="215815"/>
                  </a:cubicBezTo>
                  <a:cubicBezTo>
                    <a:pt x="445791" y="174745"/>
                    <a:pt x="435330" y="134490"/>
                    <a:pt x="420175" y="9591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Serbest Form: Şekil 16">
              <a:extLst>
                <a:ext uri="{FF2B5EF4-FFF2-40B4-BE49-F238E27FC236}">
                  <a16:creationId xmlns:a16="http://schemas.microsoft.com/office/drawing/2014/main" id="{62DF29B5-FD7C-FE0D-2113-59992B08777B}"/>
                </a:ext>
              </a:extLst>
            </p:cNvPr>
            <p:cNvSpPr/>
            <p:nvPr/>
          </p:nvSpPr>
          <p:spPr>
            <a:xfrm>
              <a:off x="2342083" y="2976443"/>
              <a:ext cx="523119" cy="379017"/>
            </a:xfrm>
            <a:custGeom>
              <a:avLst/>
              <a:gdLst>
                <a:gd name="connsiteX0" fmla="*/ 41544 w 523119"/>
                <a:gd name="connsiteY0" fmla="*/ 322964 h 379017"/>
                <a:gd name="connsiteX1" fmla="*/ 49792 w 523119"/>
                <a:gd name="connsiteY1" fmla="*/ 317618 h 379017"/>
                <a:gd name="connsiteX2" fmla="*/ 126160 w 523119"/>
                <a:gd name="connsiteY2" fmla="*/ 280962 h 379017"/>
                <a:gd name="connsiteX3" fmla="*/ 183283 w 523119"/>
                <a:gd name="connsiteY3" fmla="*/ 220478 h 379017"/>
                <a:gd name="connsiteX4" fmla="*/ 197182 w 523119"/>
                <a:gd name="connsiteY4" fmla="*/ 212994 h 379017"/>
                <a:gd name="connsiteX5" fmla="*/ 210164 w 523119"/>
                <a:gd name="connsiteY5" fmla="*/ 221853 h 379017"/>
                <a:gd name="connsiteX6" fmla="*/ 199625 w 523119"/>
                <a:gd name="connsiteY6" fmla="*/ 301428 h 379017"/>
                <a:gd name="connsiteX7" fmla="*/ 193516 w 523119"/>
                <a:gd name="connsiteY7" fmla="*/ 313342 h 379017"/>
                <a:gd name="connsiteX8" fmla="*/ 283783 w 523119"/>
                <a:gd name="connsiteY8" fmla="*/ 268743 h 379017"/>
                <a:gd name="connsiteX9" fmla="*/ 377562 w 523119"/>
                <a:gd name="connsiteY9" fmla="*/ 189931 h 379017"/>
                <a:gd name="connsiteX10" fmla="*/ 388406 w 523119"/>
                <a:gd name="connsiteY10" fmla="*/ 184433 h 379017"/>
                <a:gd name="connsiteX11" fmla="*/ 400014 w 523119"/>
                <a:gd name="connsiteY11" fmla="*/ 188557 h 379017"/>
                <a:gd name="connsiteX12" fmla="*/ 481881 w 523119"/>
                <a:gd name="connsiteY12" fmla="*/ 306621 h 379017"/>
                <a:gd name="connsiteX13" fmla="*/ 504791 w 523119"/>
                <a:gd name="connsiteY13" fmla="*/ 379018 h 379017"/>
                <a:gd name="connsiteX14" fmla="*/ 523119 w 523119"/>
                <a:gd name="connsiteY14" fmla="*/ 328615 h 379017"/>
                <a:gd name="connsiteX15" fmla="*/ 428881 w 523119"/>
                <a:gd name="connsiteY15" fmla="*/ 127768 h 379017"/>
                <a:gd name="connsiteX16" fmla="*/ 479895 w 523119"/>
                <a:gd name="connsiteY16" fmla="*/ 102567 h 379017"/>
                <a:gd name="connsiteX17" fmla="*/ 485424 w 523119"/>
                <a:gd name="connsiteY17" fmla="*/ 84832 h 379017"/>
                <a:gd name="connsiteX18" fmla="*/ 471647 w 523119"/>
                <a:gd name="connsiteY18" fmla="*/ 77976 h 379017"/>
                <a:gd name="connsiteX19" fmla="*/ 399098 w 523119"/>
                <a:gd name="connsiteY19" fmla="*/ 91111 h 379017"/>
                <a:gd name="connsiteX20" fmla="*/ 416968 w 523119"/>
                <a:gd name="connsiteY20" fmla="*/ 65299 h 379017"/>
                <a:gd name="connsiteX21" fmla="*/ 415288 w 523119"/>
                <a:gd name="connsiteY21" fmla="*/ 48345 h 379017"/>
                <a:gd name="connsiteX22" fmla="*/ 398334 w 523119"/>
                <a:gd name="connsiteY22" fmla="*/ 47429 h 379017"/>
                <a:gd name="connsiteX23" fmla="*/ 359845 w 523119"/>
                <a:gd name="connsiteY23" fmla="*/ 76449 h 379017"/>
                <a:gd name="connsiteX24" fmla="*/ 321508 w 523119"/>
                <a:gd name="connsiteY24" fmla="*/ 6649 h 379017"/>
                <a:gd name="connsiteX25" fmla="*/ 303599 w 523119"/>
                <a:gd name="connsiteY25" fmla="*/ 1717 h 379017"/>
                <a:gd name="connsiteX26" fmla="*/ 297071 w 523119"/>
                <a:gd name="connsiteY26" fmla="*/ 14896 h 379017"/>
                <a:gd name="connsiteX27" fmla="*/ 305471 w 523119"/>
                <a:gd name="connsiteY27" fmla="*/ 71256 h 379017"/>
                <a:gd name="connsiteX28" fmla="*/ 261178 w 523119"/>
                <a:gd name="connsiteY28" fmla="*/ 67285 h 379017"/>
                <a:gd name="connsiteX29" fmla="*/ 0 w 523119"/>
                <a:gd name="connsiteY29" fmla="*/ 328768 h 379017"/>
                <a:gd name="connsiteX30" fmla="*/ 13899 w 523119"/>
                <a:gd name="connsiteY30" fmla="*/ 374589 h 379017"/>
                <a:gd name="connsiteX31" fmla="*/ 41544 w 523119"/>
                <a:gd name="connsiteY31" fmla="*/ 322964 h 37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23119" h="379017">
                  <a:moveTo>
                    <a:pt x="41544" y="322964"/>
                  </a:moveTo>
                  <a:cubicBezTo>
                    <a:pt x="43629" y="320322"/>
                    <a:pt x="46529" y="318443"/>
                    <a:pt x="49792" y="317618"/>
                  </a:cubicBezTo>
                  <a:cubicBezTo>
                    <a:pt x="77139" y="309810"/>
                    <a:pt x="102962" y="297414"/>
                    <a:pt x="126160" y="280962"/>
                  </a:cubicBezTo>
                  <a:cubicBezTo>
                    <a:pt x="148674" y="264390"/>
                    <a:pt x="168023" y="243902"/>
                    <a:pt x="183283" y="220478"/>
                  </a:cubicBezTo>
                  <a:cubicBezTo>
                    <a:pt x="186168" y="215597"/>
                    <a:pt x="191518" y="212716"/>
                    <a:pt x="197182" y="212994"/>
                  </a:cubicBezTo>
                  <a:cubicBezTo>
                    <a:pt x="202813" y="213323"/>
                    <a:pt x="207804" y="216729"/>
                    <a:pt x="210164" y="221853"/>
                  </a:cubicBezTo>
                  <a:cubicBezTo>
                    <a:pt x="211539" y="224755"/>
                    <a:pt x="222994" y="252400"/>
                    <a:pt x="199625" y="301428"/>
                  </a:cubicBezTo>
                  <a:cubicBezTo>
                    <a:pt x="197640" y="305705"/>
                    <a:pt x="195501" y="309676"/>
                    <a:pt x="193516" y="313342"/>
                  </a:cubicBezTo>
                  <a:cubicBezTo>
                    <a:pt x="224671" y="300739"/>
                    <a:pt x="254844" y="285832"/>
                    <a:pt x="283783" y="268743"/>
                  </a:cubicBezTo>
                  <a:cubicBezTo>
                    <a:pt x="318872" y="247400"/>
                    <a:pt x="350498" y="220824"/>
                    <a:pt x="377562" y="189931"/>
                  </a:cubicBezTo>
                  <a:cubicBezTo>
                    <a:pt x="380260" y="186676"/>
                    <a:pt x="384186" y="184686"/>
                    <a:pt x="388406" y="184433"/>
                  </a:cubicBezTo>
                  <a:cubicBezTo>
                    <a:pt x="392683" y="184117"/>
                    <a:pt x="396896" y="185613"/>
                    <a:pt x="400014" y="188557"/>
                  </a:cubicBezTo>
                  <a:cubicBezTo>
                    <a:pt x="434610" y="222307"/>
                    <a:pt x="462404" y="262387"/>
                    <a:pt x="481881" y="306621"/>
                  </a:cubicBezTo>
                  <a:cubicBezTo>
                    <a:pt x="491202" y="330188"/>
                    <a:pt x="498857" y="354380"/>
                    <a:pt x="504791" y="379018"/>
                  </a:cubicBezTo>
                  <a:cubicBezTo>
                    <a:pt x="515883" y="364471"/>
                    <a:pt x="522276" y="346888"/>
                    <a:pt x="523119" y="328615"/>
                  </a:cubicBezTo>
                  <a:cubicBezTo>
                    <a:pt x="523200" y="250969"/>
                    <a:pt x="488650" y="177332"/>
                    <a:pt x="428881" y="127768"/>
                  </a:cubicBezTo>
                  <a:lnTo>
                    <a:pt x="479895" y="102567"/>
                  </a:lnTo>
                  <a:cubicBezTo>
                    <a:pt x="486319" y="99196"/>
                    <a:pt x="488795" y="91256"/>
                    <a:pt x="485424" y="84832"/>
                  </a:cubicBezTo>
                  <a:cubicBezTo>
                    <a:pt x="482791" y="79815"/>
                    <a:pt x="477237" y="77051"/>
                    <a:pt x="471647" y="77976"/>
                  </a:cubicBezTo>
                  <a:lnTo>
                    <a:pt x="399098" y="91111"/>
                  </a:lnTo>
                  <a:lnTo>
                    <a:pt x="416968" y="65299"/>
                  </a:lnTo>
                  <a:cubicBezTo>
                    <a:pt x="420580" y="59985"/>
                    <a:pt x="419873" y="52847"/>
                    <a:pt x="415288" y="48345"/>
                  </a:cubicBezTo>
                  <a:cubicBezTo>
                    <a:pt x="410648" y="43875"/>
                    <a:pt x="403430" y="43485"/>
                    <a:pt x="398334" y="47429"/>
                  </a:cubicBezTo>
                  <a:lnTo>
                    <a:pt x="359845" y="76449"/>
                  </a:lnTo>
                  <a:lnTo>
                    <a:pt x="321508" y="6649"/>
                  </a:lnTo>
                  <a:cubicBezTo>
                    <a:pt x="317925" y="341"/>
                    <a:pt x="309907" y="-1866"/>
                    <a:pt x="303599" y="1717"/>
                  </a:cubicBezTo>
                  <a:cubicBezTo>
                    <a:pt x="298937" y="4365"/>
                    <a:pt x="296353" y="9583"/>
                    <a:pt x="297071" y="14896"/>
                  </a:cubicBezTo>
                  <a:lnTo>
                    <a:pt x="305471" y="71256"/>
                  </a:lnTo>
                  <a:cubicBezTo>
                    <a:pt x="290844" y="68694"/>
                    <a:pt x="276027" y="67367"/>
                    <a:pt x="261178" y="67285"/>
                  </a:cubicBezTo>
                  <a:cubicBezTo>
                    <a:pt x="116884" y="67453"/>
                    <a:pt x="0" y="184474"/>
                    <a:pt x="0" y="328768"/>
                  </a:cubicBezTo>
                  <a:cubicBezTo>
                    <a:pt x="307" y="345033"/>
                    <a:pt x="5118" y="360894"/>
                    <a:pt x="13899" y="374589"/>
                  </a:cubicBezTo>
                  <a:cubicBezTo>
                    <a:pt x="20433" y="356074"/>
                    <a:pt x="29756" y="338665"/>
                    <a:pt x="41544" y="32296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Metin kutusu 12">
                <a:extLst>
                  <a:ext uri="{FF2B5EF4-FFF2-40B4-BE49-F238E27FC236}">
                    <a16:creationId xmlns:a16="http://schemas.microsoft.com/office/drawing/2014/main" id="{501EB410-CEF9-C993-459C-50677DF84FBC}"/>
                  </a:ext>
                </a:extLst>
              </p:cNvPr>
              <p:cNvSpPr txBox="1"/>
              <p:nvPr/>
            </p:nvSpPr>
            <p:spPr>
              <a:xfrm>
                <a:off x="2361319" y="5708909"/>
                <a:ext cx="624898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Metin kutusu 12">
                <a:extLst>
                  <a:ext uri="{FF2B5EF4-FFF2-40B4-BE49-F238E27FC236}">
                    <a16:creationId xmlns:a16="http://schemas.microsoft.com/office/drawing/2014/main" id="{501EB410-CEF9-C993-459C-50677DF84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319" y="5708909"/>
                <a:ext cx="624898" cy="413511"/>
              </a:xfrm>
              <a:prstGeom prst="rect">
                <a:avLst/>
              </a:prstGeom>
              <a:blipFill>
                <a:blip r:embed="rId4"/>
                <a:stretch>
                  <a:fillRect l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46">
            <a:extLst>
              <a:ext uri="{FF2B5EF4-FFF2-40B4-BE49-F238E27FC236}">
                <a16:creationId xmlns:a16="http://schemas.microsoft.com/office/drawing/2014/main" id="{ED9D6E57-C243-A042-55E2-69605ABC9C96}"/>
              </a:ext>
            </a:extLst>
          </p:cNvPr>
          <p:cNvSpPr/>
          <p:nvPr/>
        </p:nvSpPr>
        <p:spPr>
          <a:xfrm>
            <a:off x="1304911" y="5248617"/>
            <a:ext cx="1635822" cy="1369189"/>
          </a:xfrm>
          <a:prstGeom prst="rect">
            <a:avLst/>
          </a:prstGeom>
          <a:noFill/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up 19">
            <a:extLst>
              <a:ext uri="{FF2B5EF4-FFF2-40B4-BE49-F238E27FC236}">
                <a16:creationId xmlns:a16="http://schemas.microsoft.com/office/drawing/2014/main" id="{05BA019E-F15D-8142-EA95-306DC134B1FC}"/>
              </a:ext>
            </a:extLst>
          </p:cNvPr>
          <p:cNvGrpSpPr/>
          <p:nvPr/>
        </p:nvGrpSpPr>
        <p:grpSpPr>
          <a:xfrm>
            <a:off x="1478256" y="2389154"/>
            <a:ext cx="910202" cy="1067813"/>
            <a:chOff x="1146747" y="2227364"/>
            <a:chExt cx="910202" cy="1067813"/>
          </a:xfrm>
        </p:grpSpPr>
        <p:sp>
          <p:nvSpPr>
            <p:cNvPr id="23" name="Serbest Form: Şekil 22">
              <a:extLst>
                <a:ext uri="{FF2B5EF4-FFF2-40B4-BE49-F238E27FC236}">
                  <a16:creationId xmlns:a16="http://schemas.microsoft.com/office/drawing/2014/main" id="{E96A8CBD-8ABC-04CA-2725-5C4A1B1F917E}"/>
                </a:ext>
              </a:extLst>
            </p:cNvPr>
            <p:cNvSpPr/>
            <p:nvPr/>
          </p:nvSpPr>
          <p:spPr>
            <a:xfrm>
              <a:off x="1146747" y="2840076"/>
              <a:ext cx="910202" cy="455101"/>
            </a:xfrm>
            <a:custGeom>
              <a:avLst/>
              <a:gdLst>
                <a:gd name="connsiteX0" fmla="*/ 910202 w 910202"/>
                <a:gd name="connsiteY0" fmla="*/ 227551 h 455101"/>
                <a:gd name="connsiteX1" fmla="*/ 864692 w 910202"/>
                <a:gd name="connsiteY1" fmla="*/ 136530 h 455101"/>
                <a:gd name="connsiteX2" fmla="*/ 642830 w 910202"/>
                <a:gd name="connsiteY2" fmla="*/ 28444 h 455101"/>
                <a:gd name="connsiteX3" fmla="*/ 455101 w 910202"/>
                <a:gd name="connsiteY3" fmla="*/ 0 h 455101"/>
                <a:gd name="connsiteX4" fmla="*/ 267372 w 910202"/>
                <a:gd name="connsiteY4" fmla="*/ 28444 h 455101"/>
                <a:gd name="connsiteX5" fmla="*/ 45510 w 910202"/>
                <a:gd name="connsiteY5" fmla="*/ 136530 h 455101"/>
                <a:gd name="connsiteX6" fmla="*/ 0 w 910202"/>
                <a:gd name="connsiteY6" fmla="*/ 227551 h 455101"/>
                <a:gd name="connsiteX7" fmla="*/ 0 w 910202"/>
                <a:gd name="connsiteY7" fmla="*/ 455101 h 455101"/>
                <a:gd name="connsiteX8" fmla="*/ 910202 w 910202"/>
                <a:gd name="connsiteY8" fmla="*/ 455101 h 45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0202" h="455101">
                  <a:moveTo>
                    <a:pt x="910202" y="227551"/>
                  </a:moveTo>
                  <a:cubicBezTo>
                    <a:pt x="909460" y="191919"/>
                    <a:pt x="892752" y="158505"/>
                    <a:pt x="864692" y="136530"/>
                  </a:cubicBezTo>
                  <a:cubicBezTo>
                    <a:pt x="802116" y="85331"/>
                    <a:pt x="722473" y="51199"/>
                    <a:pt x="642830" y="28444"/>
                  </a:cubicBezTo>
                  <a:cubicBezTo>
                    <a:pt x="581985" y="9817"/>
                    <a:pt x="518733" y="235"/>
                    <a:pt x="455101" y="0"/>
                  </a:cubicBezTo>
                  <a:cubicBezTo>
                    <a:pt x="391539" y="1096"/>
                    <a:pt x="328407" y="10662"/>
                    <a:pt x="267372" y="28444"/>
                  </a:cubicBezTo>
                  <a:cubicBezTo>
                    <a:pt x="187833" y="51654"/>
                    <a:pt x="112812" y="88203"/>
                    <a:pt x="45510" y="136530"/>
                  </a:cubicBezTo>
                  <a:cubicBezTo>
                    <a:pt x="17450" y="158505"/>
                    <a:pt x="742" y="191919"/>
                    <a:pt x="0" y="227551"/>
                  </a:cubicBezTo>
                  <a:lnTo>
                    <a:pt x="0" y="455101"/>
                  </a:lnTo>
                  <a:lnTo>
                    <a:pt x="910202" y="455101"/>
                  </a:lnTo>
                  <a:close/>
                </a:path>
              </a:pathLst>
            </a:custGeom>
            <a:solidFill>
              <a:srgbClr val="C00000"/>
            </a:solidFill>
            <a:ln w="14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Serbest Form: Şekil 23">
              <a:extLst>
                <a:ext uri="{FF2B5EF4-FFF2-40B4-BE49-F238E27FC236}">
                  <a16:creationId xmlns:a16="http://schemas.microsoft.com/office/drawing/2014/main" id="{CF314BD1-8A54-19D9-DD2A-487D4F912BC7}"/>
                </a:ext>
              </a:extLst>
            </p:cNvPr>
            <p:cNvSpPr/>
            <p:nvPr/>
          </p:nvSpPr>
          <p:spPr>
            <a:xfrm>
              <a:off x="1320276" y="2227364"/>
              <a:ext cx="588644" cy="612712"/>
            </a:xfrm>
            <a:custGeom>
              <a:avLst/>
              <a:gdLst>
                <a:gd name="connsiteX0" fmla="*/ 534744 w 588644"/>
                <a:gd name="connsiteY0" fmla="*/ 484763 h 612712"/>
                <a:gd name="connsiteX1" fmla="*/ 572147 w 588644"/>
                <a:gd name="connsiteY1" fmla="*/ 215400 h 612712"/>
                <a:gd name="connsiteX2" fmla="*/ 512984 w 588644"/>
                <a:gd name="connsiteY2" fmla="*/ 89109 h 612712"/>
                <a:gd name="connsiteX3" fmla="*/ 439172 w 588644"/>
                <a:gd name="connsiteY3" fmla="*/ 88114 h 612712"/>
                <a:gd name="connsiteX4" fmla="*/ 323548 w 588644"/>
                <a:gd name="connsiteY4" fmla="*/ 10035 h 612712"/>
                <a:gd name="connsiteX5" fmla="*/ 106522 w 588644"/>
                <a:gd name="connsiteY5" fmla="*/ 37768 h 612712"/>
                <a:gd name="connsiteX6" fmla="*/ 23608 w 588644"/>
                <a:gd name="connsiteY6" fmla="*/ 246972 h 612712"/>
                <a:gd name="connsiteX7" fmla="*/ 31573 w 588644"/>
                <a:gd name="connsiteY7" fmla="*/ 531411 h 612712"/>
                <a:gd name="connsiteX8" fmla="*/ 0 w 588644"/>
                <a:gd name="connsiteY8" fmla="*/ 610342 h 612712"/>
                <a:gd name="connsiteX9" fmla="*/ 132975 w 588644"/>
                <a:gd name="connsiteY9" fmla="*/ 596120 h 612712"/>
                <a:gd name="connsiteX10" fmla="*/ 200956 w 588644"/>
                <a:gd name="connsiteY10" fmla="*/ 542646 h 612712"/>
                <a:gd name="connsiteX11" fmla="*/ 56745 w 588644"/>
                <a:gd name="connsiteY11" fmla="*/ 364303 h 612712"/>
                <a:gd name="connsiteX12" fmla="*/ 62292 w 588644"/>
                <a:gd name="connsiteY12" fmla="*/ 287789 h 612712"/>
                <a:gd name="connsiteX13" fmla="*/ 139090 w 588644"/>
                <a:gd name="connsiteY13" fmla="*/ 262332 h 612712"/>
                <a:gd name="connsiteX14" fmla="*/ 282163 w 588644"/>
                <a:gd name="connsiteY14" fmla="*/ 222084 h 612712"/>
                <a:gd name="connsiteX15" fmla="*/ 423244 w 588644"/>
                <a:gd name="connsiteY15" fmla="*/ 125375 h 612712"/>
                <a:gd name="connsiteX16" fmla="*/ 443357 w 588644"/>
                <a:gd name="connsiteY16" fmla="*/ 125529 h 612712"/>
                <a:gd name="connsiteX17" fmla="*/ 447279 w 588644"/>
                <a:gd name="connsiteY17" fmla="*/ 133339 h 612712"/>
                <a:gd name="connsiteX18" fmla="*/ 471172 w 588644"/>
                <a:gd name="connsiteY18" fmla="*/ 199329 h 612712"/>
                <a:gd name="connsiteX19" fmla="*/ 492220 w 588644"/>
                <a:gd name="connsiteY19" fmla="*/ 217818 h 612712"/>
                <a:gd name="connsiteX20" fmla="*/ 516113 w 588644"/>
                <a:gd name="connsiteY20" fmla="*/ 240146 h 612712"/>
                <a:gd name="connsiteX21" fmla="*/ 533179 w 588644"/>
                <a:gd name="connsiteY21" fmla="*/ 304713 h 612712"/>
                <a:gd name="connsiteX22" fmla="*/ 375601 w 588644"/>
                <a:gd name="connsiteY22" fmla="*/ 543926 h 612712"/>
                <a:gd name="connsiteX23" fmla="*/ 442870 w 588644"/>
                <a:gd name="connsiteY23" fmla="*/ 597969 h 612712"/>
                <a:gd name="connsiteX24" fmla="*/ 588645 w 588644"/>
                <a:gd name="connsiteY24" fmla="*/ 586165 h 612712"/>
                <a:gd name="connsiteX25" fmla="*/ 534744 w 588644"/>
                <a:gd name="connsiteY25" fmla="*/ 484763 h 6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8644" h="612712">
                  <a:moveTo>
                    <a:pt x="534744" y="484763"/>
                  </a:moveTo>
                  <a:cubicBezTo>
                    <a:pt x="521660" y="433564"/>
                    <a:pt x="571721" y="305567"/>
                    <a:pt x="572147" y="215400"/>
                  </a:cubicBezTo>
                  <a:cubicBezTo>
                    <a:pt x="572147" y="143295"/>
                    <a:pt x="551668" y="111011"/>
                    <a:pt x="512984" y="89109"/>
                  </a:cubicBezTo>
                  <a:cubicBezTo>
                    <a:pt x="490656" y="76452"/>
                    <a:pt x="439172" y="88114"/>
                    <a:pt x="439172" y="88114"/>
                  </a:cubicBezTo>
                  <a:cubicBezTo>
                    <a:pt x="439172" y="88114"/>
                    <a:pt x="412578" y="37768"/>
                    <a:pt x="323548" y="10035"/>
                  </a:cubicBezTo>
                  <a:cubicBezTo>
                    <a:pt x="250392" y="-9882"/>
                    <a:pt x="172320" y="95"/>
                    <a:pt x="106522" y="37768"/>
                  </a:cubicBezTo>
                  <a:cubicBezTo>
                    <a:pt x="51483" y="73323"/>
                    <a:pt x="24888" y="112433"/>
                    <a:pt x="23608" y="246972"/>
                  </a:cubicBezTo>
                  <a:cubicBezTo>
                    <a:pt x="22471" y="370276"/>
                    <a:pt x="39395" y="479785"/>
                    <a:pt x="31573" y="531411"/>
                  </a:cubicBezTo>
                  <a:cubicBezTo>
                    <a:pt x="27966" y="559987"/>
                    <a:pt x="17096" y="587162"/>
                    <a:pt x="0" y="610342"/>
                  </a:cubicBezTo>
                  <a:cubicBezTo>
                    <a:pt x="0" y="610342"/>
                    <a:pt x="85331" y="621293"/>
                    <a:pt x="132975" y="596120"/>
                  </a:cubicBezTo>
                  <a:cubicBezTo>
                    <a:pt x="156950" y="580034"/>
                    <a:pt x="179675" y="562158"/>
                    <a:pt x="200956" y="542646"/>
                  </a:cubicBezTo>
                  <a:cubicBezTo>
                    <a:pt x="127966" y="508604"/>
                    <a:pt x="74757" y="442801"/>
                    <a:pt x="56745" y="364303"/>
                  </a:cubicBezTo>
                  <a:cubicBezTo>
                    <a:pt x="54897" y="357477"/>
                    <a:pt x="42523" y="312820"/>
                    <a:pt x="62292" y="287789"/>
                  </a:cubicBezTo>
                  <a:cubicBezTo>
                    <a:pt x="73101" y="273567"/>
                    <a:pt x="97847" y="269585"/>
                    <a:pt x="139090" y="262332"/>
                  </a:cubicBezTo>
                  <a:cubicBezTo>
                    <a:pt x="188460" y="255828"/>
                    <a:pt x="236643" y="242275"/>
                    <a:pt x="282163" y="222084"/>
                  </a:cubicBezTo>
                  <a:cubicBezTo>
                    <a:pt x="333333" y="196352"/>
                    <a:pt x="380789" y="163821"/>
                    <a:pt x="423244" y="125375"/>
                  </a:cubicBezTo>
                  <a:cubicBezTo>
                    <a:pt x="428840" y="119864"/>
                    <a:pt x="437844" y="119932"/>
                    <a:pt x="443357" y="125529"/>
                  </a:cubicBezTo>
                  <a:cubicBezTo>
                    <a:pt x="445451" y="127656"/>
                    <a:pt x="446824" y="130388"/>
                    <a:pt x="447279" y="133339"/>
                  </a:cubicBezTo>
                  <a:cubicBezTo>
                    <a:pt x="450665" y="156734"/>
                    <a:pt x="458796" y="179189"/>
                    <a:pt x="471172" y="199329"/>
                  </a:cubicBezTo>
                  <a:cubicBezTo>
                    <a:pt x="476969" y="206756"/>
                    <a:pt x="484108" y="213028"/>
                    <a:pt x="492220" y="217818"/>
                  </a:cubicBezTo>
                  <a:cubicBezTo>
                    <a:pt x="501676" y="223484"/>
                    <a:pt x="509821" y="231094"/>
                    <a:pt x="516113" y="240146"/>
                  </a:cubicBezTo>
                  <a:cubicBezTo>
                    <a:pt x="526383" y="260189"/>
                    <a:pt x="532204" y="282213"/>
                    <a:pt x="533179" y="304713"/>
                  </a:cubicBezTo>
                  <a:cubicBezTo>
                    <a:pt x="532249" y="408496"/>
                    <a:pt x="470587" y="502102"/>
                    <a:pt x="375601" y="543926"/>
                  </a:cubicBezTo>
                  <a:cubicBezTo>
                    <a:pt x="393520" y="559712"/>
                    <a:pt x="416986" y="579196"/>
                    <a:pt x="442870" y="597969"/>
                  </a:cubicBezTo>
                  <a:cubicBezTo>
                    <a:pt x="485536" y="628831"/>
                    <a:pt x="588645" y="586165"/>
                    <a:pt x="588645" y="586165"/>
                  </a:cubicBezTo>
                  <a:cubicBezTo>
                    <a:pt x="588645" y="586165"/>
                    <a:pt x="555365" y="566254"/>
                    <a:pt x="534744" y="48476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4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Serbest Form: Şekil 24">
              <a:extLst>
                <a:ext uri="{FF2B5EF4-FFF2-40B4-BE49-F238E27FC236}">
                  <a16:creationId xmlns:a16="http://schemas.microsoft.com/office/drawing/2014/main" id="{DEFDFD42-1D6A-D3AC-9C7A-9E0148EE7C47}"/>
                </a:ext>
              </a:extLst>
            </p:cNvPr>
            <p:cNvSpPr/>
            <p:nvPr/>
          </p:nvSpPr>
          <p:spPr>
            <a:xfrm>
              <a:off x="1399587" y="2389716"/>
              <a:ext cx="425424" cy="370765"/>
            </a:xfrm>
            <a:custGeom>
              <a:avLst/>
              <a:gdLst>
                <a:gd name="connsiteX0" fmla="*/ 425425 w 425424"/>
                <a:gd name="connsiteY0" fmla="*/ 143215 h 370765"/>
                <a:gd name="connsiteX1" fmla="*/ 413194 w 425424"/>
                <a:gd name="connsiteY1" fmla="*/ 93580 h 370765"/>
                <a:gd name="connsiteX2" fmla="*/ 397265 w 425424"/>
                <a:gd name="connsiteY2" fmla="*/ 79358 h 370765"/>
                <a:gd name="connsiteX3" fmla="*/ 368821 w 425424"/>
                <a:gd name="connsiteY3" fmla="*/ 54470 h 370765"/>
                <a:gd name="connsiteX4" fmla="*/ 344502 w 425424"/>
                <a:gd name="connsiteY4" fmla="*/ 0 h 370765"/>
                <a:gd name="connsiteX5" fmla="*/ 215083 w 425424"/>
                <a:gd name="connsiteY5" fmla="*/ 85331 h 370765"/>
                <a:gd name="connsiteX6" fmla="*/ 64046 w 425424"/>
                <a:gd name="connsiteY6" fmla="*/ 127997 h 370765"/>
                <a:gd name="connsiteX7" fmla="*/ 4883 w 425424"/>
                <a:gd name="connsiteY7" fmla="*/ 142930 h 370765"/>
                <a:gd name="connsiteX8" fmla="*/ 4883 w 425424"/>
                <a:gd name="connsiteY8" fmla="*/ 194271 h 370765"/>
                <a:gd name="connsiteX9" fmla="*/ 212096 w 425424"/>
                <a:gd name="connsiteY9" fmla="*/ 370765 h 370765"/>
                <a:gd name="connsiteX10" fmla="*/ 425425 w 425424"/>
                <a:gd name="connsiteY10" fmla="*/ 143215 h 37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424" h="370765">
                  <a:moveTo>
                    <a:pt x="425425" y="143215"/>
                  </a:moveTo>
                  <a:cubicBezTo>
                    <a:pt x="424665" y="126025"/>
                    <a:pt x="420508" y="109155"/>
                    <a:pt x="413194" y="93580"/>
                  </a:cubicBezTo>
                  <a:cubicBezTo>
                    <a:pt x="409028" y="87695"/>
                    <a:pt x="403583" y="82833"/>
                    <a:pt x="397265" y="79358"/>
                  </a:cubicBezTo>
                  <a:cubicBezTo>
                    <a:pt x="386388" y="72806"/>
                    <a:pt x="376759" y="64381"/>
                    <a:pt x="368821" y="54470"/>
                  </a:cubicBezTo>
                  <a:cubicBezTo>
                    <a:pt x="357378" y="37995"/>
                    <a:pt x="349128" y="19518"/>
                    <a:pt x="344502" y="0"/>
                  </a:cubicBezTo>
                  <a:cubicBezTo>
                    <a:pt x="304796" y="33338"/>
                    <a:pt x="261368" y="61971"/>
                    <a:pt x="215083" y="85331"/>
                  </a:cubicBezTo>
                  <a:cubicBezTo>
                    <a:pt x="167037" y="106704"/>
                    <a:pt x="116173" y="121073"/>
                    <a:pt x="64046" y="127997"/>
                  </a:cubicBezTo>
                  <a:cubicBezTo>
                    <a:pt x="40011" y="132264"/>
                    <a:pt x="10003" y="137526"/>
                    <a:pt x="4883" y="142930"/>
                  </a:cubicBezTo>
                  <a:cubicBezTo>
                    <a:pt x="-3650" y="154023"/>
                    <a:pt x="758" y="182325"/>
                    <a:pt x="4883" y="194271"/>
                  </a:cubicBezTo>
                  <a:cubicBezTo>
                    <a:pt x="29202" y="296811"/>
                    <a:pt x="116240" y="370765"/>
                    <a:pt x="212096" y="370765"/>
                  </a:cubicBezTo>
                  <a:cubicBezTo>
                    <a:pt x="325871" y="370765"/>
                    <a:pt x="425425" y="264385"/>
                    <a:pt x="425425" y="143215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4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Metin kutusu 20">
                <a:extLst>
                  <a:ext uri="{FF2B5EF4-FFF2-40B4-BE49-F238E27FC236}">
                    <a16:creationId xmlns:a16="http://schemas.microsoft.com/office/drawing/2014/main" id="{CAA055A6-9225-B271-2E13-5AA7153AFD88}"/>
                  </a:ext>
                </a:extLst>
              </p:cNvPr>
              <p:cNvSpPr txBox="1"/>
              <p:nvPr/>
            </p:nvSpPr>
            <p:spPr>
              <a:xfrm>
                <a:off x="2379147" y="2601756"/>
                <a:ext cx="62654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Metin kutusu 20">
                <a:extLst>
                  <a:ext uri="{FF2B5EF4-FFF2-40B4-BE49-F238E27FC236}">
                    <a16:creationId xmlns:a16="http://schemas.microsoft.com/office/drawing/2014/main" id="{CAA055A6-9225-B271-2E13-5AA7153AF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147" y="2601756"/>
                <a:ext cx="626542" cy="400110"/>
              </a:xfrm>
              <a:prstGeom prst="rect">
                <a:avLst/>
              </a:prstGeom>
              <a:blipFill>
                <a:blip r:embed="rId5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46">
            <a:extLst>
              <a:ext uri="{FF2B5EF4-FFF2-40B4-BE49-F238E27FC236}">
                <a16:creationId xmlns:a16="http://schemas.microsoft.com/office/drawing/2014/main" id="{46C42DCD-9B22-1886-2C49-F063402A0EBB}"/>
              </a:ext>
            </a:extLst>
          </p:cNvPr>
          <p:cNvSpPr/>
          <p:nvPr/>
        </p:nvSpPr>
        <p:spPr>
          <a:xfrm>
            <a:off x="1304911" y="2254272"/>
            <a:ext cx="1621467" cy="1384066"/>
          </a:xfrm>
          <a:prstGeom prst="rect">
            <a:avLst/>
          </a:prstGeom>
          <a:noFill/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Metin kutusu 28">
                <a:extLst>
                  <a:ext uri="{FF2B5EF4-FFF2-40B4-BE49-F238E27FC236}">
                    <a16:creationId xmlns:a16="http://schemas.microsoft.com/office/drawing/2014/main" id="{5402D20C-B350-8181-EACD-F1F93C31B38A}"/>
                  </a:ext>
                </a:extLst>
              </p:cNvPr>
              <p:cNvSpPr txBox="1"/>
              <p:nvPr/>
            </p:nvSpPr>
            <p:spPr>
              <a:xfrm>
                <a:off x="2351009" y="2958799"/>
                <a:ext cx="626542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Metin kutusu 28">
                <a:extLst>
                  <a:ext uri="{FF2B5EF4-FFF2-40B4-BE49-F238E27FC236}">
                    <a16:creationId xmlns:a16="http://schemas.microsoft.com/office/drawing/2014/main" id="{5402D20C-B350-8181-EACD-F1F93C31B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009" y="2958799"/>
                <a:ext cx="626542" cy="413511"/>
              </a:xfrm>
              <a:prstGeom prst="rect">
                <a:avLst/>
              </a:prstGeom>
              <a:blipFill>
                <a:blip r:embed="rId6"/>
                <a:stretch>
                  <a:fillRect l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Metin kutusu 29">
                <a:extLst>
                  <a:ext uri="{FF2B5EF4-FFF2-40B4-BE49-F238E27FC236}">
                    <a16:creationId xmlns:a16="http://schemas.microsoft.com/office/drawing/2014/main" id="{F0AC1E41-BEAF-B574-AD7C-BE051FD77A5E}"/>
                  </a:ext>
                </a:extLst>
              </p:cNvPr>
              <p:cNvSpPr txBox="1"/>
              <p:nvPr/>
            </p:nvSpPr>
            <p:spPr>
              <a:xfrm>
                <a:off x="2339525" y="4406209"/>
                <a:ext cx="624898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Metin kutusu 29">
                <a:extLst>
                  <a:ext uri="{FF2B5EF4-FFF2-40B4-BE49-F238E27FC236}">
                    <a16:creationId xmlns:a16="http://schemas.microsoft.com/office/drawing/2014/main" id="{F0AC1E41-BEAF-B574-AD7C-BE051FD77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525" y="4406209"/>
                <a:ext cx="624898" cy="413511"/>
              </a:xfrm>
              <a:prstGeom prst="rect">
                <a:avLst/>
              </a:prstGeom>
              <a:blipFill>
                <a:blip r:embed="rId7"/>
                <a:stretch>
                  <a:fillRect l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Dikdörtgen 32">
            <a:extLst>
              <a:ext uri="{FF2B5EF4-FFF2-40B4-BE49-F238E27FC236}">
                <a16:creationId xmlns:a16="http://schemas.microsoft.com/office/drawing/2014/main" id="{4EFD5F50-F276-51A4-D5D6-4F3F16224546}"/>
              </a:ext>
            </a:extLst>
          </p:cNvPr>
          <p:cNvSpPr/>
          <p:nvPr/>
        </p:nvSpPr>
        <p:spPr>
          <a:xfrm>
            <a:off x="5448271" y="3824369"/>
            <a:ext cx="1261445" cy="905422"/>
          </a:xfrm>
          <a:prstGeom prst="rect">
            <a:avLst/>
          </a:prstGeom>
          <a:solidFill>
            <a:schemeClr val="accent2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300" dirty="0"/>
              <a:t>DKG</a:t>
            </a:r>
          </a:p>
        </p:txBody>
      </p:sp>
      <p:cxnSp>
        <p:nvCxnSpPr>
          <p:cNvPr id="35" name="Straight Arrow Connector 60">
            <a:extLst>
              <a:ext uri="{FF2B5EF4-FFF2-40B4-BE49-F238E27FC236}">
                <a16:creationId xmlns:a16="http://schemas.microsoft.com/office/drawing/2014/main" id="{4411EDC7-7F1E-1507-5838-AED41EA81338}"/>
              </a:ext>
            </a:extLst>
          </p:cNvPr>
          <p:cNvCxnSpPr>
            <a:cxnSpLocks/>
            <a:stCxn id="33" idx="1"/>
            <a:endCxn id="29" idx="3"/>
          </p:cNvCxnSpPr>
          <p:nvPr/>
        </p:nvCxnSpPr>
        <p:spPr bwMode="auto">
          <a:xfrm rot="10800000">
            <a:off x="2977551" y="3165556"/>
            <a:ext cx="2470720" cy="111152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41" name="Straight Arrow Connector 60">
            <a:extLst>
              <a:ext uri="{FF2B5EF4-FFF2-40B4-BE49-F238E27FC236}">
                <a16:creationId xmlns:a16="http://schemas.microsoft.com/office/drawing/2014/main" id="{B5B788A2-53AC-1D82-5295-827CD2AABAD9}"/>
              </a:ext>
            </a:extLst>
          </p:cNvPr>
          <p:cNvCxnSpPr>
            <a:cxnSpLocks/>
            <a:stCxn id="33" idx="1"/>
            <a:endCxn id="5" idx="3"/>
          </p:cNvCxnSpPr>
          <p:nvPr/>
        </p:nvCxnSpPr>
        <p:spPr bwMode="auto">
          <a:xfrm flipH="1">
            <a:off x="2930179" y="4277080"/>
            <a:ext cx="2518092" cy="6513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48" name="Straight Arrow Connector 60">
            <a:extLst>
              <a:ext uri="{FF2B5EF4-FFF2-40B4-BE49-F238E27FC236}">
                <a16:creationId xmlns:a16="http://schemas.microsoft.com/office/drawing/2014/main" id="{F6F08E07-C6F7-EE00-9082-7BE5A86653F4}"/>
              </a:ext>
            </a:extLst>
          </p:cNvPr>
          <p:cNvCxnSpPr>
            <a:cxnSpLocks/>
            <a:stCxn id="33" idx="3"/>
            <a:endCxn id="148" idx="1"/>
          </p:cNvCxnSpPr>
          <p:nvPr/>
        </p:nvCxnSpPr>
        <p:spPr bwMode="auto">
          <a:xfrm>
            <a:off x="6709716" y="4277080"/>
            <a:ext cx="2266188" cy="8573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sp>
        <p:nvSpPr>
          <p:cNvPr id="53" name="Dikdörtgen 52">
            <a:extLst>
              <a:ext uri="{FF2B5EF4-FFF2-40B4-BE49-F238E27FC236}">
                <a16:creationId xmlns:a16="http://schemas.microsoft.com/office/drawing/2014/main" id="{032426A2-E5BF-CF09-E4FB-4AA96890DFC7}"/>
              </a:ext>
            </a:extLst>
          </p:cNvPr>
          <p:cNvSpPr/>
          <p:nvPr/>
        </p:nvSpPr>
        <p:spPr>
          <a:xfrm>
            <a:off x="5448271" y="5473586"/>
            <a:ext cx="1261445" cy="905422"/>
          </a:xfrm>
          <a:prstGeom prst="rect">
            <a:avLst/>
          </a:prstGeom>
          <a:solidFill>
            <a:schemeClr val="accent2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300" dirty="0"/>
              <a:t>DKG</a:t>
            </a:r>
          </a:p>
        </p:txBody>
      </p:sp>
      <p:cxnSp>
        <p:nvCxnSpPr>
          <p:cNvPr id="54" name="Straight Arrow Connector 60">
            <a:extLst>
              <a:ext uri="{FF2B5EF4-FFF2-40B4-BE49-F238E27FC236}">
                <a16:creationId xmlns:a16="http://schemas.microsoft.com/office/drawing/2014/main" id="{DD2D4FA9-7EAA-B207-4339-2AEC4826814B}"/>
              </a:ext>
            </a:extLst>
          </p:cNvPr>
          <p:cNvCxnSpPr>
            <a:cxnSpLocks/>
            <a:stCxn id="53" idx="1"/>
            <a:endCxn id="30" idx="3"/>
          </p:cNvCxnSpPr>
          <p:nvPr/>
        </p:nvCxnSpPr>
        <p:spPr bwMode="auto">
          <a:xfrm rot="10800000">
            <a:off x="2964423" y="4612965"/>
            <a:ext cx="2483848" cy="131333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55" name="Straight Arrow Connector 60">
            <a:extLst>
              <a:ext uri="{FF2B5EF4-FFF2-40B4-BE49-F238E27FC236}">
                <a16:creationId xmlns:a16="http://schemas.microsoft.com/office/drawing/2014/main" id="{A3081F69-FBD9-9401-E7D1-CE16148CDD82}"/>
              </a:ext>
            </a:extLst>
          </p:cNvPr>
          <p:cNvCxnSpPr>
            <a:cxnSpLocks/>
            <a:stCxn id="53" idx="1"/>
            <a:endCxn id="13" idx="3"/>
          </p:cNvCxnSpPr>
          <p:nvPr/>
        </p:nvCxnSpPr>
        <p:spPr bwMode="auto">
          <a:xfrm flipH="1" flipV="1">
            <a:off x="2986217" y="5915665"/>
            <a:ext cx="2462054" cy="10632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56" name="Straight Arrow Connector 60">
            <a:extLst>
              <a:ext uri="{FF2B5EF4-FFF2-40B4-BE49-F238E27FC236}">
                <a16:creationId xmlns:a16="http://schemas.microsoft.com/office/drawing/2014/main" id="{C7FDB1F7-BE1F-013D-98FE-62B4E7A664A3}"/>
              </a:ext>
            </a:extLst>
          </p:cNvPr>
          <p:cNvCxnSpPr>
            <a:cxnSpLocks/>
            <a:stCxn id="53" idx="3"/>
            <a:endCxn id="153" idx="1"/>
          </p:cNvCxnSpPr>
          <p:nvPr/>
        </p:nvCxnSpPr>
        <p:spPr bwMode="auto">
          <a:xfrm flipV="1">
            <a:off x="6709716" y="5913403"/>
            <a:ext cx="2245776" cy="12894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96" name="Düz Bağlayıcı 95">
            <a:extLst>
              <a:ext uri="{FF2B5EF4-FFF2-40B4-BE49-F238E27FC236}">
                <a16:creationId xmlns:a16="http://schemas.microsoft.com/office/drawing/2014/main" id="{6CD52384-A331-3585-6AE5-B1051897A6AC}"/>
              </a:ext>
            </a:extLst>
          </p:cNvPr>
          <p:cNvCxnSpPr/>
          <p:nvPr/>
        </p:nvCxnSpPr>
        <p:spPr>
          <a:xfrm>
            <a:off x="11339776" y="1356967"/>
            <a:ext cx="13065" cy="4714807"/>
          </a:xfrm>
          <a:prstGeom prst="line">
            <a:avLst/>
          </a:prstGeom>
          <a:ln w="31750">
            <a:solidFill>
              <a:srgbClr val="95A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Düz Bağlayıcı 96">
            <a:extLst>
              <a:ext uri="{FF2B5EF4-FFF2-40B4-BE49-F238E27FC236}">
                <a16:creationId xmlns:a16="http://schemas.microsoft.com/office/drawing/2014/main" id="{C784958E-74F8-0E24-D3BE-37664518FD80}"/>
              </a:ext>
            </a:extLst>
          </p:cNvPr>
          <p:cNvCxnSpPr>
            <a:cxnSpLocks/>
            <a:stCxn id="142" idx="1"/>
            <a:endCxn id="124" idx="2"/>
          </p:cNvCxnSpPr>
          <p:nvPr/>
        </p:nvCxnSpPr>
        <p:spPr>
          <a:xfrm>
            <a:off x="9766300" y="2808800"/>
            <a:ext cx="1214758" cy="816661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Düz Bağlayıcı 97">
            <a:extLst>
              <a:ext uri="{FF2B5EF4-FFF2-40B4-BE49-F238E27FC236}">
                <a16:creationId xmlns:a16="http://schemas.microsoft.com/office/drawing/2014/main" id="{FD05601C-EF77-90FD-F48B-BD0E2E748247}"/>
              </a:ext>
            </a:extLst>
          </p:cNvPr>
          <p:cNvCxnSpPr>
            <a:cxnSpLocks/>
            <a:stCxn id="142" idx="2"/>
            <a:endCxn id="120" idx="3"/>
          </p:cNvCxnSpPr>
          <p:nvPr/>
        </p:nvCxnSpPr>
        <p:spPr>
          <a:xfrm>
            <a:off x="9766300" y="3226464"/>
            <a:ext cx="1109174" cy="544332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afik 27">
            <a:extLst>
              <a:ext uri="{FF2B5EF4-FFF2-40B4-BE49-F238E27FC236}">
                <a16:creationId xmlns:a16="http://schemas.microsoft.com/office/drawing/2014/main" id="{819DE619-A9D7-BFB8-9C1C-CFCB08C93CA6}"/>
              </a:ext>
            </a:extLst>
          </p:cNvPr>
          <p:cNvGrpSpPr/>
          <p:nvPr/>
        </p:nvGrpSpPr>
        <p:grpSpPr>
          <a:xfrm>
            <a:off x="10864644" y="1531537"/>
            <a:ext cx="950265" cy="1076881"/>
            <a:chOff x="1494153" y="282394"/>
            <a:chExt cx="598161" cy="731085"/>
          </a:xfrm>
        </p:grpSpPr>
        <p:sp>
          <p:nvSpPr>
            <p:cNvPr id="100" name="Serbest Form: Şekil 99">
              <a:extLst>
                <a:ext uri="{FF2B5EF4-FFF2-40B4-BE49-F238E27FC236}">
                  <a16:creationId xmlns:a16="http://schemas.microsoft.com/office/drawing/2014/main" id="{8E61D715-DC6B-3A0F-6F33-1CF8A8A18FA1}"/>
                </a:ext>
              </a:extLst>
            </p:cNvPr>
            <p:cNvSpPr/>
            <p:nvPr/>
          </p:nvSpPr>
          <p:spPr>
            <a:xfrm>
              <a:off x="1959390" y="880289"/>
              <a:ext cx="99692" cy="99693"/>
            </a:xfrm>
            <a:custGeom>
              <a:avLst/>
              <a:gdLst>
                <a:gd name="connsiteX0" fmla="*/ 99696 w 99692"/>
                <a:gd name="connsiteY0" fmla="*/ 50112 h 99693"/>
                <a:gd name="connsiteX1" fmla="*/ 49584 w 99692"/>
                <a:gd name="connsiteY1" fmla="*/ 99692 h 99693"/>
                <a:gd name="connsiteX2" fmla="*/ 4 w 99692"/>
                <a:gd name="connsiteY2" fmla="*/ 49580 h 99693"/>
                <a:gd name="connsiteX3" fmla="*/ 50116 w 99692"/>
                <a:gd name="connsiteY3" fmla="*/ 0 h 99693"/>
                <a:gd name="connsiteX4" fmla="*/ 99696 w 99692"/>
                <a:gd name="connsiteY4" fmla="*/ 49580 h 99693"/>
                <a:gd name="connsiteX5" fmla="*/ 49849 w 99692"/>
                <a:gd name="connsiteY5" fmla="*/ 5011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12"/>
                  </a:moveTo>
                  <a:cubicBezTo>
                    <a:pt x="99549" y="77641"/>
                    <a:pt x="77113" y="99839"/>
                    <a:pt x="49584" y="99692"/>
                  </a:cubicBezTo>
                  <a:cubicBezTo>
                    <a:pt x="22055" y="99545"/>
                    <a:pt x="-143" y="77109"/>
                    <a:pt x="4" y="49580"/>
                  </a:cubicBezTo>
                  <a:cubicBezTo>
                    <a:pt x="151" y="22051"/>
                    <a:pt x="22586" y="-147"/>
                    <a:pt x="50116" y="0"/>
                  </a:cubicBezTo>
                  <a:cubicBezTo>
                    <a:pt x="77437" y="145"/>
                    <a:pt x="99550" y="22258"/>
                    <a:pt x="99696" y="49580"/>
                  </a:cubicBezTo>
                  <a:lnTo>
                    <a:pt x="49849" y="5011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1" name="Serbest Form: Şekil 100">
              <a:extLst>
                <a:ext uri="{FF2B5EF4-FFF2-40B4-BE49-F238E27FC236}">
                  <a16:creationId xmlns:a16="http://schemas.microsoft.com/office/drawing/2014/main" id="{145A8199-7F4C-6076-A025-70CDB7F0DE09}"/>
                </a:ext>
              </a:extLst>
            </p:cNvPr>
            <p:cNvSpPr/>
            <p:nvPr/>
          </p:nvSpPr>
          <p:spPr>
            <a:xfrm>
              <a:off x="1494153" y="515012"/>
              <a:ext cx="598161" cy="498467"/>
            </a:xfrm>
            <a:custGeom>
              <a:avLst/>
              <a:gdLst>
                <a:gd name="connsiteX0" fmla="*/ 0 w 598161"/>
                <a:gd name="connsiteY0" fmla="*/ 0 h 498467"/>
                <a:gd name="connsiteX1" fmla="*/ 0 w 598161"/>
                <a:gd name="connsiteY1" fmla="*/ 99694 h 498467"/>
                <a:gd name="connsiteX2" fmla="*/ 0 w 598161"/>
                <a:gd name="connsiteY2" fmla="*/ 232618 h 498467"/>
                <a:gd name="connsiteX3" fmla="*/ 0 w 598161"/>
                <a:gd name="connsiteY3" fmla="*/ 432005 h 498467"/>
                <a:gd name="connsiteX4" fmla="*/ 66462 w 598161"/>
                <a:gd name="connsiteY4" fmla="*/ 498468 h 498467"/>
                <a:gd name="connsiteX5" fmla="*/ 531699 w 598161"/>
                <a:gd name="connsiteY5" fmla="*/ 498468 h 498467"/>
                <a:gd name="connsiteX6" fmla="*/ 598161 w 598161"/>
                <a:gd name="connsiteY6" fmla="*/ 432005 h 498467"/>
                <a:gd name="connsiteX7" fmla="*/ 598161 w 598161"/>
                <a:gd name="connsiteY7" fmla="*/ 232618 h 498467"/>
                <a:gd name="connsiteX8" fmla="*/ 598161 w 598161"/>
                <a:gd name="connsiteY8" fmla="*/ 99694 h 498467"/>
                <a:gd name="connsiteX9" fmla="*/ 598161 w 598161"/>
                <a:gd name="connsiteY9" fmla="*/ 0 h 498467"/>
                <a:gd name="connsiteX10" fmla="*/ 0 w 598161"/>
                <a:gd name="connsiteY10" fmla="*/ 0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0"/>
                  </a:moveTo>
                  <a:lnTo>
                    <a:pt x="0" y="99694"/>
                  </a:lnTo>
                  <a:lnTo>
                    <a:pt x="0" y="232618"/>
                  </a:lnTo>
                  <a:lnTo>
                    <a:pt x="0" y="432005"/>
                  </a:lnTo>
                  <a:cubicBezTo>
                    <a:pt x="0" y="468726"/>
                    <a:pt x="29755" y="498468"/>
                    <a:pt x="66462" y="498468"/>
                  </a:cubicBezTo>
                  <a:lnTo>
                    <a:pt x="531699" y="498468"/>
                  </a:lnTo>
                  <a:cubicBezTo>
                    <a:pt x="568419" y="498468"/>
                    <a:pt x="598161" y="468726"/>
                    <a:pt x="598161" y="432005"/>
                  </a:cubicBezTo>
                  <a:lnTo>
                    <a:pt x="598161" y="232618"/>
                  </a:ln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2" name="Serbest Form: Şekil 101">
              <a:extLst>
                <a:ext uri="{FF2B5EF4-FFF2-40B4-BE49-F238E27FC236}">
                  <a16:creationId xmlns:a16="http://schemas.microsoft.com/office/drawing/2014/main" id="{2F579AA9-D318-6EA2-0EEC-03F31B816468}"/>
                </a:ext>
              </a:extLst>
            </p:cNvPr>
            <p:cNvSpPr/>
            <p:nvPr/>
          </p:nvSpPr>
          <p:spPr>
            <a:xfrm>
              <a:off x="1494153" y="515012"/>
              <a:ext cx="598161" cy="465236"/>
            </a:xfrm>
            <a:custGeom>
              <a:avLst/>
              <a:gdLst>
                <a:gd name="connsiteX0" fmla="*/ 0 w 598161"/>
                <a:gd name="connsiteY0" fmla="*/ 0 h 465236"/>
                <a:gd name="connsiteX1" fmla="*/ 0 w 598161"/>
                <a:gd name="connsiteY1" fmla="*/ 66462 h 465236"/>
                <a:gd name="connsiteX2" fmla="*/ 0 w 598161"/>
                <a:gd name="connsiteY2" fmla="*/ 199387 h 465236"/>
                <a:gd name="connsiteX3" fmla="*/ 0 w 598161"/>
                <a:gd name="connsiteY3" fmla="*/ 398774 h 465236"/>
                <a:gd name="connsiteX4" fmla="*/ 66462 w 598161"/>
                <a:gd name="connsiteY4" fmla="*/ 465236 h 465236"/>
                <a:gd name="connsiteX5" fmla="*/ 531699 w 598161"/>
                <a:gd name="connsiteY5" fmla="*/ 465236 h 465236"/>
                <a:gd name="connsiteX6" fmla="*/ 598161 w 598161"/>
                <a:gd name="connsiteY6" fmla="*/ 398774 h 465236"/>
                <a:gd name="connsiteX7" fmla="*/ 598161 w 598161"/>
                <a:gd name="connsiteY7" fmla="*/ 199387 h 465236"/>
                <a:gd name="connsiteX8" fmla="*/ 598161 w 598161"/>
                <a:gd name="connsiteY8" fmla="*/ 66462 h 465236"/>
                <a:gd name="connsiteX9" fmla="*/ 598161 w 598161"/>
                <a:gd name="connsiteY9" fmla="*/ 0 h 465236"/>
                <a:gd name="connsiteX10" fmla="*/ 0 w 598161"/>
                <a:gd name="connsiteY10" fmla="*/ 0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0"/>
                  </a:moveTo>
                  <a:lnTo>
                    <a:pt x="0" y="66462"/>
                  </a:lnTo>
                  <a:lnTo>
                    <a:pt x="0" y="199387"/>
                  </a:lnTo>
                  <a:lnTo>
                    <a:pt x="0" y="398774"/>
                  </a:lnTo>
                  <a:cubicBezTo>
                    <a:pt x="0" y="435494"/>
                    <a:pt x="29755" y="465236"/>
                    <a:pt x="66462" y="465236"/>
                  </a:cubicBezTo>
                  <a:lnTo>
                    <a:pt x="531699" y="465236"/>
                  </a:lnTo>
                  <a:cubicBezTo>
                    <a:pt x="568419" y="465236"/>
                    <a:pt x="598161" y="435494"/>
                    <a:pt x="598161" y="398774"/>
                  </a:cubicBezTo>
                  <a:lnTo>
                    <a:pt x="598161" y="199387"/>
                  </a:lnTo>
                  <a:lnTo>
                    <a:pt x="598161" y="66462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3" name="Serbest Form: Şekil 102">
              <a:extLst>
                <a:ext uri="{FF2B5EF4-FFF2-40B4-BE49-F238E27FC236}">
                  <a16:creationId xmlns:a16="http://schemas.microsoft.com/office/drawing/2014/main" id="{5BD164D8-6CB8-ED42-1531-E70D341C93AF}"/>
                </a:ext>
              </a:extLst>
            </p:cNvPr>
            <p:cNvSpPr/>
            <p:nvPr/>
          </p:nvSpPr>
          <p:spPr>
            <a:xfrm>
              <a:off x="1494153" y="515012"/>
              <a:ext cx="598161" cy="365542"/>
            </a:xfrm>
            <a:custGeom>
              <a:avLst/>
              <a:gdLst>
                <a:gd name="connsiteX0" fmla="*/ 0 w 598161"/>
                <a:gd name="connsiteY0" fmla="*/ 0 h 365542"/>
                <a:gd name="connsiteX1" fmla="*/ 0 w 598161"/>
                <a:gd name="connsiteY1" fmla="*/ 99694 h 365542"/>
                <a:gd name="connsiteX2" fmla="*/ 0 w 598161"/>
                <a:gd name="connsiteY2" fmla="*/ 299081 h 365542"/>
                <a:gd name="connsiteX3" fmla="*/ 66462 w 598161"/>
                <a:gd name="connsiteY3" fmla="*/ 365543 h 365542"/>
                <a:gd name="connsiteX4" fmla="*/ 531699 w 598161"/>
                <a:gd name="connsiteY4" fmla="*/ 365543 h 365542"/>
                <a:gd name="connsiteX5" fmla="*/ 598161 w 598161"/>
                <a:gd name="connsiteY5" fmla="*/ 299081 h 365542"/>
                <a:gd name="connsiteX6" fmla="*/ 598161 w 598161"/>
                <a:gd name="connsiteY6" fmla="*/ 99694 h 365542"/>
                <a:gd name="connsiteX7" fmla="*/ 598161 w 598161"/>
                <a:gd name="connsiteY7" fmla="*/ 0 h 365542"/>
                <a:gd name="connsiteX8" fmla="*/ 0 w 598161"/>
                <a:gd name="connsiteY8" fmla="*/ 0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0"/>
                  </a:moveTo>
                  <a:lnTo>
                    <a:pt x="0" y="99694"/>
                  </a:lnTo>
                  <a:lnTo>
                    <a:pt x="0" y="299081"/>
                  </a:lnTo>
                  <a:cubicBezTo>
                    <a:pt x="0" y="335801"/>
                    <a:pt x="29755" y="365543"/>
                    <a:pt x="66462" y="365543"/>
                  </a:cubicBezTo>
                  <a:lnTo>
                    <a:pt x="531699" y="365543"/>
                  </a:lnTo>
                  <a:cubicBezTo>
                    <a:pt x="568419" y="365543"/>
                    <a:pt x="598161" y="335801"/>
                    <a:pt x="598161" y="299081"/>
                  </a:cubicBez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4" name="Serbest Form: Şekil 103">
              <a:extLst>
                <a:ext uri="{FF2B5EF4-FFF2-40B4-BE49-F238E27FC236}">
                  <a16:creationId xmlns:a16="http://schemas.microsoft.com/office/drawing/2014/main" id="{01A01ED5-E42B-835F-B906-BFF94BFE5EA3}"/>
                </a:ext>
              </a:extLst>
            </p:cNvPr>
            <p:cNvSpPr/>
            <p:nvPr/>
          </p:nvSpPr>
          <p:spPr>
            <a:xfrm>
              <a:off x="1959390" y="714133"/>
              <a:ext cx="99692" cy="99693"/>
            </a:xfrm>
            <a:custGeom>
              <a:avLst/>
              <a:gdLst>
                <a:gd name="connsiteX0" fmla="*/ 99696 w 99692"/>
                <a:gd name="connsiteY0" fmla="*/ 50107 h 99693"/>
                <a:gd name="connsiteX1" fmla="*/ 49584 w 99692"/>
                <a:gd name="connsiteY1" fmla="*/ 99687 h 99693"/>
                <a:gd name="connsiteX2" fmla="*/ 4 w 99692"/>
                <a:gd name="connsiteY2" fmla="*/ 49575 h 99693"/>
                <a:gd name="connsiteX3" fmla="*/ 50116 w 99692"/>
                <a:gd name="connsiteY3" fmla="*/ -5 h 99693"/>
                <a:gd name="connsiteX4" fmla="*/ 99696 w 99692"/>
                <a:gd name="connsiteY4" fmla="*/ 49575 h 99693"/>
                <a:gd name="connsiteX5" fmla="*/ 49849 w 99692"/>
                <a:gd name="connsiteY5" fmla="*/ 50107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7"/>
                  </a:moveTo>
                  <a:cubicBezTo>
                    <a:pt x="99549" y="77636"/>
                    <a:pt x="77113" y="99834"/>
                    <a:pt x="49584" y="99687"/>
                  </a:cubicBezTo>
                  <a:cubicBezTo>
                    <a:pt x="22055" y="99540"/>
                    <a:pt x="-143" y="77104"/>
                    <a:pt x="4" y="49575"/>
                  </a:cubicBezTo>
                  <a:cubicBezTo>
                    <a:pt x="151" y="22046"/>
                    <a:pt x="22586" y="-152"/>
                    <a:pt x="50116" y="-5"/>
                  </a:cubicBezTo>
                  <a:cubicBezTo>
                    <a:pt x="77437" y="140"/>
                    <a:pt x="99550" y="22253"/>
                    <a:pt x="99696" y="49575"/>
                  </a:cubicBezTo>
                  <a:lnTo>
                    <a:pt x="49849" y="50107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5" name="Serbest Form: Şekil 104">
              <a:extLst>
                <a:ext uri="{FF2B5EF4-FFF2-40B4-BE49-F238E27FC236}">
                  <a16:creationId xmlns:a16="http://schemas.microsoft.com/office/drawing/2014/main" id="{E9F3391D-8322-45AD-B13E-E7716D32313B}"/>
                </a:ext>
              </a:extLst>
            </p:cNvPr>
            <p:cNvSpPr/>
            <p:nvPr/>
          </p:nvSpPr>
          <p:spPr>
            <a:xfrm>
              <a:off x="1494153" y="348857"/>
              <a:ext cx="598161" cy="498467"/>
            </a:xfrm>
            <a:custGeom>
              <a:avLst/>
              <a:gdLst>
                <a:gd name="connsiteX0" fmla="*/ 0 w 598161"/>
                <a:gd name="connsiteY0" fmla="*/ -1028 h 498467"/>
                <a:gd name="connsiteX1" fmla="*/ 0 w 598161"/>
                <a:gd name="connsiteY1" fmla="*/ 98665 h 498467"/>
                <a:gd name="connsiteX2" fmla="*/ 0 w 598161"/>
                <a:gd name="connsiteY2" fmla="*/ 231590 h 498467"/>
                <a:gd name="connsiteX3" fmla="*/ 0 w 598161"/>
                <a:gd name="connsiteY3" fmla="*/ 430977 h 498467"/>
                <a:gd name="connsiteX4" fmla="*/ 66462 w 598161"/>
                <a:gd name="connsiteY4" fmla="*/ 497439 h 498467"/>
                <a:gd name="connsiteX5" fmla="*/ 531699 w 598161"/>
                <a:gd name="connsiteY5" fmla="*/ 497439 h 498467"/>
                <a:gd name="connsiteX6" fmla="*/ 598161 w 598161"/>
                <a:gd name="connsiteY6" fmla="*/ 430977 h 498467"/>
                <a:gd name="connsiteX7" fmla="*/ 598161 w 598161"/>
                <a:gd name="connsiteY7" fmla="*/ 231590 h 498467"/>
                <a:gd name="connsiteX8" fmla="*/ 598161 w 598161"/>
                <a:gd name="connsiteY8" fmla="*/ 98665 h 498467"/>
                <a:gd name="connsiteX9" fmla="*/ 598161 w 598161"/>
                <a:gd name="connsiteY9" fmla="*/ -1028 h 498467"/>
                <a:gd name="connsiteX10" fmla="*/ 0 w 598161"/>
                <a:gd name="connsiteY10" fmla="*/ -1028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-1028"/>
                  </a:moveTo>
                  <a:lnTo>
                    <a:pt x="0" y="98665"/>
                  </a:lnTo>
                  <a:lnTo>
                    <a:pt x="0" y="231590"/>
                  </a:lnTo>
                  <a:lnTo>
                    <a:pt x="0" y="430977"/>
                  </a:lnTo>
                  <a:cubicBezTo>
                    <a:pt x="0" y="467530"/>
                    <a:pt x="29755" y="497439"/>
                    <a:pt x="66462" y="497439"/>
                  </a:cubicBezTo>
                  <a:lnTo>
                    <a:pt x="531699" y="497439"/>
                  </a:lnTo>
                  <a:cubicBezTo>
                    <a:pt x="568419" y="497439"/>
                    <a:pt x="598161" y="467530"/>
                    <a:pt x="598161" y="430977"/>
                  </a:cubicBezTo>
                  <a:lnTo>
                    <a:pt x="598161" y="231590"/>
                  </a:ln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6" name="Serbest Form: Şekil 105">
              <a:extLst>
                <a:ext uri="{FF2B5EF4-FFF2-40B4-BE49-F238E27FC236}">
                  <a16:creationId xmlns:a16="http://schemas.microsoft.com/office/drawing/2014/main" id="{8C29FD36-5C42-C12B-7BDC-316E3709744D}"/>
                </a:ext>
              </a:extLst>
            </p:cNvPr>
            <p:cNvSpPr/>
            <p:nvPr/>
          </p:nvSpPr>
          <p:spPr>
            <a:xfrm>
              <a:off x="1494153" y="348857"/>
              <a:ext cx="598161" cy="465236"/>
            </a:xfrm>
            <a:custGeom>
              <a:avLst/>
              <a:gdLst>
                <a:gd name="connsiteX0" fmla="*/ 0 w 598161"/>
                <a:gd name="connsiteY0" fmla="*/ -1028 h 465236"/>
                <a:gd name="connsiteX1" fmla="*/ 0 w 598161"/>
                <a:gd name="connsiteY1" fmla="*/ 65434 h 465236"/>
                <a:gd name="connsiteX2" fmla="*/ 0 w 598161"/>
                <a:gd name="connsiteY2" fmla="*/ 198359 h 465236"/>
                <a:gd name="connsiteX3" fmla="*/ 0 w 598161"/>
                <a:gd name="connsiteY3" fmla="*/ 397746 h 465236"/>
                <a:gd name="connsiteX4" fmla="*/ 66462 w 598161"/>
                <a:gd name="connsiteY4" fmla="*/ 464208 h 465236"/>
                <a:gd name="connsiteX5" fmla="*/ 531699 w 598161"/>
                <a:gd name="connsiteY5" fmla="*/ 464208 h 465236"/>
                <a:gd name="connsiteX6" fmla="*/ 598161 w 598161"/>
                <a:gd name="connsiteY6" fmla="*/ 397746 h 465236"/>
                <a:gd name="connsiteX7" fmla="*/ 598161 w 598161"/>
                <a:gd name="connsiteY7" fmla="*/ 198359 h 465236"/>
                <a:gd name="connsiteX8" fmla="*/ 598161 w 598161"/>
                <a:gd name="connsiteY8" fmla="*/ 65434 h 465236"/>
                <a:gd name="connsiteX9" fmla="*/ 598161 w 598161"/>
                <a:gd name="connsiteY9" fmla="*/ -1028 h 465236"/>
                <a:gd name="connsiteX10" fmla="*/ 0 w 598161"/>
                <a:gd name="connsiteY10" fmla="*/ -1028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-1028"/>
                  </a:moveTo>
                  <a:lnTo>
                    <a:pt x="0" y="65434"/>
                  </a:lnTo>
                  <a:lnTo>
                    <a:pt x="0" y="198359"/>
                  </a:lnTo>
                  <a:lnTo>
                    <a:pt x="0" y="397746"/>
                  </a:lnTo>
                  <a:cubicBezTo>
                    <a:pt x="0" y="434299"/>
                    <a:pt x="29755" y="464208"/>
                    <a:pt x="66462" y="464208"/>
                  </a:cubicBezTo>
                  <a:lnTo>
                    <a:pt x="531699" y="464208"/>
                  </a:lnTo>
                  <a:cubicBezTo>
                    <a:pt x="568419" y="464208"/>
                    <a:pt x="598161" y="434299"/>
                    <a:pt x="598161" y="397746"/>
                  </a:cubicBezTo>
                  <a:lnTo>
                    <a:pt x="598161" y="198359"/>
                  </a:lnTo>
                  <a:lnTo>
                    <a:pt x="598161" y="65434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7" name="Serbest Form: Şekil 106">
              <a:extLst>
                <a:ext uri="{FF2B5EF4-FFF2-40B4-BE49-F238E27FC236}">
                  <a16:creationId xmlns:a16="http://schemas.microsoft.com/office/drawing/2014/main" id="{3963008F-8B70-1D38-C3CB-B458B539B473}"/>
                </a:ext>
              </a:extLst>
            </p:cNvPr>
            <p:cNvSpPr/>
            <p:nvPr/>
          </p:nvSpPr>
          <p:spPr>
            <a:xfrm>
              <a:off x="1494153" y="348857"/>
              <a:ext cx="598161" cy="365542"/>
            </a:xfrm>
            <a:custGeom>
              <a:avLst/>
              <a:gdLst>
                <a:gd name="connsiteX0" fmla="*/ 0 w 598161"/>
                <a:gd name="connsiteY0" fmla="*/ -1028 h 365542"/>
                <a:gd name="connsiteX1" fmla="*/ 0 w 598161"/>
                <a:gd name="connsiteY1" fmla="*/ 98665 h 365542"/>
                <a:gd name="connsiteX2" fmla="*/ 0 w 598161"/>
                <a:gd name="connsiteY2" fmla="*/ 298052 h 365542"/>
                <a:gd name="connsiteX3" fmla="*/ 66462 w 598161"/>
                <a:gd name="connsiteY3" fmla="*/ 364514 h 365542"/>
                <a:gd name="connsiteX4" fmla="*/ 531699 w 598161"/>
                <a:gd name="connsiteY4" fmla="*/ 364514 h 365542"/>
                <a:gd name="connsiteX5" fmla="*/ 598161 w 598161"/>
                <a:gd name="connsiteY5" fmla="*/ 298052 h 365542"/>
                <a:gd name="connsiteX6" fmla="*/ 598161 w 598161"/>
                <a:gd name="connsiteY6" fmla="*/ 98665 h 365542"/>
                <a:gd name="connsiteX7" fmla="*/ 598161 w 598161"/>
                <a:gd name="connsiteY7" fmla="*/ -1028 h 365542"/>
                <a:gd name="connsiteX8" fmla="*/ 0 w 598161"/>
                <a:gd name="connsiteY8" fmla="*/ -1028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-1028"/>
                  </a:moveTo>
                  <a:lnTo>
                    <a:pt x="0" y="98665"/>
                  </a:lnTo>
                  <a:lnTo>
                    <a:pt x="0" y="298052"/>
                  </a:lnTo>
                  <a:cubicBezTo>
                    <a:pt x="0" y="334606"/>
                    <a:pt x="29755" y="364514"/>
                    <a:pt x="66462" y="364514"/>
                  </a:cubicBezTo>
                  <a:lnTo>
                    <a:pt x="531699" y="364514"/>
                  </a:lnTo>
                  <a:cubicBezTo>
                    <a:pt x="568419" y="364514"/>
                    <a:pt x="598161" y="334606"/>
                    <a:pt x="598161" y="298052"/>
                  </a:cubicBez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8" name="Serbest Form: Şekil 107">
              <a:extLst>
                <a:ext uri="{FF2B5EF4-FFF2-40B4-BE49-F238E27FC236}">
                  <a16:creationId xmlns:a16="http://schemas.microsoft.com/office/drawing/2014/main" id="{DAC48732-CE29-43F2-D7A7-E922315E7885}"/>
                </a:ext>
              </a:extLst>
            </p:cNvPr>
            <p:cNvSpPr/>
            <p:nvPr/>
          </p:nvSpPr>
          <p:spPr>
            <a:xfrm>
              <a:off x="1959390" y="547977"/>
              <a:ext cx="99692" cy="99693"/>
            </a:xfrm>
            <a:custGeom>
              <a:avLst/>
              <a:gdLst>
                <a:gd name="connsiteX0" fmla="*/ 99696 w 99692"/>
                <a:gd name="connsiteY0" fmla="*/ 50102 h 99693"/>
                <a:gd name="connsiteX1" fmla="*/ 49584 w 99692"/>
                <a:gd name="connsiteY1" fmla="*/ 99682 h 99693"/>
                <a:gd name="connsiteX2" fmla="*/ 4 w 99692"/>
                <a:gd name="connsiteY2" fmla="*/ 49570 h 99693"/>
                <a:gd name="connsiteX3" fmla="*/ 50116 w 99692"/>
                <a:gd name="connsiteY3" fmla="*/ -10 h 99693"/>
                <a:gd name="connsiteX4" fmla="*/ 99696 w 99692"/>
                <a:gd name="connsiteY4" fmla="*/ 49570 h 99693"/>
                <a:gd name="connsiteX5" fmla="*/ 49849 w 99692"/>
                <a:gd name="connsiteY5" fmla="*/ 5010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2"/>
                  </a:moveTo>
                  <a:cubicBezTo>
                    <a:pt x="99549" y="77631"/>
                    <a:pt x="77113" y="99829"/>
                    <a:pt x="49584" y="99682"/>
                  </a:cubicBezTo>
                  <a:cubicBezTo>
                    <a:pt x="22055" y="99535"/>
                    <a:pt x="-143" y="77099"/>
                    <a:pt x="4" y="49570"/>
                  </a:cubicBezTo>
                  <a:cubicBezTo>
                    <a:pt x="151" y="22041"/>
                    <a:pt x="22586" y="-157"/>
                    <a:pt x="50116" y="-10"/>
                  </a:cubicBezTo>
                  <a:cubicBezTo>
                    <a:pt x="77437" y="135"/>
                    <a:pt x="99550" y="22248"/>
                    <a:pt x="99696" y="49570"/>
                  </a:cubicBezTo>
                  <a:lnTo>
                    <a:pt x="49849" y="5010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9" name="Serbest Form: Şekil 108">
              <a:extLst>
                <a:ext uri="{FF2B5EF4-FFF2-40B4-BE49-F238E27FC236}">
                  <a16:creationId xmlns:a16="http://schemas.microsoft.com/office/drawing/2014/main" id="{90A7C94D-35B1-4A38-843F-73F8C414DC75}"/>
                </a:ext>
              </a:extLst>
            </p:cNvPr>
            <p:cNvSpPr/>
            <p:nvPr/>
          </p:nvSpPr>
          <p:spPr>
            <a:xfrm>
              <a:off x="1494153" y="382087"/>
              <a:ext cx="598161" cy="299080"/>
            </a:xfrm>
            <a:custGeom>
              <a:avLst/>
              <a:gdLst>
                <a:gd name="connsiteX0" fmla="*/ 0 w 598161"/>
                <a:gd name="connsiteY0" fmla="*/ 0 h 299080"/>
                <a:gd name="connsiteX1" fmla="*/ 0 w 598161"/>
                <a:gd name="connsiteY1" fmla="*/ 33231 h 299080"/>
                <a:gd name="connsiteX2" fmla="*/ 0 w 598161"/>
                <a:gd name="connsiteY2" fmla="*/ 232618 h 299080"/>
                <a:gd name="connsiteX3" fmla="*/ 66462 w 598161"/>
                <a:gd name="connsiteY3" fmla="*/ 299081 h 299080"/>
                <a:gd name="connsiteX4" fmla="*/ 531699 w 598161"/>
                <a:gd name="connsiteY4" fmla="*/ 299081 h 299080"/>
                <a:gd name="connsiteX5" fmla="*/ 598161 w 598161"/>
                <a:gd name="connsiteY5" fmla="*/ 232618 h 299080"/>
                <a:gd name="connsiteX6" fmla="*/ 598161 w 598161"/>
                <a:gd name="connsiteY6" fmla="*/ 33231 h 299080"/>
                <a:gd name="connsiteX7" fmla="*/ 598161 w 598161"/>
                <a:gd name="connsiteY7" fmla="*/ 0 h 299080"/>
                <a:gd name="connsiteX8" fmla="*/ 0 w 598161"/>
                <a:gd name="connsiteY8" fmla="*/ 0 h 29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299080">
                  <a:moveTo>
                    <a:pt x="0" y="0"/>
                  </a:moveTo>
                  <a:lnTo>
                    <a:pt x="0" y="33231"/>
                  </a:lnTo>
                  <a:lnTo>
                    <a:pt x="0" y="232618"/>
                  </a:lnTo>
                  <a:cubicBezTo>
                    <a:pt x="0" y="269339"/>
                    <a:pt x="29755" y="299081"/>
                    <a:pt x="66462" y="299081"/>
                  </a:cubicBezTo>
                  <a:lnTo>
                    <a:pt x="531699" y="299081"/>
                  </a:lnTo>
                  <a:cubicBezTo>
                    <a:pt x="568419" y="299081"/>
                    <a:pt x="598161" y="269339"/>
                    <a:pt x="598161" y="232618"/>
                  </a:cubicBezTo>
                  <a:lnTo>
                    <a:pt x="598161" y="33231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0" name="Serbest Form: Şekil 109">
              <a:extLst>
                <a:ext uri="{FF2B5EF4-FFF2-40B4-BE49-F238E27FC236}">
                  <a16:creationId xmlns:a16="http://schemas.microsoft.com/office/drawing/2014/main" id="{033F68E1-BF67-4194-1A67-069DFD0F66F8}"/>
                </a:ext>
              </a:extLst>
            </p:cNvPr>
            <p:cNvSpPr/>
            <p:nvPr/>
          </p:nvSpPr>
          <p:spPr>
            <a:xfrm>
              <a:off x="1494153" y="382087"/>
              <a:ext cx="598161" cy="265849"/>
            </a:xfrm>
            <a:custGeom>
              <a:avLst/>
              <a:gdLst>
                <a:gd name="connsiteX0" fmla="*/ 0 w 598161"/>
                <a:gd name="connsiteY0" fmla="*/ 0 h 265849"/>
                <a:gd name="connsiteX1" fmla="*/ 0 w 598161"/>
                <a:gd name="connsiteY1" fmla="*/ 199387 h 265849"/>
                <a:gd name="connsiteX2" fmla="*/ 66462 w 598161"/>
                <a:gd name="connsiteY2" fmla="*/ 265849 h 265849"/>
                <a:gd name="connsiteX3" fmla="*/ 531699 w 598161"/>
                <a:gd name="connsiteY3" fmla="*/ 265849 h 265849"/>
                <a:gd name="connsiteX4" fmla="*/ 598161 w 598161"/>
                <a:gd name="connsiteY4" fmla="*/ 199387 h 265849"/>
                <a:gd name="connsiteX5" fmla="*/ 598161 w 598161"/>
                <a:gd name="connsiteY5" fmla="*/ 0 h 265849"/>
                <a:gd name="connsiteX6" fmla="*/ 0 w 598161"/>
                <a:gd name="connsiteY6" fmla="*/ 0 h 26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265849">
                  <a:moveTo>
                    <a:pt x="0" y="0"/>
                  </a:moveTo>
                  <a:lnTo>
                    <a:pt x="0" y="199387"/>
                  </a:lnTo>
                  <a:cubicBezTo>
                    <a:pt x="0" y="236107"/>
                    <a:pt x="29755" y="265849"/>
                    <a:pt x="66462" y="265849"/>
                  </a:cubicBezTo>
                  <a:lnTo>
                    <a:pt x="531699" y="265849"/>
                  </a:lnTo>
                  <a:cubicBezTo>
                    <a:pt x="568419" y="265849"/>
                    <a:pt x="598161" y="236107"/>
                    <a:pt x="598161" y="199387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1" name="Serbest Form: Şekil 110">
              <a:extLst>
                <a:ext uri="{FF2B5EF4-FFF2-40B4-BE49-F238E27FC236}">
                  <a16:creationId xmlns:a16="http://schemas.microsoft.com/office/drawing/2014/main" id="{5855A56D-22E5-40C1-6FBE-546B9B61BDC1}"/>
                </a:ext>
              </a:extLst>
            </p:cNvPr>
            <p:cNvSpPr/>
            <p:nvPr/>
          </p:nvSpPr>
          <p:spPr>
            <a:xfrm>
              <a:off x="1494153" y="382087"/>
              <a:ext cx="598161" cy="166155"/>
            </a:xfrm>
            <a:custGeom>
              <a:avLst/>
              <a:gdLst>
                <a:gd name="connsiteX0" fmla="*/ 0 w 598161"/>
                <a:gd name="connsiteY0" fmla="*/ 0 h 166155"/>
                <a:gd name="connsiteX1" fmla="*/ 0 w 598161"/>
                <a:gd name="connsiteY1" fmla="*/ 99694 h 166155"/>
                <a:gd name="connsiteX2" fmla="*/ 66462 w 598161"/>
                <a:gd name="connsiteY2" fmla="*/ 166156 h 166155"/>
                <a:gd name="connsiteX3" fmla="*/ 531699 w 598161"/>
                <a:gd name="connsiteY3" fmla="*/ 166156 h 166155"/>
                <a:gd name="connsiteX4" fmla="*/ 598161 w 598161"/>
                <a:gd name="connsiteY4" fmla="*/ 99694 h 166155"/>
                <a:gd name="connsiteX5" fmla="*/ 598161 w 598161"/>
                <a:gd name="connsiteY5" fmla="*/ 0 h 166155"/>
                <a:gd name="connsiteX6" fmla="*/ 0 w 598161"/>
                <a:gd name="connsiteY6" fmla="*/ 0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0" y="0"/>
                  </a:moveTo>
                  <a:lnTo>
                    <a:pt x="0" y="99694"/>
                  </a:lnTo>
                  <a:cubicBezTo>
                    <a:pt x="0" y="136401"/>
                    <a:pt x="29755" y="166156"/>
                    <a:pt x="66462" y="166156"/>
                  </a:cubicBezTo>
                  <a:lnTo>
                    <a:pt x="531699" y="166156"/>
                  </a:lnTo>
                  <a:cubicBezTo>
                    <a:pt x="568419" y="166156"/>
                    <a:pt x="598161" y="136401"/>
                    <a:pt x="598161" y="99694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2" name="Serbest Form: Şekil 111">
              <a:extLst>
                <a:ext uri="{FF2B5EF4-FFF2-40B4-BE49-F238E27FC236}">
                  <a16:creationId xmlns:a16="http://schemas.microsoft.com/office/drawing/2014/main" id="{79B2F319-4D03-8906-7761-9BC6D578352C}"/>
                </a:ext>
              </a:extLst>
            </p:cNvPr>
            <p:cNvSpPr/>
            <p:nvPr/>
          </p:nvSpPr>
          <p:spPr>
            <a:xfrm>
              <a:off x="1494153" y="282394"/>
              <a:ext cx="598161" cy="166155"/>
            </a:xfrm>
            <a:custGeom>
              <a:avLst/>
              <a:gdLst>
                <a:gd name="connsiteX0" fmla="*/ 598161 w 598161"/>
                <a:gd name="connsiteY0" fmla="*/ 165127 h 166155"/>
                <a:gd name="connsiteX1" fmla="*/ 598161 w 598161"/>
                <a:gd name="connsiteY1" fmla="*/ 65434 h 166155"/>
                <a:gd name="connsiteX2" fmla="*/ 531699 w 598161"/>
                <a:gd name="connsiteY2" fmla="*/ -1028 h 166155"/>
                <a:gd name="connsiteX3" fmla="*/ 66462 w 598161"/>
                <a:gd name="connsiteY3" fmla="*/ -1028 h 166155"/>
                <a:gd name="connsiteX4" fmla="*/ 0 w 598161"/>
                <a:gd name="connsiteY4" fmla="*/ 65434 h 166155"/>
                <a:gd name="connsiteX5" fmla="*/ 0 w 598161"/>
                <a:gd name="connsiteY5" fmla="*/ 165127 h 166155"/>
                <a:gd name="connsiteX6" fmla="*/ 598161 w 598161"/>
                <a:gd name="connsiteY6" fmla="*/ 165127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598161" y="165127"/>
                  </a:moveTo>
                  <a:lnTo>
                    <a:pt x="598161" y="65434"/>
                  </a:lnTo>
                  <a:cubicBezTo>
                    <a:pt x="598161" y="28880"/>
                    <a:pt x="568419" y="-1028"/>
                    <a:pt x="531699" y="-1028"/>
                  </a:cubicBezTo>
                  <a:lnTo>
                    <a:pt x="66462" y="-1028"/>
                  </a:lnTo>
                  <a:cubicBezTo>
                    <a:pt x="29755" y="-1028"/>
                    <a:pt x="0" y="28880"/>
                    <a:pt x="0" y="65434"/>
                  </a:cubicBezTo>
                  <a:lnTo>
                    <a:pt x="0" y="165127"/>
                  </a:lnTo>
                  <a:lnTo>
                    <a:pt x="598161" y="165127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</p:grpSp>
      <p:grpSp>
        <p:nvGrpSpPr>
          <p:cNvPr id="113" name="Grafik 27">
            <a:extLst>
              <a:ext uri="{FF2B5EF4-FFF2-40B4-BE49-F238E27FC236}">
                <a16:creationId xmlns:a16="http://schemas.microsoft.com/office/drawing/2014/main" id="{075F6E48-4619-A86F-6461-709469303E97}"/>
              </a:ext>
            </a:extLst>
          </p:cNvPr>
          <p:cNvGrpSpPr/>
          <p:nvPr/>
        </p:nvGrpSpPr>
        <p:grpSpPr>
          <a:xfrm>
            <a:off x="10875474" y="3087021"/>
            <a:ext cx="950265" cy="1076881"/>
            <a:chOff x="1494153" y="282394"/>
            <a:chExt cx="598161" cy="731085"/>
          </a:xfrm>
        </p:grpSpPr>
        <p:sp>
          <p:nvSpPr>
            <p:cNvPr id="114" name="Serbest Form: Şekil 113">
              <a:extLst>
                <a:ext uri="{FF2B5EF4-FFF2-40B4-BE49-F238E27FC236}">
                  <a16:creationId xmlns:a16="http://schemas.microsoft.com/office/drawing/2014/main" id="{F4B8FF67-6EA8-8C25-AE82-A4FA8B093D20}"/>
                </a:ext>
              </a:extLst>
            </p:cNvPr>
            <p:cNvSpPr/>
            <p:nvPr/>
          </p:nvSpPr>
          <p:spPr>
            <a:xfrm>
              <a:off x="1959390" y="880289"/>
              <a:ext cx="99692" cy="99693"/>
            </a:xfrm>
            <a:custGeom>
              <a:avLst/>
              <a:gdLst>
                <a:gd name="connsiteX0" fmla="*/ 99696 w 99692"/>
                <a:gd name="connsiteY0" fmla="*/ 50112 h 99693"/>
                <a:gd name="connsiteX1" fmla="*/ 49584 w 99692"/>
                <a:gd name="connsiteY1" fmla="*/ 99692 h 99693"/>
                <a:gd name="connsiteX2" fmla="*/ 4 w 99692"/>
                <a:gd name="connsiteY2" fmla="*/ 49580 h 99693"/>
                <a:gd name="connsiteX3" fmla="*/ 50116 w 99692"/>
                <a:gd name="connsiteY3" fmla="*/ 0 h 99693"/>
                <a:gd name="connsiteX4" fmla="*/ 99696 w 99692"/>
                <a:gd name="connsiteY4" fmla="*/ 49580 h 99693"/>
                <a:gd name="connsiteX5" fmla="*/ 49849 w 99692"/>
                <a:gd name="connsiteY5" fmla="*/ 5011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12"/>
                  </a:moveTo>
                  <a:cubicBezTo>
                    <a:pt x="99549" y="77641"/>
                    <a:pt x="77113" y="99839"/>
                    <a:pt x="49584" y="99692"/>
                  </a:cubicBezTo>
                  <a:cubicBezTo>
                    <a:pt x="22055" y="99545"/>
                    <a:pt x="-143" y="77109"/>
                    <a:pt x="4" y="49580"/>
                  </a:cubicBezTo>
                  <a:cubicBezTo>
                    <a:pt x="151" y="22051"/>
                    <a:pt x="22586" y="-147"/>
                    <a:pt x="50116" y="0"/>
                  </a:cubicBezTo>
                  <a:cubicBezTo>
                    <a:pt x="77437" y="145"/>
                    <a:pt x="99550" y="22258"/>
                    <a:pt x="99696" y="49580"/>
                  </a:cubicBezTo>
                  <a:lnTo>
                    <a:pt x="49849" y="5011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5" name="Serbest Form: Şekil 114">
              <a:extLst>
                <a:ext uri="{FF2B5EF4-FFF2-40B4-BE49-F238E27FC236}">
                  <a16:creationId xmlns:a16="http://schemas.microsoft.com/office/drawing/2014/main" id="{635AD69F-24F6-796C-1F13-6E1A3FFF7E7E}"/>
                </a:ext>
              </a:extLst>
            </p:cNvPr>
            <p:cNvSpPr/>
            <p:nvPr/>
          </p:nvSpPr>
          <p:spPr>
            <a:xfrm>
              <a:off x="1494153" y="515012"/>
              <a:ext cx="598161" cy="498467"/>
            </a:xfrm>
            <a:custGeom>
              <a:avLst/>
              <a:gdLst>
                <a:gd name="connsiteX0" fmla="*/ 0 w 598161"/>
                <a:gd name="connsiteY0" fmla="*/ 0 h 498467"/>
                <a:gd name="connsiteX1" fmla="*/ 0 w 598161"/>
                <a:gd name="connsiteY1" fmla="*/ 99694 h 498467"/>
                <a:gd name="connsiteX2" fmla="*/ 0 w 598161"/>
                <a:gd name="connsiteY2" fmla="*/ 232618 h 498467"/>
                <a:gd name="connsiteX3" fmla="*/ 0 w 598161"/>
                <a:gd name="connsiteY3" fmla="*/ 432005 h 498467"/>
                <a:gd name="connsiteX4" fmla="*/ 66462 w 598161"/>
                <a:gd name="connsiteY4" fmla="*/ 498468 h 498467"/>
                <a:gd name="connsiteX5" fmla="*/ 531699 w 598161"/>
                <a:gd name="connsiteY5" fmla="*/ 498468 h 498467"/>
                <a:gd name="connsiteX6" fmla="*/ 598161 w 598161"/>
                <a:gd name="connsiteY6" fmla="*/ 432005 h 498467"/>
                <a:gd name="connsiteX7" fmla="*/ 598161 w 598161"/>
                <a:gd name="connsiteY7" fmla="*/ 232618 h 498467"/>
                <a:gd name="connsiteX8" fmla="*/ 598161 w 598161"/>
                <a:gd name="connsiteY8" fmla="*/ 99694 h 498467"/>
                <a:gd name="connsiteX9" fmla="*/ 598161 w 598161"/>
                <a:gd name="connsiteY9" fmla="*/ 0 h 498467"/>
                <a:gd name="connsiteX10" fmla="*/ 0 w 598161"/>
                <a:gd name="connsiteY10" fmla="*/ 0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0"/>
                  </a:moveTo>
                  <a:lnTo>
                    <a:pt x="0" y="99694"/>
                  </a:lnTo>
                  <a:lnTo>
                    <a:pt x="0" y="232618"/>
                  </a:lnTo>
                  <a:lnTo>
                    <a:pt x="0" y="432005"/>
                  </a:lnTo>
                  <a:cubicBezTo>
                    <a:pt x="0" y="468726"/>
                    <a:pt x="29755" y="498468"/>
                    <a:pt x="66462" y="498468"/>
                  </a:cubicBezTo>
                  <a:lnTo>
                    <a:pt x="531699" y="498468"/>
                  </a:lnTo>
                  <a:cubicBezTo>
                    <a:pt x="568419" y="498468"/>
                    <a:pt x="598161" y="468726"/>
                    <a:pt x="598161" y="432005"/>
                  </a:cubicBezTo>
                  <a:lnTo>
                    <a:pt x="598161" y="232618"/>
                  </a:ln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6" name="Serbest Form: Şekil 115">
              <a:extLst>
                <a:ext uri="{FF2B5EF4-FFF2-40B4-BE49-F238E27FC236}">
                  <a16:creationId xmlns:a16="http://schemas.microsoft.com/office/drawing/2014/main" id="{1833746A-7983-3307-05AC-F984A3AB005D}"/>
                </a:ext>
              </a:extLst>
            </p:cNvPr>
            <p:cNvSpPr/>
            <p:nvPr/>
          </p:nvSpPr>
          <p:spPr>
            <a:xfrm>
              <a:off x="1494153" y="515012"/>
              <a:ext cx="598161" cy="465236"/>
            </a:xfrm>
            <a:custGeom>
              <a:avLst/>
              <a:gdLst>
                <a:gd name="connsiteX0" fmla="*/ 0 w 598161"/>
                <a:gd name="connsiteY0" fmla="*/ 0 h 465236"/>
                <a:gd name="connsiteX1" fmla="*/ 0 w 598161"/>
                <a:gd name="connsiteY1" fmla="*/ 66462 h 465236"/>
                <a:gd name="connsiteX2" fmla="*/ 0 w 598161"/>
                <a:gd name="connsiteY2" fmla="*/ 199387 h 465236"/>
                <a:gd name="connsiteX3" fmla="*/ 0 w 598161"/>
                <a:gd name="connsiteY3" fmla="*/ 398774 h 465236"/>
                <a:gd name="connsiteX4" fmla="*/ 66462 w 598161"/>
                <a:gd name="connsiteY4" fmla="*/ 465236 h 465236"/>
                <a:gd name="connsiteX5" fmla="*/ 531699 w 598161"/>
                <a:gd name="connsiteY5" fmla="*/ 465236 h 465236"/>
                <a:gd name="connsiteX6" fmla="*/ 598161 w 598161"/>
                <a:gd name="connsiteY6" fmla="*/ 398774 h 465236"/>
                <a:gd name="connsiteX7" fmla="*/ 598161 w 598161"/>
                <a:gd name="connsiteY7" fmla="*/ 199387 h 465236"/>
                <a:gd name="connsiteX8" fmla="*/ 598161 w 598161"/>
                <a:gd name="connsiteY8" fmla="*/ 66462 h 465236"/>
                <a:gd name="connsiteX9" fmla="*/ 598161 w 598161"/>
                <a:gd name="connsiteY9" fmla="*/ 0 h 465236"/>
                <a:gd name="connsiteX10" fmla="*/ 0 w 598161"/>
                <a:gd name="connsiteY10" fmla="*/ 0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0"/>
                  </a:moveTo>
                  <a:lnTo>
                    <a:pt x="0" y="66462"/>
                  </a:lnTo>
                  <a:lnTo>
                    <a:pt x="0" y="199387"/>
                  </a:lnTo>
                  <a:lnTo>
                    <a:pt x="0" y="398774"/>
                  </a:lnTo>
                  <a:cubicBezTo>
                    <a:pt x="0" y="435494"/>
                    <a:pt x="29755" y="465236"/>
                    <a:pt x="66462" y="465236"/>
                  </a:cubicBezTo>
                  <a:lnTo>
                    <a:pt x="531699" y="465236"/>
                  </a:lnTo>
                  <a:cubicBezTo>
                    <a:pt x="568419" y="465236"/>
                    <a:pt x="598161" y="435494"/>
                    <a:pt x="598161" y="398774"/>
                  </a:cubicBezTo>
                  <a:lnTo>
                    <a:pt x="598161" y="199387"/>
                  </a:lnTo>
                  <a:lnTo>
                    <a:pt x="598161" y="66462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7" name="Serbest Form: Şekil 116">
              <a:extLst>
                <a:ext uri="{FF2B5EF4-FFF2-40B4-BE49-F238E27FC236}">
                  <a16:creationId xmlns:a16="http://schemas.microsoft.com/office/drawing/2014/main" id="{92B2A84D-8B4E-59CC-0F92-5A2DD43BFA56}"/>
                </a:ext>
              </a:extLst>
            </p:cNvPr>
            <p:cNvSpPr/>
            <p:nvPr/>
          </p:nvSpPr>
          <p:spPr>
            <a:xfrm>
              <a:off x="1494153" y="515012"/>
              <a:ext cx="598161" cy="365542"/>
            </a:xfrm>
            <a:custGeom>
              <a:avLst/>
              <a:gdLst>
                <a:gd name="connsiteX0" fmla="*/ 0 w 598161"/>
                <a:gd name="connsiteY0" fmla="*/ 0 h 365542"/>
                <a:gd name="connsiteX1" fmla="*/ 0 w 598161"/>
                <a:gd name="connsiteY1" fmla="*/ 99694 h 365542"/>
                <a:gd name="connsiteX2" fmla="*/ 0 w 598161"/>
                <a:gd name="connsiteY2" fmla="*/ 299081 h 365542"/>
                <a:gd name="connsiteX3" fmla="*/ 66462 w 598161"/>
                <a:gd name="connsiteY3" fmla="*/ 365543 h 365542"/>
                <a:gd name="connsiteX4" fmla="*/ 531699 w 598161"/>
                <a:gd name="connsiteY4" fmla="*/ 365543 h 365542"/>
                <a:gd name="connsiteX5" fmla="*/ 598161 w 598161"/>
                <a:gd name="connsiteY5" fmla="*/ 299081 h 365542"/>
                <a:gd name="connsiteX6" fmla="*/ 598161 w 598161"/>
                <a:gd name="connsiteY6" fmla="*/ 99694 h 365542"/>
                <a:gd name="connsiteX7" fmla="*/ 598161 w 598161"/>
                <a:gd name="connsiteY7" fmla="*/ 0 h 365542"/>
                <a:gd name="connsiteX8" fmla="*/ 0 w 598161"/>
                <a:gd name="connsiteY8" fmla="*/ 0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0"/>
                  </a:moveTo>
                  <a:lnTo>
                    <a:pt x="0" y="99694"/>
                  </a:lnTo>
                  <a:lnTo>
                    <a:pt x="0" y="299081"/>
                  </a:lnTo>
                  <a:cubicBezTo>
                    <a:pt x="0" y="335801"/>
                    <a:pt x="29755" y="365543"/>
                    <a:pt x="66462" y="365543"/>
                  </a:cubicBezTo>
                  <a:lnTo>
                    <a:pt x="531699" y="365543"/>
                  </a:lnTo>
                  <a:cubicBezTo>
                    <a:pt x="568419" y="365543"/>
                    <a:pt x="598161" y="335801"/>
                    <a:pt x="598161" y="299081"/>
                  </a:cubicBez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8" name="Serbest Form: Şekil 117">
              <a:extLst>
                <a:ext uri="{FF2B5EF4-FFF2-40B4-BE49-F238E27FC236}">
                  <a16:creationId xmlns:a16="http://schemas.microsoft.com/office/drawing/2014/main" id="{EE747652-79C2-EE2D-9422-3368AE1FAD2B}"/>
                </a:ext>
              </a:extLst>
            </p:cNvPr>
            <p:cNvSpPr/>
            <p:nvPr/>
          </p:nvSpPr>
          <p:spPr>
            <a:xfrm>
              <a:off x="1959390" y="714133"/>
              <a:ext cx="99692" cy="99693"/>
            </a:xfrm>
            <a:custGeom>
              <a:avLst/>
              <a:gdLst>
                <a:gd name="connsiteX0" fmla="*/ 99696 w 99692"/>
                <a:gd name="connsiteY0" fmla="*/ 50107 h 99693"/>
                <a:gd name="connsiteX1" fmla="*/ 49584 w 99692"/>
                <a:gd name="connsiteY1" fmla="*/ 99687 h 99693"/>
                <a:gd name="connsiteX2" fmla="*/ 4 w 99692"/>
                <a:gd name="connsiteY2" fmla="*/ 49575 h 99693"/>
                <a:gd name="connsiteX3" fmla="*/ 50116 w 99692"/>
                <a:gd name="connsiteY3" fmla="*/ -5 h 99693"/>
                <a:gd name="connsiteX4" fmla="*/ 99696 w 99692"/>
                <a:gd name="connsiteY4" fmla="*/ 49575 h 99693"/>
                <a:gd name="connsiteX5" fmla="*/ 49849 w 99692"/>
                <a:gd name="connsiteY5" fmla="*/ 50107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7"/>
                  </a:moveTo>
                  <a:cubicBezTo>
                    <a:pt x="99549" y="77636"/>
                    <a:pt x="77113" y="99834"/>
                    <a:pt x="49584" y="99687"/>
                  </a:cubicBezTo>
                  <a:cubicBezTo>
                    <a:pt x="22055" y="99540"/>
                    <a:pt x="-143" y="77104"/>
                    <a:pt x="4" y="49575"/>
                  </a:cubicBezTo>
                  <a:cubicBezTo>
                    <a:pt x="151" y="22046"/>
                    <a:pt x="22586" y="-152"/>
                    <a:pt x="50116" y="-5"/>
                  </a:cubicBezTo>
                  <a:cubicBezTo>
                    <a:pt x="77437" y="140"/>
                    <a:pt x="99550" y="22253"/>
                    <a:pt x="99696" y="49575"/>
                  </a:cubicBezTo>
                  <a:lnTo>
                    <a:pt x="49849" y="50107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9" name="Serbest Form: Şekil 118">
              <a:extLst>
                <a:ext uri="{FF2B5EF4-FFF2-40B4-BE49-F238E27FC236}">
                  <a16:creationId xmlns:a16="http://schemas.microsoft.com/office/drawing/2014/main" id="{A5F5BE89-12FE-AAA7-AD85-9912AF1BC5AC}"/>
                </a:ext>
              </a:extLst>
            </p:cNvPr>
            <p:cNvSpPr/>
            <p:nvPr/>
          </p:nvSpPr>
          <p:spPr>
            <a:xfrm>
              <a:off x="1494153" y="348857"/>
              <a:ext cx="598161" cy="498467"/>
            </a:xfrm>
            <a:custGeom>
              <a:avLst/>
              <a:gdLst>
                <a:gd name="connsiteX0" fmla="*/ 0 w 598161"/>
                <a:gd name="connsiteY0" fmla="*/ -1028 h 498467"/>
                <a:gd name="connsiteX1" fmla="*/ 0 w 598161"/>
                <a:gd name="connsiteY1" fmla="*/ 98665 h 498467"/>
                <a:gd name="connsiteX2" fmla="*/ 0 w 598161"/>
                <a:gd name="connsiteY2" fmla="*/ 231590 h 498467"/>
                <a:gd name="connsiteX3" fmla="*/ 0 w 598161"/>
                <a:gd name="connsiteY3" fmla="*/ 430977 h 498467"/>
                <a:gd name="connsiteX4" fmla="*/ 66462 w 598161"/>
                <a:gd name="connsiteY4" fmla="*/ 497439 h 498467"/>
                <a:gd name="connsiteX5" fmla="*/ 531699 w 598161"/>
                <a:gd name="connsiteY5" fmla="*/ 497439 h 498467"/>
                <a:gd name="connsiteX6" fmla="*/ 598161 w 598161"/>
                <a:gd name="connsiteY6" fmla="*/ 430977 h 498467"/>
                <a:gd name="connsiteX7" fmla="*/ 598161 w 598161"/>
                <a:gd name="connsiteY7" fmla="*/ 231590 h 498467"/>
                <a:gd name="connsiteX8" fmla="*/ 598161 w 598161"/>
                <a:gd name="connsiteY8" fmla="*/ 98665 h 498467"/>
                <a:gd name="connsiteX9" fmla="*/ 598161 w 598161"/>
                <a:gd name="connsiteY9" fmla="*/ -1028 h 498467"/>
                <a:gd name="connsiteX10" fmla="*/ 0 w 598161"/>
                <a:gd name="connsiteY10" fmla="*/ -1028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-1028"/>
                  </a:moveTo>
                  <a:lnTo>
                    <a:pt x="0" y="98665"/>
                  </a:lnTo>
                  <a:lnTo>
                    <a:pt x="0" y="231590"/>
                  </a:lnTo>
                  <a:lnTo>
                    <a:pt x="0" y="430977"/>
                  </a:lnTo>
                  <a:cubicBezTo>
                    <a:pt x="0" y="467530"/>
                    <a:pt x="29755" y="497439"/>
                    <a:pt x="66462" y="497439"/>
                  </a:cubicBezTo>
                  <a:lnTo>
                    <a:pt x="531699" y="497439"/>
                  </a:lnTo>
                  <a:cubicBezTo>
                    <a:pt x="568419" y="497439"/>
                    <a:pt x="598161" y="467530"/>
                    <a:pt x="598161" y="430977"/>
                  </a:cubicBezTo>
                  <a:lnTo>
                    <a:pt x="598161" y="231590"/>
                  </a:ln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0" name="Serbest Form: Şekil 119">
              <a:extLst>
                <a:ext uri="{FF2B5EF4-FFF2-40B4-BE49-F238E27FC236}">
                  <a16:creationId xmlns:a16="http://schemas.microsoft.com/office/drawing/2014/main" id="{D3A0B47C-8407-5C8D-C81E-5583D78CC48F}"/>
                </a:ext>
              </a:extLst>
            </p:cNvPr>
            <p:cNvSpPr/>
            <p:nvPr/>
          </p:nvSpPr>
          <p:spPr>
            <a:xfrm>
              <a:off x="1494153" y="348857"/>
              <a:ext cx="598161" cy="465236"/>
            </a:xfrm>
            <a:custGeom>
              <a:avLst/>
              <a:gdLst>
                <a:gd name="connsiteX0" fmla="*/ 0 w 598161"/>
                <a:gd name="connsiteY0" fmla="*/ -1028 h 465236"/>
                <a:gd name="connsiteX1" fmla="*/ 0 w 598161"/>
                <a:gd name="connsiteY1" fmla="*/ 65434 h 465236"/>
                <a:gd name="connsiteX2" fmla="*/ 0 w 598161"/>
                <a:gd name="connsiteY2" fmla="*/ 198359 h 465236"/>
                <a:gd name="connsiteX3" fmla="*/ 0 w 598161"/>
                <a:gd name="connsiteY3" fmla="*/ 397746 h 465236"/>
                <a:gd name="connsiteX4" fmla="*/ 66462 w 598161"/>
                <a:gd name="connsiteY4" fmla="*/ 464208 h 465236"/>
                <a:gd name="connsiteX5" fmla="*/ 531699 w 598161"/>
                <a:gd name="connsiteY5" fmla="*/ 464208 h 465236"/>
                <a:gd name="connsiteX6" fmla="*/ 598161 w 598161"/>
                <a:gd name="connsiteY6" fmla="*/ 397746 h 465236"/>
                <a:gd name="connsiteX7" fmla="*/ 598161 w 598161"/>
                <a:gd name="connsiteY7" fmla="*/ 198359 h 465236"/>
                <a:gd name="connsiteX8" fmla="*/ 598161 w 598161"/>
                <a:gd name="connsiteY8" fmla="*/ 65434 h 465236"/>
                <a:gd name="connsiteX9" fmla="*/ 598161 w 598161"/>
                <a:gd name="connsiteY9" fmla="*/ -1028 h 465236"/>
                <a:gd name="connsiteX10" fmla="*/ 0 w 598161"/>
                <a:gd name="connsiteY10" fmla="*/ -1028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-1028"/>
                  </a:moveTo>
                  <a:lnTo>
                    <a:pt x="0" y="65434"/>
                  </a:lnTo>
                  <a:lnTo>
                    <a:pt x="0" y="198359"/>
                  </a:lnTo>
                  <a:lnTo>
                    <a:pt x="0" y="397746"/>
                  </a:lnTo>
                  <a:cubicBezTo>
                    <a:pt x="0" y="434299"/>
                    <a:pt x="29755" y="464208"/>
                    <a:pt x="66462" y="464208"/>
                  </a:cubicBezTo>
                  <a:lnTo>
                    <a:pt x="531699" y="464208"/>
                  </a:lnTo>
                  <a:cubicBezTo>
                    <a:pt x="568419" y="464208"/>
                    <a:pt x="598161" y="434299"/>
                    <a:pt x="598161" y="397746"/>
                  </a:cubicBezTo>
                  <a:lnTo>
                    <a:pt x="598161" y="198359"/>
                  </a:lnTo>
                  <a:lnTo>
                    <a:pt x="598161" y="65434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1" name="Serbest Form: Şekil 120">
              <a:extLst>
                <a:ext uri="{FF2B5EF4-FFF2-40B4-BE49-F238E27FC236}">
                  <a16:creationId xmlns:a16="http://schemas.microsoft.com/office/drawing/2014/main" id="{664B371B-F730-AD82-542F-0AFE7674793F}"/>
                </a:ext>
              </a:extLst>
            </p:cNvPr>
            <p:cNvSpPr/>
            <p:nvPr/>
          </p:nvSpPr>
          <p:spPr>
            <a:xfrm>
              <a:off x="1494153" y="348857"/>
              <a:ext cx="598161" cy="365542"/>
            </a:xfrm>
            <a:custGeom>
              <a:avLst/>
              <a:gdLst>
                <a:gd name="connsiteX0" fmla="*/ 0 w 598161"/>
                <a:gd name="connsiteY0" fmla="*/ -1028 h 365542"/>
                <a:gd name="connsiteX1" fmla="*/ 0 w 598161"/>
                <a:gd name="connsiteY1" fmla="*/ 98665 h 365542"/>
                <a:gd name="connsiteX2" fmla="*/ 0 w 598161"/>
                <a:gd name="connsiteY2" fmla="*/ 298052 h 365542"/>
                <a:gd name="connsiteX3" fmla="*/ 66462 w 598161"/>
                <a:gd name="connsiteY3" fmla="*/ 364514 h 365542"/>
                <a:gd name="connsiteX4" fmla="*/ 531699 w 598161"/>
                <a:gd name="connsiteY4" fmla="*/ 364514 h 365542"/>
                <a:gd name="connsiteX5" fmla="*/ 598161 w 598161"/>
                <a:gd name="connsiteY5" fmla="*/ 298052 h 365542"/>
                <a:gd name="connsiteX6" fmla="*/ 598161 w 598161"/>
                <a:gd name="connsiteY6" fmla="*/ 98665 h 365542"/>
                <a:gd name="connsiteX7" fmla="*/ 598161 w 598161"/>
                <a:gd name="connsiteY7" fmla="*/ -1028 h 365542"/>
                <a:gd name="connsiteX8" fmla="*/ 0 w 598161"/>
                <a:gd name="connsiteY8" fmla="*/ -1028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-1028"/>
                  </a:moveTo>
                  <a:lnTo>
                    <a:pt x="0" y="98665"/>
                  </a:lnTo>
                  <a:lnTo>
                    <a:pt x="0" y="298052"/>
                  </a:lnTo>
                  <a:cubicBezTo>
                    <a:pt x="0" y="334606"/>
                    <a:pt x="29755" y="364514"/>
                    <a:pt x="66462" y="364514"/>
                  </a:cubicBezTo>
                  <a:lnTo>
                    <a:pt x="531699" y="364514"/>
                  </a:lnTo>
                  <a:cubicBezTo>
                    <a:pt x="568419" y="364514"/>
                    <a:pt x="598161" y="334606"/>
                    <a:pt x="598161" y="298052"/>
                  </a:cubicBez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2" name="Serbest Form: Şekil 121">
              <a:extLst>
                <a:ext uri="{FF2B5EF4-FFF2-40B4-BE49-F238E27FC236}">
                  <a16:creationId xmlns:a16="http://schemas.microsoft.com/office/drawing/2014/main" id="{34BCA102-C4A9-B7CA-6E8D-78FD00E2E7B1}"/>
                </a:ext>
              </a:extLst>
            </p:cNvPr>
            <p:cNvSpPr/>
            <p:nvPr/>
          </p:nvSpPr>
          <p:spPr>
            <a:xfrm>
              <a:off x="1959390" y="547977"/>
              <a:ext cx="99692" cy="99693"/>
            </a:xfrm>
            <a:custGeom>
              <a:avLst/>
              <a:gdLst>
                <a:gd name="connsiteX0" fmla="*/ 99696 w 99692"/>
                <a:gd name="connsiteY0" fmla="*/ 50102 h 99693"/>
                <a:gd name="connsiteX1" fmla="*/ 49584 w 99692"/>
                <a:gd name="connsiteY1" fmla="*/ 99682 h 99693"/>
                <a:gd name="connsiteX2" fmla="*/ 4 w 99692"/>
                <a:gd name="connsiteY2" fmla="*/ 49570 h 99693"/>
                <a:gd name="connsiteX3" fmla="*/ 50116 w 99692"/>
                <a:gd name="connsiteY3" fmla="*/ -10 h 99693"/>
                <a:gd name="connsiteX4" fmla="*/ 99696 w 99692"/>
                <a:gd name="connsiteY4" fmla="*/ 49570 h 99693"/>
                <a:gd name="connsiteX5" fmla="*/ 49849 w 99692"/>
                <a:gd name="connsiteY5" fmla="*/ 5010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2"/>
                  </a:moveTo>
                  <a:cubicBezTo>
                    <a:pt x="99549" y="77631"/>
                    <a:pt x="77113" y="99829"/>
                    <a:pt x="49584" y="99682"/>
                  </a:cubicBezTo>
                  <a:cubicBezTo>
                    <a:pt x="22055" y="99535"/>
                    <a:pt x="-143" y="77099"/>
                    <a:pt x="4" y="49570"/>
                  </a:cubicBezTo>
                  <a:cubicBezTo>
                    <a:pt x="151" y="22041"/>
                    <a:pt x="22586" y="-157"/>
                    <a:pt x="50116" y="-10"/>
                  </a:cubicBezTo>
                  <a:cubicBezTo>
                    <a:pt x="77437" y="135"/>
                    <a:pt x="99550" y="22248"/>
                    <a:pt x="99696" y="49570"/>
                  </a:cubicBezTo>
                  <a:lnTo>
                    <a:pt x="49849" y="5010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3" name="Serbest Form: Şekil 122">
              <a:extLst>
                <a:ext uri="{FF2B5EF4-FFF2-40B4-BE49-F238E27FC236}">
                  <a16:creationId xmlns:a16="http://schemas.microsoft.com/office/drawing/2014/main" id="{1638D67E-55CE-5F4F-A422-1C5C2E4EC08D}"/>
                </a:ext>
              </a:extLst>
            </p:cNvPr>
            <p:cNvSpPr/>
            <p:nvPr/>
          </p:nvSpPr>
          <p:spPr>
            <a:xfrm>
              <a:off x="1494153" y="382087"/>
              <a:ext cx="598161" cy="299080"/>
            </a:xfrm>
            <a:custGeom>
              <a:avLst/>
              <a:gdLst>
                <a:gd name="connsiteX0" fmla="*/ 0 w 598161"/>
                <a:gd name="connsiteY0" fmla="*/ 0 h 299080"/>
                <a:gd name="connsiteX1" fmla="*/ 0 w 598161"/>
                <a:gd name="connsiteY1" fmla="*/ 33231 h 299080"/>
                <a:gd name="connsiteX2" fmla="*/ 0 w 598161"/>
                <a:gd name="connsiteY2" fmla="*/ 232618 h 299080"/>
                <a:gd name="connsiteX3" fmla="*/ 66462 w 598161"/>
                <a:gd name="connsiteY3" fmla="*/ 299081 h 299080"/>
                <a:gd name="connsiteX4" fmla="*/ 531699 w 598161"/>
                <a:gd name="connsiteY4" fmla="*/ 299081 h 299080"/>
                <a:gd name="connsiteX5" fmla="*/ 598161 w 598161"/>
                <a:gd name="connsiteY5" fmla="*/ 232618 h 299080"/>
                <a:gd name="connsiteX6" fmla="*/ 598161 w 598161"/>
                <a:gd name="connsiteY6" fmla="*/ 33231 h 299080"/>
                <a:gd name="connsiteX7" fmla="*/ 598161 w 598161"/>
                <a:gd name="connsiteY7" fmla="*/ 0 h 299080"/>
                <a:gd name="connsiteX8" fmla="*/ 0 w 598161"/>
                <a:gd name="connsiteY8" fmla="*/ 0 h 29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299080">
                  <a:moveTo>
                    <a:pt x="0" y="0"/>
                  </a:moveTo>
                  <a:lnTo>
                    <a:pt x="0" y="33231"/>
                  </a:lnTo>
                  <a:lnTo>
                    <a:pt x="0" y="232618"/>
                  </a:lnTo>
                  <a:cubicBezTo>
                    <a:pt x="0" y="269339"/>
                    <a:pt x="29755" y="299081"/>
                    <a:pt x="66462" y="299081"/>
                  </a:cubicBezTo>
                  <a:lnTo>
                    <a:pt x="531699" y="299081"/>
                  </a:lnTo>
                  <a:cubicBezTo>
                    <a:pt x="568419" y="299081"/>
                    <a:pt x="598161" y="269339"/>
                    <a:pt x="598161" y="232618"/>
                  </a:cubicBezTo>
                  <a:lnTo>
                    <a:pt x="598161" y="33231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4" name="Serbest Form: Şekil 123">
              <a:extLst>
                <a:ext uri="{FF2B5EF4-FFF2-40B4-BE49-F238E27FC236}">
                  <a16:creationId xmlns:a16="http://schemas.microsoft.com/office/drawing/2014/main" id="{00D51729-BBBA-22A6-9612-84C1E75DF29E}"/>
                </a:ext>
              </a:extLst>
            </p:cNvPr>
            <p:cNvSpPr/>
            <p:nvPr/>
          </p:nvSpPr>
          <p:spPr>
            <a:xfrm>
              <a:off x="1494153" y="382087"/>
              <a:ext cx="598161" cy="265849"/>
            </a:xfrm>
            <a:custGeom>
              <a:avLst/>
              <a:gdLst>
                <a:gd name="connsiteX0" fmla="*/ 0 w 598161"/>
                <a:gd name="connsiteY0" fmla="*/ 0 h 265849"/>
                <a:gd name="connsiteX1" fmla="*/ 0 w 598161"/>
                <a:gd name="connsiteY1" fmla="*/ 199387 h 265849"/>
                <a:gd name="connsiteX2" fmla="*/ 66462 w 598161"/>
                <a:gd name="connsiteY2" fmla="*/ 265849 h 265849"/>
                <a:gd name="connsiteX3" fmla="*/ 531699 w 598161"/>
                <a:gd name="connsiteY3" fmla="*/ 265849 h 265849"/>
                <a:gd name="connsiteX4" fmla="*/ 598161 w 598161"/>
                <a:gd name="connsiteY4" fmla="*/ 199387 h 265849"/>
                <a:gd name="connsiteX5" fmla="*/ 598161 w 598161"/>
                <a:gd name="connsiteY5" fmla="*/ 0 h 265849"/>
                <a:gd name="connsiteX6" fmla="*/ 0 w 598161"/>
                <a:gd name="connsiteY6" fmla="*/ 0 h 26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265849">
                  <a:moveTo>
                    <a:pt x="0" y="0"/>
                  </a:moveTo>
                  <a:lnTo>
                    <a:pt x="0" y="199387"/>
                  </a:lnTo>
                  <a:cubicBezTo>
                    <a:pt x="0" y="236107"/>
                    <a:pt x="29755" y="265849"/>
                    <a:pt x="66462" y="265849"/>
                  </a:cubicBezTo>
                  <a:lnTo>
                    <a:pt x="531699" y="265849"/>
                  </a:lnTo>
                  <a:cubicBezTo>
                    <a:pt x="568419" y="265849"/>
                    <a:pt x="598161" y="236107"/>
                    <a:pt x="598161" y="199387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5" name="Serbest Form: Şekil 124">
              <a:extLst>
                <a:ext uri="{FF2B5EF4-FFF2-40B4-BE49-F238E27FC236}">
                  <a16:creationId xmlns:a16="http://schemas.microsoft.com/office/drawing/2014/main" id="{FCC53828-5A4D-721F-70A8-66A7AB501F22}"/>
                </a:ext>
              </a:extLst>
            </p:cNvPr>
            <p:cNvSpPr/>
            <p:nvPr/>
          </p:nvSpPr>
          <p:spPr>
            <a:xfrm>
              <a:off x="1494153" y="382087"/>
              <a:ext cx="598161" cy="166155"/>
            </a:xfrm>
            <a:custGeom>
              <a:avLst/>
              <a:gdLst>
                <a:gd name="connsiteX0" fmla="*/ 0 w 598161"/>
                <a:gd name="connsiteY0" fmla="*/ 0 h 166155"/>
                <a:gd name="connsiteX1" fmla="*/ 0 w 598161"/>
                <a:gd name="connsiteY1" fmla="*/ 99694 h 166155"/>
                <a:gd name="connsiteX2" fmla="*/ 66462 w 598161"/>
                <a:gd name="connsiteY2" fmla="*/ 166156 h 166155"/>
                <a:gd name="connsiteX3" fmla="*/ 531699 w 598161"/>
                <a:gd name="connsiteY3" fmla="*/ 166156 h 166155"/>
                <a:gd name="connsiteX4" fmla="*/ 598161 w 598161"/>
                <a:gd name="connsiteY4" fmla="*/ 99694 h 166155"/>
                <a:gd name="connsiteX5" fmla="*/ 598161 w 598161"/>
                <a:gd name="connsiteY5" fmla="*/ 0 h 166155"/>
                <a:gd name="connsiteX6" fmla="*/ 0 w 598161"/>
                <a:gd name="connsiteY6" fmla="*/ 0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0" y="0"/>
                  </a:moveTo>
                  <a:lnTo>
                    <a:pt x="0" y="99694"/>
                  </a:lnTo>
                  <a:cubicBezTo>
                    <a:pt x="0" y="136401"/>
                    <a:pt x="29755" y="166156"/>
                    <a:pt x="66462" y="166156"/>
                  </a:cubicBezTo>
                  <a:lnTo>
                    <a:pt x="531699" y="166156"/>
                  </a:lnTo>
                  <a:cubicBezTo>
                    <a:pt x="568419" y="166156"/>
                    <a:pt x="598161" y="136401"/>
                    <a:pt x="598161" y="99694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6" name="Serbest Form: Şekil 125">
              <a:extLst>
                <a:ext uri="{FF2B5EF4-FFF2-40B4-BE49-F238E27FC236}">
                  <a16:creationId xmlns:a16="http://schemas.microsoft.com/office/drawing/2014/main" id="{9280C353-4C1C-4AD2-6D28-CE16D2B8A7AC}"/>
                </a:ext>
              </a:extLst>
            </p:cNvPr>
            <p:cNvSpPr/>
            <p:nvPr/>
          </p:nvSpPr>
          <p:spPr>
            <a:xfrm>
              <a:off x="1494153" y="282394"/>
              <a:ext cx="598161" cy="166155"/>
            </a:xfrm>
            <a:custGeom>
              <a:avLst/>
              <a:gdLst>
                <a:gd name="connsiteX0" fmla="*/ 598161 w 598161"/>
                <a:gd name="connsiteY0" fmla="*/ 165127 h 166155"/>
                <a:gd name="connsiteX1" fmla="*/ 598161 w 598161"/>
                <a:gd name="connsiteY1" fmla="*/ 65434 h 166155"/>
                <a:gd name="connsiteX2" fmla="*/ 531699 w 598161"/>
                <a:gd name="connsiteY2" fmla="*/ -1028 h 166155"/>
                <a:gd name="connsiteX3" fmla="*/ 66462 w 598161"/>
                <a:gd name="connsiteY3" fmla="*/ -1028 h 166155"/>
                <a:gd name="connsiteX4" fmla="*/ 0 w 598161"/>
                <a:gd name="connsiteY4" fmla="*/ 65434 h 166155"/>
                <a:gd name="connsiteX5" fmla="*/ 0 w 598161"/>
                <a:gd name="connsiteY5" fmla="*/ 165127 h 166155"/>
                <a:gd name="connsiteX6" fmla="*/ 598161 w 598161"/>
                <a:gd name="connsiteY6" fmla="*/ 165127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598161" y="165127"/>
                  </a:moveTo>
                  <a:lnTo>
                    <a:pt x="598161" y="65434"/>
                  </a:lnTo>
                  <a:cubicBezTo>
                    <a:pt x="598161" y="28880"/>
                    <a:pt x="568419" y="-1028"/>
                    <a:pt x="531699" y="-1028"/>
                  </a:cubicBezTo>
                  <a:lnTo>
                    <a:pt x="66462" y="-1028"/>
                  </a:lnTo>
                  <a:cubicBezTo>
                    <a:pt x="29755" y="-1028"/>
                    <a:pt x="0" y="28880"/>
                    <a:pt x="0" y="65434"/>
                  </a:cubicBezTo>
                  <a:lnTo>
                    <a:pt x="0" y="165127"/>
                  </a:lnTo>
                  <a:lnTo>
                    <a:pt x="598161" y="165127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</p:grpSp>
      <p:grpSp>
        <p:nvGrpSpPr>
          <p:cNvPr id="127" name="Grafik 27">
            <a:extLst>
              <a:ext uri="{FF2B5EF4-FFF2-40B4-BE49-F238E27FC236}">
                <a16:creationId xmlns:a16="http://schemas.microsoft.com/office/drawing/2014/main" id="{944D564E-6610-14AA-A31F-B76D36566235}"/>
              </a:ext>
            </a:extLst>
          </p:cNvPr>
          <p:cNvGrpSpPr/>
          <p:nvPr/>
        </p:nvGrpSpPr>
        <p:grpSpPr>
          <a:xfrm>
            <a:off x="10882541" y="4597578"/>
            <a:ext cx="950265" cy="1076881"/>
            <a:chOff x="1494153" y="282394"/>
            <a:chExt cx="598161" cy="731085"/>
          </a:xfrm>
        </p:grpSpPr>
        <p:sp>
          <p:nvSpPr>
            <p:cNvPr id="128" name="Serbest Form: Şekil 127">
              <a:extLst>
                <a:ext uri="{FF2B5EF4-FFF2-40B4-BE49-F238E27FC236}">
                  <a16:creationId xmlns:a16="http://schemas.microsoft.com/office/drawing/2014/main" id="{89B067E6-29B8-717D-B6FE-EF6FCD387463}"/>
                </a:ext>
              </a:extLst>
            </p:cNvPr>
            <p:cNvSpPr/>
            <p:nvPr/>
          </p:nvSpPr>
          <p:spPr>
            <a:xfrm>
              <a:off x="1959390" y="880289"/>
              <a:ext cx="99692" cy="99693"/>
            </a:xfrm>
            <a:custGeom>
              <a:avLst/>
              <a:gdLst>
                <a:gd name="connsiteX0" fmla="*/ 99696 w 99692"/>
                <a:gd name="connsiteY0" fmla="*/ 50112 h 99693"/>
                <a:gd name="connsiteX1" fmla="*/ 49584 w 99692"/>
                <a:gd name="connsiteY1" fmla="*/ 99692 h 99693"/>
                <a:gd name="connsiteX2" fmla="*/ 4 w 99692"/>
                <a:gd name="connsiteY2" fmla="*/ 49580 h 99693"/>
                <a:gd name="connsiteX3" fmla="*/ 50116 w 99692"/>
                <a:gd name="connsiteY3" fmla="*/ 0 h 99693"/>
                <a:gd name="connsiteX4" fmla="*/ 99696 w 99692"/>
                <a:gd name="connsiteY4" fmla="*/ 49580 h 99693"/>
                <a:gd name="connsiteX5" fmla="*/ 49849 w 99692"/>
                <a:gd name="connsiteY5" fmla="*/ 5011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12"/>
                  </a:moveTo>
                  <a:cubicBezTo>
                    <a:pt x="99549" y="77641"/>
                    <a:pt x="77113" y="99839"/>
                    <a:pt x="49584" y="99692"/>
                  </a:cubicBezTo>
                  <a:cubicBezTo>
                    <a:pt x="22055" y="99545"/>
                    <a:pt x="-143" y="77109"/>
                    <a:pt x="4" y="49580"/>
                  </a:cubicBezTo>
                  <a:cubicBezTo>
                    <a:pt x="151" y="22051"/>
                    <a:pt x="22586" y="-147"/>
                    <a:pt x="50116" y="0"/>
                  </a:cubicBezTo>
                  <a:cubicBezTo>
                    <a:pt x="77437" y="145"/>
                    <a:pt x="99550" y="22258"/>
                    <a:pt x="99696" y="49580"/>
                  </a:cubicBezTo>
                  <a:lnTo>
                    <a:pt x="49849" y="5011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9" name="Serbest Form: Şekil 128">
              <a:extLst>
                <a:ext uri="{FF2B5EF4-FFF2-40B4-BE49-F238E27FC236}">
                  <a16:creationId xmlns:a16="http://schemas.microsoft.com/office/drawing/2014/main" id="{5A32D8B9-95B6-DA6C-D375-6A10A5C3C8CA}"/>
                </a:ext>
              </a:extLst>
            </p:cNvPr>
            <p:cNvSpPr/>
            <p:nvPr/>
          </p:nvSpPr>
          <p:spPr>
            <a:xfrm>
              <a:off x="1494153" y="515012"/>
              <a:ext cx="598161" cy="498467"/>
            </a:xfrm>
            <a:custGeom>
              <a:avLst/>
              <a:gdLst>
                <a:gd name="connsiteX0" fmla="*/ 0 w 598161"/>
                <a:gd name="connsiteY0" fmla="*/ 0 h 498467"/>
                <a:gd name="connsiteX1" fmla="*/ 0 w 598161"/>
                <a:gd name="connsiteY1" fmla="*/ 99694 h 498467"/>
                <a:gd name="connsiteX2" fmla="*/ 0 w 598161"/>
                <a:gd name="connsiteY2" fmla="*/ 232618 h 498467"/>
                <a:gd name="connsiteX3" fmla="*/ 0 w 598161"/>
                <a:gd name="connsiteY3" fmla="*/ 432005 h 498467"/>
                <a:gd name="connsiteX4" fmla="*/ 66462 w 598161"/>
                <a:gd name="connsiteY4" fmla="*/ 498468 h 498467"/>
                <a:gd name="connsiteX5" fmla="*/ 531699 w 598161"/>
                <a:gd name="connsiteY5" fmla="*/ 498468 h 498467"/>
                <a:gd name="connsiteX6" fmla="*/ 598161 w 598161"/>
                <a:gd name="connsiteY6" fmla="*/ 432005 h 498467"/>
                <a:gd name="connsiteX7" fmla="*/ 598161 w 598161"/>
                <a:gd name="connsiteY7" fmla="*/ 232618 h 498467"/>
                <a:gd name="connsiteX8" fmla="*/ 598161 w 598161"/>
                <a:gd name="connsiteY8" fmla="*/ 99694 h 498467"/>
                <a:gd name="connsiteX9" fmla="*/ 598161 w 598161"/>
                <a:gd name="connsiteY9" fmla="*/ 0 h 498467"/>
                <a:gd name="connsiteX10" fmla="*/ 0 w 598161"/>
                <a:gd name="connsiteY10" fmla="*/ 0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0"/>
                  </a:moveTo>
                  <a:lnTo>
                    <a:pt x="0" y="99694"/>
                  </a:lnTo>
                  <a:lnTo>
                    <a:pt x="0" y="232618"/>
                  </a:lnTo>
                  <a:lnTo>
                    <a:pt x="0" y="432005"/>
                  </a:lnTo>
                  <a:cubicBezTo>
                    <a:pt x="0" y="468726"/>
                    <a:pt x="29755" y="498468"/>
                    <a:pt x="66462" y="498468"/>
                  </a:cubicBezTo>
                  <a:lnTo>
                    <a:pt x="531699" y="498468"/>
                  </a:lnTo>
                  <a:cubicBezTo>
                    <a:pt x="568419" y="498468"/>
                    <a:pt x="598161" y="468726"/>
                    <a:pt x="598161" y="432005"/>
                  </a:cubicBezTo>
                  <a:lnTo>
                    <a:pt x="598161" y="232618"/>
                  </a:ln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0" name="Serbest Form: Şekil 129">
              <a:extLst>
                <a:ext uri="{FF2B5EF4-FFF2-40B4-BE49-F238E27FC236}">
                  <a16:creationId xmlns:a16="http://schemas.microsoft.com/office/drawing/2014/main" id="{E0641EE2-1124-B8BC-DD85-F556306ED1E1}"/>
                </a:ext>
              </a:extLst>
            </p:cNvPr>
            <p:cNvSpPr/>
            <p:nvPr/>
          </p:nvSpPr>
          <p:spPr>
            <a:xfrm>
              <a:off x="1494153" y="515012"/>
              <a:ext cx="598161" cy="465236"/>
            </a:xfrm>
            <a:custGeom>
              <a:avLst/>
              <a:gdLst>
                <a:gd name="connsiteX0" fmla="*/ 0 w 598161"/>
                <a:gd name="connsiteY0" fmla="*/ 0 h 465236"/>
                <a:gd name="connsiteX1" fmla="*/ 0 w 598161"/>
                <a:gd name="connsiteY1" fmla="*/ 66462 h 465236"/>
                <a:gd name="connsiteX2" fmla="*/ 0 w 598161"/>
                <a:gd name="connsiteY2" fmla="*/ 199387 h 465236"/>
                <a:gd name="connsiteX3" fmla="*/ 0 w 598161"/>
                <a:gd name="connsiteY3" fmla="*/ 398774 h 465236"/>
                <a:gd name="connsiteX4" fmla="*/ 66462 w 598161"/>
                <a:gd name="connsiteY4" fmla="*/ 465236 h 465236"/>
                <a:gd name="connsiteX5" fmla="*/ 531699 w 598161"/>
                <a:gd name="connsiteY5" fmla="*/ 465236 h 465236"/>
                <a:gd name="connsiteX6" fmla="*/ 598161 w 598161"/>
                <a:gd name="connsiteY6" fmla="*/ 398774 h 465236"/>
                <a:gd name="connsiteX7" fmla="*/ 598161 w 598161"/>
                <a:gd name="connsiteY7" fmla="*/ 199387 h 465236"/>
                <a:gd name="connsiteX8" fmla="*/ 598161 w 598161"/>
                <a:gd name="connsiteY8" fmla="*/ 66462 h 465236"/>
                <a:gd name="connsiteX9" fmla="*/ 598161 w 598161"/>
                <a:gd name="connsiteY9" fmla="*/ 0 h 465236"/>
                <a:gd name="connsiteX10" fmla="*/ 0 w 598161"/>
                <a:gd name="connsiteY10" fmla="*/ 0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0"/>
                  </a:moveTo>
                  <a:lnTo>
                    <a:pt x="0" y="66462"/>
                  </a:lnTo>
                  <a:lnTo>
                    <a:pt x="0" y="199387"/>
                  </a:lnTo>
                  <a:lnTo>
                    <a:pt x="0" y="398774"/>
                  </a:lnTo>
                  <a:cubicBezTo>
                    <a:pt x="0" y="435494"/>
                    <a:pt x="29755" y="465236"/>
                    <a:pt x="66462" y="465236"/>
                  </a:cubicBezTo>
                  <a:lnTo>
                    <a:pt x="531699" y="465236"/>
                  </a:lnTo>
                  <a:cubicBezTo>
                    <a:pt x="568419" y="465236"/>
                    <a:pt x="598161" y="435494"/>
                    <a:pt x="598161" y="398774"/>
                  </a:cubicBezTo>
                  <a:lnTo>
                    <a:pt x="598161" y="199387"/>
                  </a:lnTo>
                  <a:lnTo>
                    <a:pt x="598161" y="66462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1" name="Serbest Form: Şekil 130">
              <a:extLst>
                <a:ext uri="{FF2B5EF4-FFF2-40B4-BE49-F238E27FC236}">
                  <a16:creationId xmlns:a16="http://schemas.microsoft.com/office/drawing/2014/main" id="{D049ACE8-CA33-D7C9-CA8D-138BD656FB96}"/>
                </a:ext>
              </a:extLst>
            </p:cNvPr>
            <p:cNvSpPr/>
            <p:nvPr/>
          </p:nvSpPr>
          <p:spPr>
            <a:xfrm>
              <a:off x="1494153" y="515012"/>
              <a:ext cx="598161" cy="365542"/>
            </a:xfrm>
            <a:custGeom>
              <a:avLst/>
              <a:gdLst>
                <a:gd name="connsiteX0" fmla="*/ 0 w 598161"/>
                <a:gd name="connsiteY0" fmla="*/ 0 h 365542"/>
                <a:gd name="connsiteX1" fmla="*/ 0 w 598161"/>
                <a:gd name="connsiteY1" fmla="*/ 99694 h 365542"/>
                <a:gd name="connsiteX2" fmla="*/ 0 w 598161"/>
                <a:gd name="connsiteY2" fmla="*/ 299081 h 365542"/>
                <a:gd name="connsiteX3" fmla="*/ 66462 w 598161"/>
                <a:gd name="connsiteY3" fmla="*/ 365543 h 365542"/>
                <a:gd name="connsiteX4" fmla="*/ 531699 w 598161"/>
                <a:gd name="connsiteY4" fmla="*/ 365543 h 365542"/>
                <a:gd name="connsiteX5" fmla="*/ 598161 w 598161"/>
                <a:gd name="connsiteY5" fmla="*/ 299081 h 365542"/>
                <a:gd name="connsiteX6" fmla="*/ 598161 w 598161"/>
                <a:gd name="connsiteY6" fmla="*/ 99694 h 365542"/>
                <a:gd name="connsiteX7" fmla="*/ 598161 w 598161"/>
                <a:gd name="connsiteY7" fmla="*/ 0 h 365542"/>
                <a:gd name="connsiteX8" fmla="*/ 0 w 598161"/>
                <a:gd name="connsiteY8" fmla="*/ 0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0"/>
                  </a:moveTo>
                  <a:lnTo>
                    <a:pt x="0" y="99694"/>
                  </a:lnTo>
                  <a:lnTo>
                    <a:pt x="0" y="299081"/>
                  </a:lnTo>
                  <a:cubicBezTo>
                    <a:pt x="0" y="335801"/>
                    <a:pt x="29755" y="365543"/>
                    <a:pt x="66462" y="365543"/>
                  </a:cubicBezTo>
                  <a:lnTo>
                    <a:pt x="531699" y="365543"/>
                  </a:lnTo>
                  <a:cubicBezTo>
                    <a:pt x="568419" y="365543"/>
                    <a:pt x="598161" y="335801"/>
                    <a:pt x="598161" y="299081"/>
                  </a:cubicBez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2" name="Serbest Form: Şekil 131">
              <a:extLst>
                <a:ext uri="{FF2B5EF4-FFF2-40B4-BE49-F238E27FC236}">
                  <a16:creationId xmlns:a16="http://schemas.microsoft.com/office/drawing/2014/main" id="{05D6127D-3D73-3A30-6B5C-F7EDEF74ED32}"/>
                </a:ext>
              </a:extLst>
            </p:cNvPr>
            <p:cNvSpPr/>
            <p:nvPr/>
          </p:nvSpPr>
          <p:spPr>
            <a:xfrm>
              <a:off x="1959390" y="714133"/>
              <a:ext cx="99692" cy="99693"/>
            </a:xfrm>
            <a:custGeom>
              <a:avLst/>
              <a:gdLst>
                <a:gd name="connsiteX0" fmla="*/ 99696 w 99692"/>
                <a:gd name="connsiteY0" fmla="*/ 50107 h 99693"/>
                <a:gd name="connsiteX1" fmla="*/ 49584 w 99692"/>
                <a:gd name="connsiteY1" fmla="*/ 99687 h 99693"/>
                <a:gd name="connsiteX2" fmla="*/ 4 w 99692"/>
                <a:gd name="connsiteY2" fmla="*/ 49575 h 99693"/>
                <a:gd name="connsiteX3" fmla="*/ 50116 w 99692"/>
                <a:gd name="connsiteY3" fmla="*/ -5 h 99693"/>
                <a:gd name="connsiteX4" fmla="*/ 99696 w 99692"/>
                <a:gd name="connsiteY4" fmla="*/ 49575 h 99693"/>
                <a:gd name="connsiteX5" fmla="*/ 49849 w 99692"/>
                <a:gd name="connsiteY5" fmla="*/ 50107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7"/>
                  </a:moveTo>
                  <a:cubicBezTo>
                    <a:pt x="99549" y="77636"/>
                    <a:pt x="77113" y="99834"/>
                    <a:pt x="49584" y="99687"/>
                  </a:cubicBezTo>
                  <a:cubicBezTo>
                    <a:pt x="22055" y="99540"/>
                    <a:pt x="-143" y="77104"/>
                    <a:pt x="4" y="49575"/>
                  </a:cubicBezTo>
                  <a:cubicBezTo>
                    <a:pt x="151" y="22046"/>
                    <a:pt x="22586" y="-152"/>
                    <a:pt x="50116" y="-5"/>
                  </a:cubicBezTo>
                  <a:cubicBezTo>
                    <a:pt x="77437" y="140"/>
                    <a:pt x="99550" y="22253"/>
                    <a:pt x="99696" y="49575"/>
                  </a:cubicBezTo>
                  <a:lnTo>
                    <a:pt x="49849" y="50107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3" name="Serbest Form: Şekil 132">
              <a:extLst>
                <a:ext uri="{FF2B5EF4-FFF2-40B4-BE49-F238E27FC236}">
                  <a16:creationId xmlns:a16="http://schemas.microsoft.com/office/drawing/2014/main" id="{B12439C1-91D9-9A7A-EC36-92E94B6AC4C3}"/>
                </a:ext>
              </a:extLst>
            </p:cNvPr>
            <p:cNvSpPr/>
            <p:nvPr/>
          </p:nvSpPr>
          <p:spPr>
            <a:xfrm>
              <a:off x="1494153" y="348857"/>
              <a:ext cx="598161" cy="498467"/>
            </a:xfrm>
            <a:custGeom>
              <a:avLst/>
              <a:gdLst>
                <a:gd name="connsiteX0" fmla="*/ 0 w 598161"/>
                <a:gd name="connsiteY0" fmla="*/ -1028 h 498467"/>
                <a:gd name="connsiteX1" fmla="*/ 0 w 598161"/>
                <a:gd name="connsiteY1" fmla="*/ 98665 h 498467"/>
                <a:gd name="connsiteX2" fmla="*/ 0 w 598161"/>
                <a:gd name="connsiteY2" fmla="*/ 231590 h 498467"/>
                <a:gd name="connsiteX3" fmla="*/ 0 w 598161"/>
                <a:gd name="connsiteY3" fmla="*/ 430977 h 498467"/>
                <a:gd name="connsiteX4" fmla="*/ 66462 w 598161"/>
                <a:gd name="connsiteY4" fmla="*/ 497439 h 498467"/>
                <a:gd name="connsiteX5" fmla="*/ 531699 w 598161"/>
                <a:gd name="connsiteY5" fmla="*/ 497439 h 498467"/>
                <a:gd name="connsiteX6" fmla="*/ 598161 w 598161"/>
                <a:gd name="connsiteY6" fmla="*/ 430977 h 498467"/>
                <a:gd name="connsiteX7" fmla="*/ 598161 w 598161"/>
                <a:gd name="connsiteY7" fmla="*/ 231590 h 498467"/>
                <a:gd name="connsiteX8" fmla="*/ 598161 w 598161"/>
                <a:gd name="connsiteY8" fmla="*/ 98665 h 498467"/>
                <a:gd name="connsiteX9" fmla="*/ 598161 w 598161"/>
                <a:gd name="connsiteY9" fmla="*/ -1028 h 498467"/>
                <a:gd name="connsiteX10" fmla="*/ 0 w 598161"/>
                <a:gd name="connsiteY10" fmla="*/ -1028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-1028"/>
                  </a:moveTo>
                  <a:lnTo>
                    <a:pt x="0" y="98665"/>
                  </a:lnTo>
                  <a:lnTo>
                    <a:pt x="0" y="231590"/>
                  </a:lnTo>
                  <a:lnTo>
                    <a:pt x="0" y="430977"/>
                  </a:lnTo>
                  <a:cubicBezTo>
                    <a:pt x="0" y="467530"/>
                    <a:pt x="29755" y="497439"/>
                    <a:pt x="66462" y="497439"/>
                  </a:cubicBezTo>
                  <a:lnTo>
                    <a:pt x="531699" y="497439"/>
                  </a:lnTo>
                  <a:cubicBezTo>
                    <a:pt x="568419" y="497439"/>
                    <a:pt x="598161" y="467530"/>
                    <a:pt x="598161" y="430977"/>
                  </a:cubicBezTo>
                  <a:lnTo>
                    <a:pt x="598161" y="231590"/>
                  </a:ln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4" name="Serbest Form: Şekil 133">
              <a:extLst>
                <a:ext uri="{FF2B5EF4-FFF2-40B4-BE49-F238E27FC236}">
                  <a16:creationId xmlns:a16="http://schemas.microsoft.com/office/drawing/2014/main" id="{9EE4ABD9-6727-F848-9722-1035B10F004D}"/>
                </a:ext>
              </a:extLst>
            </p:cNvPr>
            <p:cNvSpPr/>
            <p:nvPr/>
          </p:nvSpPr>
          <p:spPr>
            <a:xfrm>
              <a:off x="1494153" y="348857"/>
              <a:ext cx="598161" cy="465236"/>
            </a:xfrm>
            <a:custGeom>
              <a:avLst/>
              <a:gdLst>
                <a:gd name="connsiteX0" fmla="*/ 0 w 598161"/>
                <a:gd name="connsiteY0" fmla="*/ -1028 h 465236"/>
                <a:gd name="connsiteX1" fmla="*/ 0 w 598161"/>
                <a:gd name="connsiteY1" fmla="*/ 65434 h 465236"/>
                <a:gd name="connsiteX2" fmla="*/ 0 w 598161"/>
                <a:gd name="connsiteY2" fmla="*/ 198359 h 465236"/>
                <a:gd name="connsiteX3" fmla="*/ 0 w 598161"/>
                <a:gd name="connsiteY3" fmla="*/ 397746 h 465236"/>
                <a:gd name="connsiteX4" fmla="*/ 66462 w 598161"/>
                <a:gd name="connsiteY4" fmla="*/ 464208 h 465236"/>
                <a:gd name="connsiteX5" fmla="*/ 531699 w 598161"/>
                <a:gd name="connsiteY5" fmla="*/ 464208 h 465236"/>
                <a:gd name="connsiteX6" fmla="*/ 598161 w 598161"/>
                <a:gd name="connsiteY6" fmla="*/ 397746 h 465236"/>
                <a:gd name="connsiteX7" fmla="*/ 598161 w 598161"/>
                <a:gd name="connsiteY7" fmla="*/ 198359 h 465236"/>
                <a:gd name="connsiteX8" fmla="*/ 598161 w 598161"/>
                <a:gd name="connsiteY8" fmla="*/ 65434 h 465236"/>
                <a:gd name="connsiteX9" fmla="*/ 598161 w 598161"/>
                <a:gd name="connsiteY9" fmla="*/ -1028 h 465236"/>
                <a:gd name="connsiteX10" fmla="*/ 0 w 598161"/>
                <a:gd name="connsiteY10" fmla="*/ -1028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-1028"/>
                  </a:moveTo>
                  <a:lnTo>
                    <a:pt x="0" y="65434"/>
                  </a:lnTo>
                  <a:lnTo>
                    <a:pt x="0" y="198359"/>
                  </a:lnTo>
                  <a:lnTo>
                    <a:pt x="0" y="397746"/>
                  </a:lnTo>
                  <a:cubicBezTo>
                    <a:pt x="0" y="434299"/>
                    <a:pt x="29755" y="464208"/>
                    <a:pt x="66462" y="464208"/>
                  </a:cubicBezTo>
                  <a:lnTo>
                    <a:pt x="531699" y="464208"/>
                  </a:lnTo>
                  <a:cubicBezTo>
                    <a:pt x="568419" y="464208"/>
                    <a:pt x="598161" y="434299"/>
                    <a:pt x="598161" y="397746"/>
                  </a:cubicBezTo>
                  <a:lnTo>
                    <a:pt x="598161" y="198359"/>
                  </a:lnTo>
                  <a:lnTo>
                    <a:pt x="598161" y="65434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5" name="Serbest Form: Şekil 134">
              <a:extLst>
                <a:ext uri="{FF2B5EF4-FFF2-40B4-BE49-F238E27FC236}">
                  <a16:creationId xmlns:a16="http://schemas.microsoft.com/office/drawing/2014/main" id="{EB45BD72-3658-DEAF-7BE0-BEC120D4EAC0}"/>
                </a:ext>
              </a:extLst>
            </p:cNvPr>
            <p:cNvSpPr/>
            <p:nvPr/>
          </p:nvSpPr>
          <p:spPr>
            <a:xfrm>
              <a:off x="1494153" y="348857"/>
              <a:ext cx="598161" cy="365542"/>
            </a:xfrm>
            <a:custGeom>
              <a:avLst/>
              <a:gdLst>
                <a:gd name="connsiteX0" fmla="*/ 0 w 598161"/>
                <a:gd name="connsiteY0" fmla="*/ -1028 h 365542"/>
                <a:gd name="connsiteX1" fmla="*/ 0 w 598161"/>
                <a:gd name="connsiteY1" fmla="*/ 98665 h 365542"/>
                <a:gd name="connsiteX2" fmla="*/ 0 w 598161"/>
                <a:gd name="connsiteY2" fmla="*/ 298052 h 365542"/>
                <a:gd name="connsiteX3" fmla="*/ 66462 w 598161"/>
                <a:gd name="connsiteY3" fmla="*/ 364514 h 365542"/>
                <a:gd name="connsiteX4" fmla="*/ 531699 w 598161"/>
                <a:gd name="connsiteY4" fmla="*/ 364514 h 365542"/>
                <a:gd name="connsiteX5" fmla="*/ 598161 w 598161"/>
                <a:gd name="connsiteY5" fmla="*/ 298052 h 365542"/>
                <a:gd name="connsiteX6" fmla="*/ 598161 w 598161"/>
                <a:gd name="connsiteY6" fmla="*/ 98665 h 365542"/>
                <a:gd name="connsiteX7" fmla="*/ 598161 w 598161"/>
                <a:gd name="connsiteY7" fmla="*/ -1028 h 365542"/>
                <a:gd name="connsiteX8" fmla="*/ 0 w 598161"/>
                <a:gd name="connsiteY8" fmla="*/ -1028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-1028"/>
                  </a:moveTo>
                  <a:lnTo>
                    <a:pt x="0" y="98665"/>
                  </a:lnTo>
                  <a:lnTo>
                    <a:pt x="0" y="298052"/>
                  </a:lnTo>
                  <a:cubicBezTo>
                    <a:pt x="0" y="334606"/>
                    <a:pt x="29755" y="364514"/>
                    <a:pt x="66462" y="364514"/>
                  </a:cubicBezTo>
                  <a:lnTo>
                    <a:pt x="531699" y="364514"/>
                  </a:lnTo>
                  <a:cubicBezTo>
                    <a:pt x="568419" y="364514"/>
                    <a:pt x="598161" y="334606"/>
                    <a:pt x="598161" y="298052"/>
                  </a:cubicBez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6" name="Serbest Form: Şekil 135">
              <a:extLst>
                <a:ext uri="{FF2B5EF4-FFF2-40B4-BE49-F238E27FC236}">
                  <a16:creationId xmlns:a16="http://schemas.microsoft.com/office/drawing/2014/main" id="{BBADC219-9F3D-7951-0EA2-FD16B0370189}"/>
                </a:ext>
              </a:extLst>
            </p:cNvPr>
            <p:cNvSpPr/>
            <p:nvPr/>
          </p:nvSpPr>
          <p:spPr>
            <a:xfrm>
              <a:off x="1959390" y="547977"/>
              <a:ext cx="99692" cy="99693"/>
            </a:xfrm>
            <a:custGeom>
              <a:avLst/>
              <a:gdLst>
                <a:gd name="connsiteX0" fmla="*/ 99696 w 99692"/>
                <a:gd name="connsiteY0" fmla="*/ 50102 h 99693"/>
                <a:gd name="connsiteX1" fmla="*/ 49584 w 99692"/>
                <a:gd name="connsiteY1" fmla="*/ 99682 h 99693"/>
                <a:gd name="connsiteX2" fmla="*/ 4 w 99692"/>
                <a:gd name="connsiteY2" fmla="*/ 49570 h 99693"/>
                <a:gd name="connsiteX3" fmla="*/ 50116 w 99692"/>
                <a:gd name="connsiteY3" fmla="*/ -10 h 99693"/>
                <a:gd name="connsiteX4" fmla="*/ 99696 w 99692"/>
                <a:gd name="connsiteY4" fmla="*/ 49570 h 99693"/>
                <a:gd name="connsiteX5" fmla="*/ 49849 w 99692"/>
                <a:gd name="connsiteY5" fmla="*/ 5010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2"/>
                  </a:moveTo>
                  <a:cubicBezTo>
                    <a:pt x="99549" y="77631"/>
                    <a:pt x="77113" y="99829"/>
                    <a:pt x="49584" y="99682"/>
                  </a:cubicBezTo>
                  <a:cubicBezTo>
                    <a:pt x="22055" y="99535"/>
                    <a:pt x="-143" y="77099"/>
                    <a:pt x="4" y="49570"/>
                  </a:cubicBezTo>
                  <a:cubicBezTo>
                    <a:pt x="151" y="22041"/>
                    <a:pt x="22586" y="-157"/>
                    <a:pt x="50116" y="-10"/>
                  </a:cubicBezTo>
                  <a:cubicBezTo>
                    <a:pt x="77437" y="135"/>
                    <a:pt x="99550" y="22248"/>
                    <a:pt x="99696" y="49570"/>
                  </a:cubicBezTo>
                  <a:lnTo>
                    <a:pt x="49849" y="5010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7" name="Serbest Form: Şekil 136">
              <a:extLst>
                <a:ext uri="{FF2B5EF4-FFF2-40B4-BE49-F238E27FC236}">
                  <a16:creationId xmlns:a16="http://schemas.microsoft.com/office/drawing/2014/main" id="{6310DBA3-BF10-9138-0C61-9CECF45A6BF8}"/>
                </a:ext>
              </a:extLst>
            </p:cNvPr>
            <p:cNvSpPr/>
            <p:nvPr/>
          </p:nvSpPr>
          <p:spPr>
            <a:xfrm>
              <a:off x="1494153" y="382087"/>
              <a:ext cx="598161" cy="299080"/>
            </a:xfrm>
            <a:custGeom>
              <a:avLst/>
              <a:gdLst>
                <a:gd name="connsiteX0" fmla="*/ 0 w 598161"/>
                <a:gd name="connsiteY0" fmla="*/ 0 h 299080"/>
                <a:gd name="connsiteX1" fmla="*/ 0 w 598161"/>
                <a:gd name="connsiteY1" fmla="*/ 33231 h 299080"/>
                <a:gd name="connsiteX2" fmla="*/ 0 w 598161"/>
                <a:gd name="connsiteY2" fmla="*/ 232618 h 299080"/>
                <a:gd name="connsiteX3" fmla="*/ 66462 w 598161"/>
                <a:gd name="connsiteY3" fmla="*/ 299081 h 299080"/>
                <a:gd name="connsiteX4" fmla="*/ 531699 w 598161"/>
                <a:gd name="connsiteY4" fmla="*/ 299081 h 299080"/>
                <a:gd name="connsiteX5" fmla="*/ 598161 w 598161"/>
                <a:gd name="connsiteY5" fmla="*/ 232618 h 299080"/>
                <a:gd name="connsiteX6" fmla="*/ 598161 w 598161"/>
                <a:gd name="connsiteY6" fmla="*/ 33231 h 299080"/>
                <a:gd name="connsiteX7" fmla="*/ 598161 w 598161"/>
                <a:gd name="connsiteY7" fmla="*/ 0 h 299080"/>
                <a:gd name="connsiteX8" fmla="*/ 0 w 598161"/>
                <a:gd name="connsiteY8" fmla="*/ 0 h 29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299080">
                  <a:moveTo>
                    <a:pt x="0" y="0"/>
                  </a:moveTo>
                  <a:lnTo>
                    <a:pt x="0" y="33231"/>
                  </a:lnTo>
                  <a:lnTo>
                    <a:pt x="0" y="232618"/>
                  </a:lnTo>
                  <a:cubicBezTo>
                    <a:pt x="0" y="269339"/>
                    <a:pt x="29755" y="299081"/>
                    <a:pt x="66462" y="299081"/>
                  </a:cubicBezTo>
                  <a:lnTo>
                    <a:pt x="531699" y="299081"/>
                  </a:lnTo>
                  <a:cubicBezTo>
                    <a:pt x="568419" y="299081"/>
                    <a:pt x="598161" y="269339"/>
                    <a:pt x="598161" y="232618"/>
                  </a:cubicBezTo>
                  <a:lnTo>
                    <a:pt x="598161" y="33231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8" name="Serbest Form: Şekil 137">
              <a:extLst>
                <a:ext uri="{FF2B5EF4-FFF2-40B4-BE49-F238E27FC236}">
                  <a16:creationId xmlns:a16="http://schemas.microsoft.com/office/drawing/2014/main" id="{76D3D142-8929-DDE2-3D47-05248E0DFE1B}"/>
                </a:ext>
              </a:extLst>
            </p:cNvPr>
            <p:cNvSpPr/>
            <p:nvPr/>
          </p:nvSpPr>
          <p:spPr>
            <a:xfrm>
              <a:off x="1494153" y="382087"/>
              <a:ext cx="598161" cy="265849"/>
            </a:xfrm>
            <a:custGeom>
              <a:avLst/>
              <a:gdLst>
                <a:gd name="connsiteX0" fmla="*/ 0 w 598161"/>
                <a:gd name="connsiteY0" fmla="*/ 0 h 265849"/>
                <a:gd name="connsiteX1" fmla="*/ 0 w 598161"/>
                <a:gd name="connsiteY1" fmla="*/ 199387 h 265849"/>
                <a:gd name="connsiteX2" fmla="*/ 66462 w 598161"/>
                <a:gd name="connsiteY2" fmla="*/ 265849 h 265849"/>
                <a:gd name="connsiteX3" fmla="*/ 531699 w 598161"/>
                <a:gd name="connsiteY3" fmla="*/ 265849 h 265849"/>
                <a:gd name="connsiteX4" fmla="*/ 598161 w 598161"/>
                <a:gd name="connsiteY4" fmla="*/ 199387 h 265849"/>
                <a:gd name="connsiteX5" fmla="*/ 598161 w 598161"/>
                <a:gd name="connsiteY5" fmla="*/ 0 h 265849"/>
                <a:gd name="connsiteX6" fmla="*/ 0 w 598161"/>
                <a:gd name="connsiteY6" fmla="*/ 0 h 26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265849">
                  <a:moveTo>
                    <a:pt x="0" y="0"/>
                  </a:moveTo>
                  <a:lnTo>
                    <a:pt x="0" y="199387"/>
                  </a:lnTo>
                  <a:cubicBezTo>
                    <a:pt x="0" y="236107"/>
                    <a:pt x="29755" y="265849"/>
                    <a:pt x="66462" y="265849"/>
                  </a:cubicBezTo>
                  <a:lnTo>
                    <a:pt x="531699" y="265849"/>
                  </a:lnTo>
                  <a:cubicBezTo>
                    <a:pt x="568419" y="265849"/>
                    <a:pt x="598161" y="236107"/>
                    <a:pt x="598161" y="199387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9" name="Serbest Form: Şekil 138">
              <a:extLst>
                <a:ext uri="{FF2B5EF4-FFF2-40B4-BE49-F238E27FC236}">
                  <a16:creationId xmlns:a16="http://schemas.microsoft.com/office/drawing/2014/main" id="{EAA164AD-C179-BE48-C6C8-7A3D3CC33DB9}"/>
                </a:ext>
              </a:extLst>
            </p:cNvPr>
            <p:cNvSpPr/>
            <p:nvPr/>
          </p:nvSpPr>
          <p:spPr>
            <a:xfrm>
              <a:off x="1494153" y="382087"/>
              <a:ext cx="598161" cy="166155"/>
            </a:xfrm>
            <a:custGeom>
              <a:avLst/>
              <a:gdLst>
                <a:gd name="connsiteX0" fmla="*/ 0 w 598161"/>
                <a:gd name="connsiteY0" fmla="*/ 0 h 166155"/>
                <a:gd name="connsiteX1" fmla="*/ 0 w 598161"/>
                <a:gd name="connsiteY1" fmla="*/ 99694 h 166155"/>
                <a:gd name="connsiteX2" fmla="*/ 66462 w 598161"/>
                <a:gd name="connsiteY2" fmla="*/ 166156 h 166155"/>
                <a:gd name="connsiteX3" fmla="*/ 531699 w 598161"/>
                <a:gd name="connsiteY3" fmla="*/ 166156 h 166155"/>
                <a:gd name="connsiteX4" fmla="*/ 598161 w 598161"/>
                <a:gd name="connsiteY4" fmla="*/ 99694 h 166155"/>
                <a:gd name="connsiteX5" fmla="*/ 598161 w 598161"/>
                <a:gd name="connsiteY5" fmla="*/ 0 h 166155"/>
                <a:gd name="connsiteX6" fmla="*/ 0 w 598161"/>
                <a:gd name="connsiteY6" fmla="*/ 0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0" y="0"/>
                  </a:moveTo>
                  <a:lnTo>
                    <a:pt x="0" y="99694"/>
                  </a:lnTo>
                  <a:cubicBezTo>
                    <a:pt x="0" y="136401"/>
                    <a:pt x="29755" y="166156"/>
                    <a:pt x="66462" y="166156"/>
                  </a:cubicBezTo>
                  <a:lnTo>
                    <a:pt x="531699" y="166156"/>
                  </a:lnTo>
                  <a:cubicBezTo>
                    <a:pt x="568419" y="166156"/>
                    <a:pt x="598161" y="136401"/>
                    <a:pt x="598161" y="99694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40" name="Serbest Form: Şekil 139">
              <a:extLst>
                <a:ext uri="{FF2B5EF4-FFF2-40B4-BE49-F238E27FC236}">
                  <a16:creationId xmlns:a16="http://schemas.microsoft.com/office/drawing/2014/main" id="{F381DEC7-D582-9983-E856-A4E94DDE0F02}"/>
                </a:ext>
              </a:extLst>
            </p:cNvPr>
            <p:cNvSpPr/>
            <p:nvPr/>
          </p:nvSpPr>
          <p:spPr>
            <a:xfrm>
              <a:off x="1494153" y="282394"/>
              <a:ext cx="598161" cy="166155"/>
            </a:xfrm>
            <a:custGeom>
              <a:avLst/>
              <a:gdLst>
                <a:gd name="connsiteX0" fmla="*/ 598161 w 598161"/>
                <a:gd name="connsiteY0" fmla="*/ 165127 h 166155"/>
                <a:gd name="connsiteX1" fmla="*/ 598161 w 598161"/>
                <a:gd name="connsiteY1" fmla="*/ 65434 h 166155"/>
                <a:gd name="connsiteX2" fmla="*/ 531699 w 598161"/>
                <a:gd name="connsiteY2" fmla="*/ -1028 h 166155"/>
                <a:gd name="connsiteX3" fmla="*/ 66462 w 598161"/>
                <a:gd name="connsiteY3" fmla="*/ -1028 h 166155"/>
                <a:gd name="connsiteX4" fmla="*/ 0 w 598161"/>
                <a:gd name="connsiteY4" fmla="*/ 65434 h 166155"/>
                <a:gd name="connsiteX5" fmla="*/ 0 w 598161"/>
                <a:gd name="connsiteY5" fmla="*/ 165127 h 166155"/>
                <a:gd name="connsiteX6" fmla="*/ 598161 w 598161"/>
                <a:gd name="connsiteY6" fmla="*/ 165127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598161" y="165127"/>
                  </a:moveTo>
                  <a:lnTo>
                    <a:pt x="598161" y="65434"/>
                  </a:lnTo>
                  <a:cubicBezTo>
                    <a:pt x="598161" y="28880"/>
                    <a:pt x="568419" y="-1028"/>
                    <a:pt x="531699" y="-1028"/>
                  </a:cubicBezTo>
                  <a:lnTo>
                    <a:pt x="66462" y="-1028"/>
                  </a:lnTo>
                  <a:cubicBezTo>
                    <a:pt x="29755" y="-1028"/>
                    <a:pt x="0" y="28880"/>
                    <a:pt x="0" y="65434"/>
                  </a:cubicBezTo>
                  <a:lnTo>
                    <a:pt x="0" y="165127"/>
                  </a:lnTo>
                  <a:lnTo>
                    <a:pt x="598161" y="165127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</p:grpSp>
      <p:grpSp>
        <p:nvGrpSpPr>
          <p:cNvPr id="141" name="Grup 140">
            <a:extLst>
              <a:ext uri="{FF2B5EF4-FFF2-40B4-BE49-F238E27FC236}">
                <a16:creationId xmlns:a16="http://schemas.microsoft.com/office/drawing/2014/main" id="{C8748D3C-C20A-5DC8-CBE9-1F6319C3A210}"/>
              </a:ext>
            </a:extLst>
          </p:cNvPr>
          <p:cNvGrpSpPr/>
          <p:nvPr/>
        </p:nvGrpSpPr>
        <p:grpSpPr>
          <a:xfrm>
            <a:off x="9121930" y="2783012"/>
            <a:ext cx="850642" cy="461665"/>
            <a:chOff x="7044198" y="3215452"/>
            <a:chExt cx="850642" cy="461665"/>
          </a:xfrm>
        </p:grpSpPr>
        <p:sp>
          <p:nvSpPr>
            <p:cNvPr id="142" name="Rectangle 46">
              <a:extLst>
                <a:ext uri="{FF2B5EF4-FFF2-40B4-BE49-F238E27FC236}">
                  <a16:creationId xmlns:a16="http://schemas.microsoft.com/office/drawing/2014/main" id="{12A5E4A6-9479-3A7E-0265-C8E0044D8020}"/>
                </a:ext>
              </a:extLst>
            </p:cNvPr>
            <p:cNvSpPr/>
            <p:nvPr/>
          </p:nvSpPr>
          <p:spPr>
            <a:xfrm>
              <a:off x="7136718" y="3241240"/>
              <a:ext cx="551850" cy="417664"/>
            </a:xfrm>
            <a:custGeom>
              <a:avLst/>
              <a:gdLst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706" h="4322956">
                  <a:moveTo>
                    <a:pt x="0" y="0"/>
                  </a:moveTo>
                  <a:lnTo>
                    <a:pt x="3918706" y="0"/>
                  </a:lnTo>
                  <a:lnTo>
                    <a:pt x="3918706" y="4322956"/>
                  </a:lnTo>
                  <a:lnTo>
                    <a:pt x="0" y="43229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Metin kutusu 142">
                  <a:extLst>
                    <a:ext uri="{FF2B5EF4-FFF2-40B4-BE49-F238E27FC236}">
                      <a16:creationId xmlns:a16="http://schemas.microsoft.com/office/drawing/2014/main" id="{014DBD9D-3466-D152-802E-229842D7737F}"/>
                    </a:ext>
                  </a:extLst>
                </p:cNvPr>
                <p:cNvSpPr txBox="1"/>
                <p:nvPr/>
              </p:nvSpPr>
              <p:spPr>
                <a:xfrm>
                  <a:off x="7044198" y="3215452"/>
                  <a:ext cx="850642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sz="24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3" name="Metin kutusu 142">
                  <a:extLst>
                    <a:ext uri="{FF2B5EF4-FFF2-40B4-BE49-F238E27FC236}">
                      <a16:creationId xmlns:a16="http://schemas.microsoft.com/office/drawing/2014/main" id="{014DBD9D-3466-D152-802E-229842D773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4198" y="3215452"/>
                  <a:ext cx="850642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44" name="Düz Bağlayıcı 143">
            <a:extLst>
              <a:ext uri="{FF2B5EF4-FFF2-40B4-BE49-F238E27FC236}">
                <a16:creationId xmlns:a16="http://schemas.microsoft.com/office/drawing/2014/main" id="{6F48F4E7-32F6-44D2-FC08-495CEED96FC7}"/>
              </a:ext>
            </a:extLst>
          </p:cNvPr>
          <p:cNvCxnSpPr>
            <a:cxnSpLocks/>
            <a:stCxn id="147" idx="1"/>
            <a:endCxn id="139" idx="1"/>
          </p:cNvCxnSpPr>
          <p:nvPr/>
        </p:nvCxnSpPr>
        <p:spPr>
          <a:xfrm>
            <a:off x="9830093" y="4072497"/>
            <a:ext cx="1052448" cy="818776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Düz Bağlayıcı 144">
            <a:extLst>
              <a:ext uri="{FF2B5EF4-FFF2-40B4-BE49-F238E27FC236}">
                <a16:creationId xmlns:a16="http://schemas.microsoft.com/office/drawing/2014/main" id="{54F8F78D-4459-C019-F4EF-958847A1A1EC}"/>
              </a:ext>
            </a:extLst>
          </p:cNvPr>
          <p:cNvCxnSpPr>
            <a:cxnSpLocks/>
            <a:stCxn id="147" idx="2"/>
            <a:endCxn id="138" idx="1"/>
          </p:cNvCxnSpPr>
          <p:nvPr/>
        </p:nvCxnSpPr>
        <p:spPr>
          <a:xfrm>
            <a:off x="9830093" y="4524597"/>
            <a:ext cx="1052448" cy="513523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Grup 145">
            <a:extLst>
              <a:ext uri="{FF2B5EF4-FFF2-40B4-BE49-F238E27FC236}">
                <a16:creationId xmlns:a16="http://schemas.microsoft.com/office/drawing/2014/main" id="{E1435512-9602-9EC2-8BE7-0A598D6441C4}"/>
              </a:ext>
            </a:extLst>
          </p:cNvPr>
          <p:cNvGrpSpPr/>
          <p:nvPr/>
        </p:nvGrpSpPr>
        <p:grpSpPr>
          <a:xfrm>
            <a:off x="8975904" y="4046709"/>
            <a:ext cx="1018970" cy="477888"/>
            <a:chOff x="6046978" y="3215452"/>
            <a:chExt cx="1847862" cy="477888"/>
          </a:xfrm>
        </p:grpSpPr>
        <p:sp>
          <p:nvSpPr>
            <p:cNvPr id="147" name="Rectangle 46">
              <a:extLst>
                <a:ext uri="{FF2B5EF4-FFF2-40B4-BE49-F238E27FC236}">
                  <a16:creationId xmlns:a16="http://schemas.microsoft.com/office/drawing/2014/main" id="{4BCE7583-E635-5939-F299-2E1B0B3E3AA4}"/>
                </a:ext>
              </a:extLst>
            </p:cNvPr>
            <p:cNvSpPr/>
            <p:nvPr/>
          </p:nvSpPr>
          <p:spPr>
            <a:xfrm>
              <a:off x="6176789" y="3241240"/>
              <a:ext cx="1419227" cy="452100"/>
            </a:xfrm>
            <a:custGeom>
              <a:avLst/>
              <a:gdLst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706" h="4322956">
                  <a:moveTo>
                    <a:pt x="0" y="0"/>
                  </a:moveTo>
                  <a:lnTo>
                    <a:pt x="3918706" y="0"/>
                  </a:lnTo>
                  <a:lnTo>
                    <a:pt x="3918706" y="4322956"/>
                  </a:lnTo>
                  <a:lnTo>
                    <a:pt x="0" y="43229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Metin kutusu 147">
                  <a:extLst>
                    <a:ext uri="{FF2B5EF4-FFF2-40B4-BE49-F238E27FC236}">
                      <a16:creationId xmlns:a16="http://schemas.microsoft.com/office/drawing/2014/main" id="{1A30949F-5982-1512-77A0-8202352027D0}"/>
                    </a:ext>
                  </a:extLst>
                </p:cNvPr>
                <p:cNvSpPr txBox="1"/>
                <p:nvPr/>
              </p:nvSpPr>
              <p:spPr>
                <a:xfrm>
                  <a:off x="6046978" y="3215452"/>
                  <a:ext cx="1847862" cy="4778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24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8" name="Metin kutusu 147">
                  <a:extLst>
                    <a:ext uri="{FF2B5EF4-FFF2-40B4-BE49-F238E27FC236}">
                      <a16:creationId xmlns:a16="http://schemas.microsoft.com/office/drawing/2014/main" id="{1A30949F-5982-1512-77A0-8202352027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978" y="3215452"/>
                  <a:ext cx="1847862" cy="477888"/>
                </a:xfrm>
                <a:prstGeom prst="rect">
                  <a:avLst/>
                </a:prstGeom>
                <a:blipFill>
                  <a:blip r:embed="rId15"/>
                  <a:stretch>
                    <a:fillRect b="-89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49" name="Düz Bağlayıcı 148">
            <a:extLst>
              <a:ext uri="{FF2B5EF4-FFF2-40B4-BE49-F238E27FC236}">
                <a16:creationId xmlns:a16="http://schemas.microsoft.com/office/drawing/2014/main" id="{2783D6F2-920D-347A-2DAF-20BCF5B78195}"/>
              </a:ext>
            </a:extLst>
          </p:cNvPr>
          <p:cNvCxnSpPr>
            <a:cxnSpLocks/>
            <a:stCxn id="152" idx="1"/>
            <a:endCxn id="131" idx="2"/>
          </p:cNvCxnSpPr>
          <p:nvPr/>
        </p:nvCxnSpPr>
        <p:spPr>
          <a:xfrm flipV="1">
            <a:off x="9830682" y="5380766"/>
            <a:ext cx="1051859" cy="319481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Düz Bağlayıcı 149">
            <a:extLst>
              <a:ext uri="{FF2B5EF4-FFF2-40B4-BE49-F238E27FC236}">
                <a16:creationId xmlns:a16="http://schemas.microsoft.com/office/drawing/2014/main" id="{5E774789-45DF-0537-A302-34133940C3E6}"/>
              </a:ext>
            </a:extLst>
          </p:cNvPr>
          <p:cNvCxnSpPr>
            <a:cxnSpLocks/>
            <a:stCxn id="152" idx="2"/>
            <a:endCxn id="130" idx="4"/>
          </p:cNvCxnSpPr>
          <p:nvPr/>
        </p:nvCxnSpPr>
        <p:spPr>
          <a:xfrm flipV="1">
            <a:off x="9830682" y="5625510"/>
            <a:ext cx="1157443" cy="526837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Grup 150">
            <a:extLst>
              <a:ext uri="{FF2B5EF4-FFF2-40B4-BE49-F238E27FC236}">
                <a16:creationId xmlns:a16="http://schemas.microsoft.com/office/drawing/2014/main" id="{7F449573-7610-12F7-A8DC-2F472B53E7BD}"/>
              </a:ext>
            </a:extLst>
          </p:cNvPr>
          <p:cNvGrpSpPr/>
          <p:nvPr/>
        </p:nvGrpSpPr>
        <p:grpSpPr>
          <a:xfrm>
            <a:off x="8955492" y="5674459"/>
            <a:ext cx="1059795" cy="477888"/>
            <a:chOff x="6046979" y="3215452"/>
            <a:chExt cx="1847861" cy="477888"/>
          </a:xfrm>
        </p:grpSpPr>
        <p:sp>
          <p:nvSpPr>
            <p:cNvPr id="152" name="Rectangle 46">
              <a:extLst>
                <a:ext uri="{FF2B5EF4-FFF2-40B4-BE49-F238E27FC236}">
                  <a16:creationId xmlns:a16="http://schemas.microsoft.com/office/drawing/2014/main" id="{FA43999F-FE1E-65F9-6B80-6B10FF616B83}"/>
                </a:ext>
              </a:extLst>
            </p:cNvPr>
            <p:cNvSpPr/>
            <p:nvPr/>
          </p:nvSpPr>
          <p:spPr>
            <a:xfrm>
              <a:off x="6168496" y="3241240"/>
              <a:ext cx="1404467" cy="452100"/>
            </a:xfrm>
            <a:custGeom>
              <a:avLst/>
              <a:gdLst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706" h="4322956">
                  <a:moveTo>
                    <a:pt x="0" y="0"/>
                  </a:moveTo>
                  <a:lnTo>
                    <a:pt x="3918706" y="0"/>
                  </a:lnTo>
                  <a:lnTo>
                    <a:pt x="3918706" y="4322956"/>
                  </a:lnTo>
                  <a:lnTo>
                    <a:pt x="0" y="43229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Metin kutusu 152">
                  <a:extLst>
                    <a:ext uri="{FF2B5EF4-FFF2-40B4-BE49-F238E27FC236}">
                      <a16:creationId xmlns:a16="http://schemas.microsoft.com/office/drawing/2014/main" id="{AFE7DA1B-4451-BEDF-F90A-3A3DB13F311B}"/>
                    </a:ext>
                  </a:extLst>
                </p:cNvPr>
                <p:cNvSpPr txBox="1"/>
                <p:nvPr/>
              </p:nvSpPr>
              <p:spPr>
                <a:xfrm>
                  <a:off x="6046979" y="3215452"/>
                  <a:ext cx="1847861" cy="4778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US" sz="24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3" name="Metin kutusu 152">
                  <a:extLst>
                    <a:ext uri="{FF2B5EF4-FFF2-40B4-BE49-F238E27FC236}">
                      <a16:creationId xmlns:a16="http://schemas.microsoft.com/office/drawing/2014/main" id="{AFE7DA1B-4451-BEDF-F90A-3A3DB13F31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979" y="3215452"/>
                  <a:ext cx="1847861" cy="477888"/>
                </a:xfrm>
                <a:prstGeom prst="rect">
                  <a:avLst/>
                </a:prstGeom>
                <a:blipFill>
                  <a:blip r:embed="rId16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56" name="Tablo 155">
            <a:extLst>
              <a:ext uri="{FF2B5EF4-FFF2-40B4-BE49-F238E27FC236}">
                <a16:creationId xmlns:a16="http://schemas.microsoft.com/office/drawing/2014/main" id="{7723A2D3-0535-340B-412A-66AD7B5A26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194504"/>
              </p:ext>
            </p:extLst>
          </p:nvPr>
        </p:nvGraphicFramePr>
        <p:xfrm>
          <a:off x="4512587" y="1909781"/>
          <a:ext cx="3600857" cy="12801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87962">
                  <a:extLst>
                    <a:ext uri="{9D8B030D-6E8A-4147-A177-3AD203B41FA5}">
                      <a16:colId xmlns:a16="http://schemas.microsoft.com/office/drawing/2014/main" val="4256972674"/>
                    </a:ext>
                  </a:extLst>
                </a:gridCol>
                <a:gridCol w="1209368">
                  <a:extLst>
                    <a:ext uri="{9D8B030D-6E8A-4147-A177-3AD203B41FA5}">
                      <a16:colId xmlns:a16="http://schemas.microsoft.com/office/drawing/2014/main" val="3538919088"/>
                    </a:ext>
                  </a:extLst>
                </a:gridCol>
                <a:gridCol w="903527">
                  <a:extLst>
                    <a:ext uri="{9D8B030D-6E8A-4147-A177-3AD203B41FA5}">
                      <a16:colId xmlns:a16="http://schemas.microsoft.com/office/drawing/2014/main" val="2612235605"/>
                    </a:ext>
                  </a:extLst>
                </a:gridCol>
              </a:tblGrid>
              <a:tr h="6093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Long-Term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Keys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Privacy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689325"/>
                  </a:ext>
                </a:extLst>
              </a:tr>
              <a:tr h="609384">
                <a:tc>
                  <a:txBody>
                    <a:bodyPr/>
                    <a:lstStyle/>
                    <a:p>
                      <a:r>
                        <a:rPr lang="tr-TR" dirty="0" err="1"/>
                        <a:t>Threshold</a:t>
                      </a:r>
                      <a:r>
                        <a:rPr lang="tr-TR" dirty="0"/>
                        <a:t> Sig.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2453033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23686E23-1855-49D3-44A8-1BF4E880FF49}"/>
              </a:ext>
            </a:extLst>
          </p:cNvPr>
          <p:cNvSpPr/>
          <p:nvPr/>
        </p:nvSpPr>
        <p:spPr>
          <a:xfrm>
            <a:off x="2126491" y="4091355"/>
            <a:ext cx="854189" cy="762995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7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layt Numarası Yer Tutucusu 17">
            <a:extLst>
              <a:ext uri="{FF2B5EF4-FFF2-40B4-BE49-F238E27FC236}">
                <a16:creationId xmlns:a16="http://schemas.microsoft.com/office/drawing/2014/main" id="{88FD4E5D-46B4-7E66-380C-F22B8DAD7B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2" name="Dikdörtgen 51">
            <a:extLst>
              <a:ext uri="{FF2B5EF4-FFF2-40B4-BE49-F238E27FC236}">
                <a16:creationId xmlns:a16="http://schemas.microsoft.com/office/drawing/2014/main" id="{6CA9761B-4A9E-22B0-9932-C60FF056B16F}"/>
              </a:ext>
            </a:extLst>
          </p:cNvPr>
          <p:cNvSpPr/>
          <p:nvPr/>
        </p:nvSpPr>
        <p:spPr>
          <a:xfrm>
            <a:off x="4030500" y="4036372"/>
            <a:ext cx="4654307" cy="1212246"/>
          </a:xfrm>
          <a:prstGeom prst="rect">
            <a:avLst/>
          </a:prstGeom>
          <a:solidFill>
            <a:schemeClr val="accent5">
              <a:alpha val="96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err="1"/>
              <a:t>Seperate</a:t>
            </a:r>
            <a:r>
              <a:rPr lang="en-US" sz="2400" dirty="0"/>
              <a:t> secret key per group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/>
              <a:t>No long-term keys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/>
              <a:t>Untraceable between groups</a:t>
            </a:r>
          </a:p>
        </p:txBody>
      </p:sp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id="{AEE6E20F-F2D9-29B1-F9C0-268EC21DD731}"/>
              </a:ext>
            </a:extLst>
          </p:cNvPr>
          <p:cNvCxnSpPr>
            <a:cxnSpLocks/>
            <a:stCxn id="3" idx="6"/>
          </p:cNvCxnSpPr>
          <p:nvPr/>
        </p:nvCxnSpPr>
        <p:spPr>
          <a:xfrm flipV="1">
            <a:off x="2980680" y="4401592"/>
            <a:ext cx="1210320" cy="71261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D7D9A98A-C897-0C5C-C408-86CEC7B50A11}"/>
              </a:ext>
            </a:extLst>
          </p:cNvPr>
          <p:cNvSpPr txBox="1"/>
          <p:nvPr/>
        </p:nvSpPr>
        <p:spPr>
          <a:xfrm>
            <a:off x="521092" y="1274071"/>
            <a:ext cx="75871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96" indent="0">
              <a:buNone/>
            </a:pPr>
            <a:r>
              <a:rPr lang="en-US" sz="2000" dirty="0">
                <a:latin typeface="IBM Plex Sans" panose="020B0503050203000203" pitchFamily="34" charset="0"/>
              </a:rPr>
              <a:t>Creates group keys using an interactive protocol.</a:t>
            </a:r>
          </a:p>
        </p:txBody>
      </p:sp>
    </p:spTree>
    <p:extLst>
      <p:ext uri="{BB962C8B-B14F-4D97-AF65-F5344CB8AC3E}">
        <p14:creationId xmlns:p14="http://schemas.microsoft.com/office/powerpoint/2010/main" val="117373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21" grpId="0"/>
      <p:bldP spid="29" grpId="0"/>
      <p:bldP spid="30" grpId="0"/>
      <p:bldP spid="33" grpId="0" animBg="1"/>
      <p:bldP spid="53" grpId="0" animBg="1"/>
      <p:bldP spid="3" grpId="0" animBg="1"/>
      <p:bldP spid="5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A1E44D-A247-8831-B5DB-8488A17F7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Multi-Signature Unforgeability</a:t>
            </a:r>
          </a:p>
        </p:txBody>
      </p:sp>
      <p:graphicFrame>
        <p:nvGraphicFramePr>
          <p:cNvPr id="7" name="Tablo 6">
            <a:extLst>
              <a:ext uri="{FF2B5EF4-FFF2-40B4-BE49-F238E27FC236}">
                <a16:creationId xmlns:a16="http://schemas.microsoft.com/office/drawing/2014/main" id="{CE7C1F2C-95D6-F0CF-793F-6B60784944A9}"/>
              </a:ext>
            </a:extLst>
          </p:cNvPr>
          <p:cNvGraphicFramePr>
            <a:graphicFrameLocks noGrp="1"/>
          </p:cNvGraphicFramePr>
          <p:nvPr/>
        </p:nvGraphicFramePr>
        <p:xfrm>
          <a:off x="10007750" y="3745571"/>
          <a:ext cx="1546941" cy="6400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546941">
                  <a:extLst>
                    <a:ext uri="{9D8B030D-6E8A-4147-A177-3AD203B41FA5}">
                      <a16:colId xmlns:a16="http://schemas.microsoft.com/office/drawing/2014/main" val="2714186721"/>
                    </a:ext>
                  </a:extLst>
                </a:gridCol>
              </a:tblGrid>
              <a:tr h="263342">
                <a:tc>
                  <a:txBody>
                    <a:bodyPr/>
                    <a:lstStyle/>
                    <a:p>
                      <a:r>
                        <a:rPr lang="tr-TR" dirty="0" err="1"/>
                        <a:t>Weakest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Unforgeability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46845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Dikdörtgen 20">
                <a:extLst>
                  <a:ext uri="{FF2B5EF4-FFF2-40B4-BE49-F238E27FC236}">
                    <a16:creationId xmlns:a16="http://schemas.microsoft.com/office/drawing/2014/main" id="{E4D2D0CC-9B68-95E7-6C16-ECF4D2CA588C}"/>
                  </a:ext>
                </a:extLst>
              </p:cNvPr>
              <p:cNvSpPr/>
              <p:nvPr/>
            </p:nvSpPr>
            <p:spPr>
              <a:xfrm>
                <a:off x="7170667" y="1317911"/>
                <a:ext cx="4384024" cy="1583353"/>
              </a:xfrm>
              <a:prstGeom prst="rect">
                <a:avLst/>
              </a:prstGeom>
              <a:solidFill>
                <a:schemeClr val="accent5">
                  <a:alpha val="78000"/>
                </a:schemeClr>
              </a:solidFill>
              <a:ln w="254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52396" indent="0">
                  <a:buNone/>
                </a:pPr>
                <a:r>
                  <a:rPr lang="tr-TR" sz="2000" b="0" dirty="0">
                    <a:solidFill>
                      <a:schemeClr val="bg1"/>
                    </a:solidFill>
                  </a:rPr>
                  <a:t>What is </a:t>
                </a:r>
                <a:r>
                  <a:rPr lang="tr-TR" sz="2000" b="0" dirty="0" err="1">
                    <a:solidFill>
                      <a:schemeClr val="bg1"/>
                    </a:solidFill>
                  </a:rPr>
                  <a:t>considered</a:t>
                </a:r>
                <a:r>
                  <a:rPr lang="tr-TR" sz="2000" b="0" dirty="0">
                    <a:solidFill>
                      <a:schemeClr val="bg1"/>
                    </a:solidFill>
                  </a:rPr>
                  <a:t> </a:t>
                </a:r>
                <a:r>
                  <a:rPr lang="tr-TR" sz="2000" b="0" dirty="0" err="1">
                    <a:solidFill>
                      <a:schemeClr val="bg1"/>
                    </a:solidFill>
                  </a:rPr>
                  <a:t>fresh</a:t>
                </a:r>
                <a:r>
                  <a:rPr lang="tr-TR" sz="2000" b="0" dirty="0">
                    <a:solidFill>
                      <a:schemeClr val="bg1"/>
                    </a:solidFill>
                  </a:rPr>
                  <a:t> </a:t>
                </a:r>
                <a:r>
                  <a:rPr lang="tr-TR" sz="2000" b="0" dirty="0" err="1">
                    <a:solidFill>
                      <a:schemeClr val="bg1"/>
                    </a:solidFill>
                  </a:rPr>
                  <a:t>forgery</a:t>
                </a:r>
                <a:r>
                  <a:rPr lang="tr-TR" sz="2000" b="0" dirty="0">
                    <a:solidFill>
                      <a:schemeClr val="bg1"/>
                    </a:solidFill>
                  </a:rPr>
                  <a:t> </a:t>
                </a:r>
                <a:r>
                  <a:rPr lang="tr-TR" sz="2000" b="0" dirty="0" err="1">
                    <a:solidFill>
                      <a:schemeClr val="bg1"/>
                    </a:solidFill>
                  </a:rPr>
                  <a:t>for</a:t>
                </a:r>
                <a:r>
                  <a:rPr lang="tr-TR" sz="2000" b="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tr-TR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𝑀𝑢𝑙𝑆𝑖𝑔𝑛</m:t>
                    </m:r>
                    <m:d>
                      <m:dPr>
                        <m:ctrlPr>
                          <a:rPr lang="tr-TR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tr-TR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tr-TR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tr-TR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𝑃𝐾</m:t>
                        </m:r>
                        <m:r>
                          <a:rPr lang="tr-TR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𝑎𝑝𝑘</m:t>
                        </m:r>
                        <m:r>
                          <a:rPr lang="tr-T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tr-TR" sz="2000" b="0" dirty="0">
                    <a:solidFill>
                      <a:schemeClr val="bg1"/>
                    </a:solidFill>
                  </a:rPr>
                  <a:t> ?</a:t>
                </a:r>
              </a:p>
              <a:p>
                <a:pPr marL="495296" indent="-342900">
                  <a:buFont typeface="Wingdings" panose="05000000000000000000" pitchFamily="2" charset="2"/>
                  <a:buChar char="v"/>
                </a:pPr>
                <a:r>
                  <a:rPr lang="tr-TR" sz="2000" dirty="0"/>
                  <a:t>Fresh </a:t>
                </a:r>
                <a14:m>
                  <m:oMath xmlns:m="http://schemas.openxmlformats.org/officeDocument/2006/math"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tr-TR" sz="2000" dirty="0"/>
                  <a:t>?</a:t>
                </a:r>
              </a:p>
              <a:p>
                <a:pPr marL="495296" indent="-342900">
                  <a:buFont typeface="Wingdings" panose="05000000000000000000" pitchFamily="2" charset="2"/>
                  <a:buChar char="v"/>
                </a:pPr>
                <a:r>
                  <a:rPr lang="tr-TR" sz="2000" dirty="0"/>
                  <a:t>Fresh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𝑃𝐾</m:t>
                        </m:r>
                      </m:e>
                    </m:d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tr-TR" sz="2000" b="0" dirty="0"/>
              </a:p>
              <a:p>
                <a:pPr marL="495296" indent="-342900">
                  <a:buFont typeface="Wingdings" panose="05000000000000000000" pitchFamily="2" charset="2"/>
                  <a:buChar char="v"/>
                </a:pPr>
                <a:r>
                  <a:rPr lang="tr-TR" sz="2000" dirty="0"/>
                  <a:t>Fresh </a:t>
                </a:r>
                <a14:m>
                  <m:oMath xmlns:m="http://schemas.openxmlformats.org/officeDocument/2006/math">
                    <m:r>
                      <a:rPr lang="tr-TR" sz="200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𝑃𝐾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𝑎𝑝𝑘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000" dirty="0"/>
                  <a:t>?</a:t>
                </a:r>
                <a:endParaRPr lang="tr-TR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Dikdörtgen 20">
                <a:extLst>
                  <a:ext uri="{FF2B5EF4-FFF2-40B4-BE49-F238E27FC236}">
                    <a16:creationId xmlns:a16="http://schemas.microsoft.com/office/drawing/2014/main" id="{E4D2D0CC-9B68-95E7-6C16-ECF4D2CA5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667" y="1317911"/>
                <a:ext cx="4384024" cy="1583353"/>
              </a:xfrm>
              <a:prstGeom prst="rect">
                <a:avLst/>
              </a:prstGeom>
              <a:blipFill>
                <a:blip r:embed="rId2"/>
                <a:stretch>
                  <a:fillRect t="-1136" b="-7955"/>
                </a:stretch>
              </a:blipFill>
              <a:ln w="25400"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46">
            <a:extLst>
              <a:ext uri="{FF2B5EF4-FFF2-40B4-BE49-F238E27FC236}">
                <a16:creationId xmlns:a16="http://schemas.microsoft.com/office/drawing/2014/main" id="{A0F8F548-F5BC-FF9F-9F5B-2B1FB2317928}"/>
              </a:ext>
            </a:extLst>
          </p:cNvPr>
          <p:cNvSpPr/>
          <p:nvPr/>
        </p:nvSpPr>
        <p:spPr>
          <a:xfrm>
            <a:off x="8350901" y="1986397"/>
            <a:ext cx="240365" cy="286287"/>
          </a:xfrm>
          <a:custGeom>
            <a:avLst/>
            <a:gdLst>
              <a:gd name="connsiteX0" fmla="*/ 0 w 3918706"/>
              <a:gd name="connsiteY0" fmla="*/ 0 h 4322956"/>
              <a:gd name="connsiteX1" fmla="*/ 3918706 w 3918706"/>
              <a:gd name="connsiteY1" fmla="*/ 0 h 4322956"/>
              <a:gd name="connsiteX2" fmla="*/ 3918706 w 3918706"/>
              <a:gd name="connsiteY2" fmla="*/ 4322956 h 4322956"/>
              <a:gd name="connsiteX3" fmla="*/ 0 w 3918706"/>
              <a:gd name="connsiteY3" fmla="*/ 4322956 h 4322956"/>
              <a:gd name="connsiteX4" fmla="*/ 0 w 3918706"/>
              <a:gd name="connsiteY4" fmla="*/ 0 h 4322956"/>
              <a:gd name="connsiteX0" fmla="*/ 0 w 3918706"/>
              <a:gd name="connsiteY0" fmla="*/ 0 h 4322956"/>
              <a:gd name="connsiteX1" fmla="*/ 3918706 w 3918706"/>
              <a:gd name="connsiteY1" fmla="*/ 0 h 4322956"/>
              <a:gd name="connsiteX2" fmla="*/ 3918706 w 3918706"/>
              <a:gd name="connsiteY2" fmla="*/ 4322956 h 4322956"/>
              <a:gd name="connsiteX3" fmla="*/ 0 w 3918706"/>
              <a:gd name="connsiteY3" fmla="*/ 4322956 h 4322956"/>
              <a:gd name="connsiteX4" fmla="*/ 0 w 3918706"/>
              <a:gd name="connsiteY4" fmla="*/ 0 h 4322956"/>
              <a:gd name="connsiteX0" fmla="*/ 0 w 3918706"/>
              <a:gd name="connsiteY0" fmla="*/ 0 h 4322956"/>
              <a:gd name="connsiteX1" fmla="*/ 3918706 w 3918706"/>
              <a:gd name="connsiteY1" fmla="*/ 0 h 4322956"/>
              <a:gd name="connsiteX2" fmla="*/ 3918706 w 3918706"/>
              <a:gd name="connsiteY2" fmla="*/ 4322956 h 4322956"/>
              <a:gd name="connsiteX3" fmla="*/ 0 w 3918706"/>
              <a:gd name="connsiteY3" fmla="*/ 4322956 h 4322956"/>
              <a:gd name="connsiteX4" fmla="*/ 0 w 3918706"/>
              <a:gd name="connsiteY4" fmla="*/ 0 h 4322956"/>
              <a:gd name="connsiteX0" fmla="*/ 0 w 3918706"/>
              <a:gd name="connsiteY0" fmla="*/ 0 h 4322956"/>
              <a:gd name="connsiteX1" fmla="*/ 3918706 w 3918706"/>
              <a:gd name="connsiteY1" fmla="*/ 0 h 4322956"/>
              <a:gd name="connsiteX2" fmla="*/ 3918706 w 3918706"/>
              <a:gd name="connsiteY2" fmla="*/ 4322956 h 4322956"/>
              <a:gd name="connsiteX3" fmla="*/ 0 w 3918706"/>
              <a:gd name="connsiteY3" fmla="*/ 4322956 h 4322956"/>
              <a:gd name="connsiteX4" fmla="*/ 0 w 3918706"/>
              <a:gd name="connsiteY4" fmla="*/ 0 h 4322956"/>
              <a:gd name="connsiteX0" fmla="*/ 0 w 3918706"/>
              <a:gd name="connsiteY0" fmla="*/ 0 h 4322956"/>
              <a:gd name="connsiteX1" fmla="*/ 3918706 w 3918706"/>
              <a:gd name="connsiteY1" fmla="*/ 0 h 4322956"/>
              <a:gd name="connsiteX2" fmla="*/ 3918706 w 3918706"/>
              <a:gd name="connsiteY2" fmla="*/ 4322956 h 4322956"/>
              <a:gd name="connsiteX3" fmla="*/ 0 w 3918706"/>
              <a:gd name="connsiteY3" fmla="*/ 4322956 h 4322956"/>
              <a:gd name="connsiteX4" fmla="*/ 0 w 3918706"/>
              <a:gd name="connsiteY4" fmla="*/ 0 h 432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8706" h="4322956">
                <a:moveTo>
                  <a:pt x="0" y="0"/>
                </a:moveTo>
                <a:lnTo>
                  <a:pt x="3918706" y="0"/>
                </a:lnTo>
                <a:lnTo>
                  <a:pt x="3918706" y="4322956"/>
                </a:lnTo>
                <a:lnTo>
                  <a:pt x="0" y="4322956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7160A5D5-50C5-CE4F-E2BF-476BF73D059E}"/>
              </a:ext>
            </a:extLst>
          </p:cNvPr>
          <p:cNvCxnSpPr>
            <a:cxnSpLocks/>
            <a:stCxn id="11" idx="3"/>
            <a:endCxn id="7" idx="0"/>
          </p:cNvCxnSpPr>
          <p:nvPr/>
        </p:nvCxnSpPr>
        <p:spPr>
          <a:xfrm>
            <a:off x="8350901" y="2272684"/>
            <a:ext cx="2430319" cy="1472887"/>
          </a:xfrm>
          <a:prstGeom prst="bentConnector2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o 37">
                <a:extLst>
                  <a:ext uri="{FF2B5EF4-FFF2-40B4-BE49-F238E27FC236}">
                    <a16:creationId xmlns:a16="http://schemas.microsoft.com/office/drawing/2014/main" id="{E696E29B-A58A-863A-5E40-5F4556CE628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163111" y="3745571"/>
              <a:ext cx="3652835" cy="1280160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3652835">
                      <a:extLst>
                        <a:ext uri="{9D8B030D-6E8A-4147-A177-3AD203B41FA5}">
                          <a16:colId xmlns:a16="http://schemas.microsoft.com/office/drawing/2014/main" val="2714186721"/>
                        </a:ext>
                      </a:extLst>
                    </a:gridCol>
                  </a:tblGrid>
                  <a:tr h="263342">
                    <a:tc>
                      <a:txBody>
                        <a:bodyPr/>
                        <a:lstStyle/>
                        <a:p>
                          <a:r>
                            <a:rPr lang="tr-TR" dirty="0" err="1"/>
                            <a:t>Group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Unforgeability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24684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dirty="0" err="1"/>
                            <a:t>Infeasible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to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forge</a:t>
                          </a:r>
                          <a:r>
                            <a:rPr lang="tr-TR" dirty="0"/>
                            <a:t> a </a:t>
                          </a:r>
                          <a:r>
                            <a:rPr lang="tr-TR" dirty="0" err="1"/>
                            <a:t>signature</a:t>
                          </a:r>
                          <a:r>
                            <a:rPr lang="tr-TR" dirty="0"/>
                            <a:t> on </a:t>
                          </a:r>
                          <a14:m>
                            <m:oMath xmlns:m="http://schemas.openxmlformats.org/officeDocument/2006/math"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for</a:t>
                          </a:r>
                          <a:r>
                            <a:rPr lang="tr-TR" dirty="0"/>
                            <a:t> a </a:t>
                          </a:r>
                          <a:r>
                            <a:rPr lang="tr-TR" dirty="0" err="1"/>
                            <a:t>group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key</a:t>
                          </a:r>
                          <a:r>
                            <a:rPr lang="tr-TR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𝑎𝑝𝑘</m:t>
                              </m:r>
                            </m:oMath>
                          </a14:m>
                          <a:r>
                            <a:rPr lang="tr-TR" dirty="0"/>
                            <a:t> that </a:t>
                          </a:r>
                          <a14:m>
                            <m:oMath xmlns:m="http://schemas.openxmlformats.org/officeDocument/2006/math"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p>
                                <m:sSupPr>
                                  <m:ctrlPr>
                                    <a:rPr lang="tr-T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tr-TR" sz="18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did</a:t>
                          </a:r>
                          <a:r>
                            <a:rPr lang="tr-TR" dirty="0"/>
                            <a:t> not </a:t>
                          </a:r>
                          <a:r>
                            <a:rPr lang="tr-TR" dirty="0" err="1"/>
                            <a:t>mean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to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sign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together</a:t>
                          </a:r>
                          <a:r>
                            <a:rPr lang="tr-TR" dirty="0"/>
                            <a:t>.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19722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o 37">
                <a:extLst>
                  <a:ext uri="{FF2B5EF4-FFF2-40B4-BE49-F238E27FC236}">
                    <a16:creationId xmlns:a16="http://schemas.microsoft.com/office/drawing/2014/main" id="{E696E29B-A58A-863A-5E40-5F4556CE628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163111" y="3745571"/>
              <a:ext cx="3652835" cy="1280160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3652835">
                      <a:extLst>
                        <a:ext uri="{9D8B030D-6E8A-4147-A177-3AD203B41FA5}">
                          <a16:colId xmlns:a16="http://schemas.microsoft.com/office/drawing/2014/main" val="271418672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tr-TR" dirty="0" err="1"/>
                            <a:t>Group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Unforgeability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2468456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333" t="-43046" r="-333" b="-99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19722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9" name="Rectangle 46">
            <a:extLst>
              <a:ext uri="{FF2B5EF4-FFF2-40B4-BE49-F238E27FC236}">
                <a16:creationId xmlns:a16="http://schemas.microsoft.com/office/drawing/2014/main" id="{83109AC4-F4C6-1E96-6101-87547F92EE2E}"/>
              </a:ext>
            </a:extLst>
          </p:cNvPr>
          <p:cNvSpPr/>
          <p:nvPr/>
        </p:nvSpPr>
        <p:spPr>
          <a:xfrm>
            <a:off x="8367754" y="2563070"/>
            <a:ext cx="1448192" cy="338194"/>
          </a:xfrm>
          <a:custGeom>
            <a:avLst/>
            <a:gdLst>
              <a:gd name="connsiteX0" fmla="*/ 0 w 3918706"/>
              <a:gd name="connsiteY0" fmla="*/ 0 h 4322956"/>
              <a:gd name="connsiteX1" fmla="*/ 3918706 w 3918706"/>
              <a:gd name="connsiteY1" fmla="*/ 0 h 4322956"/>
              <a:gd name="connsiteX2" fmla="*/ 3918706 w 3918706"/>
              <a:gd name="connsiteY2" fmla="*/ 4322956 h 4322956"/>
              <a:gd name="connsiteX3" fmla="*/ 0 w 3918706"/>
              <a:gd name="connsiteY3" fmla="*/ 4322956 h 4322956"/>
              <a:gd name="connsiteX4" fmla="*/ 0 w 3918706"/>
              <a:gd name="connsiteY4" fmla="*/ 0 h 4322956"/>
              <a:gd name="connsiteX0" fmla="*/ 0 w 3918706"/>
              <a:gd name="connsiteY0" fmla="*/ 0 h 4322956"/>
              <a:gd name="connsiteX1" fmla="*/ 3918706 w 3918706"/>
              <a:gd name="connsiteY1" fmla="*/ 0 h 4322956"/>
              <a:gd name="connsiteX2" fmla="*/ 3918706 w 3918706"/>
              <a:gd name="connsiteY2" fmla="*/ 4322956 h 4322956"/>
              <a:gd name="connsiteX3" fmla="*/ 0 w 3918706"/>
              <a:gd name="connsiteY3" fmla="*/ 4322956 h 4322956"/>
              <a:gd name="connsiteX4" fmla="*/ 0 w 3918706"/>
              <a:gd name="connsiteY4" fmla="*/ 0 h 4322956"/>
              <a:gd name="connsiteX0" fmla="*/ 0 w 3918706"/>
              <a:gd name="connsiteY0" fmla="*/ 0 h 4322956"/>
              <a:gd name="connsiteX1" fmla="*/ 3918706 w 3918706"/>
              <a:gd name="connsiteY1" fmla="*/ 0 h 4322956"/>
              <a:gd name="connsiteX2" fmla="*/ 3918706 w 3918706"/>
              <a:gd name="connsiteY2" fmla="*/ 4322956 h 4322956"/>
              <a:gd name="connsiteX3" fmla="*/ 0 w 3918706"/>
              <a:gd name="connsiteY3" fmla="*/ 4322956 h 4322956"/>
              <a:gd name="connsiteX4" fmla="*/ 0 w 3918706"/>
              <a:gd name="connsiteY4" fmla="*/ 0 h 4322956"/>
              <a:gd name="connsiteX0" fmla="*/ 0 w 3918706"/>
              <a:gd name="connsiteY0" fmla="*/ 0 h 4322956"/>
              <a:gd name="connsiteX1" fmla="*/ 3918706 w 3918706"/>
              <a:gd name="connsiteY1" fmla="*/ 0 h 4322956"/>
              <a:gd name="connsiteX2" fmla="*/ 3918706 w 3918706"/>
              <a:gd name="connsiteY2" fmla="*/ 4322956 h 4322956"/>
              <a:gd name="connsiteX3" fmla="*/ 0 w 3918706"/>
              <a:gd name="connsiteY3" fmla="*/ 4322956 h 4322956"/>
              <a:gd name="connsiteX4" fmla="*/ 0 w 3918706"/>
              <a:gd name="connsiteY4" fmla="*/ 0 h 4322956"/>
              <a:gd name="connsiteX0" fmla="*/ 0 w 3918706"/>
              <a:gd name="connsiteY0" fmla="*/ 0 h 4322956"/>
              <a:gd name="connsiteX1" fmla="*/ 3918706 w 3918706"/>
              <a:gd name="connsiteY1" fmla="*/ 0 h 4322956"/>
              <a:gd name="connsiteX2" fmla="*/ 3918706 w 3918706"/>
              <a:gd name="connsiteY2" fmla="*/ 4322956 h 4322956"/>
              <a:gd name="connsiteX3" fmla="*/ 0 w 3918706"/>
              <a:gd name="connsiteY3" fmla="*/ 4322956 h 4322956"/>
              <a:gd name="connsiteX4" fmla="*/ 0 w 3918706"/>
              <a:gd name="connsiteY4" fmla="*/ 0 h 432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8706" h="4322956">
                <a:moveTo>
                  <a:pt x="0" y="0"/>
                </a:moveTo>
                <a:lnTo>
                  <a:pt x="3918706" y="0"/>
                </a:lnTo>
                <a:lnTo>
                  <a:pt x="3918706" y="4322956"/>
                </a:lnTo>
                <a:lnTo>
                  <a:pt x="0" y="4322956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Düz Bağlayıcı 7">
            <a:extLst>
              <a:ext uri="{FF2B5EF4-FFF2-40B4-BE49-F238E27FC236}">
                <a16:creationId xmlns:a16="http://schemas.microsoft.com/office/drawing/2014/main" id="{8F18B81B-380C-E53D-9823-0FCBD6A193D2}"/>
              </a:ext>
            </a:extLst>
          </p:cNvPr>
          <p:cNvCxnSpPr>
            <a:cxnSpLocks/>
            <a:stCxn id="49" idx="3"/>
            <a:endCxn id="38" idx="0"/>
          </p:cNvCxnSpPr>
          <p:nvPr/>
        </p:nvCxnSpPr>
        <p:spPr>
          <a:xfrm flipH="1">
            <a:off x="7989528" y="2901264"/>
            <a:ext cx="378226" cy="844307"/>
          </a:xfrm>
          <a:prstGeom prst="bentConnector4">
            <a:avLst>
              <a:gd name="adj1" fmla="val -60440"/>
              <a:gd name="adj2" fmla="val 50000"/>
            </a:avLst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 17">
            <a:extLst>
              <a:ext uri="{FF2B5EF4-FFF2-40B4-BE49-F238E27FC236}">
                <a16:creationId xmlns:a16="http://schemas.microsoft.com/office/drawing/2014/main" id="{A237D1D4-22DD-4D3E-5DB7-B49AC7D3FF56}"/>
              </a:ext>
            </a:extLst>
          </p:cNvPr>
          <p:cNvGrpSpPr/>
          <p:nvPr/>
        </p:nvGrpSpPr>
        <p:grpSpPr>
          <a:xfrm>
            <a:off x="3794865" y="2273210"/>
            <a:ext cx="1225477" cy="1369189"/>
            <a:chOff x="2738781" y="1356967"/>
            <a:chExt cx="1225477" cy="1369189"/>
          </a:xfrm>
        </p:grpSpPr>
        <p:sp>
          <p:nvSpPr>
            <p:cNvPr id="3" name="Rectangle 46">
              <a:extLst>
                <a:ext uri="{FF2B5EF4-FFF2-40B4-BE49-F238E27FC236}">
                  <a16:creationId xmlns:a16="http://schemas.microsoft.com/office/drawing/2014/main" id="{181E4B7C-8752-DD80-F3C9-D94B45B0E28D}"/>
                </a:ext>
              </a:extLst>
            </p:cNvPr>
            <p:cNvSpPr/>
            <p:nvPr/>
          </p:nvSpPr>
          <p:spPr>
            <a:xfrm>
              <a:off x="2738781" y="1356967"/>
              <a:ext cx="1225477" cy="1369189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up 4">
              <a:extLst>
                <a:ext uri="{FF2B5EF4-FFF2-40B4-BE49-F238E27FC236}">
                  <a16:creationId xmlns:a16="http://schemas.microsoft.com/office/drawing/2014/main" id="{F84842C9-D9BD-BCA7-0D7A-A308D858B6B5}"/>
                </a:ext>
              </a:extLst>
            </p:cNvPr>
            <p:cNvGrpSpPr/>
            <p:nvPr/>
          </p:nvGrpSpPr>
          <p:grpSpPr>
            <a:xfrm>
              <a:off x="2922483" y="1495303"/>
              <a:ext cx="909210" cy="1059328"/>
              <a:chOff x="871777" y="2818320"/>
              <a:chExt cx="609600" cy="676359"/>
            </a:xfrm>
          </p:grpSpPr>
          <p:sp>
            <p:nvSpPr>
              <p:cNvPr id="6" name="Serbest Form: Şekil 5">
                <a:extLst>
                  <a:ext uri="{FF2B5EF4-FFF2-40B4-BE49-F238E27FC236}">
                    <a16:creationId xmlns:a16="http://schemas.microsoft.com/office/drawing/2014/main" id="{083492CD-B326-12B4-7041-6B3C92EE9D05}"/>
                  </a:ext>
                </a:extLst>
              </p:cNvPr>
              <p:cNvSpPr/>
              <p:nvPr/>
            </p:nvSpPr>
            <p:spPr>
              <a:xfrm>
                <a:off x="871777" y="3189879"/>
                <a:ext cx="609600" cy="304800"/>
              </a:xfrm>
              <a:custGeom>
                <a:avLst/>
                <a:gdLst>
                  <a:gd name="connsiteX0" fmla="*/ 609600 w 609600"/>
                  <a:gd name="connsiteY0" fmla="*/ 152400 h 304800"/>
                  <a:gd name="connsiteX1" fmla="*/ 579120 w 609600"/>
                  <a:gd name="connsiteY1" fmla="*/ 91440 h 304800"/>
                  <a:gd name="connsiteX2" fmla="*/ 430530 w 609600"/>
                  <a:gd name="connsiteY2" fmla="*/ 19050 h 304800"/>
                  <a:gd name="connsiteX3" fmla="*/ 304800 w 609600"/>
                  <a:gd name="connsiteY3" fmla="*/ 0 h 304800"/>
                  <a:gd name="connsiteX4" fmla="*/ 179070 w 609600"/>
                  <a:gd name="connsiteY4" fmla="*/ 19050 h 304800"/>
                  <a:gd name="connsiteX5" fmla="*/ 30480 w 609600"/>
                  <a:gd name="connsiteY5" fmla="*/ 91440 h 304800"/>
                  <a:gd name="connsiteX6" fmla="*/ 0 w 609600"/>
                  <a:gd name="connsiteY6" fmla="*/ 152400 h 304800"/>
                  <a:gd name="connsiteX7" fmla="*/ 0 w 609600"/>
                  <a:gd name="connsiteY7" fmla="*/ 304800 h 304800"/>
                  <a:gd name="connsiteX8" fmla="*/ 609600 w 609600"/>
                  <a:gd name="connsiteY8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9600" h="304800">
                    <a:moveTo>
                      <a:pt x="609600" y="152400"/>
                    </a:moveTo>
                    <a:cubicBezTo>
                      <a:pt x="609103" y="128536"/>
                      <a:pt x="597913" y="106157"/>
                      <a:pt x="579120" y="91440"/>
                    </a:cubicBezTo>
                    <a:cubicBezTo>
                      <a:pt x="537210" y="57150"/>
                      <a:pt x="483870" y="34290"/>
                      <a:pt x="430530" y="19050"/>
                    </a:cubicBezTo>
                    <a:cubicBezTo>
                      <a:pt x="389779" y="6575"/>
                      <a:pt x="347417" y="157"/>
                      <a:pt x="304800" y="0"/>
                    </a:cubicBezTo>
                    <a:cubicBezTo>
                      <a:pt x="262230" y="734"/>
                      <a:pt x="219947" y="7141"/>
                      <a:pt x="179070" y="19050"/>
                    </a:cubicBezTo>
                    <a:cubicBezTo>
                      <a:pt x="125800" y="34595"/>
                      <a:pt x="75555" y="59073"/>
                      <a:pt x="30480" y="91440"/>
                    </a:cubicBezTo>
                    <a:cubicBezTo>
                      <a:pt x="11687" y="106157"/>
                      <a:pt x="497" y="128536"/>
                      <a:pt x="0" y="152400"/>
                    </a:cubicBezTo>
                    <a:lnTo>
                      <a:pt x="0" y="304800"/>
                    </a:lnTo>
                    <a:lnTo>
                      <a:pt x="609600" y="30480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DE" dirty="0"/>
              </a:p>
            </p:txBody>
          </p:sp>
          <p:sp>
            <p:nvSpPr>
              <p:cNvPr id="9" name="Serbest Form: Şekil 8">
                <a:extLst>
                  <a:ext uri="{FF2B5EF4-FFF2-40B4-BE49-F238E27FC236}">
                    <a16:creationId xmlns:a16="http://schemas.microsoft.com/office/drawing/2014/main" id="{9AB63B94-E215-3A33-22F1-2A480C8076BE}"/>
                  </a:ext>
                </a:extLst>
              </p:cNvPr>
              <p:cNvSpPr/>
              <p:nvPr/>
            </p:nvSpPr>
            <p:spPr>
              <a:xfrm>
                <a:off x="1006600" y="2818320"/>
                <a:ext cx="326044" cy="171533"/>
              </a:xfrm>
              <a:custGeom>
                <a:avLst/>
                <a:gdLst>
                  <a:gd name="connsiteX0" fmla="*/ 141402 w 326044"/>
                  <a:gd name="connsiteY0" fmla="*/ 140577 h 171533"/>
                  <a:gd name="connsiteX1" fmla="*/ 227127 w 326044"/>
                  <a:gd name="connsiteY1" fmla="*/ 78951 h 171533"/>
                  <a:gd name="connsiteX2" fmla="*/ 227127 w 326044"/>
                  <a:gd name="connsiteY2" fmla="*/ 78951 h 171533"/>
                  <a:gd name="connsiteX3" fmla="*/ 253416 w 326044"/>
                  <a:gd name="connsiteY3" fmla="*/ 89523 h 171533"/>
                  <a:gd name="connsiteX4" fmla="*/ 298945 w 326044"/>
                  <a:gd name="connsiteY4" fmla="*/ 137815 h 171533"/>
                  <a:gd name="connsiteX5" fmla="*/ 321329 w 326044"/>
                  <a:gd name="connsiteY5" fmla="*/ 170200 h 171533"/>
                  <a:gd name="connsiteX6" fmla="*/ 321329 w 326044"/>
                  <a:gd name="connsiteY6" fmla="*/ 170200 h 171533"/>
                  <a:gd name="connsiteX7" fmla="*/ 322377 w 326044"/>
                  <a:gd name="connsiteY7" fmla="*/ 171534 h 171533"/>
                  <a:gd name="connsiteX8" fmla="*/ 322377 w 326044"/>
                  <a:gd name="connsiteY8" fmla="*/ 171534 h 171533"/>
                  <a:gd name="connsiteX9" fmla="*/ 323615 w 326044"/>
                  <a:gd name="connsiteY9" fmla="*/ 111240 h 171533"/>
                  <a:gd name="connsiteX10" fmla="*/ 293802 w 326044"/>
                  <a:gd name="connsiteY10" fmla="*/ 50090 h 171533"/>
                  <a:gd name="connsiteX11" fmla="*/ 243795 w 326044"/>
                  <a:gd name="connsiteY11" fmla="*/ 33421 h 171533"/>
                  <a:gd name="connsiteX12" fmla="*/ 157880 w 326044"/>
                  <a:gd name="connsiteY12" fmla="*/ 84 h 171533"/>
                  <a:gd name="connsiteX13" fmla="*/ 36150 w 326044"/>
                  <a:gd name="connsiteY13" fmla="*/ 52376 h 171533"/>
                  <a:gd name="connsiteX14" fmla="*/ 6432 w 326044"/>
                  <a:gd name="connsiteY14" fmla="*/ 134958 h 171533"/>
                  <a:gd name="connsiteX15" fmla="*/ 2908 w 326044"/>
                  <a:gd name="connsiteY15" fmla="*/ 162866 h 171533"/>
                  <a:gd name="connsiteX16" fmla="*/ 18815 w 326044"/>
                  <a:gd name="connsiteY16" fmla="*/ 162866 h 171533"/>
                  <a:gd name="connsiteX17" fmla="*/ 18815 w 326044"/>
                  <a:gd name="connsiteY17" fmla="*/ 162866 h 171533"/>
                  <a:gd name="connsiteX18" fmla="*/ 141402 w 326044"/>
                  <a:gd name="connsiteY18" fmla="*/ 140577 h 17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6044" h="171533">
                    <a:moveTo>
                      <a:pt x="141402" y="140577"/>
                    </a:moveTo>
                    <a:cubicBezTo>
                      <a:pt x="166167" y="126004"/>
                      <a:pt x="227127" y="78951"/>
                      <a:pt x="227127" y="78951"/>
                    </a:cubicBezTo>
                    <a:lnTo>
                      <a:pt x="227127" y="78951"/>
                    </a:lnTo>
                    <a:cubicBezTo>
                      <a:pt x="236746" y="79784"/>
                      <a:pt x="245898" y="83465"/>
                      <a:pt x="253416" y="89523"/>
                    </a:cubicBezTo>
                    <a:cubicBezTo>
                      <a:pt x="271708" y="102368"/>
                      <a:pt x="287199" y="118799"/>
                      <a:pt x="298945" y="137815"/>
                    </a:cubicBezTo>
                    <a:cubicBezTo>
                      <a:pt x="309518" y="153627"/>
                      <a:pt x="318567" y="166390"/>
                      <a:pt x="321329" y="170200"/>
                    </a:cubicBezTo>
                    <a:lnTo>
                      <a:pt x="321329" y="170200"/>
                    </a:lnTo>
                    <a:lnTo>
                      <a:pt x="322377" y="171534"/>
                    </a:lnTo>
                    <a:lnTo>
                      <a:pt x="322377" y="171534"/>
                    </a:lnTo>
                    <a:cubicBezTo>
                      <a:pt x="327139" y="162009"/>
                      <a:pt x="326949" y="135434"/>
                      <a:pt x="323615" y="111240"/>
                    </a:cubicBezTo>
                    <a:cubicBezTo>
                      <a:pt x="318948" y="77903"/>
                      <a:pt x="315138" y="67997"/>
                      <a:pt x="293802" y="50090"/>
                    </a:cubicBezTo>
                    <a:cubicBezTo>
                      <a:pt x="280207" y="37769"/>
                      <a:pt x="262063" y="31721"/>
                      <a:pt x="243795" y="33421"/>
                    </a:cubicBezTo>
                    <a:cubicBezTo>
                      <a:pt x="219009" y="14187"/>
                      <a:pt x="189151" y="2602"/>
                      <a:pt x="157880" y="84"/>
                    </a:cubicBezTo>
                    <a:cubicBezTo>
                      <a:pt x="110255" y="-1631"/>
                      <a:pt x="58248" y="23229"/>
                      <a:pt x="36150" y="52376"/>
                    </a:cubicBezTo>
                    <a:cubicBezTo>
                      <a:pt x="2718" y="96191"/>
                      <a:pt x="6432" y="124766"/>
                      <a:pt x="6432" y="134958"/>
                    </a:cubicBezTo>
                    <a:cubicBezTo>
                      <a:pt x="6432" y="145149"/>
                      <a:pt x="-5283" y="162866"/>
                      <a:pt x="2908" y="162866"/>
                    </a:cubicBezTo>
                    <a:cubicBezTo>
                      <a:pt x="8242" y="162866"/>
                      <a:pt x="13481" y="162866"/>
                      <a:pt x="18815" y="162866"/>
                    </a:cubicBezTo>
                    <a:lnTo>
                      <a:pt x="18815" y="162866"/>
                    </a:lnTo>
                    <a:cubicBezTo>
                      <a:pt x="49009" y="162009"/>
                      <a:pt x="110636" y="158675"/>
                      <a:pt x="141402" y="140577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DE"/>
              </a:p>
            </p:txBody>
          </p:sp>
          <p:sp>
            <p:nvSpPr>
              <p:cNvPr id="10" name="Serbest Form: Şekil 9">
                <a:extLst>
                  <a:ext uri="{FF2B5EF4-FFF2-40B4-BE49-F238E27FC236}">
                    <a16:creationId xmlns:a16="http://schemas.microsoft.com/office/drawing/2014/main" id="{80681C6F-CF0B-1128-E341-FAE910373A1E}"/>
                  </a:ext>
                </a:extLst>
              </p:cNvPr>
              <p:cNvSpPr/>
              <p:nvPr/>
            </p:nvSpPr>
            <p:spPr>
              <a:xfrm>
                <a:off x="1024272" y="2917463"/>
                <a:ext cx="303276" cy="233186"/>
              </a:xfrm>
              <a:custGeom>
                <a:avLst/>
                <a:gdLst>
                  <a:gd name="connsiteX0" fmla="*/ 289655 w 303276"/>
                  <a:gd name="connsiteY0" fmla="*/ 83534 h 233186"/>
                  <a:gd name="connsiteX1" fmla="*/ 265938 w 303276"/>
                  <a:gd name="connsiteY1" fmla="*/ 49340 h 233186"/>
                  <a:gd name="connsiteX2" fmla="*/ 225076 w 303276"/>
                  <a:gd name="connsiteY2" fmla="*/ 5715 h 233186"/>
                  <a:gd name="connsiteX3" fmla="*/ 214694 w 303276"/>
                  <a:gd name="connsiteY3" fmla="*/ 0 h 233186"/>
                  <a:gd name="connsiteX4" fmla="*/ 133350 w 303276"/>
                  <a:gd name="connsiteY4" fmla="*/ 57721 h 233186"/>
                  <a:gd name="connsiteX5" fmla="*/ 0 w 303276"/>
                  <a:gd name="connsiteY5" fmla="*/ 82677 h 233186"/>
                  <a:gd name="connsiteX6" fmla="*/ 154278 w 303276"/>
                  <a:gd name="connsiteY6" fmla="*/ 233175 h 233186"/>
                  <a:gd name="connsiteX7" fmla="*/ 303276 w 303276"/>
                  <a:gd name="connsiteY7" fmla="*/ 102203 h 233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3276" h="233186">
                    <a:moveTo>
                      <a:pt x="289655" y="83534"/>
                    </a:moveTo>
                    <a:cubicBezTo>
                      <a:pt x="289179" y="82868"/>
                      <a:pt x="278702" y="68294"/>
                      <a:pt x="265938" y="49340"/>
                    </a:cubicBezTo>
                    <a:cubicBezTo>
                      <a:pt x="255456" y="32148"/>
                      <a:pt x="241546" y="17297"/>
                      <a:pt x="225076" y="5715"/>
                    </a:cubicBezTo>
                    <a:cubicBezTo>
                      <a:pt x="221870" y="3380"/>
                      <a:pt x="218382" y="1460"/>
                      <a:pt x="214694" y="0"/>
                    </a:cubicBezTo>
                    <a:cubicBezTo>
                      <a:pt x="197739" y="12859"/>
                      <a:pt x="154115" y="45625"/>
                      <a:pt x="133350" y="57721"/>
                    </a:cubicBezTo>
                    <a:cubicBezTo>
                      <a:pt x="100394" y="76771"/>
                      <a:pt x="40291" y="81820"/>
                      <a:pt x="0" y="82677"/>
                    </a:cubicBezTo>
                    <a:cubicBezTo>
                      <a:pt x="1044" y="166839"/>
                      <a:pt x="70116" y="234219"/>
                      <a:pt x="154278" y="233175"/>
                    </a:cubicBezTo>
                    <a:cubicBezTo>
                      <a:pt x="229450" y="232243"/>
                      <a:pt x="292712" y="176634"/>
                      <a:pt x="303276" y="102203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DE"/>
              </a:p>
            </p:txBody>
          </p:sp>
        </p:grpSp>
      </p:grpSp>
      <p:grpSp>
        <p:nvGrpSpPr>
          <p:cNvPr id="12" name="Grup 11">
            <a:extLst>
              <a:ext uri="{FF2B5EF4-FFF2-40B4-BE49-F238E27FC236}">
                <a16:creationId xmlns:a16="http://schemas.microsoft.com/office/drawing/2014/main" id="{19FBF82E-B1F2-5AB9-1F64-6A462E4D6925}"/>
              </a:ext>
            </a:extLst>
          </p:cNvPr>
          <p:cNvGrpSpPr/>
          <p:nvPr/>
        </p:nvGrpSpPr>
        <p:grpSpPr>
          <a:xfrm>
            <a:off x="894636" y="2272684"/>
            <a:ext cx="1225476" cy="1384066"/>
            <a:chOff x="635546" y="2560897"/>
            <a:chExt cx="1225476" cy="1384066"/>
          </a:xfrm>
        </p:grpSpPr>
        <p:grpSp>
          <p:nvGrpSpPr>
            <p:cNvPr id="13" name="Grup 12">
              <a:extLst>
                <a:ext uri="{FF2B5EF4-FFF2-40B4-BE49-F238E27FC236}">
                  <a16:creationId xmlns:a16="http://schemas.microsoft.com/office/drawing/2014/main" id="{7F3123C5-47F2-4F97-3434-5E47B75A2C31}"/>
                </a:ext>
              </a:extLst>
            </p:cNvPr>
            <p:cNvGrpSpPr/>
            <p:nvPr/>
          </p:nvGrpSpPr>
          <p:grpSpPr>
            <a:xfrm>
              <a:off x="808890" y="2695779"/>
              <a:ext cx="910202" cy="1067813"/>
              <a:chOff x="1146747" y="2227364"/>
              <a:chExt cx="910202" cy="1067813"/>
            </a:xfrm>
          </p:grpSpPr>
          <p:sp>
            <p:nvSpPr>
              <p:cNvPr id="15" name="Serbest Form: Şekil 14">
                <a:extLst>
                  <a:ext uri="{FF2B5EF4-FFF2-40B4-BE49-F238E27FC236}">
                    <a16:creationId xmlns:a16="http://schemas.microsoft.com/office/drawing/2014/main" id="{5F9D3423-AE5C-942B-9054-D7AFB7F9ABF7}"/>
                  </a:ext>
                </a:extLst>
              </p:cNvPr>
              <p:cNvSpPr/>
              <p:nvPr/>
            </p:nvSpPr>
            <p:spPr>
              <a:xfrm>
                <a:off x="1146747" y="2840076"/>
                <a:ext cx="910202" cy="455101"/>
              </a:xfrm>
              <a:custGeom>
                <a:avLst/>
                <a:gdLst>
                  <a:gd name="connsiteX0" fmla="*/ 910202 w 910202"/>
                  <a:gd name="connsiteY0" fmla="*/ 227551 h 455101"/>
                  <a:gd name="connsiteX1" fmla="*/ 864692 w 910202"/>
                  <a:gd name="connsiteY1" fmla="*/ 136530 h 455101"/>
                  <a:gd name="connsiteX2" fmla="*/ 642830 w 910202"/>
                  <a:gd name="connsiteY2" fmla="*/ 28444 h 455101"/>
                  <a:gd name="connsiteX3" fmla="*/ 455101 w 910202"/>
                  <a:gd name="connsiteY3" fmla="*/ 0 h 455101"/>
                  <a:gd name="connsiteX4" fmla="*/ 267372 w 910202"/>
                  <a:gd name="connsiteY4" fmla="*/ 28444 h 455101"/>
                  <a:gd name="connsiteX5" fmla="*/ 45510 w 910202"/>
                  <a:gd name="connsiteY5" fmla="*/ 136530 h 455101"/>
                  <a:gd name="connsiteX6" fmla="*/ 0 w 910202"/>
                  <a:gd name="connsiteY6" fmla="*/ 227551 h 455101"/>
                  <a:gd name="connsiteX7" fmla="*/ 0 w 910202"/>
                  <a:gd name="connsiteY7" fmla="*/ 455101 h 455101"/>
                  <a:gd name="connsiteX8" fmla="*/ 910202 w 910202"/>
                  <a:gd name="connsiteY8" fmla="*/ 455101 h 45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0202" h="455101">
                    <a:moveTo>
                      <a:pt x="910202" y="227551"/>
                    </a:moveTo>
                    <a:cubicBezTo>
                      <a:pt x="909460" y="191919"/>
                      <a:pt x="892752" y="158505"/>
                      <a:pt x="864692" y="136530"/>
                    </a:cubicBezTo>
                    <a:cubicBezTo>
                      <a:pt x="802116" y="85331"/>
                      <a:pt x="722473" y="51199"/>
                      <a:pt x="642830" y="28444"/>
                    </a:cubicBezTo>
                    <a:cubicBezTo>
                      <a:pt x="581985" y="9817"/>
                      <a:pt x="518733" y="235"/>
                      <a:pt x="455101" y="0"/>
                    </a:cubicBezTo>
                    <a:cubicBezTo>
                      <a:pt x="391539" y="1096"/>
                      <a:pt x="328407" y="10662"/>
                      <a:pt x="267372" y="28444"/>
                    </a:cubicBezTo>
                    <a:cubicBezTo>
                      <a:pt x="187833" y="51654"/>
                      <a:pt x="112812" y="88203"/>
                      <a:pt x="45510" y="136530"/>
                    </a:cubicBezTo>
                    <a:cubicBezTo>
                      <a:pt x="17450" y="158505"/>
                      <a:pt x="742" y="191919"/>
                      <a:pt x="0" y="227551"/>
                    </a:cubicBezTo>
                    <a:lnTo>
                      <a:pt x="0" y="455101"/>
                    </a:lnTo>
                    <a:lnTo>
                      <a:pt x="910202" y="455101"/>
                    </a:lnTo>
                    <a:close/>
                  </a:path>
                </a:pathLst>
              </a:custGeom>
              <a:solidFill>
                <a:srgbClr val="C00000"/>
              </a:solidFill>
              <a:ln w="14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DE" dirty="0"/>
              </a:p>
            </p:txBody>
          </p:sp>
          <p:sp>
            <p:nvSpPr>
              <p:cNvPr id="16" name="Serbest Form: Şekil 15">
                <a:extLst>
                  <a:ext uri="{FF2B5EF4-FFF2-40B4-BE49-F238E27FC236}">
                    <a16:creationId xmlns:a16="http://schemas.microsoft.com/office/drawing/2014/main" id="{37BF5A37-4117-7FC0-60A1-825DFF97E969}"/>
                  </a:ext>
                </a:extLst>
              </p:cNvPr>
              <p:cNvSpPr/>
              <p:nvPr/>
            </p:nvSpPr>
            <p:spPr>
              <a:xfrm>
                <a:off x="1320276" y="2227364"/>
                <a:ext cx="588644" cy="612712"/>
              </a:xfrm>
              <a:custGeom>
                <a:avLst/>
                <a:gdLst>
                  <a:gd name="connsiteX0" fmla="*/ 534744 w 588644"/>
                  <a:gd name="connsiteY0" fmla="*/ 484763 h 612712"/>
                  <a:gd name="connsiteX1" fmla="*/ 572147 w 588644"/>
                  <a:gd name="connsiteY1" fmla="*/ 215400 h 612712"/>
                  <a:gd name="connsiteX2" fmla="*/ 512984 w 588644"/>
                  <a:gd name="connsiteY2" fmla="*/ 89109 h 612712"/>
                  <a:gd name="connsiteX3" fmla="*/ 439172 w 588644"/>
                  <a:gd name="connsiteY3" fmla="*/ 88114 h 612712"/>
                  <a:gd name="connsiteX4" fmla="*/ 323548 w 588644"/>
                  <a:gd name="connsiteY4" fmla="*/ 10035 h 612712"/>
                  <a:gd name="connsiteX5" fmla="*/ 106522 w 588644"/>
                  <a:gd name="connsiteY5" fmla="*/ 37768 h 612712"/>
                  <a:gd name="connsiteX6" fmla="*/ 23608 w 588644"/>
                  <a:gd name="connsiteY6" fmla="*/ 246972 h 612712"/>
                  <a:gd name="connsiteX7" fmla="*/ 31573 w 588644"/>
                  <a:gd name="connsiteY7" fmla="*/ 531411 h 612712"/>
                  <a:gd name="connsiteX8" fmla="*/ 0 w 588644"/>
                  <a:gd name="connsiteY8" fmla="*/ 610342 h 612712"/>
                  <a:gd name="connsiteX9" fmla="*/ 132975 w 588644"/>
                  <a:gd name="connsiteY9" fmla="*/ 596120 h 612712"/>
                  <a:gd name="connsiteX10" fmla="*/ 200956 w 588644"/>
                  <a:gd name="connsiteY10" fmla="*/ 542646 h 612712"/>
                  <a:gd name="connsiteX11" fmla="*/ 56745 w 588644"/>
                  <a:gd name="connsiteY11" fmla="*/ 364303 h 612712"/>
                  <a:gd name="connsiteX12" fmla="*/ 62292 w 588644"/>
                  <a:gd name="connsiteY12" fmla="*/ 287789 h 612712"/>
                  <a:gd name="connsiteX13" fmla="*/ 139090 w 588644"/>
                  <a:gd name="connsiteY13" fmla="*/ 262332 h 612712"/>
                  <a:gd name="connsiteX14" fmla="*/ 282163 w 588644"/>
                  <a:gd name="connsiteY14" fmla="*/ 222084 h 612712"/>
                  <a:gd name="connsiteX15" fmla="*/ 423244 w 588644"/>
                  <a:gd name="connsiteY15" fmla="*/ 125375 h 612712"/>
                  <a:gd name="connsiteX16" fmla="*/ 443357 w 588644"/>
                  <a:gd name="connsiteY16" fmla="*/ 125529 h 612712"/>
                  <a:gd name="connsiteX17" fmla="*/ 447279 w 588644"/>
                  <a:gd name="connsiteY17" fmla="*/ 133339 h 612712"/>
                  <a:gd name="connsiteX18" fmla="*/ 471172 w 588644"/>
                  <a:gd name="connsiteY18" fmla="*/ 199329 h 612712"/>
                  <a:gd name="connsiteX19" fmla="*/ 492220 w 588644"/>
                  <a:gd name="connsiteY19" fmla="*/ 217818 h 612712"/>
                  <a:gd name="connsiteX20" fmla="*/ 516113 w 588644"/>
                  <a:gd name="connsiteY20" fmla="*/ 240146 h 612712"/>
                  <a:gd name="connsiteX21" fmla="*/ 533179 w 588644"/>
                  <a:gd name="connsiteY21" fmla="*/ 304713 h 612712"/>
                  <a:gd name="connsiteX22" fmla="*/ 375601 w 588644"/>
                  <a:gd name="connsiteY22" fmla="*/ 543926 h 612712"/>
                  <a:gd name="connsiteX23" fmla="*/ 442870 w 588644"/>
                  <a:gd name="connsiteY23" fmla="*/ 597969 h 612712"/>
                  <a:gd name="connsiteX24" fmla="*/ 588645 w 588644"/>
                  <a:gd name="connsiteY24" fmla="*/ 586165 h 612712"/>
                  <a:gd name="connsiteX25" fmla="*/ 534744 w 588644"/>
                  <a:gd name="connsiteY25" fmla="*/ 484763 h 612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88644" h="612712">
                    <a:moveTo>
                      <a:pt x="534744" y="484763"/>
                    </a:moveTo>
                    <a:cubicBezTo>
                      <a:pt x="521660" y="433564"/>
                      <a:pt x="571721" y="305567"/>
                      <a:pt x="572147" y="215400"/>
                    </a:cubicBezTo>
                    <a:cubicBezTo>
                      <a:pt x="572147" y="143295"/>
                      <a:pt x="551668" y="111011"/>
                      <a:pt x="512984" y="89109"/>
                    </a:cubicBezTo>
                    <a:cubicBezTo>
                      <a:pt x="490656" y="76452"/>
                      <a:pt x="439172" y="88114"/>
                      <a:pt x="439172" y="88114"/>
                    </a:cubicBezTo>
                    <a:cubicBezTo>
                      <a:pt x="439172" y="88114"/>
                      <a:pt x="412578" y="37768"/>
                      <a:pt x="323548" y="10035"/>
                    </a:cubicBezTo>
                    <a:cubicBezTo>
                      <a:pt x="250392" y="-9882"/>
                      <a:pt x="172320" y="95"/>
                      <a:pt x="106522" y="37768"/>
                    </a:cubicBezTo>
                    <a:cubicBezTo>
                      <a:pt x="51483" y="73323"/>
                      <a:pt x="24888" y="112433"/>
                      <a:pt x="23608" y="246972"/>
                    </a:cubicBezTo>
                    <a:cubicBezTo>
                      <a:pt x="22471" y="370276"/>
                      <a:pt x="39395" y="479785"/>
                      <a:pt x="31573" y="531411"/>
                    </a:cubicBezTo>
                    <a:cubicBezTo>
                      <a:pt x="27966" y="559987"/>
                      <a:pt x="17096" y="587162"/>
                      <a:pt x="0" y="610342"/>
                    </a:cubicBezTo>
                    <a:cubicBezTo>
                      <a:pt x="0" y="610342"/>
                      <a:pt x="85331" y="621293"/>
                      <a:pt x="132975" y="596120"/>
                    </a:cubicBezTo>
                    <a:cubicBezTo>
                      <a:pt x="156950" y="580034"/>
                      <a:pt x="179675" y="562158"/>
                      <a:pt x="200956" y="542646"/>
                    </a:cubicBezTo>
                    <a:cubicBezTo>
                      <a:pt x="127966" y="508604"/>
                      <a:pt x="74757" y="442801"/>
                      <a:pt x="56745" y="364303"/>
                    </a:cubicBezTo>
                    <a:cubicBezTo>
                      <a:pt x="54897" y="357477"/>
                      <a:pt x="42523" y="312820"/>
                      <a:pt x="62292" y="287789"/>
                    </a:cubicBezTo>
                    <a:cubicBezTo>
                      <a:pt x="73101" y="273567"/>
                      <a:pt x="97847" y="269585"/>
                      <a:pt x="139090" y="262332"/>
                    </a:cubicBezTo>
                    <a:cubicBezTo>
                      <a:pt x="188460" y="255828"/>
                      <a:pt x="236643" y="242275"/>
                      <a:pt x="282163" y="222084"/>
                    </a:cubicBezTo>
                    <a:cubicBezTo>
                      <a:pt x="333333" y="196352"/>
                      <a:pt x="380789" y="163821"/>
                      <a:pt x="423244" y="125375"/>
                    </a:cubicBezTo>
                    <a:cubicBezTo>
                      <a:pt x="428840" y="119864"/>
                      <a:pt x="437844" y="119932"/>
                      <a:pt x="443357" y="125529"/>
                    </a:cubicBezTo>
                    <a:cubicBezTo>
                      <a:pt x="445451" y="127656"/>
                      <a:pt x="446824" y="130388"/>
                      <a:pt x="447279" y="133339"/>
                    </a:cubicBezTo>
                    <a:cubicBezTo>
                      <a:pt x="450665" y="156734"/>
                      <a:pt x="458796" y="179189"/>
                      <a:pt x="471172" y="199329"/>
                    </a:cubicBezTo>
                    <a:cubicBezTo>
                      <a:pt x="476969" y="206756"/>
                      <a:pt x="484108" y="213028"/>
                      <a:pt x="492220" y="217818"/>
                    </a:cubicBezTo>
                    <a:cubicBezTo>
                      <a:pt x="501676" y="223484"/>
                      <a:pt x="509821" y="231094"/>
                      <a:pt x="516113" y="240146"/>
                    </a:cubicBezTo>
                    <a:cubicBezTo>
                      <a:pt x="526383" y="260189"/>
                      <a:pt x="532204" y="282213"/>
                      <a:pt x="533179" y="304713"/>
                    </a:cubicBezTo>
                    <a:cubicBezTo>
                      <a:pt x="532249" y="408496"/>
                      <a:pt x="470587" y="502102"/>
                      <a:pt x="375601" y="543926"/>
                    </a:cubicBezTo>
                    <a:cubicBezTo>
                      <a:pt x="393520" y="559712"/>
                      <a:pt x="416986" y="579196"/>
                      <a:pt x="442870" y="597969"/>
                    </a:cubicBezTo>
                    <a:cubicBezTo>
                      <a:pt x="485536" y="628831"/>
                      <a:pt x="588645" y="586165"/>
                      <a:pt x="588645" y="586165"/>
                    </a:cubicBezTo>
                    <a:cubicBezTo>
                      <a:pt x="588645" y="586165"/>
                      <a:pt x="555365" y="566254"/>
                      <a:pt x="534744" y="4847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4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DE"/>
              </a:p>
            </p:txBody>
          </p:sp>
          <p:sp>
            <p:nvSpPr>
              <p:cNvPr id="17" name="Serbest Form: Şekil 16">
                <a:extLst>
                  <a:ext uri="{FF2B5EF4-FFF2-40B4-BE49-F238E27FC236}">
                    <a16:creationId xmlns:a16="http://schemas.microsoft.com/office/drawing/2014/main" id="{1A63BCD8-9BC2-56F7-9CD6-7D419692E094}"/>
                  </a:ext>
                </a:extLst>
              </p:cNvPr>
              <p:cNvSpPr/>
              <p:nvPr/>
            </p:nvSpPr>
            <p:spPr>
              <a:xfrm>
                <a:off x="1399587" y="2389716"/>
                <a:ext cx="425424" cy="370765"/>
              </a:xfrm>
              <a:custGeom>
                <a:avLst/>
                <a:gdLst>
                  <a:gd name="connsiteX0" fmla="*/ 425425 w 425424"/>
                  <a:gd name="connsiteY0" fmla="*/ 143215 h 370765"/>
                  <a:gd name="connsiteX1" fmla="*/ 413194 w 425424"/>
                  <a:gd name="connsiteY1" fmla="*/ 93580 h 370765"/>
                  <a:gd name="connsiteX2" fmla="*/ 397265 w 425424"/>
                  <a:gd name="connsiteY2" fmla="*/ 79358 h 370765"/>
                  <a:gd name="connsiteX3" fmla="*/ 368821 w 425424"/>
                  <a:gd name="connsiteY3" fmla="*/ 54470 h 370765"/>
                  <a:gd name="connsiteX4" fmla="*/ 344502 w 425424"/>
                  <a:gd name="connsiteY4" fmla="*/ 0 h 370765"/>
                  <a:gd name="connsiteX5" fmla="*/ 215083 w 425424"/>
                  <a:gd name="connsiteY5" fmla="*/ 85331 h 370765"/>
                  <a:gd name="connsiteX6" fmla="*/ 64046 w 425424"/>
                  <a:gd name="connsiteY6" fmla="*/ 127997 h 370765"/>
                  <a:gd name="connsiteX7" fmla="*/ 4883 w 425424"/>
                  <a:gd name="connsiteY7" fmla="*/ 142930 h 370765"/>
                  <a:gd name="connsiteX8" fmla="*/ 4883 w 425424"/>
                  <a:gd name="connsiteY8" fmla="*/ 194271 h 370765"/>
                  <a:gd name="connsiteX9" fmla="*/ 212096 w 425424"/>
                  <a:gd name="connsiteY9" fmla="*/ 370765 h 370765"/>
                  <a:gd name="connsiteX10" fmla="*/ 425425 w 425424"/>
                  <a:gd name="connsiteY10" fmla="*/ 143215 h 37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5424" h="370765">
                    <a:moveTo>
                      <a:pt x="425425" y="143215"/>
                    </a:moveTo>
                    <a:cubicBezTo>
                      <a:pt x="424665" y="126025"/>
                      <a:pt x="420508" y="109155"/>
                      <a:pt x="413194" y="93580"/>
                    </a:cubicBezTo>
                    <a:cubicBezTo>
                      <a:pt x="409028" y="87695"/>
                      <a:pt x="403583" y="82833"/>
                      <a:pt x="397265" y="79358"/>
                    </a:cubicBezTo>
                    <a:cubicBezTo>
                      <a:pt x="386388" y="72806"/>
                      <a:pt x="376759" y="64381"/>
                      <a:pt x="368821" y="54470"/>
                    </a:cubicBezTo>
                    <a:cubicBezTo>
                      <a:pt x="357378" y="37995"/>
                      <a:pt x="349128" y="19518"/>
                      <a:pt x="344502" y="0"/>
                    </a:cubicBezTo>
                    <a:cubicBezTo>
                      <a:pt x="304796" y="33338"/>
                      <a:pt x="261368" y="61971"/>
                      <a:pt x="215083" y="85331"/>
                    </a:cubicBezTo>
                    <a:cubicBezTo>
                      <a:pt x="167037" y="106704"/>
                      <a:pt x="116173" y="121073"/>
                      <a:pt x="64046" y="127997"/>
                    </a:cubicBezTo>
                    <a:cubicBezTo>
                      <a:pt x="40011" y="132264"/>
                      <a:pt x="10003" y="137526"/>
                      <a:pt x="4883" y="142930"/>
                    </a:cubicBezTo>
                    <a:cubicBezTo>
                      <a:pt x="-3650" y="154023"/>
                      <a:pt x="758" y="182325"/>
                      <a:pt x="4883" y="194271"/>
                    </a:cubicBezTo>
                    <a:cubicBezTo>
                      <a:pt x="29202" y="296811"/>
                      <a:pt x="116240" y="370765"/>
                      <a:pt x="212096" y="370765"/>
                    </a:cubicBezTo>
                    <a:cubicBezTo>
                      <a:pt x="325871" y="370765"/>
                      <a:pt x="425425" y="264385"/>
                      <a:pt x="425425" y="143215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4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DE" dirty="0"/>
              </a:p>
            </p:txBody>
          </p:sp>
        </p:grpSp>
        <p:sp>
          <p:nvSpPr>
            <p:cNvPr id="14" name="Rectangle 46">
              <a:extLst>
                <a:ext uri="{FF2B5EF4-FFF2-40B4-BE49-F238E27FC236}">
                  <a16:creationId xmlns:a16="http://schemas.microsoft.com/office/drawing/2014/main" id="{3F2B5143-9F5A-234F-FCEE-7CAD30D0B093}"/>
                </a:ext>
              </a:extLst>
            </p:cNvPr>
            <p:cNvSpPr/>
            <p:nvPr/>
          </p:nvSpPr>
          <p:spPr>
            <a:xfrm>
              <a:off x="635546" y="2560897"/>
              <a:ext cx="1225476" cy="1384066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Metin Yer Tutucusu 2">
                <a:extLst>
                  <a:ext uri="{FF2B5EF4-FFF2-40B4-BE49-F238E27FC236}">
                    <a16:creationId xmlns:a16="http://schemas.microsoft.com/office/drawing/2014/main" id="{CA1A6126-0EE6-EB78-ABFC-DF5828D2B39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39117" y="1330283"/>
                <a:ext cx="5532190" cy="1143222"/>
              </a:xfrm>
            </p:spPr>
            <p:txBody>
              <a:bodyPr>
                <a:normAutofit/>
              </a:bodyPr>
              <a:lstStyle/>
              <a:p>
                <a:pPr marL="152396" indent="0">
                  <a:buNone/>
                </a:pPr>
                <a:r>
                  <a:rPr lang="en-US" sz="2000" dirty="0"/>
                  <a:t>Money transfer </a:t>
                </a:r>
                <a:r>
                  <a:rPr lang="en-US" sz="2000" dirty="0" err="1"/>
                  <a:t>from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joint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account</a:t>
                </a:r>
                <a:r>
                  <a:rPr lang="en-US" sz="2000" dirty="0"/>
                  <a:t> of Alice </a:t>
                </a:r>
                <a:r>
                  <a:rPr lang="en-US" sz="2000" dirty="0" err="1"/>
                  <a:t>and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Bob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to</a:t>
                </a:r>
                <a:r>
                  <a:rPr lang="en-US" sz="2000" dirty="0"/>
                  <a:t> Eve: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≔"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𝑆𝑒𝑛𝑑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$10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𝐸𝑣𝑒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Metin Yer Tutucusu 2">
                <a:extLst>
                  <a:ext uri="{FF2B5EF4-FFF2-40B4-BE49-F238E27FC236}">
                    <a16:creationId xmlns:a16="http://schemas.microsoft.com/office/drawing/2014/main" id="{CA1A6126-0EE6-EB78-ABFC-DF5828D2B3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9117" y="1330283"/>
                <a:ext cx="5532190" cy="1143222"/>
              </a:xfrm>
              <a:blipFill>
                <a:blip r:embed="rId4"/>
                <a:stretch>
                  <a:fillRect t="-1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46">
            <a:extLst>
              <a:ext uri="{FF2B5EF4-FFF2-40B4-BE49-F238E27FC236}">
                <a16:creationId xmlns:a16="http://schemas.microsoft.com/office/drawing/2014/main" id="{150C6EE1-9C4A-2A94-ED05-369685689C21}"/>
              </a:ext>
            </a:extLst>
          </p:cNvPr>
          <p:cNvSpPr/>
          <p:nvPr/>
        </p:nvSpPr>
        <p:spPr>
          <a:xfrm>
            <a:off x="3048480" y="1298259"/>
            <a:ext cx="2419044" cy="434407"/>
          </a:xfrm>
          <a:custGeom>
            <a:avLst/>
            <a:gdLst>
              <a:gd name="connsiteX0" fmla="*/ 0 w 1785106"/>
              <a:gd name="connsiteY0" fmla="*/ 0 h 2196518"/>
              <a:gd name="connsiteX1" fmla="*/ 1785106 w 1785106"/>
              <a:gd name="connsiteY1" fmla="*/ 0 h 2196518"/>
              <a:gd name="connsiteX2" fmla="*/ 1785106 w 1785106"/>
              <a:gd name="connsiteY2" fmla="*/ 2196518 h 2196518"/>
              <a:gd name="connsiteX3" fmla="*/ 0 w 1785106"/>
              <a:gd name="connsiteY3" fmla="*/ 2196518 h 2196518"/>
              <a:gd name="connsiteX4" fmla="*/ 0 w 1785106"/>
              <a:gd name="connsiteY4" fmla="*/ 0 h 2196518"/>
              <a:gd name="connsiteX0" fmla="*/ 0 w 1785106"/>
              <a:gd name="connsiteY0" fmla="*/ 0 h 2196518"/>
              <a:gd name="connsiteX1" fmla="*/ 1785106 w 1785106"/>
              <a:gd name="connsiteY1" fmla="*/ 0 h 2196518"/>
              <a:gd name="connsiteX2" fmla="*/ 1785106 w 1785106"/>
              <a:gd name="connsiteY2" fmla="*/ 2196518 h 2196518"/>
              <a:gd name="connsiteX3" fmla="*/ 0 w 1785106"/>
              <a:gd name="connsiteY3" fmla="*/ 2196518 h 2196518"/>
              <a:gd name="connsiteX4" fmla="*/ 0 w 1785106"/>
              <a:gd name="connsiteY4" fmla="*/ 0 h 2196518"/>
              <a:gd name="connsiteX0" fmla="*/ 0 w 1785106"/>
              <a:gd name="connsiteY0" fmla="*/ 0 h 2196518"/>
              <a:gd name="connsiteX1" fmla="*/ 1785106 w 1785106"/>
              <a:gd name="connsiteY1" fmla="*/ 0 h 2196518"/>
              <a:gd name="connsiteX2" fmla="*/ 1785106 w 1785106"/>
              <a:gd name="connsiteY2" fmla="*/ 2196518 h 2196518"/>
              <a:gd name="connsiteX3" fmla="*/ 0 w 1785106"/>
              <a:gd name="connsiteY3" fmla="*/ 2196518 h 2196518"/>
              <a:gd name="connsiteX4" fmla="*/ 0 w 1785106"/>
              <a:gd name="connsiteY4" fmla="*/ 0 h 2196518"/>
              <a:gd name="connsiteX0" fmla="*/ 0 w 1785106"/>
              <a:gd name="connsiteY0" fmla="*/ 0 h 2196518"/>
              <a:gd name="connsiteX1" fmla="*/ 1785106 w 1785106"/>
              <a:gd name="connsiteY1" fmla="*/ 0 h 2196518"/>
              <a:gd name="connsiteX2" fmla="*/ 1785106 w 1785106"/>
              <a:gd name="connsiteY2" fmla="*/ 2196518 h 2196518"/>
              <a:gd name="connsiteX3" fmla="*/ 0 w 1785106"/>
              <a:gd name="connsiteY3" fmla="*/ 2196518 h 2196518"/>
              <a:gd name="connsiteX4" fmla="*/ 0 w 1785106"/>
              <a:gd name="connsiteY4" fmla="*/ 0 h 2196518"/>
              <a:gd name="connsiteX0" fmla="*/ 0 w 1785106"/>
              <a:gd name="connsiteY0" fmla="*/ 0 h 2196518"/>
              <a:gd name="connsiteX1" fmla="*/ 1785106 w 1785106"/>
              <a:gd name="connsiteY1" fmla="*/ 0 h 2196518"/>
              <a:gd name="connsiteX2" fmla="*/ 1785106 w 1785106"/>
              <a:gd name="connsiteY2" fmla="*/ 2196518 h 2196518"/>
              <a:gd name="connsiteX3" fmla="*/ 0 w 1785106"/>
              <a:gd name="connsiteY3" fmla="*/ 2196518 h 2196518"/>
              <a:gd name="connsiteX4" fmla="*/ 0 w 1785106"/>
              <a:gd name="connsiteY4" fmla="*/ 0 h 2196518"/>
              <a:gd name="connsiteX0" fmla="*/ 0 w 1785106"/>
              <a:gd name="connsiteY0" fmla="*/ 0 h 2196518"/>
              <a:gd name="connsiteX1" fmla="*/ 1785106 w 1785106"/>
              <a:gd name="connsiteY1" fmla="*/ 0 h 2196518"/>
              <a:gd name="connsiteX2" fmla="*/ 1785106 w 1785106"/>
              <a:gd name="connsiteY2" fmla="*/ 2196518 h 2196518"/>
              <a:gd name="connsiteX3" fmla="*/ 0 w 1785106"/>
              <a:gd name="connsiteY3" fmla="*/ 2196518 h 2196518"/>
              <a:gd name="connsiteX4" fmla="*/ 0 w 1785106"/>
              <a:gd name="connsiteY4" fmla="*/ 0 h 219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5106" h="2196518">
                <a:moveTo>
                  <a:pt x="0" y="0"/>
                </a:moveTo>
                <a:lnTo>
                  <a:pt x="1785106" y="0"/>
                </a:lnTo>
                <a:lnTo>
                  <a:pt x="1785106" y="2196518"/>
                </a:lnTo>
                <a:lnTo>
                  <a:pt x="0" y="2196518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Düz Bağlayıcı 26">
            <a:extLst>
              <a:ext uri="{FF2B5EF4-FFF2-40B4-BE49-F238E27FC236}">
                <a16:creationId xmlns:a16="http://schemas.microsoft.com/office/drawing/2014/main" id="{F9114A67-D699-EC06-292B-C798ABC4155D}"/>
              </a:ext>
            </a:extLst>
          </p:cNvPr>
          <p:cNvCxnSpPr>
            <a:cxnSpLocks/>
          </p:cNvCxnSpPr>
          <p:nvPr/>
        </p:nvCxnSpPr>
        <p:spPr>
          <a:xfrm flipH="1">
            <a:off x="1358843" y="6121168"/>
            <a:ext cx="3159842" cy="28335"/>
          </a:xfrm>
          <a:prstGeom prst="line">
            <a:avLst/>
          </a:prstGeom>
          <a:ln w="31750">
            <a:solidFill>
              <a:srgbClr val="95A5A6"/>
            </a:solidFill>
          </a:ln>
          <a:effectLst>
            <a:outerShdw blurRad="76200" dist="38100" dir="2700000" algn="tl" rotWithShape="0">
              <a:prstClr val="black">
                <a:alpha val="6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afik 27">
            <a:extLst>
              <a:ext uri="{FF2B5EF4-FFF2-40B4-BE49-F238E27FC236}">
                <a16:creationId xmlns:a16="http://schemas.microsoft.com/office/drawing/2014/main" id="{79D0E566-5E56-577F-DBEE-34AFA362DDF7}"/>
              </a:ext>
            </a:extLst>
          </p:cNvPr>
          <p:cNvGrpSpPr/>
          <p:nvPr/>
        </p:nvGrpSpPr>
        <p:grpSpPr>
          <a:xfrm>
            <a:off x="3063914" y="5582727"/>
            <a:ext cx="950265" cy="1076881"/>
            <a:chOff x="1494153" y="282394"/>
            <a:chExt cx="598161" cy="731085"/>
          </a:xfrm>
          <a:effectLst>
            <a:outerShdw blurRad="76200" dist="38100" dir="2700000" algn="tl" rotWithShape="0">
              <a:prstClr val="black">
                <a:alpha val="63000"/>
              </a:prstClr>
            </a:outerShdw>
          </a:effectLst>
        </p:grpSpPr>
        <p:sp>
          <p:nvSpPr>
            <p:cNvPr id="29" name="Serbest Form: Şekil 28">
              <a:extLst>
                <a:ext uri="{FF2B5EF4-FFF2-40B4-BE49-F238E27FC236}">
                  <a16:creationId xmlns:a16="http://schemas.microsoft.com/office/drawing/2014/main" id="{0BB8603A-1946-3823-B067-D3740126967B}"/>
                </a:ext>
              </a:extLst>
            </p:cNvPr>
            <p:cNvSpPr/>
            <p:nvPr/>
          </p:nvSpPr>
          <p:spPr>
            <a:xfrm>
              <a:off x="1959390" y="880289"/>
              <a:ext cx="99692" cy="99693"/>
            </a:xfrm>
            <a:custGeom>
              <a:avLst/>
              <a:gdLst>
                <a:gd name="connsiteX0" fmla="*/ 99696 w 99692"/>
                <a:gd name="connsiteY0" fmla="*/ 50112 h 99693"/>
                <a:gd name="connsiteX1" fmla="*/ 49584 w 99692"/>
                <a:gd name="connsiteY1" fmla="*/ 99692 h 99693"/>
                <a:gd name="connsiteX2" fmla="*/ 4 w 99692"/>
                <a:gd name="connsiteY2" fmla="*/ 49580 h 99693"/>
                <a:gd name="connsiteX3" fmla="*/ 50116 w 99692"/>
                <a:gd name="connsiteY3" fmla="*/ 0 h 99693"/>
                <a:gd name="connsiteX4" fmla="*/ 99696 w 99692"/>
                <a:gd name="connsiteY4" fmla="*/ 49580 h 99693"/>
                <a:gd name="connsiteX5" fmla="*/ 49849 w 99692"/>
                <a:gd name="connsiteY5" fmla="*/ 5011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12"/>
                  </a:moveTo>
                  <a:cubicBezTo>
                    <a:pt x="99549" y="77641"/>
                    <a:pt x="77113" y="99839"/>
                    <a:pt x="49584" y="99692"/>
                  </a:cubicBezTo>
                  <a:cubicBezTo>
                    <a:pt x="22055" y="99545"/>
                    <a:pt x="-143" y="77109"/>
                    <a:pt x="4" y="49580"/>
                  </a:cubicBezTo>
                  <a:cubicBezTo>
                    <a:pt x="151" y="22051"/>
                    <a:pt x="22586" y="-147"/>
                    <a:pt x="50116" y="0"/>
                  </a:cubicBezTo>
                  <a:cubicBezTo>
                    <a:pt x="77437" y="145"/>
                    <a:pt x="99550" y="22258"/>
                    <a:pt x="99696" y="49580"/>
                  </a:cubicBezTo>
                  <a:lnTo>
                    <a:pt x="49849" y="5011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30" name="Serbest Form: Şekil 29">
              <a:extLst>
                <a:ext uri="{FF2B5EF4-FFF2-40B4-BE49-F238E27FC236}">
                  <a16:creationId xmlns:a16="http://schemas.microsoft.com/office/drawing/2014/main" id="{2F7D7794-0B78-A2C4-E998-D8243C1CB3D5}"/>
                </a:ext>
              </a:extLst>
            </p:cNvPr>
            <p:cNvSpPr/>
            <p:nvPr/>
          </p:nvSpPr>
          <p:spPr>
            <a:xfrm>
              <a:off x="1494153" y="515012"/>
              <a:ext cx="598161" cy="498467"/>
            </a:xfrm>
            <a:custGeom>
              <a:avLst/>
              <a:gdLst>
                <a:gd name="connsiteX0" fmla="*/ 0 w 598161"/>
                <a:gd name="connsiteY0" fmla="*/ 0 h 498467"/>
                <a:gd name="connsiteX1" fmla="*/ 0 w 598161"/>
                <a:gd name="connsiteY1" fmla="*/ 99694 h 498467"/>
                <a:gd name="connsiteX2" fmla="*/ 0 w 598161"/>
                <a:gd name="connsiteY2" fmla="*/ 232618 h 498467"/>
                <a:gd name="connsiteX3" fmla="*/ 0 w 598161"/>
                <a:gd name="connsiteY3" fmla="*/ 432005 h 498467"/>
                <a:gd name="connsiteX4" fmla="*/ 66462 w 598161"/>
                <a:gd name="connsiteY4" fmla="*/ 498468 h 498467"/>
                <a:gd name="connsiteX5" fmla="*/ 531699 w 598161"/>
                <a:gd name="connsiteY5" fmla="*/ 498468 h 498467"/>
                <a:gd name="connsiteX6" fmla="*/ 598161 w 598161"/>
                <a:gd name="connsiteY6" fmla="*/ 432005 h 498467"/>
                <a:gd name="connsiteX7" fmla="*/ 598161 w 598161"/>
                <a:gd name="connsiteY7" fmla="*/ 232618 h 498467"/>
                <a:gd name="connsiteX8" fmla="*/ 598161 w 598161"/>
                <a:gd name="connsiteY8" fmla="*/ 99694 h 498467"/>
                <a:gd name="connsiteX9" fmla="*/ 598161 w 598161"/>
                <a:gd name="connsiteY9" fmla="*/ 0 h 498467"/>
                <a:gd name="connsiteX10" fmla="*/ 0 w 598161"/>
                <a:gd name="connsiteY10" fmla="*/ 0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0"/>
                  </a:moveTo>
                  <a:lnTo>
                    <a:pt x="0" y="99694"/>
                  </a:lnTo>
                  <a:lnTo>
                    <a:pt x="0" y="232618"/>
                  </a:lnTo>
                  <a:lnTo>
                    <a:pt x="0" y="432005"/>
                  </a:lnTo>
                  <a:cubicBezTo>
                    <a:pt x="0" y="468726"/>
                    <a:pt x="29755" y="498468"/>
                    <a:pt x="66462" y="498468"/>
                  </a:cubicBezTo>
                  <a:lnTo>
                    <a:pt x="531699" y="498468"/>
                  </a:lnTo>
                  <a:cubicBezTo>
                    <a:pt x="568419" y="498468"/>
                    <a:pt x="598161" y="468726"/>
                    <a:pt x="598161" y="432005"/>
                  </a:cubicBezTo>
                  <a:lnTo>
                    <a:pt x="598161" y="232618"/>
                  </a:ln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31" name="Serbest Form: Şekil 30">
              <a:extLst>
                <a:ext uri="{FF2B5EF4-FFF2-40B4-BE49-F238E27FC236}">
                  <a16:creationId xmlns:a16="http://schemas.microsoft.com/office/drawing/2014/main" id="{3D5DD71A-822C-A498-601D-FBFDDBA52A96}"/>
                </a:ext>
              </a:extLst>
            </p:cNvPr>
            <p:cNvSpPr/>
            <p:nvPr/>
          </p:nvSpPr>
          <p:spPr>
            <a:xfrm>
              <a:off x="1494153" y="515012"/>
              <a:ext cx="598161" cy="465236"/>
            </a:xfrm>
            <a:custGeom>
              <a:avLst/>
              <a:gdLst>
                <a:gd name="connsiteX0" fmla="*/ 0 w 598161"/>
                <a:gd name="connsiteY0" fmla="*/ 0 h 465236"/>
                <a:gd name="connsiteX1" fmla="*/ 0 w 598161"/>
                <a:gd name="connsiteY1" fmla="*/ 66462 h 465236"/>
                <a:gd name="connsiteX2" fmla="*/ 0 w 598161"/>
                <a:gd name="connsiteY2" fmla="*/ 199387 h 465236"/>
                <a:gd name="connsiteX3" fmla="*/ 0 w 598161"/>
                <a:gd name="connsiteY3" fmla="*/ 398774 h 465236"/>
                <a:gd name="connsiteX4" fmla="*/ 66462 w 598161"/>
                <a:gd name="connsiteY4" fmla="*/ 465236 h 465236"/>
                <a:gd name="connsiteX5" fmla="*/ 531699 w 598161"/>
                <a:gd name="connsiteY5" fmla="*/ 465236 h 465236"/>
                <a:gd name="connsiteX6" fmla="*/ 598161 w 598161"/>
                <a:gd name="connsiteY6" fmla="*/ 398774 h 465236"/>
                <a:gd name="connsiteX7" fmla="*/ 598161 w 598161"/>
                <a:gd name="connsiteY7" fmla="*/ 199387 h 465236"/>
                <a:gd name="connsiteX8" fmla="*/ 598161 w 598161"/>
                <a:gd name="connsiteY8" fmla="*/ 66462 h 465236"/>
                <a:gd name="connsiteX9" fmla="*/ 598161 w 598161"/>
                <a:gd name="connsiteY9" fmla="*/ 0 h 465236"/>
                <a:gd name="connsiteX10" fmla="*/ 0 w 598161"/>
                <a:gd name="connsiteY10" fmla="*/ 0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0"/>
                  </a:moveTo>
                  <a:lnTo>
                    <a:pt x="0" y="66462"/>
                  </a:lnTo>
                  <a:lnTo>
                    <a:pt x="0" y="199387"/>
                  </a:lnTo>
                  <a:lnTo>
                    <a:pt x="0" y="398774"/>
                  </a:lnTo>
                  <a:cubicBezTo>
                    <a:pt x="0" y="435494"/>
                    <a:pt x="29755" y="465236"/>
                    <a:pt x="66462" y="465236"/>
                  </a:cubicBezTo>
                  <a:lnTo>
                    <a:pt x="531699" y="465236"/>
                  </a:lnTo>
                  <a:cubicBezTo>
                    <a:pt x="568419" y="465236"/>
                    <a:pt x="598161" y="435494"/>
                    <a:pt x="598161" y="398774"/>
                  </a:cubicBezTo>
                  <a:lnTo>
                    <a:pt x="598161" y="199387"/>
                  </a:lnTo>
                  <a:lnTo>
                    <a:pt x="598161" y="66462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32" name="Serbest Form: Şekil 31">
              <a:extLst>
                <a:ext uri="{FF2B5EF4-FFF2-40B4-BE49-F238E27FC236}">
                  <a16:creationId xmlns:a16="http://schemas.microsoft.com/office/drawing/2014/main" id="{287FB3D9-7B6B-8A21-B4E1-2B188C29DADE}"/>
                </a:ext>
              </a:extLst>
            </p:cNvPr>
            <p:cNvSpPr/>
            <p:nvPr/>
          </p:nvSpPr>
          <p:spPr>
            <a:xfrm>
              <a:off x="1494153" y="515012"/>
              <a:ext cx="598161" cy="365542"/>
            </a:xfrm>
            <a:custGeom>
              <a:avLst/>
              <a:gdLst>
                <a:gd name="connsiteX0" fmla="*/ 0 w 598161"/>
                <a:gd name="connsiteY0" fmla="*/ 0 h 365542"/>
                <a:gd name="connsiteX1" fmla="*/ 0 w 598161"/>
                <a:gd name="connsiteY1" fmla="*/ 99694 h 365542"/>
                <a:gd name="connsiteX2" fmla="*/ 0 w 598161"/>
                <a:gd name="connsiteY2" fmla="*/ 299081 h 365542"/>
                <a:gd name="connsiteX3" fmla="*/ 66462 w 598161"/>
                <a:gd name="connsiteY3" fmla="*/ 365543 h 365542"/>
                <a:gd name="connsiteX4" fmla="*/ 531699 w 598161"/>
                <a:gd name="connsiteY4" fmla="*/ 365543 h 365542"/>
                <a:gd name="connsiteX5" fmla="*/ 598161 w 598161"/>
                <a:gd name="connsiteY5" fmla="*/ 299081 h 365542"/>
                <a:gd name="connsiteX6" fmla="*/ 598161 w 598161"/>
                <a:gd name="connsiteY6" fmla="*/ 99694 h 365542"/>
                <a:gd name="connsiteX7" fmla="*/ 598161 w 598161"/>
                <a:gd name="connsiteY7" fmla="*/ 0 h 365542"/>
                <a:gd name="connsiteX8" fmla="*/ 0 w 598161"/>
                <a:gd name="connsiteY8" fmla="*/ 0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0"/>
                  </a:moveTo>
                  <a:lnTo>
                    <a:pt x="0" y="99694"/>
                  </a:lnTo>
                  <a:lnTo>
                    <a:pt x="0" y="299081"/>
                  </a:lnTo>
                  <a:cubicBezTo>
                    <a:pt x="0" y="335801"/>
                    <a:pt x="29755" y="365543"/>
                    <a:pt x="66462" y="365543"/>
                  </a:cubicBezTo>
                  <a:lnTo>
                    <a:pt x="531699" y="365543"/>
                  </a:lnTo>
                  <a:cubicBezTo>
                    <a:pt x="568419" y="365543"/>
                    <a:pt x="598161" y="335801"/>
                    <a:pt x="598161" y="299081"/>
                  </a:cubicBez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33" name="Serbest Form: Şekil 32">
              <a:extLst>
                <a:ext uri="{FF2B5EF4-FFF2-40B4-BE49-F238E27FC236}">
                  <a16:creationId xmlns:a16="http://schemas.microsoft.com/office/drawing/2014/main" id="{3533B297-94E5-E351-B46D-20A31C3E1032}"/>
                </a:ext>
              </a:extLst>
            </p:cNvPr>
            <p:cNvSpPr/>
            <p:nvPr/>
          </p:nvSpPr>
          <p:spPr>
            <a:xfrm>
              <a:off x="1959390" y="714133"/>
              <a:ext cx="99692" cy="99693"/>
            </a:xfrm>
            <a:custGeom>
              <a:avLst/>
              <a:gdLst>
                <a:gd name="connsiteX0" fmla="*/ 99696 w 99692"/>
                <a:gd name="connsiteY0" fmla="*/ 50107 h 99693"/>
                <a:gd name="connsiteX1" fmla="*/ 49584 w 99692"/>
                <a:gd name="connsiteY1" fmla="*/ 99687 h 99693"/>
                <a:gd name="connsiteX2" fmla="*/ 4 w 99692"/>
                <a:gd name="connsiteY2" fmla="*/ 49575 h 99693"/>
                <a:gd name="connsiteX3" fmla="*/ 50116 w 99692"/>
                <a:gd name="connsiteY3" fmla="*/ -5 h 99693"/>
                <a:gd name="connsiteX4" fmla="*/ 99696 w 99692"/>
                <a:gd name="connsiteY4" fmla="*/ 49575 h 99693"/>
                <a:gd name="connsiteX5" fmla="*/ 49849 w 99692"/>
                <a:gd name="connsiteY5" fmla="*/ 50107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7"/>
                  </a:moveTo>
                  <a:cubicBezTo>
                    <a:pt x="99549" y="77636"/>
                    <a:pt x="77113" y="99834"/>
                    <a:pt x="49584" y="99687"/>
                  </a:cubicBezTo>
                  <a:cubicBezTo>
                    <a:pt x="22055" y="99540"/>
                    <a:pt x="-143" y="77104"/>
                    <a:pt x="4" y="49575"/>
                  </a:cubicBezTo>
                  <a:cubicBezTo>
                    <a:pt x="151" y="22046"/>
                    <a:pt x="22586" y="-152"/>
                    <a:pt x="50116" y="-5"/>
                  </a:cubicBezTo>
                  <a:cubicBezTo>
                    <a:pt x="77437" y="140"/>
                    <a:pt x="99550" y="22253"/>
                    <a:pt x="99696" y="49575"/>
                  </a:cubicBezTo>
                  <a:lnTo>
                    <a:pt x="49849" y="50107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34" name="Serbest Form: Şekil 33">
              <a:extLst>
                <a:ext uri="{FF2B5EF4-FFF2-40B4-BE49-F238E27FC236}">
                  <a16:creationId xmlns:a16="http://schemas.microsoft.com/office/drawing/2014/main" id="{C20C4823-F4D7-E80B-1BF4-85E426DA395E}"/>
                </a:ext>
              </a:extLst>
            </p:cNvPr>
            <p:cNvSpPr/>
            <p:nvPr/>
          </p:nvSpPr>
          <p:spPr>
            <a:xfrm>
              <a:off x="1494153" y="348857"/>
              <a:ext cx="598161" cy="498467"/>
            </a:xfrm>
            <a:custGeom>
              <a:avLst/>
              <a:gdLst>
                <a:gd name="connsiteX0" fmla="*/ 0 w 598161"/>
                <a:gd name="connsiteY0" fmla="*/ -1028 h 498467"/>
                <a:gd name="connsiteX1" fmla="*/ 0 w 598161"/>
                <a:gd name="connsiteY1" fmla="*/ 98665 h 498467"/>
                <a:gd name="connsiteX2" fmla="*/ 0 w 598161"/>
                <a:gd name="connsiteY2" fmla="*/ 231590 h 498467"/>
                <a:gd name="connsiteX3" fmla="*/ 0 w 598161"/>
                <a:gd name="connsiteY3" fmla="*/ 430977 h 498467"/>
                <a:gd name="connsiteX4" fmla="*/ 66462 w 598161"/>
                <a:gd name="connsiteY4" fmla="*/ 497439 h 498467"/>
                <a:gd name="connsiteX5" fmla="*/ 531699 w 598161"/>
                <a:gd name="connsiteY5" fmla="*/ 497439 h 498467"/>
                <a:gd name="connsiteX6" fmla="*/ 598161 w 598161"/>
                <a:gd name="connsiteY6" fmla="*/ 430977 h 498467"/>
                <a:gd name="connsiteX7" fmla="*/ 598161 w 598161"/>
                <a:gd name="connsiteY7" fmla="*/ 231590 h 498467"/>
                <a:gd name="connsiteX8" fmla="*/ 598161 w 598161"/>
                <a:gd name="connsiteY8" fmla="*/ 98665 h 498467"/>
                <a:gd name="connsiteX9" fmla="*/ 598161 w 598161"/>
                <a:gd name="connsiteY9" fmla="*/ -1028 h 498467"/>
                <a:gd name="connsiteX10" fmla="*/ 0 w 598161"/>
                <a:gd name="connsiteY10" fmla="*/ -1028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-1028"/>
                  </a:moveTo>
                  <a:lnTo>
                    <a:pt x="0" y="98665"/>
                  </a:lnTo>
                  <a:lnTo>
                    <a:pt x="0" y="231590"/>
                  </a:lnTo>
                  <a:lnTo>
                    <a:pt x="0" y="430977"/>
                  </a:lnTo>
                  <a:cubicBezTo>
                    <a:pt x="0" y="467530"/>
                    <a:pt x="29755" y="497439"/>
                    <a:pt x="66462" y="497439"/>
                  </a:cubicBezTo>
                  <a:lnTo>
                    <a:pt x="531699" y="497439"/>
                  </a:lnTo>
                  <a:cubicBezTo>
                    <a:pt x="568419" y="497439"/>
                    <a:pt x="598161" y="467530"/>
                    <a:pt x="598161" y="430977"/>
                  </a:cubicBezTo>
                  <a:lnTo>
                    <a:pt x="598161" y="231590"/>
                  </a:ln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35" name="Serbest Form: Şekil 34">
              <a:extLst>
                <a:ext uri="{FF2B5EF4-FFF2-40B4-BE49-F238E27FC236}">
                  <a16:creationId xmlns:a16="http://schemas.microsoft.com/office/drawing/2014/main" id="{4E4BAFDD-D70B-30C0-0E23-19420485ABF8}"/>
                </a:ext>
              </a:extLst>
            </p:cNvPr>
            <p:cNvSpPr/>
            <p:nvPr/>
          </p:nvSpPr>
          <p:spPr>
            <a:xfrm>
              <a:off x="1494153" y="348857"/>
              <a:ext cx="598161" cy="465236"/>
            </a:xfrm>
            <a:custGeom>
              <a:avLst/>
              <a:gdLst>
                <a:gd name="connsiteX0" fmla="*/ 0 w 598161"/>
                <a:gd name="connsiteY0" fmla="*/ -1028 h 465236"/>
                <a:gd name="connsiteX1" fmla="*/ 0 w 598161"/>
                <a:gd name="connsiteY1" fmla="*/ 65434 h 465236"/>
                <a:gd name="connsiteX2" fmla="*/ 0 w 598161"/>
                <a:gd name="connsiteY2" fmla="*/ 198359 h 465236"/>
                <a:gd name="connsiteX3" fmla="*/ 0 w 598161"/>
                <a:gd name="connsiteY3" fmla="*/ 397746 h 465236"/>
                <a:gd name="connsiteX4" fmla="*/ 66462 w 598161"/>
                <a:gd name="connsiteY4" fmla="*/ 464208 h 465236"/>
                <a:gd name="connsiteX5" fmla="*/ 531699 w 598161"/>
                <a:gd name="connsiteY5" fmla="*/ 464208 h 465236"/>
                <a:gd name="connsiteX6" fmla="*/ 598161 w 598161"/>
                <a:gd name="connsiteY6" fmla="*/ 397746 h 465236"/>
                <a:gd name="connsiteX7" fmla="*/ 598161 w 598161"/>
                <a:gd name="connsiteY7" fmla="*/ 198359 h 465236"/>
                <a:gd name="connsiteX8" fmla="*/ 598161 w 598161"/>
                <a:gd name="connsiteY8" fmla="*/ 65434 h 465236"/>
                <a:gd name="connsiteX9" fmla="*/ 598161 w 598161"/>
                <a:gd name="connsiteY9" fmla="*/ -1028 h 465236"/>
                <a:gd name="connsiteX10" fmla="*/ 0 w 598161"/>
                <a:gd name="connsiteY10" fmla="*/ -1028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-1028"/>
                  </a:moveTo>
                  <a:lnTo>
                    <a:pt x="0" y="65434"/>
                  </a:lnTo>
                  <a:lnTo>
                    <a:pt x="0" y="198359"/>
                  </a:lnTo>
                  <a:lnTo>
                    <a:pt x="0" y="397746"/>
                  </a:lnTo>
                  <a:cubicBezTo>
                    <a:pt x="0" y="434299"/>
                    <a:pt x="29755" y="464208"/>
                    <a:pt x="66462" y="464208"/>
                  </a:cubicBezTo>
                  <a:lnTo>
                    <a:pt x="531699" y="464208"/>
                  </a:lnTo>
                  <a:cubicBezTo>
                    <a:pt x="568419" y="464208"/>
                    <a:pt x="598161" y="434299"/>
                    <a:pt x="598161" y="397746"/>
                  </a:cubicBezTo>
                  <a:lnTo>
                    <a:pt x="598161" y="198359"/>
                  </a:lnTo>
                  <a:lnTo>
                    <a:pt x="598161" y="65434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36" name="Serbest Form: Şekil 35">
              <a:extLst>
                <a:ext uri="{FF2B5EF4-FFF2-40B4-BE49-F238E27FC236}">
                  <a16:creationId xmlns:a16="http://schemas.microsoft.com/office/drawing/2014/main" id="{481C2C23-E69F-418C-7B15-4D7BDF806BF7}"/>
                </a:ext>
              </a:extLst>
            </p:cNvPr>
            <p:cNvSpPr/>
            <p:nvPr/>
          </p:nvSpPr>
          <p:spPr>
            <a:xfrm>
              <a:off x="1494153" y="348857"/>
              <a:ext cx="598161" cy="365542"/>
            </a:xfrm>
            <a:custGeom>
              <a:avLst/>
              <a:gdLst>
                <a:gd name="connsiteX0" fmla="*/ 0 w 598161"/>
                <a:gd name="connsiteY0" fmla="*/ -1028 h 365542"/>
                <a:gd name="connsiteX1" fmla="*/ 0 w 598161"/>
                <a:gd name="connsiteY1" fmla="*/ 98665 h 365542"/>
                <a:gd name="connsiteX2" fmla="*/ 0 w 598161"/>
                <a:gd name="connsiteY2" fmla="*/ 298052 h 365542"/>
                <a:gd name="connsiteX3" fmla="*/ 66462 w 598161"/>
                <a:gd name="connsiteY3" fmla="*/ 364514 h 365542"/>
                <a:gd name="connsiteX4" fmla="*/ 531699 w 598161"/>
                <a:gd name="connsiteY4" fmla="*/ 364514 h 365542"/>
                <a:gd name="connsiteX5" fmla="*/ 598161 w 598161"/>
                <a:gd name="connsiteY5" fmla="*/ 298052 h 365542"/>
                <a:gd name="connsiteX6" fmla="*/ 598161 w 598161"/>
                <a:gd name="connsiteY6" fmla="*/ 98665 h 365542"/>
                <a:gd name="connsiteX7" fmla="*/ 598161 w 598161"/>
                <a:gd name="connsiteY7" fmla="*/ -1028 h 365542"/>
                <a:gd name="connsiteX8" fmla="*/ 0 w 598161"/>
                <a:gd name="connsiteY8" fmla="*/ -1028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-1028"/>
                  </a:moveTo>
                  <a:lnTo>
                    <a:pt x="0" y="98665"/>
                  </a:lnTo>
                  <a:lnTo>
                    <a:pt x="0" y="298052"/>
                  </a:lnTo>
                  <a:cubicBezTo>
                    <a:pt x="0" y="334606"/>
                    <a:pt x="29755" y="364514"/>
                    <a:pt x="66462" y="364514"/>
                  </a:cubicBezTo>
                  <a:lnTo>
                    <a:pt x="531699" y="364514"/>
                  </a:lnTo>
                  <a:cubicBezTo>
                    <a:pt x="568419" y="364514"/>
                    <a:pt x="598161" y="334606"/>
                    <a:pt x="598161" y="298052"/>
                  </a:cubicBez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37" name="Serbest Form: Şekil 36">
              <a:extLst>
                <a:ext uri="{FF2B5EF4-FFF2-40B4-BE49-F238E27FC236}">
                  <a16:creationId xmlns:a16="http://schemas.microsoft.com/office/drawing/2014/main" id="{630E0C73-BA58-2C6D-0710-2DAEF1DDC6F2}"/>
                </a:ext>
              </a:extLst>
            </p:cNvPr>
            <p:cNvSpPr/>
            <p:nvPr/>
          </p:nvSpPr>
          <p:spPr>
            <a:xfrm>
              <a:off x="1959390" y="547977"/>
              <a:ext cx="99692" cy="99693"/>
            </a:xfrm>
            <a:custGeom>
              <a:avLst/>
              <a:gdLst>
                <a:gd name="connsiteX0" fmla="*/ 99696 w 99692"/>
                <a:gd name="connsiteY0" fmla="*/ 50102 h 99693"/>
                <a:gd name="connsiteX1" fmla="*/ 49584 w 99692"/>
                <a:gd name="connsiteY1" fmla="*/ 99682 h 99693"/>
                <a:gd name="connsiteX2" fmla="*/ 4 w 99692"/>
                <a:gd name="connsiteY2" fmla="*/ 49570 h 99693"/>
                <a:gd name="connsiteX3" fmla="*/ 50116 w 99692"/>
                <a:gd name="connsiteY3" fmla="*/ -10 h 99693"/>
                <a:gd name="connsiteX4" fmla="*/ 99696 w 99692"/>
                <a:gd name="connsiteY4" fmla="*/ 49570 h 99693"/>
                <a:gd name="connsiteX5" fmla="*/ 49849 w 99692"/>
                <a:gd name="connsiteY5" fmla="*/ 5010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2"/>
                  </a:moveTo>
                  <a:cubicBezTo>
                    <a:pt x="99549" y="77631"/>
                    <a:pt x="77113" y="99829"/>
                    <a:pt x="49584" y="99682"/>
                  </a:cubicBezTo>
                  <a:cubicBezTo>
                    <a:pt x="22055" y="99535"/>
                    <a:pt x="-143" y="77099"/>
                    <a:pt x="4" y="49570"/>
                  </a:cubicBezTo>
                  <a:cubicBezTo>
                    <a:pt x="151" y="22041"/>
                    <a:pt x="22586" y="-157"/>
                    <a:pt x="50116" y="-10"/>
                  </a:cubicBezTo>
                  <a:cubicBezTo>
                    <a:pt x="77437" y="135"/>
                    <a:pt x="99550" y="22248"/>
                    <a:pt x="99696" y="49570"/>
                  </a:cubicBezTo>
                  <a:lnTo>
                    <a:pt x="49849" y="5010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39" name="Serbest Form: Şekil 38">
              <a:extLst>
                <a:ext uri="{FF2B5EF4-FFF2-40B4-BE49-F238E27FC236}">
                  <a16:creationId xmlns:a16="http://schemas.microsoft.com/office/drawing/2014/main" id="{D9F77D55-38DE-F3E8-0E91-791DEBF46158}"/>
                </a:ext>
              </a:extLst>
            </p:cNvPr>
            <p:cNvSpPr/>
            <p:nvPr/>
          </p:nvSpPr>
          <p:spPr>
            <a:xfrm>
              <a:off x="1494153" y="382087"/>
              <a:ext cx="598161" cy="299080"/>
            </a:xfrm>
            <a:custGeom>
              <a:avLst/>
              <a:gdLst>
                <a:gd name="connsiteX0" fmla="*/ 0 w 598161"/>
                <a:gd name="connsiteY0" fmla="*/ 0 h 299080"/>
                <a:gd name="connsiteX1" fmla="*/ 0 w 598161"/>
                <a:gd name="connsiteY1" fmla="*/ 33231 h 299080"/>
                <a:gd name="connsiteX2" fmla="*/ 0 w 598161"/>
                <a:gd name="connsiteY2" fmla="*/ 232618 h 299080"/>
                <a:gd name="connsiteX3" fmla="*/ 66462 w 598161"/>
                <a:gd name="connsiteY3" fmla="*/ 299081 h 299080"/>
                <a:gd name="connsiteX4" fmla="*/ 531699 w 598161"/>
                <a:gd name="connsiteY4" fmla="*/ 299081 h 299080"/>
                <a:gd name="connsiteX5" fmla="*/ 598161 w 598161"/>
                <a:gd name="connsiteY5" fmla="*/ 232618 h 299080"/>
                <a:gd name="connsiteX6" fmla="*/ 598161 w 598161"/>
                <a:gd name="connsiteY6" fmla="*/ 33231 h 299080"/>
                <a:gd name="connsiteX7" fmla="*/ 598161 w 598161"/>
                <a:gd name="connsiteY7" fmla="*/ 0 h 299080"/>
                <a:gd name="connsiteX8" fmla="*/ 0 w 598161"/>
                <a:gd name="connsiteY8" fmla="*/ 0 h 29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299080">
                  <a:moveTo>
                    <a:pt x="0" y="0"/>
                  </a:moveTo>
                  <a:lnTo>
                    <a:pt x="0" y="33231"/>
                  </a:lnTo>
                  <a:lnTo>
                    <a:pt x="0" y="232618"/>
                  </a:lnTo>
                  <a:cubicBezTo>
                    <a:pt x="0" y="269339"/>
                    <a:pt x="29755" y="299081"/>
                    <a:pt x="66462" y="299081"/>
                  </a:cubicBezTo>
                  <a:lnTo>
                    <a:pt x="531699" y="299081"/>
                  </a:lnTo>
                  <a:cubicBezTo>
                    <a:pt x="568419" y="299081"/>
                    <a:pt x="598161" y="269339"/>
                    <a:pt x="598161" y="232618"/>
                  </a:cubicBezTo>
                  <a:lnTo>
                    <a:pt x="598161" y="33231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40" name="Serbest Form: Şekil 39">
              <a:extLst>
                <a:ext uri="{FF2B5EF4-FFF2-40B4-BE49-F238E27FC236}">
                  <a16:creationId xmlns:a16="http://schemas.microsoft.com/office/drawing/2014/main" id="{1FB50623-0C6E-12AE-B3A3-159544A3B730}"/>
                </a:ext>
              </a:extLst>
            </p:cNvPr>
            <p:cNvSpPr/>
            <p:nvPr/>
          </p:nvSpPr>
          <p:spPr>
            <a:xfrm>
              <a:off x="1494153" y="382087"/>
              <a:ext cx="598161" cy="265849"/>
            </a:xfrm>
            <a:custGeom>
              <a:avLst/>
              <a:gdLst>
                <a:gd name="connsiteX0" fmla="*/ 0 w 598161"/>
                <a:gd name="connsiteY0" fmla="*/ 0 h 265849"/>
                <a:gd name="connsiteX1" fmla="*/ 0 w 598161"/>
                <a:gd name="connsiteY1" fmla="*/ 199387 h 265849"/>
                <a:gd name="connsiteX2" fmla="*/ 66462 w 598161"/>
                <a:gd name="connsiteY2" fmla="*/ 265849 h 265849"/>
                <a:gd name="connsiteX3" fmla="*/ 531699 w 598161"/>
                <a:gd name="connsiteY3" fmla="*/ 265849 h 265849"/>
                <a:gd name="connsiteX4" fmla="*/ 598161 w 598161"/>
                <a:gd name="connsiteY4" fmla="*/ 199387 h 265849"/>
                <a:gd name="connsiteX5" fmla="*/ 598161 w 598161"/>
                <a:gd name="connsiteY5" fmla="*/ 0 h 265849"/>
                <a:gd name="connsiteX6" fmla="*/ 0 w 598161"/>
                <a:gd name="connsiteY6" fmla="*/ 0 h 26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265849">
                  <a:moveTo>
                    <a:pt x="0" y="0"/>
                  </a:moveTo>
                  <a:lnTo>
                    <a:pt x="0" y="199387"/>
                  </a:lnTo>
                  <a:cubicBezTo>
                    <a:pt x="0" y="236107"/>
                    <a:pt x="29755" y="265849"/>
                    <a:pt x="66462" y="265849"/>
                  </a:cubicBezTo>
                  <a:lnTo>
                    <a:pt x="531699" y="265849"/>
                  </a:lnTo>
                  <a:cubicBezTo>
                    <a:pt x="568419" y="265849"/>
                    <a:pt x="598161" y="236107"/>
                    <a:pt x="598161" y="199387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41" name="Serbest Form: Şekil 40">
              <a:extLst>
                <a:ext uri="{FF2B5EF4-FFF2-40B4-BE49-F238E27FC236}">
                  <a16:creationId xmlns:a16="http://schemas.microsoft.com/office/drawing/2014/main" id="{AB44CD65-C7E4-B6A7-CDAA-964680BADFB5}"/>
                </a:ext>
              </a:extLst>
            </p:cNvPr>
            <p:cNvSpPr/>
            <p:nvPr/>
          </p:nvSpPr>
          <p:spPr>
            <a:xfrm>
              <a:off x="1494153" y="382087"/>
              <a:ext cx="598161" cy="166155"/>
            </a:xfrm>
            <a:custGeom>
              <a:avLst/>
              <a:gdLst>
                <a:gd name="connsiteX0" fmla="*/ 0 w 598161"/>
                <a:gd name="connsiteY0" fmla="*/ 0 h 166155"/>
                <a:gd name="connsiteX1" fmla="*/ 0 w 598161"/>
                <a:gd name="connsiteY1" fmla="*/ 99694 h 166155"/>
                <a:gd name="connsiteX2" fmla="*/ 66462 w 598161"/>
                <a:gd name="connsiteY2" fmla="*/ 166156 h 166155"/>
                <a:gd name="connsiteX3" fmla="*/ 531699 w 598161"/>
                <a:gd name="connsiteY3" fmla="*/ 166156 h 166155"/>
                <a:gd name="connsiteX4" fmla="*/ 598161 w 598161"/>
                <a:gd name="connsiteY4" fmla="*/ 99694 h 166155"/>
                <a:gd name="connsiteX5" fmla="*/ 598161 w 598161"/>
                <a:gd name="connsiteY5" fmla="*/ 0 h 166155"/>
                <a:gd name="connsiteX6" fmla="*/ 0 w 598161"/>
                <a:gd name="connsiteY6" fmla="*/ 0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0" y="0"/>
                  </a:moveTo>
                  <a:lnTo>
                    <a:pt x="0" y="99694"/>
                  </a:lnTo>
                  <a:cubicBezTo>
                    <a:pt x="0" y="136401"/>
                    <a:pt x="29755" y="166156"/>
                    <a:pt x="66462" y="166156"/>
                  </a:cubicBezTo>
                  <a:lnTo>
                    <a:pt x="531699" y="166156"/>
                  </a:lnTo>
                  <a:cubicBezTo>
                    <a:pt x="568419" y="166156"/>
                    <a:pt x="598161" y="136401"/>
                    <a:pt x="598161" y="99694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 dirty="0"/>
            </a:p>
          </p:txBody>
        </p:sp>
        <p:sp>
          <p:nvSpPr>
            <p:cNvPr id="42" name="Serbest Form: Şekil 41">
              <a:extLst>
                <a:ext uri="{FF2B5EF4-FFF2-40B4-BE49-F238E27FC236}">
                  <a16:creationId xmlns:a16="http://schemas.microsoft.com/office/drawing/2014/main" id="{0A4AC55B-E105-7879-D324-DB24121388EA}"/>
                </a:ext>
              </a:extLst>
            </p:cNvPr>
            <p:cNvSpPr/>
            <p:nvPr/>
          </p:nvSpPr>
          <p:spPr>
            <a:xfrm>
              <a:off x="1494153" y="282394"/>
              <a:ext cx="598161" cy="166155"/>
            </a:xfrm>
            <a:custGeom>
              <a:avLst/>
              <a:gdLst>
                <a:gd name="connsiteX0" fmla="*/ 598161 w 598161"/>
                <a:gd name="connsiteY0" fmla="*/ 165127 h 166155"/>
                <a:gd name="connsiteX1" fmla="*/ 598161 w 598161"/>
                <a:gd name="connsiteY1" fmla="*/ 65434 h 166155"/>
                <a:gd name="connsiteX2" fmla="*/ 531699 w 598161"/>
                <a:gd name="connsiteY2" fmla="*/ -1028 h 166155"/>
                <a:gd name="connsiteX3" fmla="*/ 66462 w 598161"/>
                <a:gd name="connsiteY3" fmla="*/ -1028 h 166155"/>
                <a:gd name="connsiteX4" fmla="*/ 0 w 598161"/>
                <a:gd name="connsiteY4" fmla="*/ 65434 h 166155"/>
                <a:gd name="connsiteX5" fmla="*/ 0 w 598161"/>
                <a:gd name="connsiteY5" fmla="*/ 165127 h 166155"/>
                <a:gd name="connsiteX6" fmla="*/ 598161 w 598161"/>
                <a:gd name="connsiteY6" fmla="*/ 165127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598161" y="165127"/>
                  </a:moveTo>
                  <a:lnTo>
                    <a:pt x="598161" y="65434"/>
                  </a:lnTo>
                  <a:cubicBezTo>
                    <a:pt x="598161" y="28880"/>
                    <a:pt x="568419" y="-1028"/>
                    <a:pt x="531699" y="-1028"/>
                  </a:cubicBezTo>
                  <a:lnTo>
                    <a:pt x="66462" y="-1028"/>
                  </a:lnTo>
                  <a:cubicBezTo>
                    <a:pt x="29755" y="-1028"/>
                    <a:pt x="0" y="28880"/>
                    <a:pt x="0" y="65434"/>
                  </a:cubicBezTo>
                  <a:lnTo>
                    <a:pt x="0" y="165127"/>
                  </a:lnTo>
                  <a:lnTo>
                    <a:pt x="598161" y="165127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</p:grpSp>
      <p:grpSp>
        <p:nvGrpSpPr>
          <p:cNvPr id="46" name="Grafik 27">
            <a:extLst>
              <a:ext uri="{FF2B5EF4-FFF2-40B4-BE49-F238E27FC236}">
                <a16:creationId xmlns:a16="http://schemas.microsoft.com/office/drawing/2014/main" id="{853D63E6-185A-30C2-EF55-AA7B6866485C}"/>
              </a:ext>
            </a:extLst>
          </p:cNvPr>
          <p:cNvGrpSpPr/>
          <p:nvPr/>
        </p:nvGrpSpPr>
        <p:grpSpPr>
          <a:xfrm>
            <a:off x="1678881" y="5582727"/>
            <a:ext cx="950265" cy="1076881"/>
            <a:chOff x="1494153" y="282394"/>
            <a:chExt cx="598161" cy="731085"/>
          </a:xfrm>
          <a:effectLst>
            <a:outerShdw blurRad="76200" dist="38100" dir="2700000" algn="tl" rotWithShape="0">
              <a:prstClr val="black">
                <a:alpha val="63000"/>
              </a:prstClr>
            </a:outerShdw>
          </a:effectLst>
        </p:grpSpPr>
        <p:sp>
          <p:nvSpPr>
            <p:cNvPr id="47" name="Serbest Form: Şekil 46">
              <a:extLst>
                <a:ext uri="{FF2B5EF4-FFF2-40B4-BE49-F238E27FC236}">
                  <a16:creationId xmlns:a16="http://schemas.microsoft.com/office/drawing/2014/main" id="{AD04EFC6-8677-EAB6-7AFA-586030AAA3BC}"/>
                </a:ext>
              </a:extLst>
            </p:cNvPr>
            <p:cNvSpPr/>
            <p:nvPr/>
          </p:nvSpPr>
          <p:spPr>
            <a:xfrm>
              <a:off x="1959390" y="880289"/>
              <a:ext cx="99692" cy="99693"/>
            </a:xfrm>
            <a:custGeom>
              <a:avLst/>
              <a:gdLst>
                <a:gd name="connsiteX0" fmla="*/ 99696 w 99692"/>
                <a:gd name="connsiteY0" fmla="*/ 50112 h 99693"/>
                <a:gd name="connsiteX1" fmla="*/ 49584 w 99692"/>
                <a:gd name="connsiteY1" fmla="*/ 99692 h 99693"/>
                <a:gd name="connsiteX2" fmla="*/ 4 w 99692"/>
                <a:gd name="connsiteY2" fmla="*/ 49580 h 99693"/>
                <a:gd name="connsiteX3" fmla="*/ 50116 w 99692"/>
                <a:gd name="connsiteY3" fmla="*/ 0 h 99693"/>
                <a:gd name="connsiteX4" fmla="*/ 99696 w 99692"/>
                <a:gd name="connsiteY4" fmla="*/ 49580 h 99693"/>
                <a:gd name="connsiteX5" fmla="*/ 49849 w 99692"/>
                <a:gd name="connsiteY5" fmla="*/ 5011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12"/>
                  </a:moveTo>
                  <a:cubicBezTo>
                    <a:pt x="99549" y="77641"/>
                    <a:pt x="77113" y="99839"/>
                    <a:pt x="49584" y="99692"/>
                  </a:cubicBezTo>
                  <a:cubicBezTo>
                    <a:pt x="22055" y="99545"/>
                    <a:pt x="-143" y="77109"/>
                    <a:pt x="4" y="49580"/>
                  </a:cubicBezTo>
                  <a:cubicBezTo>
                    <a:pt x="151" y="22051"/>
                    <a:pt x="22586" y="-147"/>
                    <a:pt x="50116" y="0"/>
                  </a:cubicBezTo>
                  <a:cubicBezTo>
                    <a:pt x="77437" y="145"/>
                    <a:pt x="99550" y="22258"/>
                    <a:pt x="99696" y="49580"/>
                  </a:cubicBezTo>
                  <a:lnTo>
                    <a:pt x="49849" y="5011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48" name="Serbest Form: Şekil 47">
              <a:extLst>
                <a:ext uri="{FF2B5EF4-FFF2-40B4-BE49-F238E27FC236}">
                  <a16:creationId xmlns:a16="http://schemas.microsoft.com/office/drawing/2014/main" id="{876E7458-19F0-CA5C-6988-AD4255252C97}"/>
                </a:ext>
              </a:extLst>
            </p:cNvPr>
            <p:cNvSpPr/>
            <p:nvPr/>
          </p:nvSpPr>
          <p:spPr>
            <a:xfrm>
              <a:off x="1494153" y="515012"/>
              <a:ext cx="598161" cy="498467"/>
            </a:xfrm>
            <a:custGeom>
              <a:avLst/>
              <a:gdLst>
                <a:gd name="connsiteX0" fmla="*/ 0 w 598161"/>
                <a:gd name="connsiteY0" fmla="*/ 0 h 498467"/>
                <a:gd name="connsiteX1" fmla="*/ 0 w 598161"/>
                <a:gd name="connsiteY1" fmla="*/ 99694 h 498467"/>
                <a:gd name="connsiteX2" fmla="*/ 0 w 598161"/>
                <a:gd name="connsiteY2" fmla="*/ 232618 h 498467"/>
                <a:gd name="connsiteX3" fmla="*/ 0 w 598161"/>
                <a:gd name="connsiteY3" fmla="*/ 432005 h 498467"/>
                <a:gd name="connsiteX4" fmla="*/ 66462 w 598161"/>
                <a:gd name="connsiteY4" fmla="*/ 498468 h 498467"/>
                <a:gd name="connsiteX5" fmla="*/ 531699 w 598161"/>
                <a:gd name="connsiteY5" fmla="*/ 498468 h 498467"/>
                <a:gd name="connsiteX6" fmla="*/ 598161 w 598161"/>
                <a:gd name="connsiteY6" fmla="*/ 432005 h 498467"/>
                <a:gd name="connsiteX7" fmla="*/ 598161 w 598161"/>
                <a:gd name="connsiteY7" fmla="*/ 232618 h 498467"/>
                <a:gd name="connsiteX8" fmla="*/ 598161 w 598161"/>
                <a:gd name="connsiteY8" fmla="*/ 99694 h 498467"/>
                <a:gd name="connsiteX9" fmla="*/ 598161 w 598161"/>
                <a:gd name="connsiteY9" fmla="*/ 0 h 498467"/>
                <a:gd name="connsiteX10" fmla="*/ 0 w 598161"/>
                <a:gd name="connsiteY10" fmla="*/ 0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0"/>
                  </a:moveTo>
                  <a:lnTo>
                    <a:pt x="0" y="99694"/>
                  </a:lnTo>
                  <a:lnTo>
                    <a:pt x="0" y="232618"/>
                  </a:lnTo>
                  <a:lnTo>
                    <a:pt x="0" y="432005"/>
                  </a:lnTo>
                  <a:cubicBezTo>
                    <a:pt x="0" y="468726"/>
                    <a:pt x="29755" y="498468"/>
                    <a:pt x="66462" y="498468"/>
                  </a:cubicBezTo>
                  <a:lnTo>
                    <a:pt x="531699" y="498468"/>
                  </a:lnTo>
                  <a:cubicBezTo>
                    <a:pt x="568419" y="498468"/>
                    <a:pt x="598161" y="468726"/>
                    <a:pt x="598161" y="432005"/>
                  </a:cubicBezTo>
                  <a:lnTo>
                    <a:pt x="598161" y="232618"/>
                  </a:ln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51" name="Serbest Form: Şekil 50">
              <a:extLst>
                <a:ext uri="{FF2B5EF4-FFF2-40B4-BE49-F238E27FC236}">
                  <a16:creationId xmlns:a16="http://schemas.microsoft.com/office/drawing/2014/main" id="{C8838D96-7149-2266-603D-0437AC3518CF}"/>
                </a:ext>
              </a:extLst>
            </p:cNvPr>
            <p:cNvSpPr/>
            <p:nvPr/>
          </p:nvSpPr>
          <p:spPr>
            <a:xfrm>
              <a:off x="1494153" y="515012"/>
              <a:ext cx="598161" cy="465236"/>
            </a:xfrm>
            <a:custGeom>
              <a:avLst/>
              <a:gdLst>
                <a:gd name="connsiteX0" fmla="*/ 0 w 598161"/>
                <a:gd name="connsiteY0" fmla="*/ 0 h 465236"/>
                <a:gd name="connsiteX1" fmla="*/ 0 w 598161"/>
                <a:gd name="connsiteY1" fmla="*/ 66462 h 465236"/>
                <a:gd name="connsiteX2" fmla="*/ 0 w 598161"/>
                <a:gd name="connsiteY2" fmla="*/ 199387 h 465236"/>
                <a:gd name="connsiteX3" fmla="*/ 0 w 598161"/>
                <a:gd name="connsiteY3" fmla="*/ 398774 h 465236"/>
                <a:gd name="connsiteX4" fmla="*/ 66462 w 598161"/>
                <a:gd name="connsiteY4" fmla="*/ 465236 h 465236"/>
                <a:gd name="connsiteX5" fmla="*/ 531699 w 598161"/>
                <a:gd name="connsiteY5" fmla="*/ 465236 h 465236"/>
                <a:gd name="connsiteX6" fmla="*/ 598161 w 598161"/>
                <a:gd name="connsiteY6" fmla="*/ 398774 h 465236"/>
                <a:gd name="connsiteX7" fmla="*/ 598161 w 598161"/>
                <a:gd name="connsiteY7" fmla="*/ 199387 h 465236"/>
                <a:gd name="connsiteX8" fmla="*/ 598161 w 598161"/>
                <a:gd name="connsiteY8" fmla="*/ 66462 h 465236"/>
                <a:gd name="connsiteX9" fmla="*/ 598161 w 598161"/>
                <a:gd name="connsiteY9" fmla="*/ 0 h 465236"/>
                <a:gd name="connsiteX10" fmla="*/ 0 w 598161"/>
                <a:gd name="connsiteY10" fmla="*/ 0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0"/>
                  </a:moveTo>
                  <a:lnTo>
                    <a:pt x="0" y="66462"/>
                  </a:lnTo>
                  <a:lnTo>
                    <a:pt x="0" y="199387"/>
                  </a:lnTo>
                  <a:lnTo>
                    <a:pt x="0" y="398774"/>
                  </a:lnTo>
                  <a:cubicBezTo>
                    <a:pt x="0" y="435494"/>
                    <a:pt x="29755" y="465236"/>
                    <a:pt x="66462" y="465236"/>
                  </a:cubicBezTo>
                  <a:lnTo>
                    <a:pt x="531699" y="465236"/>
                  </a:lnTo>
                  <a:cubicBezTo>
                    <a:pt x="568419" y="465236"/>
                    <a:pt x="598161" y="435494"/>
                    <a:pt x="598161" y="398774"/>
                  </a:cubicBezTo>
                  <a:lnTo>
                    <a:pt x="598161" y="199387"/>
                  </a:lnTo>
                  <a:lnTo>
                    <a:pt x="598161" y="66462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52" name="Serbest Form: Şekil 51">
              <a:extLst>
                <a:ext uri="{FF2B5EF4-FFF2-40B4-BE49-F238E27FC236}">
                  <a16:creationId xmlns:a16="http://schemas.microsoft.com/office/drawing/2014/main" id="{0081E692-5B60-EE4D-43BC-86EFDAD23B10}"/>
                </a:ext>
              </a:extLst>
            </p:cNvPr>
            <p:cNvSpPr/>
            <p:nvPr/>
          </p:nvSpPr>
          <p:spPr>
            <a:xfrm>
              <a:off x="1494153" y="515012"/>
              <a:ext cx="598161" cy="365542"/>
            </a:xfrm>
            <a:custGeom>
              <a:avLst/>
              <a:gdLst>
                <a:gd name="connsiteX0" fmla="*/ 0 w 598161"/>
                <a:gd name="connsiteY0" fmla="*/ 0 h 365542"/>
                <a:gd name="connsiteX1" fmla="*/ 0 w 598161"/>
                <a:gd name="connsiteY1" fmla="*/ 99694 h 365542"/>
                <a:gd name="connsiteX2" fmla="*/ 0 w 598161"/>
                <a:gd name="connsiteY2" fmla="*/ 299081 h 365542"/>
                <a:gd name="connsiteX3" fmla="*/ 66462 w 598161"/>
                <a:gd name="connsiteY3" fmla="*/ 365543 h 365542"/>
                <a:gd name="connsiteX4" fmla="*/ 531699 w 598161"/>
                <a:gd name="connsiteY4" fmla="*/ 365543 h 365542"/>
                <a:gd name="connsiteX5" fmla="*/ 598161 w 598161"/>
                <a:gd name="connsiteY5" fmla="*/ 299081 h 365542"/>
                <a:gd name="connsiteX6" fmla="*/ 598161 w 598161"/>
                <a:gd name="connsiteY6" fmla="*/ 99694 h 365542"/>
                <a:gd name="connsiteX7" fmla="*/ 598161 w 598161"/>
                <a:gd name="connsiteY7" fmla="*/ 0 h 365542"/>
                <a:gd name="connsiteX8" fmla="*/ 0 w 598161"/>
                <a:gd name="connsiteY8" fmla="*/ 0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0"/>
                  </a:moveTo>
                  <a:lnTo>
                    <a:pt x="0" y="99694"/>
                  </a:lnTo>
                  <a:lnTo>
                    <a:pt x="0" y="299081"/>
                  </a:lnTo>
                  <a:cubicBezTo>
                    <a:pt x="0" y="335801"/>
                    <a:pt x="29755" y="365543"/>
                    <a:pt x="66462" y="365543"/>
                  </a:cubicBezTo>
                  <a:lnTo>
                    <a:pt x="531699" y="365543"/>
                  </a:lnTo>
                  <a:cubicBezTo>
                    <a:pt x="568419" y="365543"/>
                    <a:pt x="598161" y="335801"/>
                    <a:pt x="598161" y="299081"/>
                  </a:cubicBez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53" name="Serbest Form: Şekil 52">
              <a:extLst>
                <a:ext uri="{FF2B5EF4-FFF2-40B4-BE49-F238E27FC236}">
                  <a16:creationId xmlns:a16="http://schemas.microsoft.com/office/drawing/2014/main" id="{9700E7EF-432C-EB2B-200B-E5A2BB15A99A}"/>
                </a:ext>
              </a:extLst>
            </p:cNvPr>
            <p:cNvSpPr/>
            <p:nvPr/>
          </p:nvSpPr>
          <p:spPr>
            <a:xfrm>
              <a:off x="1959390" y="714133"/>
              <a:ext cx="99692" cy="99693"/>
            </a:xfrm>
            <a:custGeom>
              <a:avLst/>
              <a:gdLst>
                <a:gd name="connsiteX0" fmla="*/ 99696 w 99692"/>
                <a:gd name="connsiteY0" fmla="*/ 50107 h 99693"/>
                <a:gd name="connsiteX1" fmla="*/ 49584 w 99692"/>
                <a:gd name="connsiteY1" fmla="*/ 99687 h 99693"/>
                <a:gd name="connsiteX2" fmla="*/ 4 w 99692"/>
                <a:gd name="connsiteY2" fmla="*/ 49575 h 99693"/>
                <a:gd name="connsiteX3" fmla="*/ 50116 w 99692"/>
                <a:gd name="connsiteY3" fmla="*/ -5 h 99693"/>
                <a:gd name="connsiteX4" fmla="*/ 99696 w 99692"/>
                <a:gd name="connsiteY4" fmla="*/ 49575 h 99693"/>
                <a:gd name="connsiteX5" fmla="*/ 49849 w 99692"/>
                <a:gd name="connsiteY5" fmla="*/ 50107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7"/>
                  </a:moveTo>
                  <a:cubicBezTo>
                    <a:pt x="99549" y="77636"/>
                    <a:pt x="77113" y="99834"/>
                    <a:pt x="49584" y="99687"/>
                  </a:cubicBezTo>
                  <a:cubicBezTo>
                    <a:pt x="22055" y="99540"/>
                    <a:pt x="-143" y="77104"/>
                    <a:pt x="4" y="49575"/>
                  </a:cubicBezTo>
                  <a:cubicBezTo>
                    <a:pt x="151" y="22046"/>
                    <a:pt x="22586" y="-152"/>
                    <a:pt x="50116" y="-5"/>
                  </a:cubicBezTo>
                  <a:cubicBezTo>
                    <a:pt x="77437" y="140"/>
                    <a:pt x="99550" y="22253"/>
                    <a:pt x="99696" y="49575"/>
                  </a:cubicBezTo>
                  <a:lnTo>
                    <a:pt x="49849" y="50107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54" name="Serbest Form: Şekil 53">
              <a:extLst>
                <a:ext uri="{FF2B5EF4-FFF2-40B4-BE49-F238E27FC236}">
                  <a16:creationId xmlns:a16="http://schemas.microsoft.com/office/drawing/2014/main" id="{8BB7896A-0A50-4B10-84C9-608732B1B69F}"/>
                </a:ext>
              </a:extLst>
            </p:cNvPr>
            <p:cNvSpPr/>
            <p:nvPr/>
          </p:nvSpPr>
          <p:spPr>
            <a:xfrm>
              <a:off x="1494153" y="348857"/>
              <a:ext cx="598161" cy="498467"/>
            </a:xfrm>
            <a:custGeom>
              <a:avLst/>
              <a:gdLst>
                <a:gd name="connsiteX0" fmla="*/ 0 w 598161"/>
                <a:gd name="connsiteY0" fmla="*/ -1028 h 498467"/>
                <a:gd name="connsiteX1" fmla="*/ 0 w 598161"/>
                <a:gd name="connsiteY1" fmla="*/ 98665 h 498467"/>
                <a:gd name="connsiteX2" fmla="*/ 0 w 598161"/>
                <a:gd name="connsiteY2" fmla="*/ 231590 h 498467"/>
                <a:gd name="connsiteX3" fmla="*/ 0 w 598161"/>
                <a:gd name="connsiteY3" fmla="*/ 430977 h 498467"/>
                <a:gd name="connsiteX4" fmla="*/ 66462 w 598161"/>
                <a:gd name="connsiteY4" fmla="*/ 497439 h 498467"/>
                <a:gd name="connsiteX5" fmla="*/ 531699 w 598161"/>
                <a:gd name="connsiteY5" fmla="*/ 497439 h 498467"/>
                <a:gd name="connsiteX6" fmla="*/ 598161 w 598161"/>
                <a:gd name="connsiteY6" fmla="*/ 430977 h 498467"/>
                <a:gd name="connsiteX7" fmla="*/ 598161 w 598161"/>
                <a:gd name="connsiteY7" fmla="*/ 231590 h 498467"/>
                <a:gd name="connsiteX8" fmla="*/ 598161 w 598161"/>
                <a:gd name="connsiteY8" fmla="*/ 98665 h 498467"/>
                <a:gd name="connsiteX9" fmla="*/ 598161 w 598161"/>
                <a:gd name="connsiteY9" fmla="*/ -1028 h 498467"/>
                <a:gd name="connsiteX10" fmla="*/ 0 w 598161"/>
                <a:gd name="connsiteY10" fmla="*/ -1028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-1028"/>
                  </a:moveTo>
                  <a:lnTo>
                    <a:pt x="0" y="98665"/>
                  </a:lnTo>
                  <a:lnTo>
                    <a:pt x="0" y="231590"/>
                  </a:lnTo>
                  <a:lnTo>
                    <a:pt x="0" y="430977"/>
                  </a:lnTo>
                  <a:cubicBezTo>
                    <a:pt x="0" y="467530"/>
                    <a:pt x="29755" y="497439"/>
                    <a:pt x="66462" y="497439"/>
                  </a:cubicBezTo>
                  <a:lnTo>
                    <a:pt x="531699" y="497439"/>
                  </a:lnTo>
                  <a:cubicBezTo>
                    <a:pt x="568419" y="497439"/>
                    <a:pt x="598161" y="467530"/>
                    <a:pt x="598161" y="430977"/>
                  </a:cubicBezTo>
                  <a:lnTo>
                    <a:pt x="598161" y="231590"/>
                  </a:ln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55" name="Serbest Form: Şekil 54">
              <a:extLst>
                <a:ext uri="{FF2B5EF4-FFF2-40B4-BE49-F238E27FC236}">
                  <a16:creationId xmlns:a16="http://schemas.microsoft.com/office/drawing/2014/main" id="{893921EC-C576-AC01-C489-7318BEA86707}"/>
                </a:ext>
              </a:extLst>
            </p:cNvPr>
            <p:cNvSpPr/>
            <p:nvPr/>
          </p:nvSpPr>
          <p:spPr>
            <a:xfrm>
              <a:off x="1494153" y="348857"/>
              <a:ext cx="598161" cy="465236"/>
            </a:xfrm>
            <a:custGeom>
              <a:avLst/>
              <a:gdLst>
                <a:gd name="connsiteX0" fmla="*/ 0 w 598161"/>
                <a:gd name="connsiteY0" fmla="*/ -1028 h 465236"/>
                <a:gd name="connsiteX1" fmla="*/ 0 w 598161"/>
                <a:gd name="connsiteY1" fmla="*/ 65434 h 465236"/>
                <a:gd name="connsiteX2" fmla="*/ 0 w 598161"/>
                <a:gd name="connsiteY2" fmla="*/ 198359 h 465236"/>
                <a:gd name="connsiteX3" fmla="*/ 0 w 598161"/>
                <a:gd name="connsiteY3" fmla="*/ 397746 h 465236"/>
                <a:gd name="connsiteX4" fmla="*/ 66462 w 598161"/>
                <a:gd name="connsiteY4" fmla="*/ 464208 h 465236"/>
                <a:gd name="connsiteX5" fmla="*/ 531699 w 598161"/>
                <a:gd name="connsiteY5" fmla="*/ 464208 h 465236"/>
                <a:gd name="connsiteX6" fmla="*/ 598161 w 598161"/>
                <a:gd name="connsiteY6" fmla="*/ 397746 h 465236"/>
                <a:gd name="connsiteX7" fmla="*/ 598161 w 598161"/>
                <a:gd name="connsiteY7" fmla="*/ 198359 h 465236"/>
                <a:gd name="connsiteX8" fmla="*/ 598161 w 598161"/>
                <a:gd name="connsiteY8" fmla="*/ 65434 h 465236"/>
                <a:gd name="connsiteX9" fmla="*/ 598161 w 598161"/>
                <a:gd name="connsiteY9" fmla="*/ -1028 h 465236"/>
                <a:gd name="connsiteX10" fmla="*/ 0 w 598161"/>
                <a:gd name="connsiteY10" fmla="*/ -1028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-1028"/>
                  </a:moveTo>
                  <a:lnTo>
                    <a:pt x="0" y="65434"/>
                  </a:lnTo>
                  <a:lnTo>
                    <a:pt x="0" y="198359"/>
                  </a:lnTo>
                  <a:lnTo>
                    <a:pt x="0" y="397746"/>
                  </a:lnTo>
                  <a:cubicBezTo>
                    <a:pt x="0" y="434299"/>
                    <a:pt x="29755" y="464208"/>
                    <a:pt x="66462" y="464208"/>
                  </a:cubicBezTo>
                  <a:lnTo>
                    <a:pt x="531699" y="464208"/>
                  </a:lnTo>
                  <a:cubicBezTo>
                    <a:pt x="568419" y="464208"/>
                    <a:pt x="598161" y="434299"/>
                    <a:pt x="598161" y="397746"/>
                  </a:cubicBezTo>
                  <a:lnTo>
                    <a:pt x="598161" y="198359"/>
                  </a:lnTo>
                  <a:lnTo>
                    <a:pt x="598161" y="65434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56" name="Serbest Form: Şekil 55">
              <a:extLst>
                <a:ext uri="{FF2B5EF4-FFF2-40B4-BE49-F238E27FC236}">
                  <a16:creationId xmlns:a16="http://schemas.microsoft.com/office/drawing/2014/main" id="{BFD82F8F-EB15-4B02-1321-0E7479478BCB}"/>
                </a:ext>
              </a:extLst>
            </p:cNvPr>
            <p:cNvSpPr/>
            <p:nvPr/>
          </p:nvSpPr>
          <p:spPr>
            <a:xfrm>
              <a:off x="1494153" y="348857"/>
              <a:ext cx="598161" cy="365542"/>
            </a:xfrm>
            <a:custGeom>
              <a:avLst/>
              <a:gdLst>
                <a:gd name="connsiteX0" fmla="*/ 0 w 598161"/>
                <a:gd name="connsiteY0" fmla="*/ -1028 h 365542"/>
                <a:gd name="connsiteX1" fmla="*/ 0 w 598161"/>
                <a:gd name="connsiteY1" fmla="*/ 98665 h 365542"/>
                <a:gd name="connsiteX2" fmla="*/ 0 w 598161"/>
                <a:gd name="connsiteY2" fmla="*/ 298052 h 365542"/>
                <a:gd name="connsiteX3" fmla="*/ 66462 w 598161"/>
                <a:gd name="connsiteY3" fmla="*/ 364514 h 365542"/>
                <a:gd name="connsiteX4" fmla="*/ 531699 w 598161"/>
                <a:gd name="connsiteY4" fmla="*/ 364514 h 365542"/>
                <a:gd name="connsiteX5" fmla="*/ 598161 w 598161"/>
                <a:gd name="connsiteY5" fmla="*/ 298052 h 365542"/>
                <a:gd name="connsiteX6" fmla="*/ 598161 w 598161"/>
                <a:gd name="connsiteY6" fmla="*/ 98665 h 365542"/>
                <a:gd name="connsiteX7" fmla="*/ 598161 w 598161"/>
                <a:gd name="connsiteY7" fmla="*/ -1028 h 365542"/>
                <a:gd name="connsiteX8" fmla="*/ 0 w 598161"/>
                <a:gd name="connsiteY8" fmla="*/ -1028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-1028"/>
                  </a:moveTo>
                  <a:lnTo>
                    <a:pt x="0" y="98665"/>
                  </a:lnTo>
                  <a:lnTo>
                    <a:pt x="0" y="298052"/>
                  </a:lnTo>
                  <a:cubicBezTo>
                    <a:pt x="0" y="334606"/>
                    <a:pt x="29755" y="364514"/>
                    <a:pt x="66462" y="364514"/>
                  </a:cubicBezTo>
                  <a:lnTo>
                    <a:pt x="531699" y="364514"/>
                  </a:lnTo>
                  <a:cubicBezTo>
                    <a:pt x="568419" y="364514"/>
                    <a:pt x="598161" y="334606"/>
                    <a:pt x="598161" y="298052"/>
                  </a:cubicBez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57" name="Serbest Form: Şekil 56">
              <a:extLst>
                <a:ext uri="{FF2B5EF4-FFF2-40B4-BE49-F238E27FC236}">
                  <a16:creationId xmlns:a16="http://schemas.microsoft.com/office/drawing/2014/main" id="{5A1C7F5C-8310-B869-FCC8-AF84221FE3E5}"/>
                </a:ext>
              </a:extLst>
            </p:cNvPr>
            <p:cNvSpPr/>
            <p:nvPr/>
          </p:nvSpPr>
          <p:spPr>
            <a:xfrm>
              <a:off x="1959390" y="547977"/>
              <a:ext cx="99692" cy="99693"/>
            </a:xfrm>
            <a:custGeom>
              <a:avLst/>
              <a:gdLst>
                <a:gd name="connsiteX0" fmla="*/ 99696 w 99692"/>
                <a:gd name="connsiteY0" fmla="*/ 50102 h 99693"/>
                <a:gd name="connsiteX1" fmla="*/ 49584 w 99692"/>
                <a:gd name="connsiteY1" fmla="*/ 99682 h 99693"/>
                <a:gd name="connsiteX2" fmla="*/ 4 w 99692"/>
                <a:gd name="connsiteY2" fmla="*/ 49570 h 99693"/>
                <a:gd name="connsiteX3" fmla="*/ 50116 w 99692"/>
                <a:gd name="connsiteY3" fmla="*/ -10 h 99693"/>
                <a:gd name="connsiteX4" fmla="*/ 99696 w 99692"/>
                <a:gd name="connsiteY4" fmla="*/ 49570 h 99693"/>
                <a:gd name="connsiteX5" fmla="*/ 49849 w 99692"/>
                <a:gd name="connsiteY5" fmla="*/ 5010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2"/>
                  </a:moveTo>
                  <a:cubicBezTo>
                    <a:pt x="99549" y="77631"/>
                    <a:pt x="77113" y="99829"/>
                    <a:pt x="49584" y="99682"/>
                  </a:cubicBezTo>
                  <a:cubicBezTo>
                    <a:pt x="22055" y="99535"/>
                    <a:pt x="-143" y="77099"/>
                    <a:pt x="4" y="49570"/>
                  </a:cubicBezTo>
                  <a:cubicBezTo>
                    <a:pt x="151" y="22041"/>
                    <a:pt x="22586" y="-157"/>
                    <a:pt x="50116" y="-10"/>
                  </a:cubicBezTo>
                  <a:cubicBezTo>
                    <a:pt x="77437" y="135"/>
                    <a:pt x="99550" y="22248"/>
                    <a:pt x="99696" y="49570"/>
                  </a:cubicBezTo>
                  <a:lnTo>
                    <a:pt x="49849" y="5010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58" name="Serbest Form: Şekil 57">
              <a:extLst>
                <a:ext uri="{FF2B5EF4-FFF2-40B4-BE49-F238E27FC236}">
                  <a16:creationId xmlns:a16="http://schemas.microsoft.com/office/drawing/2014/main" id="{E09BEA85-A83F-4FE8-F7FB-D12786ABEA29}"/>
                </a:ext>
              </a:extLst>
            </p:cNvPr>
            <p:cNvSpPr/>
            <p:nvPr/>
          </p:nvSpPr>
          <p:spPr>
            <a:xfrm>
              <a:off x="1494153" y="382087"/>
              <a:ext cx="598161" cy="299080"/>
            </a:xfrm>
            <a:custGeom>
              <a:avLst/>
              <a:gdLst>
                <a:gd name="connsiteX0" fmla="*/ 0 w 598161"/>
                <a:gd name="connsiteY0" fmla="*/ 0 h 299080"/>
                <a:gd name="connsiteX1" fmla="*/ 0 w 598161"/>
                <a:gd name="connsiteY1" fmla="*/ 33231 h 299080"/>
                <a:gd name="connsiteX2" fmla="*/ 0 w 598161"/>
                <a:gd name="connsiteY2" fmla="*/ 232618 h 299080"/>
                <a:gd name="connsiteX3" fmla="*/ 66462 w 598161"/>
                <a:gd name="connsiteY3" fmla="*/ 299081 h 299080"/>
                <a:gd name="connsiteX4" fmla="*/ 531699 w 598161"/>
                <a:gd name="connsiteY4" fmla="*/ 299081 h 299080"/>
                <a:gd name="connsiteX5" fmla="*/ 598161 w 598161"/>
                <a:gd name="connsiteY5" fmla="*/ 232618 h 299080"/>
                <a:gd name="connsiteX6" fmla="*/ 598161 w 598161"/>
                <a:gd name="connsiteY6" fmla="*/ 33231 h 299080"/>
                <a:gd name="connsiteX7" fmla="*/ 598161 w 598161"/>
                <a:gd name="connsiteY7" fmla="*/ 0 h 299080"/>
                <a:gd name="connsiteX8" fmla="*/ 0 w 598161"/>
                <a:gd name="connsiteY8" fmla="*/ 0 h 29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299080">
                  <a:moveTo>
                    <a:pt x="0" y="0"/>
                  </a:moveTo>
                  <a:lnTo>
                    <a:pt x="0" y="33231"/>
                  </a:lnTo>
                  <a:lnTo>
                    <a:pt x="0" y="232618"/>
                  </a:lnTo>
                  <a:cubicBezTo>
                    <a:pt x="0" y="269339"/>
                    <a:pt x="29755" y="299081"/>
                    <a:pt x="66462" y="299081"/>
                  </a:cubicBezTo>
                  <a:lnTo>
                    <a:pt x="531699" y="299081"/>
                  </a:lnTo>
                  <a:cubicBezTo>
                    <a:pt x="568419" y="299081"/>
                    <a:pt x="598161" y="269339"/>
                    <a:pt x="598161" y="232618"/>
                  </a:cubicBezTo>
                  <a:lnTo>
                    <a:pt x="598161" y="33231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59" name="Serbest Form: Şekil 58">
              <a:extLst>
                <a:ext uri="{FF2B5EF4-FFF2-40B4-BE49-F238E27FC236}">
                  <a16:creationId xmlns:a16="http://schemas.microsoft.com/office/drawing/2014/main" id="{1C885D0A-C630-F926-47AA-046A406E21D8}"/>
                </a:ext>
              </a:extLst>
            </p:cNvPr>
            <p:cNvSpPr/>
            <p:nvPr/>
          </p:nvSpPr>
          <p:spPr>
            <a:xfrm>
              <a:off x="1494153" y="382087"/>
              <a:ext cx="598161" cy="265849"/>
            </a:xfrm>
            <a:custGeom>
              <a:avLst/>
              <a:gdLst>
                <a:gd name="connsiteX0" fmla="*/ 0 w 598161"/>
                <a:gd name="connsiteY0" fmla="*/ 0 h 265849"/>
                <a:gd name="connsiteX1" fmla="*/ 0 w 598161"/>
                <a:gd name="connsiteY1" fmla="*/ 199387 h 265849"/>
                <a:gd name="connsiteX2" fmla="*/ 66462 w 598161"/>
                <a:gd name="connsiteY2" fmla="*/ 265849 h 265849"/>
                <a:gd name="connsiteX3" fmla="*/ 531699 w 598161"/>
                <a:gd name="connsiteY3" fmla="*/ 265849 h 265849"/>
                <a:gd name="connsiteX4" fmla="*/ 598161 w 598161"/>
                <a:gd name="connsiteY4" fmla="*/ 199387 h 265849"/>
                <a:gd name="connsiteX5" fmla="*/ 598161 w 598161"/>
                <a:gd name="connsiteY5" fmla="*/ 0 h 265849"/>
                <a:gd name="connsiteX6" fmla="*/ 0 w 598161"/>
                <a:gd name="connsiteY6" fmla="*/ 0 h 26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265849">
                  <a:moveTo>
                    <a:pt x="0" y="0"/>
                  </a:moveTo>
                  <a:lnTo>
                    <a:pt x="0" y="199387"/>
                  </a:lnTo>
                  <a:cubicBezTo>
                    <a:pt x="0" y="236107"/>
                    <a:pt x="29755" y="265849"/>
                    <a:pt x="66462" y="265849"/>
                  </a:cubicBezTo>
                  <a:lnTo>
                    <a:pt x="531699" y="265849"/>
                  </a:lnTo>
                  <a:cubicBezTo>
                    <a:pt x="568419" y="265849"/>
                    <a:pt x="598161" y="236107"/>
                    <a:pt x="598161" y="199387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60" name="Serbest Form: Şekil 59">
              <a:extLst>
                <a:ext uri="{FF2B5EF4-FFF2-40B4-BE49-F238E27FC236}">
                  <a16:creationId xmlns:a16="http://schemas.microsoft.com/office/drawing/2014/main" id="{F8A3DF4D-4EFA-8951-0D99-27493A9578C0}"/>
                </a:ext>
              </a:extLst>
            </p:cNvPr>
            <p:cNvSpPr/>
            <p:nvPr/>
          </p:nvSpPr>
          <p:spPr>
            <a:xfrm>
              <a:off x="1494153" y="382087"/>
              <a:ext cx="598161" cy="166155"/>
            </a:xfrm>
            <a:custGeom>
              <a:avLst/>
              <a:gdLst>
                <a:gd name="connsiteX0" fmla="*/ 0 w 598161"/>
                <a:gd name="connsiteY0" fmla="*/ 0 h 166155"/>
                <a:gd name="connsiteX1" fmla="*/ 0 w 598161"/>
                <a:gd name="connsiteY1" fmla="*/ 99694 h 166155"/>
                <a:gd name="connsiteX2" fmla="*/ 66462 w 598161"/>
                <a:gd name="connsiteY2" fmla="*/ 166156 h 166155"/>
                <a:gd name="connsiteX3" fmla="*/ 531699 w 598161"/>
                <a:gd name="connsiteY3" fmla="*/ 166156 h 166155"/>
                <a:gd name="connsiteX4" fmla="*/ 598161 w 598161"/>
                <a:gd name="connsiteY4" fmla="*/ 99694 h 166155"/>
                <a:gd name="connsiteX5" fmla="*/ 598161 w 598161"/>
                <a:gd name="connsiteY5" fmla="*/ 0 h 166155"/>
                <a:gd name="connsiteX6" fmla="*/ 0 w 598161"/>
                <a:gd name="connsiteY6" fmla="*/ 0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0" y="0"/>
                  </a:moveTo>
                  <a:lnTo>
                    <a:pt x="0" y="99694"/>
                  </a:lnTo>
                  <a:cubicBezTo>
                    <a:pt x="0" y="136401"/>
                    <a:pt x="29755" y="166156"/>
                    <a:pt x="66462" y="166156"/>
                  </a:cubicBezTo>
                  <a:lnTo>
                    <a:pt x="531699" y="166156"/>
                  </a:lnTo>
                  <a:cubicBezTo>
                    <a:pt x="568419" y="166156"/>
                    <a:pt x="598161" y="136401"/>
                    <a:pt x="598161" y="99694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 dirty="0"/>
            </a:p>
          </p:txBody>
        </p:sp>
        <p:sp>
          <p:nvSpPr>
            <p:cNvPr id="61" name="Serbest Form: Şekil 60">
              <a:extLst>
                <a:ext uri="{FF2B5EF4-FFF2-40B4-BE49-F238E27FC236}">
                  <a16:creationId xmlns:a16="http://schemas.microsoft.com/office/drawing/2014/main" id="{2171D8D6-7A39-4BF9-73CE-1FC0402DF6D5}"/>
                </a:ext>
              </a:extLst>
            </p:cNvPr>
            <p:cNvSpPr/>
            <p:nvPr/>
          </p:nvSpPr>
          <p:spPr>
            <a:xfrm>
              <a:off x="1494153" y="282394"/>
              <a:ext cx="598161" cy="166155"/>
            </a:xfrm>
            <a:custGeom>
              <a:avLst/>
              <a:gdLst>
                <a:gd name="connsiteX0" fmla="*/ 598161 w 598161"/>
                <a:gd name="connsiteY0" fmla="*/ 165127 h 166155"/>
                <a:gd name="connsiteX1" fmla="*/ 598161 w 598161"/>
                <a:gd name="connsiteY1" fmla="*/ 65434 h 166155"/>
                <a:gd name="connsiteX2" fmla="*/ 531699 w 598161"/>
                <a:gd name="connsiteY2" fmla="*/ -1028 h 166155"/>
                <a:gd name="connsiteX3" fmla="*/ 66462 w 598161"/>
                <a:gd name="connsiteY3" fmla="*/ -1028 h 166155"/>
                <a:gd name="connsiteX4" fmla="*/ 0 w 598161"/>
                <a:gd name="connsiteY4" fmla="*/ 65434 h 166155"/>
                <a:gd name="connsiteX5" fmla="*/ 0 w 598161"/>
                <a:gd name="connsiteY5" fmla="*/ 165127 h 166155"/>
                <a:gd name="connsiteX6" fmla="*/ 598161 w 598161"/>
                <a:gd name="connsiteY6" fmla="*/ 165127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598161" y="165127"/>
                  </a:moveTo>
                  <a:lnTo>
                    <a:pt x="598161" y="65434"/>
                  </a:lnTo>
                  <a:cubicBezTo>
                    <a:pt x="598161" y="28880"/>
                    <a:pt x="568419" y="-1028"/>
                    <a:pt x="531699" y="-1028"/>
                  </a:cubicBezTo>
                  <a:lnTo>
                    <a:pt x="66462" y="-1028"/>
                  </a:lnTo>
                  <a:cubicBezTo>
                    <a:pt x="29755" y="-1028"/>
                    <a:pt x="0" y="28880"/>
                    <a:pt x="0" y="65434"/>
                  </a:cubicBezTo>
                  <a:lnTo>
                    <a:pt x="0" y="165127"/>
                  </a:lnTo>
                  <a:lnTo>
                    <a:pt x="598161" y="165127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</p:grpSp>
      <p:cxnSp>
        <p:nvCxnSpPr>
          <p:cNvPr id="63" name="Düz Bağlayıcı 62">
            <a:extLst>
              <a:ext uri="{FF2B5EF4-FFF2-40B4-BE49-F238E27FC236}">
                <a16:creationId xmlns:a16="http://schemas.microsoft.com/office/drawing/2014/main" id="{80ACD30F-2265-7943-2C9D-C175BF8528C2}"/>
              </a:ext>
            </a:extLst>
          </p:cNvPr>
          <p:cNvCxnSpPr>
            <a:cxnSpLocks/>
            <a:stCxn id="66" idx="2"/>
            <a:endCxn id="35" idx="6"/>
          </p:cNvCxnSpPr>
          <p:nvPr/>
        </p:nvCxnSpPr>
        <p:spPr>
          <a:xfrm flipH="1">
            <a:off x="4014179" y="5772180"/>
            <a:ext cx="1791015" cy="494322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Düz Bağlayıcı 63">
            <a:extLst>
              <a:ext uri="{FF2B5EF4-FFF2-40B4-BE49-F238E27FC236}">
                <a16:creationId xmlns:a16="http://schemas.microsoft.com/office/drawing/2014/main" id="{A5E0760A-4335-73FC-E849-ECCC504F24A0}"/>
              </a:ext>
            </a:extLst>
          </p:cNvPr>
          <p:cNvCxnSpPr>
            <a:cxnSpLocks/>
            <a:stCxn id="66" idx="3"/>
            <a:endCxn id="36" idx="5"/>
          </p:cNvCxnSpPr>
          <p:nvPr/>
        </p:nvCxnSpPr>
        <p:spPr>
          <a:xfrm flipH="1">
            <a:off x="4014179" y="5772180"/>
            <a:ext cx="529570" cy="347474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up 64">
            <a:extLst>
              <a:ext uri="{FF2B5EF4-FFF2-40B4-BE49-F238E27FC236}">
                <a16:creationId xmlns:a16="http://schemas.microsoft.com/office/drawing/2014/main" id="{4C19D44E-E14B-8A7C-AAAA-48010FC56E99}"/>
              </a:ext>
            </a:extLst>
          </p:cNvPr>
          <p:cNvGrpSpPr/>
          <p:nvPr/>
        </p:nvGrpSpPr>
        <p:grpSpPr>
          <a:xfrm>
            <a:off x="4543749" y="5088288"/>
            <a:ext cx="1261445" cy="683892"/>
            <a:chOff x="5961549" y="3215452"/>
            <a:chExt cx="1933291" cy="683892"/>
          </a:xfrm>
        </p:grpSpPr>
        <p:sp>
          <p:nvSpPr>
            <p:cNvPr id="66" name="Rectangle 46">
              <a:extLst>
                <a:ext uri="{FF2B5EF4-FFF2-40B4-BE49-F238E27FC236}">
                  <a16:creationId xmlns:a16="http://schemas.microsoft.com/office/drawing/2014/main" id="{34B25F72-6E87-FD87-099A-977EB6694736}"/>
                </a:ext>
              </a:extLst>
            </p:cNvPr>
            <p:cNvSpPr/>
            <p:nvPr/>
          </p:nvSpPr>
          <p:spPr>
            <a:xfrm>
              <a:off x="5961549" y="3241240"/>
              <a:ext cx="1933291" cy="658104"/>
            </a:xfrm>
            <a:custGeom>
              <a:avLst/>
              <a:gdLst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706" h="4322956">
                  <a:moveTo>
                    <a:pt x="0" y="0"/>
                  </a:moveTo>
                  <a:lnTo>
                    <a:pt x="3918706" y="0"/>
                  </a:lnTo>
                  <a:lnTo>
                    <a:pt x="3918706" y="4322956"/>
                  </a:lnTo>
                  <a:lnTo>
                    <a:pt x="0" y="43229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Metin kutusu 66">
                  <a:extLst>
                    <a:ext uri="{FF2B5EF4-FFF2-40B4-BE49-F238E27FC236}">
                      <a16:creationId xmlns:a16="http://schemas.microsoft.com/office/drawing/2014/main" id="{69C44A64-0182-3341-D564-B39021BE1CF0}"/>
                    </a:ext>
                  </a:extLst>
                </p:cNvPr>
                <p:cNvSpPr txBox="1"/>
                <p:nvPr/>
              </p:nvSpPr>
              <p:spPr>
                <a:xfrm>
                  <a:off x="6046978" y="3215452"/>
                  <a:ext cx="1847862" cy="60638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𝑎𝑝</m:t>
                        </m:r>
                        <m:sSub>
                          <m:sSubPr>
                            <m:ctrlP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tr-TR" sz="32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7" name="Metin kutusu 66">
                  <a:extLst>
                    <a:ext uri="{FF2B5EF4-FFF2-40B4-BE49-F238E27FC236}">
                      <a16:creationId xmlns:a16="http://schemas.microsoft.com/office/drawing/2014/main" id="{69C44A64-0182-3341-D564-B39021BE1C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978" y="3215452"/>
                  <a:ext cx="1847862" cy="60638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6" name="Düz Bağlayıcı 75">
            <a:extLst>
              <a:ext uri="{FF2B5EF4-FFF2-40B4-BE49-F238E27FC236}">
                <a16:creationId xmlns:a16="http://schemas.microsoft.com/office/drawing/2014/main" id="{2B28917B-C1D8-DDA7-8B7A-97061EC5E349}"/>
              </a:ext>
            </a:extLst>
          </p:cNvPr>
          <p:cNvCxnSpPr>
            <a:cxnSpLocks/>
            <a:stCxn id="79" idx="2"/>
            <a:endCxn id="58" idx="3"/>
          </p:cNvCxnSpPr>
          <p:nvPr/>
        </p:nvCxnSpPr>
        <p:spPr>
          <a:xfrm>
            <a:off x="1209514" y="5651891"/>
            <a:ext cx="574951" cy="518226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Düz Bağlayıcı 76">
            <a:extLst>
              <a:ext uri="{FF2B5EF4-FFF2-40B4-BE49-F238E27FC236}">
                <a16:creationId xmlns:a16="http://schemas.microsoft.com/office/drawing/2014/main" id="{2D959AF4-E6EB-03DF-75B8-A4958592EB1F}"/>
              </a:ext>
            </a:extLst>
          </p:cNvPr>
          <p:cNvCxnSpPr>
            <a:cxnSpLocks/>
            <a:stCxn id="79" idx="3"/>
            <a:endCxn id="55" idx="4"/>
          </p:cNvCxnSpPr>
          <p:nvPr/>
        </p:nvCxnSpPr>
        <p:spPr>
          <a:xfrm>
            <a:off x="217699" y="5651891"/>
            <a:ext cx="1566766" cy="712509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up 77">
            <a:extLst>
              <a:ext uri="{FF2B5EF4-FFF2-40B4-BE49-F238E27FC236}">
                <a16:creationId xmlns:a16="http://schemas.microsoft.com/office/drawing/2014/main" id="{133EFE2C-4A40-04AC-8F29-CD89434A95C5}"/>
              </a:ext>
            </a:extLst>
          </p:cNvPr>
          <p:cNvGrpSpPr/>
          <p:nvPr/>
        </p:nvGrpSpPr>
        <p:grpSpPr>
          <a:xfrm>
            <a:off x="217699" y="4967999"/>
            <a:ext cx="991815" cy="683892"/>
            <a:chOff x="5961549" y="3215452"/>
            <a:chExt cx="1933291" cy="683892"/>
          </a:xfrm>
        </p:grpSpPr>
        <p:sp>
          <p:nvSpPr>
            <p:cNvPr id="79" name="Rectangle 46">
              <a:extLst>
                <a:ext uri="{FF2B5EF4-FFF2-40B4-BE49-F238E27FC236}">
                  <a16:creationId xmlns:a16="http://schemas.microsoft.com/office/drawing/2014/main" id="{B2378130-631D-2183-496B-293356C655F3}"/>
                </a:ext>
              </a:extLst>
            </p:cNvPr>
            <p:cNvSpPr/>
            <p:nvPr/>
          </p:nvSpPr>
          <p:spPr>
            <a:xfrm>
              <a:off x="5961549" y="3241240"/>
              <a:ext cx="1933291" cy="658104"/>
            </a:xfrm>
            <a:custGeom>
              <a:avLst/>
              <a:gdLst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706" h="4322956">
                  <a:moveTo>
                    <a:pt x="0" y="0"/>
                  </a:moveTo>
                  <a:lnTo>
                    <a:pt x="3918706" y="0"/>
                  </a:lnTo>
                  <a:lnTo>
                    <a:pt x="3918706" y="4322956"/>
                  </a:lnTo>
                  <a:lnTo>
                    <a:pt x="0" y="43229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Metin kutusu 79">
                  <a:extLst>
                    <a:ext uri="{FF2B5EF4-FFF2-40B4-BE49-F238E27FC236}">
                      <a16:creationId xmlns:a16="http://schemas.microsoft.com/office/drawing/2014/main" id="{966CF2BF-DEF3-B694-3490-505674E943E4}"/>
                    </a:ext>
                  </a:extLst>
                </p:cNvPr>
                <p:cNvSpPr txBox="1"/>
                <p:nvPr/>
              </p:nvSpPr>
              <p:spPr>
                <a:xfrm>
                  <a:off x="6046977" y="3215452"/>
                  <a:ext cx="1847863" cy="60638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tr-TR" sz="32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0" name="Metin kutusu 79">
                  <a:extLst>
                    <a:ext uri="{FF2B5EF4-FFF2-40B4-BE49-F238E27FC236}">
                      <a16:creationId xmlns:a16="http://schemas.microsoft.com/office/drawing/2014/main" id="{966CF2BF-DEF3-B694-3490-505674E943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977" y="3215452"/>
                  <a:ext cx="1847863" cy="60638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3" name="Düz Bağlayıcı 7">
            <a:extLst>
              <a:ext uri="{FF2B5EF4-FFF2-40B4-BE49-F238E27FC236}">
                <a16:creationId xmlns:a16="http://schemas.microsoft.com/office/drawing/2014/main" id="{8E8BD247-3B49-13D6-C2BA-51A27330A0E9}"/>
              </a:ext>
            </a:extLst>
          </p:cNvPr>
          <p:cNvCxnSpPr>
            <a:cxnSpLocks/>
            <a:stCxn id="26" idx="2"/>
            <a:endCxn id="67" idx="3"/>
          </p:cNvCxnSpPr>
          <p:nvPr/>
        </p:nvCxnSpPr>
        <p:spPr>
          <a:xfrm>
            <a:off x="5467524" y="1732666"/>
            <a:ext cx="337670" cy="3658814"/>
          </a:xfrm>
          <a:prstGeom prst="bentConnector3">
            <a:avLst>
              <a:gd name="adj1" fmla="val 167699"/>
            </a:avLst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60">
            <a:extLst>
              <a:ext uri="{FF2B5EF4-FFF2-40B4-BE49-F238E27FC236}">
                <a16:creationId xmlns:a16="http://schemas.microsoft.com/office/drawing/2014/main" id="{C026856E-4425-7790-8580-9FD888CD87D3}"/>
              </a:ext>
            </a:extLst>
          </p:cNvPr>
          <p:cNvCxnSpPr>
            <a:cxnSpLocks/>
          </p:cNvCxnSpPr>
          <p:nvPr/>
        </p:nvCxnSpPr>
        <p:spPr bwMode="auto">
          <a:xfrm>
            <a:off x="2116753" y="2940683"/>
            <a:ext cx="1701209" cy="0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Metin kutusu 88">
                <a:extLst>
                  <a:ext uri="{FF2B5EF4-FFF2-40B4-BE49-F238E27FC236}">
                    <a16:creationId xmlns:a16="http://schemas.microsoft.com/office/drawing/2014/main" id="{F7E591B3-B2AC-660B-980B-C6BCC7F99453}"/>
                  </a:ext>
                </a:extLst>
              </p:cNvPr>
              <p:cNvSpPr txBox="1"/>
              <p:nvPr/>
            </p:nvSpPr>
            <p:spPr>
              <a:xfrm>
                <a:off x="2347185" y="2905093"/>
                <a:ext cx="1225476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Metin kutusu 88">
                <a:extLst>
                  <a:ext uri="{FF2B5EF4-FFF2-40B4-BE49-F238E27FC236}">
                    <a16:creationId xmlns:a16="http://schemas.microsoft.com/office/drawing/2014/main" id="{F7E591B3-B2AC-660B-980B-C6BCC7F99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185" y="2905093"/>
                <a:ext cx="1225476" cy="3815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Metin kutusu 89">
            <a:extLst>
              <a:ext uri="{FF2B5EF4-FFF2-40B4-BE49-F238E27FC236}">
                <a16:creationId xmlns:a16="http://schemas.microsoft.com/office/drawing/2014/main" id="{6C47B362-C815-8AB5-F65D-DBAF6FE85732}"/>
              </a:ext>
            </a:extLst>
          </p:cNvPr>
          <p:cNvSpPr txBox="1"/>
          <p:nvPr/>
        </p:nvSpPr>
        <p:spPr>
          <a:xfrm>
            <a:off x="74025" y="4371708"/>
            <a:ext cx="58972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96" indent="0">
              <a:buNone/>
            </a:pPr>
            <a:r>
              <a:rPr lang="tr-TR" sz="2000" dirty="0">
                <a:latin typeface="IBM Plex Sans" panose="020B0503050203000203" pitchFamily="34" charset="0"/>
              </a:rPr>
              <a:t>Is </a:t>
            </a:r>
            <a:r>
              <a:rPr lang="tr-TR" sz="2000" dirty="0" err="1">
                <a:latin typeface="IBM Plex Sans" panose="020B0503050203000203" pitchFamily="34" charset="0"/>
              </a:rPr>
              <a:t>Bob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allowed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to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spend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from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Alice’s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account</a:t>
            </a:r>
            <a:r>
              <a:rPr lang="tr-TR" sz="2000" dirty="0">
                <a:latin typeface="IBM Plex Sans" panose="020B0503050203000203" pitchFamily="34" charset="0"/>
              </a:rPr>
              <a:t>?</a:t>
            </a:r>
          </a:p>
        </p:txBody>
      </p:sp>
      <p:sp>
        <p:nvSpPr>
          <p:cNvPr id="91" name="Rectangle 46">
            <a:extLst>
              <a:ext uri="{FF2B5EF4-FFF2-40B4-BE49-F238E27FC236}">
                <a16:creationId xmlns:a16="http://schemas.microsoft.com/office/drawing/2014/main" id="{EB2EA584-67C5-C27A-0DCB-47EAC737DAB3}"/>
              </a:ext>
            </a:extLst>
          </p:cNvPr>
          <p:cNvSpPr/>
          <p:nvPr/>
        </p:nvSpPr>
        <p:spPr>
          <a:xfrm>
            <a:off x="3671430" y="4355344"/>
            <a:ext cx="1989466" cy="434407"/>
          </a:xfrm>
          <a:custGeom>
            <a:avLst/>
            <a:gdLst>
              <a:gd name="connsiteX0" fmla="*/ 0 w 1785106"/>
              <a:gd name="connsiteY0" fmla="*/ 0 h 2196518"/>
              <a:gd name="connsiteX1" fmla="*/ 1785106 w 1785106"/>
              <a:gd name="connsiteY1" fmla="*/ 0 h 2196518"/>
              <a:gd name="connsiteX2" fmla="*/ 1785106 w 1785106"/>
              <a:gd name="connsiteY2" fmla="*/ 2196518 h 2196518"/>
              <a:gd name="connsiteX3" fmla="*/ 0 w 1785106"/>
              <a:gd name="connsiteY3" fmla="*/ 2196518 h 2196518"/>
              <a:gd name="connsiteX4" fmla="*/ 0 w 1785106"/>
              <a:gd name="connsiteY4" fmla="*/ 0 h 2196518"/>
              <a:gd name="connsiteX0" fmla="*/ 0 w 1785106"/>
              <a:gd name="connsiteY0" fmla="*/ 0 h 2196518"/>
              <a:gd name="connsiteX1" fmla="*/ 1785106 w 1785106"/>
              <a:gd name="connsiteY1" fmla="*/ 0 h 2196518"/>
              <a:gd name="connsiteX2" fmla="*/ 1785106 w 1785106"/>
              <a:gd name="connsiteY2" fmla="*/ 2196518 h 2196518"/>
              <a:gd name="connsiteX3" fmla="*/ 0 w 1785106"/>
              <a:gd name="connsiteY3" fmla="*/ 2196518 h 2196518"/>
              <a:gd name="connsiteX4" fmla="*/ 0 w 1785106"/>
              <a:gd name="connsiteY4" fmla="*/ 0 h 2196518"/>
              <a:gd name="connsiteX0" fmla="*/ 0 w 1785106"/>
              <a:gd name="connsiteY0" fmla="*/ 0 h 2196518"/>
              <a:gd name="connsiteX1" fmla="*/ 1785106 w 1785106"/>
              <a:gd name="connsiteY1" fmla="*/ 0 h 2196518"/>
              <a:gd name="connsiteX2" fmla="*/ 1785106 w 1785106"/>
              <a:gd name="connsiteY2" fmla="*/ 2196518 h 2196518"/>
              <a:gd name="connsiteX3" fmla="*/ 0 w 1785106"/>
              <a:gd name="connsiteY3" fmla="*/ 2196518 h 2196518"/>
              <a:gd name="connsiteX4" fmla="*/ 0 w 1785106"/>
              <a:gd name="connsiteY4" fmla="*/ 0 h 2196518"/>
              <a:gd name="connsiteX0" fmla="*/ 0 w 1785106"/>
              <a:gd name="connsiteY0" fmla="*/ 0 h 2196518"/>
              <a:gd name="connsiteX1" fmla="*/ 1785106 w 1785106"/>
              <a:gd name="connsiteY1" fmla="*/ 0 h 2196518"/>
              <a:gd name="connsiteX2" fmla="*/ 1785106 w 1785106"/>
              <a:gd name="connsiteY2" fmla="*/ 2196518 h 2196518"/>
              <a:gd name="connsiteX3" fmla="*/ 0 w 1785106"/>
              <a:gd name="connsiteY3" fmla="*/ 2196518 h 2196518"/>
              <a:gd name="connsiteX4" fmla="*/ 0 w 1785106"/>
              <a:gd name="connsiteY4" fmla="*/ 0 h 2196518"/>
              <a:gd name="connsiteX0" fmla="*/ 0 w 1785106"/>
              <a:gd name="connsiteY0" fmla="*/ 0 h 2196518"/>
              <a:gd name="connsiteX1" fmla="*/ 1785106 w 1785106"/>
              <a:gd name="connsiteY1" fmla="*/ 0 h 2196518"/>
              <a:gd name="connsiteX2" fmla="*/ 1785106 w 1785106"/>
              <a:gd name="connsiteY2" fmla="*/ 2196518 h 2196518"/>
              <a:gd name="connsiteX3" fmla="*/ 0 w 1785106"/>
              <a:gd name="connsiteY3" fmla="*/ 2196518 h 2196518"/>
              <a:gd name="connsiteX4" fmla="*/ 0 w 1785106"/>
              <a:gd name="connsiteY4" fmla="*/ 0 h 2196518"/>
              <a:gd name="connsiteX0" fmla="*/ 0 w 1785106"/>
              <a:gd name="connsiteY0" fmla="*/ 0 h 2196518"/>
              <a:gd name="connsiteX1" fmla="*/ 1785106 w 1785106"/>
              <a:gd name="connsiteY1" fmla="*/ 0 h 2196518"/>
              <a:gd name="connsiteX2" fmla="*/ 1785106 w 1785106"/>
              <a:gd name="connsiteY2" fmla="*/ 2196518 h 2196518"/>
              <a:gd name="connsiteX3" fmla="*/ 0 w 1785106"/>
              <a:gd name="connsiteY3" fmla="*/ 2196518 h 2196518"/>
              <a:gd name="connsiteX4" fmla="*/ 0 w 1785106"/>
              <a:gd name="connsiteY4" fmla="*/ 0 h 219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5106" h="2196518">
                <a:moveTo>
                  <a:pt x="0" y="0"/>
                </a:moveTo>
                <a:lnTo>
                  <a:pt x="1785106" y="0"/>
                </a:lnTo>
                <a:lnTo>
                  <a:pt x="1785106" y="2196518"/>
                </a:lnTo>
                <a:lnTo>
                  <a:pt x="0" y="2196518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Düz Bağlayıcı 110">
            <a:extLst>
              <a:ext uri="{FF2B5EF4-FFF2-40B4-BE49-F238E27FC236}">
                <a16:creationId xmlns:a16="http://schemas.microsoft.com/office/drawing/2014/main" id="{7421D7E2-E1A3-D693-EF51-D087605D1B81}"/>
              </a:ext>
            </a:extLst>
          </p:cNvPr>
          <p:cNvCxnSpPr>
            <a:cxnSpLocks/>
            <a:stCxn id="80" idx="3"/>
            <a:endCxn id="91" idx="3"/>
          </p:cNvCxnSpPr>
          <p:nvPr/>
        </p:nvCxnSpPr>
        <p:spPr>
          <a:xfrm flipV="1">
            <a:off x="1209514" y="4789751"/>
            <a:ext cx="2461916" cy="481440"/>
          </a:xfrm>
          <a:prstGeom prst="bentConnector3">
            <a:avLst>
              <a:gd name="adj1" fmla="val 100012"/>
            </a:avLst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Metin kutusu 92">
            <a:extLst>
              <a:ext uri="{FF2B5EF4-FFF2-40B4-BE49-F238E27FC236}">
                <a16:creationId xmlns:a16="http://schemas.microsoft.com/office/drawing/2014/main" id="{512777CC-2BD1-708D-7B4C-5B25B2899210}"/>
              </a:ext>
            </a:extLst>
          </p:cNvPr>
          <p:cNvSpPr txBox="1"/>
          <p:nvPr/>
        </p:nvSpPr>
        <p:spPr>
          <a:xfrm>
            <a:off x="74025" y="3656839"/>
            <a:ext cx="58972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96" indent="0">
              <a:buNone/>
            </a:pPr>
            <a:r>
              <a:rPr lang="tr-TR" sz="2000" dirty="0">
                <a:latin typeface="IBM Plex Sans" panose="020B0503050203000203" pitchFamily="34" charset="0"/>
              </a:rPr>
              <a:t>Alice </a:t>
            </a:r>
            <a:r>
              <a:rPr lang="tr-TR" sz="2000" dirty="0" err="1">
                <a:latin typeface="IBM Plex Sans" panose="020B0503050203000203" pitchFamily="34" charset="0"/>
              </a:rPr>
              <a:t>and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Bob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are</a:t>
            </a:r>
            <a:r>
              <a:rPr lang="tr-TR" sz="2000" dirty="0">
                <a:latin typeface="IBM Plex Sans" panose="020B0503050203000203" pitchFamily="34" charset="0"/>
              </a:rPr>
              <a:t> not </a:t>
            </a:r>
            <a:r>
              <a:rPr lang="tr-TR" sz="2000" dirty="0" err="1">
                <a:latin typeface="IBM Plex Sans" panose="020B0503050203000203" pitchFamily="34" charset="0"/>
              </a:rPr>
              <a:t>allowed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to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spend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from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the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joint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account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without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each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other’s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permission</a:t>
            </a:r>
            <a:r>
              <a:rPr lang="tr-TR" sz="2000" dirty="0">
                <a:latin typeface="IBM Plex Sans" panose="020B0503050203000203" pitchFamily="34" charset="0"/>
              </a:rPr>
              <a:t>.</a:t>
            </a:r>
          </a:p>
        </p:txBody>
      </p:sp>
      <p:sp>
        <p:nvSpPr>
          <p:cNvPr id="104" name="Dikdörtgen 103">
            <a:extLst>
              <a:ext uri="{FF2B5EF4-FFF2-40B4-BE49-F238E27FC236}">
                <a16:creationId xmlns:a16="http://schemas.microsoft.com/office/drawing/2014/main" id="{A41776C6-96EB-65D1-1646-BA9A3BBF4DB8}"/>
              </a:ext>
            </a:extLst>
          </p:cNvPr>
          <p:cNvSpPr/>
          <p:nvPr/>
        </p:nvSpPr>
        <p:spPr>
          <a:xfrm>
            <a:off x="6937729" y="5171687"/>
            <a:ext cx="4384024" cy="1280161"/>
          </a:xfrm>
          <a:prstGeom prst="rect">
            <a:avLst/>
          </a:prstGeom>
          <a:solidFill>
            <a:schemeClr val="accent5">
              <a:alpha val="78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52396" indent="0">
              <a:buNone/>
            </a:pPr>
            <a:r>
              <a:rPr lang="tr-TR" sz="2000" dirty="0">
                <a:latin typeface="IBM Plex Sans" panose="020B0503050203000203" pitchFamily="34" charset="0"/>
              </a:rPr>
              <a:t>Is </a:t>
            </a:r>
            <a:r>
              <a:rPr lang="tr-TR" sz="2000" dirty="0" err="1">
                <a:latin typeface="IBM Plex Sans" panose="020B0503050203000203" pitchFamily="34" charset="0"/>
              </a:rPr>
              <a:t>Bob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allowed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to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spend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from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Alice’s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account</a:t>
            </a:r>
            <a:r>
              <a:rPr lang="tr-TR" sz="2000" dirty="0">
                <a:latin typeface="IBM Plex Sans" panose="020B0503050203000203" pitchFamily="34" charset="0"/>
              </a:rPr>
              <a:t>?</a:t>
            </a:r>
            <a:endParaRPr lang="en-US" sz="2000" dirty="0"/>
          </a:p>
          <a:p>
            <a:pPr marL="495296" indent="-342900">
              <a:buFont typeface="Wingdings" panose="05000000000000000000" pitchFamily="2" charset="2"/>
              <a:buChar char="v"/>
            </a:pPr>
            <a:r>
              <a:rPr lang="tr-TR" sz="2000" dirty="0" err="1">
                <a:latin typeface="IBM Plex Sans" panose="020B0503050203000203" pitchFamily="34" charset="0"/>
              </a:rPr>
              <a:t>Yes</a:t>
            </a:r>
            <a:r>
              <a:rPr lang="tr-TR" sz="2000" dirty="0">
                <a:latin typeface="IBM Plex Sans" panose="020B0503050203000203" pitchFamily="34" charset="0"/>
              </a:rPr>
              <a:t>, </a:t>
            </a:r>
            <a:r>
              <a:rPr lang="tr-TR" sz="2000" dirty="0" err="1">
                <a:latin typeface="IBM Plex Sans" panose="020B0503050203000203" pitchFamily="34" charset="0"/>
              </a:rPr>
              <a:t>with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the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weak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Unf</a:t>
            </a:r>
            <a:r>
              <a:rPr lang="tr-TR" sz="2000" dirty="0">
                <a:latin typeface="IBM Plex Sans" panose="020B0503050203000203" pitchFamily="34" charset="0"/>
              </a:rPr>
              <a:t>.</a:t>
            </a:r>
          </a:p>
          <a:p>
            <a:pPr marL="495296" indent="-342900">
              <a:buFont typeface="Wingdings" panose="05000000000000000000" pitchFamily="2" charset="2"/>
              <a:buChar char="v"/>
            </a:pPr>
            <a:r>
              <a:rPr lang="tr-TR" sz="2000" dirty="0">
                <a:latin typeface="IBM Plex Sans" panose="020B0503050203000203" pitchFamily="34" charset="0"/>
              </a:rPr>
              <a:t>No </a:t>
            </a:r>
            <a:r>
              <a:rPr lang="tr-TR" sz="2000" dirty="0" err="1">
                <a:latin typeface="IBM Plex Sans" panose="020B0503050203000203" pitchFamily="34" charset="0"/>
              </a:rPr>
              <a:t>with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the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Group</a:t>
            </a:r>
            <a:r>
              <a:rPr lang="tr-TR" sz="2000" dirty="0">
                <a:latin typeface="IBM Plex Sans" panose="020B0503050203000203" pitchFamily="34" charset="0"/>
              </a:rPr>
              <a:t> </a:t>
            </a:r>
            <a:r>
              <a:rPr lang="tr-TR" sz="2000" dirty="0" err="1">
                <a:latin typeface="IBM Plex Sans" panose="020B0503050203000203" pitchFamily="34" charset="0"/>
              </a:rPr>
              <a:t>Unf</a:t>
            </a:r>
            <a:r>
              <a:rPr lang="tr-TR" sz="2000" dirty="0">
                <a:latin typeface="IBM Plex Sans" panose="020B050305020300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9613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568575-BA76-BBD7-563E-805682D5F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Hardware </a:t>
            </a:r>
            <a:r>
              <a:rPr lang="tr-TR" dirty="0" err="1"/>
              <a:t>Tokens</a:t>
            </a:r>
            <a:endParaRPr lang="en-US" dirty="0"/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68A0F6D9-B4F2-E6AB-0869-8972C0A595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31</a:t>
            </a:fld>
            <a:endParaRPr lang="en"/>
          </a:p>
        </p:txBody>
      </p:sp>
      <p:sp>
        <p:nvSpPr>
          <p:cNvPr id="10" name="Rectangle 46">
            <a:extLst>
              <a:ext uri="{FF2B5EF4-FFF2-40B4-BE49-F238E27FC236}">
                <a16:creationId xmlns:a16="http://schemas.microsoft.com/office/drawing/2014/main" id="{F26B679F-1C55-09BE-2E0A-D3ACF701D112}"/>
              </a:ext>
            </a:extLst>
          </p:cNvPr>
          <p:cNvSpPr/>
          <p:nvPr/>
        </p:nvSpPr>
        <p:spPr>
          <a:xfrm>
            <a:off x="818474" y="1859136"/>
            <a:ext cx="4180307" cy="1445790"/>
          </a:xfrm>
          <a:prstGeom prst="rect">
            <a:avLst/>
          </a:prstGeom>
          <a:noFill/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46">
            <a:extLst>
              <a:ext uri="{FF2B5EF4-FFF2-40B4-BE49-F238E27FC236}">
                <a16:creationId xmlns:a16="http://schemas.microsoft.com/office/drawing/2014/main" id="{5B0791FD-5CEB-C028-0B86-D5CC52871244}"/>
              </a:ext>
            </a:extLst>
          </p:cNvPr>
          <p:cNvSpPr/>
          <p:nvPr/>
        </p:nvSpPr>
        <p:spPr>
          <a:xfrm>
            <a:off x="816747" y="3968824"/>
            <a:ext cx="4182034" cy="1445790"/>
          </a:xfrm>
          <a:prstGeom prst="rect">
            <a:avLst/>
          </a:prstGeom>
          <a:noFill/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Grafik 12" descr="İşlemci düz dolguyla">
            <a:extLst>
              <a:ext uri="{FF2B5EF4-FFF2-40B4-BE49-F238E27FC236}">
                <a16:creationId xmlns:a16="http://schemas.microsoft.com/office/drawing/2014/main" id="{54C2C387-0EA5-9169-36B8-6A70A4C15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610" y="4394716"/>
            <a:ext cx="713953" cy="713953"/>
          </a:xfrm>
          <a:prstGeom prst="rect">
            <a:avLst/>
          </a:prstGeom>
        </p:spPr>
      </p:pic>
      <p:pic>
        <p:nvPicPr>
          <p:cNvPr id="15" name="Grafik 14" descr="İnternet düz dolguyla">
            <a:extLst>
              <a:ext uri="{FF2B5EF4-FFF2-40B4-BE49-F238E27FC236}">
                <a16:creationId xmlns:a16="http://schemas.microsoft.com/office/drawing/2014/main" id="{CC26BA6A-51F1-23FA-435F-B063E3E59F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9856" y="2242470"/>
            <a:ext cx="715681" cy="715681"/>
          </a:xfrm>
          <a:prstGeom prst="rect">
            <a:avLst/>
          </a:prstGeom>
        </p:spPr>
      </p:pic>
      <p:sp>
        <p:nvSpPr>
          <p:cNvPr id="16" name="Rectangle 46">
            <a:extLst>
              <a:ext uri="{FF2B5EF4-FFF2-40B4-BE49-F238E27FC236}">
                <a16:creationId xmlns:a16="http://schemas.microsoft.com/office/drawing/2014/main" id="{4E782B62-F67C-EE8B-E537-8691D64416A7}"/>
              </a:ext>
            </a:extLst>
          </p:cNvPr>
          <p:cNvSpPr/>
          <p:nvPr/>
        </p:nvSpPr>
        <p:spPr>
          <a:xfrm>
            <a:off x="818475" y="5516676"/>
            <a:ext cx="2291741" cy="1030929"/>
          </a:xfrm>
          <a:prstGeom prst="rect">
            <a:avLst/>
          </a:prstGeom>
          <a:noFill/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fik 16" descr="İnternet düz dolguyla">
            <a:extLst>
              <a:ext uri="{FF2B5EF4-FFF2-40B4-BE49-F238E27FC236}">
                <a16:creationId xmlns:a16="http://schemas.microsoft.com/office/drawing/2014/main" id="{44258091-EA91-A7B2-4CFA-E3F5DE8037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9856" y="5689726"/>
            <a:ext cx="715681" cy="7156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Metin kutusu 17">
                <a:extLst>
                  <a:ext uri="{FF2B5EF4-FFF2-40B4-BE49-F238E27FC236}">
                    <a16:creationId xmlns:a16="http://schemas.microsoft.com/office/drawing/2014/main" id="{BCFE9AE9-7310-A042-CA83-018A191C804E}"/>
                  </a:ext>
                </a:extLst>
              </p:cNvPr>
              <p:cNvSpPr txBox="1"/>
              <p:nvPr/>
            </p:nvSpPr>
            <p:spPr>
              <a:xfrm>
                <a:off x="1639399" y="4394576"/>
                <a:ext cx="253672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𝐾𝑔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Metin kutusu 17">
                <a:extLst>
                  <a:ext uri="{FF2B5EF4-FFF2-40B4-BE49-F238E27FC236}">
                    <a16:creationId xmlns:a16="http://schemas.microsoft.com/office/drawing/2014/main" id="{BCFE9AE9-7310-A042-CA83-018A191C8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399" y="4394576"/>
                <a:ext cx="2536729" cy="400110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60">
            <a:extLst>
              <a:ext uri="{FF2B5EF4-FFF2-40B4-BE49-F238E27FC236}">
                <a16:creationId xmlns:a16="http://schemas.microsoft.com/office/drawing/2014/main" id="{C0702D84-3D70-FB78-22D3-D36C1DF40A89}"/>
              </a:ext>
            </a:extLst>
          </p:cNvPr>
          <p:cNvCxnSpPr>
            <a:cxnSpLocks/>
          </p:cNvCxnSpPr>
          <p:nvPr/>
        </p:nvCxnSpPr>
        <p:spPr bwMode="auto">
          <a:xfrm>
            <a:off x="1515192" y="3097492"/>
            <a:ext cx="0" cy="1107946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Metin kutusu 19">
                <a:extLst>
                  <a:ext uri="{FF2B5EF4-FFF2-40B4-BE49-F238E27FC236}">
                    <a16:creationId xmlns:a16="http://schemas.microsoft.com/office/drawing/2014/main" id="{1D02B9F0-90CE-7292-727B-87325D9C4851}"/>
                  </a:ext>
                </a:extLst>
              </p:cNvPr>
              <p:cNvSpPr txBox="1"/>
              <p:nvPr/>
            </p:nvSpPr>
            <p:spPr>
              <a:xfrm>
                <a:off x="476033" y="3466799"/>
                <a:ext cx="10546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tr-T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Metin kutusu 19">
                <a:extLst>
                  <a:ext uri="{FF2B5EF4-FFF2-40B4-BE49-F238E27FC236}">
                    <a16:creationId xmlns:a16="http://schemas.microsoft.com/office/drawing/2014/main" id="{1D02B9F0-90CE-7292-727B-87325D9C4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33" y="3466799"/>
                <a:ext cx="1054667" cy="369332"/>
              </a:xfrm>
              <a:prstGeom prst="rect">
                <a:avLst/>
              </a:prstGeom>
              <a:blipFill>
                <a:blip r:embed="rId9"/>
                <a:stretch>
                  <a:fillRect r="-231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Metin kutusu 20">
                <a:extLst>
                  <a:ext uri="{FF2B5EF4-FFF2-40B4-BE49-F238E27FC236}">
                    <a16:creationId xmlns:a16="http://schemas.microsoft.com/office/drawing/2014/main" id="{D3CE339B-2929-62C2-C763-51D12FE42222}"/>
                  </a:ext>
                </a:extLst>
              </p:cNvPr>
              <p:cNvSpPr txBox="1"/>
              <p:nvPr/>
            </p:nvSpPr>
            <p:spPr>
              <a:xfrm>
                <a:off x="1656589" y="2254184"/>
                <a:ext cx="271384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𝐾𝑔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Metin kutusu 20">
                <a:extLst>
                  <a:ext uri="{FF2B5EF4-FFF2-40B4-BE49-F238E27FC236}">
                    <a16:creationId xmlns:a16="http://schemas.microsoft.com/office/drawing/2014/main" id="{D3CE339B-2929-62C2-C763-51D12FE42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589" y="2254184"/>
                <a:ext cx="2713841" cy="400110"/>
              </a:xfrm>
              <a:prstGeom prst="rect">
                <a:avLst/>
              </a:prstGeom>
              <a:blipFill>
                <a:blip r:embed="rId10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Metin kutusu 21">
                <a:extLst>
                  <a:ext uri="{FF2B5EF4-FFF2-40B4-BE49-F238E27FC236}">
                    <a16:creationId xmlns:a16="http://schemas.microsoft.com/office/drawing/2014/main" id="{61FF4B60-5505-0D07-4557-B25FCC575C90}"/>
                  </a:ext>
                </a:extLst>
              </p:cNvPr>
              <p:cNvSpPr txBox="1"/>
              <p:nvPr/>
            </p:nvSpPr>
            <p:spPr>
              <a:xfrm>
                <a:off x="1450349" y="2619378"/>
                <a:ext cx="3319733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𝑎𝑝</m:t>
                    </m:r>
                    <m:sSub>
                      <m:sSubPr>
                        <m:ctrlPr>
                          <a:rPr lang="tr-T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)←</m:t>
                    </m:r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𝐾𝐴𝑔</m:t>
                    </m:r>
                    <m:d>
                      <m:dPr>
                        <m:ctrlPr>
                          <a:rPr lang="tr-T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</m:oMath>
                </a14:m>
                <a:r>
                  <a:rPr lang="tr-TR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2" name="Metin kutusu 21">
                <a:extLst>
                  <a:ext uri="{FF2B5EF4-FFF2-40B4-BE49-F238E27FC236}">
                    <a16:creationId xmlns:a16="http://schemas.microsoft.com/office/drawing/2014/main" id="{61FF4B60-5505-0D07-4557-B25FCC575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349" y="2619378"/>
                <a:ext cx="3319733" cy="381515"/>
              </a:xfrm>
              <a:prstGeom prst="rect">
                <a:avLst/>
              </a:prstGeom>
              <a:blipFill>
                <a:blip r:embed="rId11"/>
                <a:stretch>
                  <a:fillRect l="-551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Metin kutusu 22">
                <a:extLst>
                  <a:ext uri="{FF2B5EF4-FFF2-40B4-BE49-F238E27FC236}">
                    <a16:creationId xmlns:a16="http://schemas.microsoft.com/office/drawing/2014/main" id="{9301A482-84F7-BE49-F3D6-025D4C52B728}"/>
                  </a:ext>
                </a:extLst>
              </p:cNvPr>
              <p:cNvSpPr txBox="1"/>
              <p:nvPr/>
            </p:nvSpPr>
            <p:spPr>
              <a:xfrm>
                <a:off x="1575537" y="4821986"/>
                <a:ext cx="35893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𝑉𝑓𝐾𝐴𝑔</m:t>
                    </m:r>
                    <m:d>
                      <m:dPr>
                        <m:ctrlPr>
                          <a:rPr lang="tr-T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𝑎𝑝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tr-TR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3" name="Metin kutusu 22">
                <a:extLst>
                  <a:ext uri="{FF2B5EF4-FFF2-40B4-BE49-F238E27FC236}">
                    <a16:creationId xmlns:a16="http://schemas.microsoft.com/office/drawing/2014/main" id="{9301A482-84F7-BE49-F3D6-025D4C52B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537" y="4821986"/>
                <a:ext cx="3589360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Metin kutusu 23">
                <a:extLst>
                  <a:ext uri="{FF2B5EF4-FFF2-40B4-BE49-F238E27FC236}">
                    <a16:creationId xmlns:a16="http://schemas.microsoft.com/office/drawing/2014/main" id="{47EE7802-783D-CC99-6AB0-620C4CFC03B1}"/>
                  </a:ext>
                </a:extLst>
              </p:cNvPr>
              <p:cNvSpPr txBox="1"/>
              <p:nvPr/>
            </p:nvSpPr>
            <p:spPr>
              <a:xfrm>
                <a:off x="1575537" y="5832085"/>
                <a:ext cx="153467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Metin kutusu 23">
                <a:extLst>
                  <a:ext uri="{FF2B5EF4-FFF2-40B4-BE49-F238E27FC236}">
                    <a16:creationId xmlns:a16="http://schemas.microsoft.com/office/drawing/2014/main" id="{47EE7802-783D-CC99-6AB0-620C4CFC0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537" y="5832085"/>
                <a:ext cx="1534679" cy="400110"/>
              </a:xfrm>
              <a:prstGeom prst="rect">
                <a:avLst/>
              </a:prstGeom>
              <a:blipFill>
                <a:blip r:embed="rId13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60">
            <a:extLst>
              <a:ext uri="{FF2B5EF4-FFF2-40B4-BE49-F238E27FC236}">
                <a16:creationId xmlns:a16="http://schemas.microsoft.com/office/drawing/2014/main" id="{654EE553-6A35-9BB3-5A44-0DE88A3F3188}"/>
              </a:ext>
            </a:extLst>
          </p:cNvPr>
          <p:cNvCxnSpPr>
            <a:cxnSpLocks/>
          </p:cNvCxnSpPr>
          <p:nvPr/>
        </p:nvCxnSpPr>
        <p:spPr bwMode="auto">
          <a:xfrm>
            <a:off x="2792413" y="3065047"/>
            <a:ext cx="0" cy="1107946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Metin kutusu 25">
                <a:extLst>
                  <a:ext uri="{FF2B5EF4-FFF2-40B4-BE49-F238E27FC236}">
                    <a16:creationId xmlns:a16="http://schemas.microsoft.com/office/drawing/2014/main" id="{2A6C6B18-A1E1-0A57-1E52-CC3C5A256C63}"/>
                  </a:ext>
                </a:extLst>
              </p:cNvPr>
              <p:cNvSpPr txBox="1"/>
              <p:nvPr/>
            </p:nvSpPr>
            <p:spPr>
              <a:xfrm>
                <a:off x="2500313" y="3434354"/>
                <a:ext cx="307608" cy="369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Metin kutusu 25">
                <a:extLst>
                  <a:ext uri="{FF2B5EF4-FFF2-40B4-BE49-F238E27FC236}">
                    <a16:creationId xmlns:a16="http://schemas.microsoft.com/office/drawing/2014/main" id="{2A6C6B18-A1E1-0A57-1E52-CC3C5A25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313" y="3434354"/>
                <a:ext cx="307608" cy="369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afik 27">
            <a:extLst>
              <a:ext uri="{FF2B5EF4-FFF2-40B4-BE49-F238E27FC236}">
                <a16:creationId xmlns:a16="http://schemas.microsoft.com/office/drawing/2014/main" id="{058B3109-30D5-F5CA-6AA4-6116926BA90C}"/>
              </a:ext>
            </a:extLst>
          </p:cNvPr>
          <p:cNvGrpSpPr/>
          <p:nvPr/>
        </p:nvGrpSpPr>
        <p:grpSpPr>
          <a:xfrm>
            <a:off x="10129419" y="2227439"/>
            <a:ext cx="950265" cy="1076881"/>
            <a:chOff x="1494153" y="282394"/>
            <a:chExt cx="598161" cy="731085"/>
          </a:xfrm>
          <a:effectLst>
            <a:outerShdw blurRad="76200" dist="38100" dir="2700000" algn="tl" rotWithShape="0">
              <a:prstClr val="black">
                <a:alpha val="63000"/>
              </a:prstClr>
            </a:outerShdw>
          </a:effectLst>
        </p:grpSpPr>
        <p:sp>
          <p:nvSpPr>
            <p:cNvPr id="42" name="Serbest Form: Şekil 41">
              <a:extLst>
                <a:ext uri="{FF2B5EF4-FFF2-40B4-BE49-F238E27FC236}">
                  <a16:creationId xmlns:a16="http://schemas.microsoft.com/office/drawing/2014/main" id="{972C3EA9-195D-EBE0-2275-3394E70E4638}"/>
                </a:ext>
              </a:extLst>
            </p:cNvPr>
            <p:cNvSpPr/>
            <p:nvPr/>
          </p:nvSpPr>
          <p:spPr>
            <a:xfrm>
              <a:off x="1959390" y="880289"/>
              <a:ext cx="99692" cy="99693"/>
            </a:xfrm>
            <a:custGeom>
              <a:avLst/>
              <a:gdLst>
                <a:gd name="connsiteX0" fmla="*/ 99696 w 99692"/>
                <a:gd name="connsiteY0" fmla="*/ 50112 h 99693"/>
                <a:gd name="connsiteX1" fmla="*/ 49584 w 99692"/>
                <a:gd name="connsiteY1" fmla="*/ 99692 h 99693"/>
                <a:gd name="connsiteX2" fmla="*/ 4 w 99692"/>
                <a:gd name="connsiteY2" fmla="*/ 49580 h 99693"/>
                <a:gd name="connsiteX3" fmla="*/ 50116 w 99692"/>
                <a:gd name="connsiteY3" fmla="*/ 0 h 99693"/>
                <a:gd name="connsiteX4" fmla="*/ 99696 w 99692"/>
                <a:gd name="connsiteY4" fmla="*/ 49580 h 99693"/>
                <a:gd name="connsiteX5" fmla="*/ 49849 w 99692"/>
                <a:gd name="connsiteY5" fmla="*/ 5011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12"/>
                  </a:moveTo>
                  <a:cubicBezTo>
                    <a:pt x="99549" y="77641"/>
                    <a:pt x="77113" y="99839"/>
                    <a:pt x="49584" y="99692"/>
                  </a:cubicBezTo>
                  <a:cubicBezTo>
                    <a:pt x="22055" y="99545"/>
                    <a:pt x="-143" y="77109"/>
                    <a:pt x="4" y="49580"/>
                  </a:cubicBezTo>
                  <a:cubicBezTo>
                    <a:pt x="151" y="22051"/>
                    <a:pt x="22586" y="-147"/>
                    <a:pt x="50116" y="0"/>
                  </a:cubicBezTo>
                  <a:cubicBezTo>
                    <a:pt x="77437" y="145"/>
                    <a:pt x="99550" y="22258"/>
                    <a:pt x="99696" y="49580"/>
                  </a:cubicBezTo>
                  <a:lnTo>
                    <a:pt x="49849" y="5011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43" name="Serbest Form: Şekil 42">
              <a:extLst>
                <a:ext uri="{FF2B5EF4-FFF2-40B4-BE49-F238E27FC236}">
                  <a16:creationId xmlns:a16="http://schemas.microsoft.com/office/drawing/2014/main" id="{A4993ADA-E6A6-FE7D-7D5E-25AA6D498452}"/>
                </a:ext>
              </a:extLst>
            </p:cNvPr>
            <p:cNvSpPr/>
            <p:nvPr/>
          </p:nvSpPr>
          <p:spPr>
            <a:xfrm>
              <a:off x="1494153" y="515012"/>
              <a:ext cx="598161" cy="498467"/>
            </a:xfrm>
            <a:custGeom>
              <a:avLst/>
              <a:gdLst>
                <a:gd name="connsiteX0" fmla="*/ 0 w 598161"/>
                <a:gd name="connsiteY0" fmla="*/ 0 h 498467"/>
                <a:gd name="connsiteX1" fmla="*/ 0 w 598161"/>
                <a:gd name="connsiteY1" fmla="*/ 99694 h 498467"/>
                <a:gd name="connsiteX2" fmla="*/ 0 w 598161"/>
                <a:gd name="connsiteY2" fmla="*/ 232618 h 498467"/>
                <a:gd name="connsiteX3" fmla="*/ 0 w 598161"/>
                <a:gd name="connsiteY3" fmla="*/ 432005 h 498467"/>
                <a:gd name="connsiteX4" fmla="*/ 66462 w 598161"/>
                <a:gd name="connsiteY4" fmla="*/ 498468 h 498467"/>
                <a:gd name="connsiteX5" fmla="*/ 531699 w 598161"/>
                <a:gd name="connsiteY5" fmla="*/ 498468 h 498467"/>
                <a:gd name="connsiteX6" fmla="*/ 598161 w 598161"/>
                <a:gd name="connsiteY6" fmla="*/ 432005 h 498467"/>
                <a:gd name="connsiteX7" fmla="*/ 598161 w 598161"/>
                <a:gd name="connsiteY7" fmla="*/ 232618 h 498467"/>
                <a:gd name="connsiteX8" fmla="*/ 598161 w 598161"/>
                <a:gd name="connsiteY8" fmla="*/ 99694 h 498467"/>
                <a:gd name="connsiteX9" fmla="*/ 598161 w 598161"/>
                <a:gd name="connsiteY9" fmla="*/ 0 h 498467"/>
                <a:gd name="connsiteX10" fmla="*/ 0 w 598161"/>
                <a:gd name="connsiteY10" fmla="*/ 0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0"/>
                  </a:moveTo>
                  <a:lnTo>
                    <a:pt x="0" y="99694"/>
                  </a:lnTo>
                  <a:lnTo>
                    <a:pt x="0" y="232618"/>
                  </a:lnTo>
                  <a:lnTo>
                    <a:pt x="0" y="432005"/>
                  </a:lnTo>
                  <a:cubicBezTo>
                    <a:pt x="0" y="468726"/>
                    <a:pt x="29755" y="498468"/>
                    <a:pt x="66462" y="498468"/>
                  </a:cubicBezTo>
                  <a:lnTo>
                    <a:pt x="531699" y="498468"/>
                  </a:lnTo>
                  <a:cubicBezTo>
                    <a:pt x="568419" y="498468"/>
                    <a:pt x="598161" y="468726"/>
                    <a:pt x="598161" y="432005"/>
                  </a:cubicBezTo>
                  <a:lnTo>
                    <a:pt x="598161" y="232618"/>
                  </a:ln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44" name="Serbest Form: Şekil 43">
              <a:extLst>
                <a:ext uri="{FF2B5EF4-FFF2-40B4-BE49-F238E27FC236}">
                  <a16:creationId xmlns:a16="http://schemas.microsoft.com/office/drawing/2014/main" id="{02263A7F-E959-AE95-08D2-9588BB280693}"/>
                </a:ext>
              </a:extLst>
            </p:cNvPr>
            <p:cNvSpPr/>
            <p:nvPr/>
          </p:nvSpPr>
          <p:spPr>
            <a:xfrm>
              <a:off x="1494153" y="515012"/>
              <a:ext cx="598161" cy="465236"/>
            </a:xfrm>
            <a:custGeom>
              <a:avLst/>
              <a:gdLst>
                <a:gd name="connsiteX0" fmla="*/ 0 w 598161"/>
                <a:gd name="connsiteY0" fmla="*/ 0 h 465236"/>
                <a:gd name="connsiteX1" fmla="*/ 0 w 598161"/>
                <a:gd name="connsiteY1" fmla="*/ 66462 h 465236"/>
                <a:gd name="connsiteX2" fmla="*/ 0 w 598161"/>
                <a:gd name="connsiteY2" fmla="*/ 199387 h 465236"/>
                <a:gd name="connsiteX3" fmla="*/ 0 w 598161"/>
                <a:gd name="connsiteY3" fmla="*/ 398774 h 465236"/>
                <a:gd name="connsiteX4" fmla="*/ 66462 w 598161"/>
                <a:gd name="connsiteY4" fmla="*/ 465236 h 465236"/>
                <a:gd name="connsiteX5" fmla="*/ 531699 w 598161"/>
                <a:gd name="connsiteY5" fmla="*/ 465236 h 465236"/>
                <a:gd name="connsiteX6" fmla="*/ 598161 w 598161"/>
                <a:gd name="connsiteY6" fmla="*/ 398774 h 465236"/>
                <a:gd name="connsiteX7" fmla="*/ 598161 w 598161"/>
                <a:gd name="connsiteY7" fmla="*/ 199387 h 465236"/>
                <a:gd name="connsiteX8" fmla="*/ 598161 w 598161"/>
                <a:gd name="connsiteY8" fmla="*/ 66462 h 465236"/>
                <a:gd name="connsiteX9" fmla="*/ 598161 w 598161"/>
                <a:gd name="connsiteY9" fmla="*/ 0 h 465236"/>
                <a:gd name="connsiteX10" fmla="*/ 0 w 598161"/>
                <a:gd name="connsiteY10" fmla="*/ 0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0"/>
                  </a:moveTo>
                  <a:lnTo>
                    <a:pt x="0" y="66462"/>
                  </a:lnTo>
                  <a:lnTo>
                    <a:pt x="0" y="199387"/>
                  </a:lnTo>
                  <a:lnTo>
                    <a:pt x="0" y="398774"/>
                  </a:lnTo>
                  <a:cubicBezTo>
                    <a:pt x="0" y="435494"/>
                    <a:pt x="29755" y="465236"/>
                    <a:pt x="66462" y="465236"/>
                  </a:cubicBezTo>
                  <a:lnTo>
                    <a:pt x="531699" y="465236"/>
                  </a:lnTo>
                  <a:cubicBezTo>
                    <a:pt x="568419" y="465236"/>
                    <a:pt x="598161" y="435494"/>
                    <a:pt x="598161" y="398774"/>
                  </a:cubicBezTo>
                  <a:lnTo>
                    <a:pt x="598161" y="199387"/>
                  </a:lnTo>
                  <a:lnTo>
                    <a:pt x="598161" y="66462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45" name="Serbest Form: Şekil 44">
              <a:extLst>
                <a:ext uri="{FF2B5EF4-FFF2-40B4-BE49-F238E27FC236}">
                  <a16:creationId xmlns:a16="http://schemas.microsoft.com/office/drawing/2014/main" id="{5DA26286-5316-4704-BD62-F8C395C3CE5A}"/>
                </a:ext>
              </a:extLst>
            </p:cNvPr>
            <p:cNvSpPr/>
            <p:nvPr/>
          </p:nvSpPr>
          <p:spPr>
            <a:xfrm>
              <a:off x="1494153" y="515012"/>
              <a:ext cx="598161" cy="365542"/>
            </a:xfrm>
            <a:custGeom>
              <a:avLst/>
              <a:gdLst>
                <a:gd name="connsiteX0" fmla="*/ 0 w 598161"/>
                <a:gd name="connsiteY0" fmla="*/ 0 h 365542"/>
                <a:gd name="connsiteX1" fmla="*/ 0 w 598161"/>
                <a:gd name="connsiteY1" fmla="*/ 99694 h 365542"/>
                <a:gd name="connsiteX2" fmla="*/ 0 w 598161"/>
                <a:gd name="connsiteY2" fmla="*/ 299081 h 365542"/>
                <a:gd name="connsiteX3" fmla="*/ 66462 w 598161"/>
                <a:gd name="connsiteY3" fmla="*/ 365543 h 365542"/>
                <a:gd name="connsiteX4" fmla="*/ 531699 w 598161"/>
                <a:gd name="connsiteY4" fmla="*/ 365543 h 365542"/>
                <a:gd name="connsiteX5" fmla="*/ 598161 w 598161"/>
                <a:gd name="connsiteY5" fmla="*/ 299081 h 365542"/>
                <a:gd name="connsiteX6" fmla="*/ 598161 w 598161"/>
                <a:gd name="connsiteY6" fmla="*/ 99694 h 365542"/>
                <a:gd name="connsiteX7" fmla="*/ 598161 w 598161"/>
                <a:gd name="connsiteY7" fmla="*/ 0 h 365542"/>
                <a:gd name="connsiteX8" fmla="*/ 0 w 598161"/>
                <a:gd name="connsiteY8" fmla="*/ 0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0"/>
                  </a:moveTo>
                  <a:lnTo>
                    <a:pt x="0" y="99694"/>
                  </a:lnTo>
                  <a:lnTo>
                    <a:pt x="0" y="299081"/>
                  </a:lnTo>
                  <a:cubicBezTo>
                    <a:pt x="0" y="335801"/>
                    <a:pt x="29755" y="365543"/>
                    <a:pt x="66462" y="365543"/>
                  </a:cubicBezTo>
                  <a:lnTo>
                    <a:pt x="531699" y="365543"/>
                  </a:lnTo>
                  <a:cubicBezTo>
                    <a:pt x="568419" y="365543"/>
                    <a:pt x="598161" y="335801"/>
                    <a:pt x="598161" y="299081"/>
                  </a:cubicBez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46" name="Serbest Form: Şekil 45">
              <a:extLst>
                <a:ext uri="{FF2B5EF4-FFF2-40B4-BE49-F238E27FC236}">
                  <a16:creationId xmlns:a16="http://schemas.microsoft.com/office/drawing/2014/main" id="{9513C7B5-4C9D-6A28-E9FA-7653CE7103E8}"/>
                </a:ext>
              </a:extLst>
            </p:cNvPr>
            <p:cNvSpPr/>
            <p:nvPr/>
          </p:nvSpPr>
          <p:spPr>
            <a:xfrm>
              <a:off x="1959390" y="714133"/>
              <a:ext cx="99692" cy="99693"/>
            </a:xfrm>
            <a:custGeom>
              <a:avLst/>
              <a:gdLst>
                <a:gd name="connsiteX0" fmla="*/ 99696 w 99692"/>
                <a:gd name="connsiteY0" fmla="*/ 50107 h 99693"/>
                <a:gd name="connsiteX1" fmla="*/ 49584 w 99692"/>
                <a:gd name="connsiteY1" fmla="*/ 99687 h 99693"/>
                <a:gd name="connsiteX2" fmla="*/ 4 w 99692"/>
                <a:gd name="connsiteY2" fmla="*/ 49575 h 99693"/>
                <a:gd name="connsiteX3" fmla="*/ 50116 w 99692"/>
                <a:gd name="connsiteY3" fmla="*/ -5 h 99693"/>
                <a:gd name="connsiteX4" fmla="*/ 99696 w 99692"/>
                <a:gd name="connsiteY4" fmla="*/ 49575 h 99693"/>
                <a:gd name="connsiteX5" fmla="*/ 49849 w 99692"/>
                <a:gd name="connsiteY5" fmla="*/ 50107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7"/>
                  </a:moveTo>
                  <a:cubicBezTo>
                    <a:pt x="99549" y="77636"/>
                    <a:pt x="77113" y="99834"/>
                    <a:pt x="49584" y="99687"/>
                  </a:cubicBezTo>
                  <a:cubicBezTo>
                    <a:pt x="22055" y="99540"/>
                    <a:pt x="-143" y="77104"/>
                    <a:pt x="4" y="49575"/>
                  </a:cubicBezTo>
                  <a:cubicBezTo>
                    <a:pt x="151" y="22046"/>
                    <a:pt x="22586" y="-152"/>
                    <a:pt x="50116" y="-5"/>
                  </a:cubicBezTo>
                  <a:cubicBezTo>
                    <a:pt x="77437" y="140"/>
                    <a:pt x="99550" y="22253"/>
                    <a:pt x="99696" y="49575"/>
                  </a:cubicBezTo>
                  <a:lnTo>
                    <a:pt x="49849" y="50107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47" name="Serbest Form: Şekil 46">
              <a:extLst>
                <a:ext uri="{FF2B5EF4-FFF2-40B4-BE49-F238E27FC236}">
                  <a16:creationId xmlns:a16="http://schemas.microsoft.com/office/drawing/2014/main" id="{43508066-9917-FEA8-66DD-E3887366174A}"/>
                </a:ext>
              </a:extLst>
            </p:cNvPr>
            <p:cNvSpPr/>
            <p:nvPr/>
          </p:nvSpPr>
          <p:spPr>
            <a:xfrm>
              <a:off x="1494153" y="348857"/>
              <a:ext cx="598161" cy="498467"/>
            </a:xfrm>
            <a:custGeom>
              <a:avLst/>
              <a:gdLst>
                <a:gd name="connsiteX0" fmla="*/ 0 w 598161"/>
                <a:gd name="connsiteY0" fmla="*/ -1028 h 498467"/>
                <a:gd name="connsiteX1" fmla="*/ 0 w 598161"/>
                <a:gd name="connsiteY1" fmla="*/ 98665 h 498467"/>
                <a:gd name="connsiteX2" fmla="*/ 0 w 598161"/>
                <a:gd name="connsiteY2" fmla="*/ 231590 h 498467"/>
                <a:gd name="connsiteX3" fmla="*/ 0 w 598161"/>
                <a:gd name="connsiteY3" fmla="*/ 430977 h 498467"/>
                <a:gd name="connsiteX4" fmla="*/ 66462 w 598161"/>
                <a:gd name="connsiteY4" fmla="*/ 497439 h 498467"/>
                <a:gd name="connsiteX5" fmla="*/ 531699 w 598161"/>
                <a:gd name="connsiteY5" fmla="*/ 497439 h 498467"/>
                <a:gd name="connsiteX6" fmla="*/ 598161 w 598161"/>
                <a:gd name="connsiteY6" fmla="*/ 430977 h 498467"/>
                <a:gd name="connsiteX7" fmla="*/ 598161 w 598161"/>
                <a:gd name="connsiteY7" fmla="*/ 231590 h 498467"/>
                <a:gd name="connsiteX8" fmla="*/ 598161 w 598161"/>
                <a:gd name="connsiteY8" fmla="*/ 98665 h 498467"/>
                <a:gd name="connsiteX9" fmla="*/ 598161 w 598161"/>
                <a:gd name="connsiteY9" fmla="*/ -1028 h 498467"/>
                <a:gd name="connsiteX10" fmla="*/ 0 w 598161"/>
                <a:gd name="connsiteY10" fmla="*/ -1028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-1028"/>
                  </a:moveTo>
                  <a:lnTo>
                    <a:pt x="0" y="98665"/>
                  </a:lnTo>
                  <a:lnTo>
                    <a:pt x="0" y="231590"/>
                  </a:lnTo>
                  <a:lnTo>
                    <a:pt x="0" y="430977"/>
                  </a:lnTo>
                  <a:cubicBezTo>
                    <a:pt x="0" y="467530"/>
                    <a:pt x="29755" y="497439"/>
                    <a:pt x="66462" y="497439"/>
                  </a:cubicBezTo>
                  <a:lnTo>
                    <a:pt x="531699" y="497439"/>
                  </a:lnTo>
                  <a:cubicBezTo>
                    <a:pt x="568419" y="497439"/>
                    <a:pt x="598161" y="467530"/>
                    <a:pt x="598161" y="430977"/>
                  </a:cubicBezTo>
                  <a:lnTo>
                    <a:pt x="598161" y="231590"/>
                  </a:ln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48" name="Serbest Form: Şekil 47">
              <a:extLst>
                <a:ext uri="{FF2B5EF4-FFF2-40B4-BE49-F238E27FC236}">
                  <a16:creationId xmlns:a16="http://schemas.microsoft.com/office/drawing/2014/main" id="{9EE64469-96FB-3C2A-57EE-8BB6DC9E2438}"/>
                </a:ext>
              </a:extLst>
            </p:cNvPr>
            <p:cNvSpPr/>
            <p:nvPr/>
          </p:nvSpPr>
          <p:spPr>
            <a:xfrm>
              <a:off x="1494153" y="348857"/>
              <a:ext cx="598161" cy="465236"/>
            </a:xfrm>
            <a:custGeom>
              <a:avLst/>
              <a:gdLst>
                <a:gd name="connsiteX0" fmla="*/ 0 w 598161"/>
                <a:gd name="connsiteY0" fmla="*/ -1028 h 465236"/>
                <a:gd name="connsiteX1" fmla="*/ 0 w 598161"/>
                <a:gd name="connsiteY1" fmla="*/ 65434 h 465236"/>
                <a:gd name="connsiteX2" fmla="*/ 0 w 598161"/>
                <a:gd name="connsiteY2" fmla="*/ 198359 h 465236"/>
                <a:gd name="connsiteX3" fmla="*/ 0 w 598161"/>
                <a:gd name="connsiteY3" fmla="*/ 397746 h 465236"/>
                <a:gd name="connsiteX4" fmla="*/ 66462 w 598161"/>
                <a:gd name="connsiteY4" fmla="*/ 464208 h 465236"/>
                <a:gd name="connsiteX5" fmla="*/ 531699 w 598161"/>
                <a:gd name="connsiteY5" fmla="*/ 464208 h 465236"/>
                <a:gd name="connsiteX6" fmla="*/ 598161 w 598161"/>
                <a:gd name="connsiteY6" fmla="*/ 397746 h 465236"/>
                <a:gd name="connsiteX7" fmla="*/ 598161 w 598161"/>
                <a:gd name="connsiteY7" fmla="*/ 198359 h 465236"/>
                <a:gd name="connsiteX8" fmla="*/ 598161 w 598161"/>
                <a:gd name="connsiteY8" fmla="*/ 65434 h 465236"/>
                <a:gd name="connsiteX9" fmla="*/ 598161 w 598161"/>
                <a:gd name="connsiteY9" fmla="*/ -1028 h 465236"/>
                <a:gd name="connsiteX10" fmla="*/ 0 w 598161"/>
                <a:gd name="connsiteY10" fmla="*/ -1028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-1028"/>
                  </a:moveTo>
                  <a:lnTo>
                    <a:pt x="0" y="65434"/>
                  </a:lnTo>
                  <a:lnTo>
                    <a:pt x="0" y="198359"/>
                  </a:lnTo>
                  <a:lnTo>
                    <a:pt x="0" y="397746"/>
                  </a:lnTo>
                  <a:cubicBezTo>
                    <a:pt x="0" y="434299"/>
                    <a:pt x="29755" y="464208"/>
                    <a:pt x="66462" y="464208"/>
                  </a:cubicBezTo>
                  <a:lnTo>
                    <a:pt x="531699" y="464208"/>
                  </a:lnTo>
                  <a:cubicBezTo>
                    <a:pt x="568419" y="464208"/>
                    <a:pt x="598161" y="434299"/>
                    <a:pt x="598161" y="397746"/>
                  </a:cubicBezTo>
                  <a:lnTo>
                    <a:pt x="598161" y="198359"/>
                  </a:lnTo>
                  <a:lnTo>
                    <a:pt x="598161" y="65434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49" name="Serbest Form: Şekil 48">
              <a:extLst>
                <a:ext uri="{FF2B5EF4-FFF2-40B4-BE49-F238E27FC236}">
                  <a16:creationId xmlns:a16="http://schemas.microsoft.com/office/drawing/2014/main" id="{AA48E9B6-2CA9-A2FD-5BE4-829307169E6F}"/>
                </a:ext>
              </a:extLst>
            </p:cNvPr>
            <p:cNvSpPr/>
            <p:nvPr/>
          </p:nvSpPr>
          <p:spPr>
            <a:xfrm>
              <a:off x="1494153" y="348857"/>
              <a:ext cx="598161" cy="365542"/>
            </a:xfrm>
            <a:custGeom>
              <a:avLst/>
              <a:gdLst>
                <a:gd name="connsiteX0" fmla="*/ 0 w 598161"/>
                <a:gd name="connsiteY0" fmla="*/ -1028 h 365542"/>
                <a:gd name="connsiteX1" fmla="*/ 0 w 598161"/>
                <a:gd name="connsiteY1" fmla="*/ 98665 h 365542"/>
                <a:gd name="connsiteX2" fmla="*/ 0 w 598161"/>
                <a:gd name="connsiteY2" fmla="*/ 298052 h 365542"/>
                <a:gd name="connsiteX3" fmla="*/ 66462 w 598161"/>
                <a:gd name="connsiteY3" fmla="*/ 364514 h 365542"/>
                <a:gd name="connsiteX4" fmla="*/ 531699 w 598161"/>
                <a:gd name="connsiteY4" fmla="*/ 364514 h 365542"/>
                <a:gd name="connsiteX5" fmla="*/ 598161 w 598161"/>
                <a:gd name="connsiteY5" fmla="*/ 298052 h 365542"/>
                <a:gd name="connsiteX6" fmla="*/ 598161 w 598161"/>
                <a:gd name="connsiteY6" fmla="*/ 98665 h 365542"/>
                <a:gd name="connsiteX7" fmla="*/ 598161 w 598161"/>
                <a:gd name="connsiteY7" fmla="*/ -1028 h 365542"/>
                <a:gd name="connsiteX8" fmla="*/ 0 w 598161"/>
                <a:gd name="connsiteY8" fmla="*/ -1028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-1028"/>
                  </a:moveTo>
                  <a:lnTo>
                    <a:pt x="0" y="98665"/>
                  </a:lnTo>
                  <a:lnTo>
                    <a:pt x="0" y="298052"/>
                  </a:lnTo>
                  <a:cubicBezTo>
                    <a:pt x="0" y="334606"/>
                    <a:pt x="29755" y="364514"/>
                    <a:pt x="66462" y="364514"/>
                  </a:cubicBezTo>
                  <a:lnTo>
                    <a:pt x="531699" y="364514"/>
                  </a:lnTo>
                  <a:cubicBezTo>
                    <a:pt x="568419" y="364514"/>
                    <a:pt x="598161" y="334606"/>
                    <a:pt x="598161" y="298052"/>
                  </a:cubicBez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50" name="Serbest Form: Şekil 49">
              <a:extLst>
                <a:ext uri="{FF2B5EF4-FFF2-40B4-BE49-F238E27FC236}">
                  <a16:creationId xmlns:a16="http://schemas.microsoft.com/office/drawing/2014/main" id="{932B6B43-2B53-CA62-60E7-A83986092F01}"/>
                </a:ext>
              </a:extLst>
            </p:cNvPr>
            <p:cNvSpPr/>
            <p:nvPr/>
          </p:nvSpPr>
          <p:spPr>
            <a:xfrm>
              <a:off x="1959390" y="547977"/>
              <a:ext cx="99692" cy="99693"/>
            </a:xfrm>
            <a:custGeom>
              <a:avLst/>
              <a:gdLst>
                <a:gd name="connsiteX0" fmla="*/ 99696 w 99692"/>
                <a:gd name="connsiteY0" fmla="*/ 50102 h 99693"/>
                <a:gd name="connsiteX1" fmla="*/ 49584 w 99692"/>
                <a:gd name="connsiteY1" fmla="*/ 99682 h 99693"/>
                <a:gd name="connsiteX2" fmla="*/ 4 w 99692"/>
                <a:gd name="connsiteY2" fmla="*/ 49570 h 99693"/>
                <a:gd name="connsiteX3" fmla="*/ 50116 w 99692"/>
                <a:gd name="connsiteY3" fmla="*/ -10 h 99693"/>
                <a:gd name="connsiteX4" fmla="*/ 99696 w 99692"/>
                <a:gd name="connsiteY4" fmla="*/ 49570 h 99693"/>
                <a:gd name="connsiteX5" fmla="*/ 49849 w 99692"/>
                <a:gd name="connsiteY5" fmla="*/ 5010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2"/>
                  </a:moveTo>
                  <a:cubicBezTo>
                    <a:pt x="99549" y="77631"/>
                    <a:pt x="77113" y="99829"/>
                    <a:pt x="49584" y="99682"/>
                  </a:cubicBezTo>
                  <a:cubicBezTo>
                    <a:pt x="22055" y="99535"/>
                    <a:pt x="-143" y="77099"/>
                    <a:pt x="4" y="49570"/>
                  </a:cubicBezTo>
                  <a:cubicBezTo>
                    <a:pt x="151" y="22041"/>
                    <a:pt x="22586" y="-157"/>
                    <a:pt x="50116" y="-10"/>
                  </a:cubicBezTo>
                  <a:cubicBezTo>
                    <a:pt x="77437" y="135"/>
                    <a:pt x="99550" y="22248"/>
                    <a:pt x="99696" y="49570"/>
                  </a:cubicBezTo>
                  <a:lnTo>
                    <a:pt x="49849" y="5010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51" name="Serbest Form: Şekil 50">
              <a:extLst>
                <a:ext uri="{FF2B5EF4-FFF2-40B4-BE49-F238E27FC236}">
                  <a16:creationId xmlns:a16="http://schemas.microsoft.com/office/drawing/2014/main" id="{C709D005-0A37-E7C3-7035-603A36CCB670}"/>
                </a:ext>
              </a:extLst>
            </p:cNvPr>
            <p:cNvSpPr/>
            <p:nvPr/>
          </p:nvSpPr>
          <p:spPr>
            <a:xfrm>
              <a:off x="1494153" y="382087"/>
              <a:ext cx="598161" cy="299080"/>
            </a:xfrm>
            <a:custGeom>
              <a:avLst/>
              <a:gdLst>
                <a:gd name="connsiteX0" fmla="*/ 0 w 598161"/>
                <a:gd name="connsiteY0" fmla="*/ 0 h 299080"/>
                <a:gd name="connsiteX1" fmla="*/ 0 w 598161"/>
                <a:gd name="connsiteY1" fmla="*/ 33231 h 299080"/>
                <a:gd name="connsiteX2" fmla="*/ 0 w 598161"/>
                <a:gd name="connsiteY2" fmla="*/ 232618 h 299080"/>
                <a:gd name="connsiteX3" fmla="*/ 66462 w 598161"/>
                <a:gd name="connsiteY3" fmla="*/ 299081 h 299080"/>
                <a:gd name="connsiteX4" fmla="*/ 531699 w 598161"/>
                <a:gd name="connsiteY4" fmla="*/ 299081 h 299080"/>
                <a:gd name="connsiteX5" fmla="*/ 598161 w 598161"/>
                <a:gd name="connsiteY5" fmla="*/ 232618 h 299080"/>
                <a:gd name="connsiteX6" fmla="*/ 598161 w 598161"/>
                <a:gd name="connsiteY6" fmla="*/ 33231 h 299080"/>
                <a:gd name="connsiteX7" fmla="*/ 598161 w 598161"/>
                <a:gd name="connsiteY7" fmla="*/ 0 h 299080"/>
                <a:gd name="connsiteX8" fmla="*/ 0 w 598161"/>
                <a:gd name="connsiteY8" fmla="*/ 0 h 29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299080">
                  <a:moveTo>
                    <a:pt x="0" y="0"/>
                  </a:moveTo>
                  <a:lnTo>
                    <a:pt x="0" y="33231"/>
                  </a:lnTo>
                  <a:lnTo>
                    <a:pt x="0" y="232618"/>
                  </a:lnTo>
                  <a:cubicBezTo>
                    <a:pt x="0" y="269339"/>
                    <a:pt x="29755" y="299081"/>
                    <a:pt x="66462" y="299081"/>
                  </a:cubicBezTo>
                  <a:lnTo>
                    <a:pt x="531699" y="299081"/>
                  </a:lnTo>
                  <a:cubicBezTo>
                    <a:pt x="568419" y="299081"/>
                    <a:pt x="598161" y="269339"/>
                    <a:pt x="598161" y="232618"/>
                  </a:cubicBezTo>
                  <a:lnTo>
                    <a:pt x="598161" y="33231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52" name="Serbest Form: Şekil 51">
              <a:extLst>
                <a:ext uri="{FF2B5EF4-FFF2-40B4-BE49-F238E27FC236}">
                  <a16:creationId xmlns:a16="http://schemas.microsoft.com/office/drawing/2014/main" id="{26B558C2-B168-3B22-8A84-E06F659D7481}"/>
                </a:ext>
              </a:extLst>
            </p:cNvPr>
            <p:cNvSpPr/>
            <p:nvPr/>
          </p:nvSpPr>
          <p:spPr>
            <a:xfrm>
              <a:off x="1494153" y="382087"/>
              <a:ext cx="598161" cy="265849"/>
            </a:xfrm>
            <a:custGeom>
              <a:avLst/>
              <a:gdLst>
                <a:gd name="connsiteX0" fmla="*/ 0 w 598161"/>
                <a:gd name="connsiteY0" fmla="*/ 0 h 265849"/>
                <a:gd name="connsiteX1" fmla="*/ 0 w 598161"/>
                <a:gd name="connsiteY1" fmla="*/ 199387 h 265849"/>
                <a:gd name="connsiteX2" fmla="*/ 66462 w 598161"/>
                <a:gd name="connsiteY2" fmla="*/ 265849 h 265849"/>
                <a:gd name="connsiteX3" fmla="*/ 531699 w 598161"/>
                <a:gd name="connsiteY3" fmla="*/ 265849 h 265849"/>
                <a:gd name="connsiteX4" fmla="*/ 598161 w 598161"/>
                <a:gd name="connsiteY4" fmla="*/ 199387 h 265849"/>
                <a:gd name="connsiteX5" fmla="*/ 598161 w 598161"/>
                <a:gd name="connsiteY5" fmla="*/ 0 h 265849"/>
                <a:gd name="connsiteX6" fmla="*/ 0 w 598161"/>
                <a:gd name="connsiteY6" fmla="*/ 0 h 26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265849">
                  <a:moveTo>
                    <a:pt x="0" y="0"/>
                  </a:moveTo>
                  <a:lnTo>
                    <a:pt x="0" y="199387"/>
                  </a:lnTo>
                  <a:cubicBezTo>
                    <a:pt x="0" y="236107"/>
                    <a:pt x="29755" y="265849"/>
                    <a:pt x="66462" y="265849"/>
                  </a:cubicBezTo>
                  <a:lnTo>
                    <a:pt x="531699" y="265849"/>
                  </a:lnTo>
                  <a:cubicBezTo>
                    <a:pt x="568419" y="265849"/>
                    <a:pt x="598161" y="236107"/>
                    <a:pt x="598161" y="199387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53" name="Serbest Form: Şekil 52">
              <a:extLst>
                <a:ext uri="{FF2B5EF4-FFF2-40B4-BE49-F238E27FC236}">
                  <a16:creationId xmlns:a16="http://schemas.microsoft.com/office/drawing/2014/main" id="{61AE5CEA-86BE-2432-81CC-06DDD4E8EEA1}"/>
                </a:ext>
              </a:extLst>
            </p:cNvPr>
            <p:cNvSpPr/>
            <p:nvPr/>
          </p:nvSpPr>
          <p:spPr>
            <a:xfrm>
              <a:off x="1494153" y="382087"/>
              <a:ext cx="598161" cy="166155"/>
            </a:xfrm>
            <a:custGeom>
              <a:avLst/>
              <a:gdLst>
                <a:gd name="connsiteX0" fmla="*/ 0 w 598161"/>
                <a:gd name="connsiteY0" fmla="*/ 0 h 166155"/>
                <a:gd name="connsiteX1" fmla="*/ 0 w 598161"/>
                <a:gd name="connsiteY1" fmla="*/ 99694 h 166155"/>
                <a:gd name="connsiteX2" fmla="*/ 66462 w 598161"/>
                <a:gd name="connsiteY2" fmla="*/ 166156 h 166155"/>
                <a:gd name="connsiteX3" fmla="*/ 531699 w 598161"/>
                <a:gd name="connsiteY3" fmla="*/ 166156 h 166155"/>
                <a:gd name="connsiteX4" fmla="*/ 598161 w 598161"/>
                <a:gd name="connsiteY4" fmla="*/ 99694 h 166155"/>
                <a:gd name="connsiteX5" fmla="*/ 598161 w 598161"/>
                <a:gd name="connsiteY5" fmla="*/ 0 h 166155"/>
                <a:gd name="connsiteX6" fmla="*/ 0 w 598161"/>
                <a:gd name="connsiteY6" fmla="*/ 0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0" y="0"/>
                  </a:moveTo>
                  <a:lnTo>
                    <a:pt x="0" y="99694"/>
                  </a:lnTo>
                  <a:cubicBezTo>
                    <a:pt x="0" y="136401"/>
                    <a:pt x="29755" y="166156"/>
                    <a:pt x="66462" y="166156"/>
                  </a:cubicBezTo>
                  <a:lnTo>
                    <a:pt x="531699" y="166156"/>
                  </a:lnTo>
                  <a:cubicBezTo>
                    <a:pt x="568419" y="166156"/>
                    <a:pt x="598161" y="136401"/>
                    <a:pt x="598161" y="99694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 dirty="0"/>
            </a:p>
          </p:txBody>
        </p:sp>
        <p:sp>
          <p:nvSpPr>
            <p:cNvPr id="54" name="Serbest Form: Şekil 53">
              <a:extLst>
                <a:ext uri="{FF2B5EF4-FFF2-40B4-BE49-F238E27FC236}">
                  <a16:creationId xmlns:a16="http://schemas.microsoft.com/office/drawing/2014/main" id="{33FC9473-DD8B-3E9C-CF4B-4B5CE4F7DA21}"/>
                </a:ext>
              </a:extLst>
            </p:cNvPr>
            <p:cNvSpPr/>
            <p:nvPr/>
          </p:nvSpPr>
          <p:spPr>
            <a:xfrm>
              <a:off x="1494153" y="282394"/>
              <a:ext cx="598161" cy="166155"/>
            </a:xfrm>
            <a:custGeom>
              <a:avLst/>
              <a:gdLst>
                <a:gd name="connsiteX0" fmla="*/ 598161 w 598161"/>
                <a:gd name="connsiteY0" fmla="*/ 165127 h 166155"/>
                <a:gd name="connsiteX1" fmla="*/ 598161 w 598161"/>
                <a:gd name="connsiteY1" fmla="*/ 65434 h 166155"/>
                <a:gd name="connsiteX2" fmla="*/ 531699 w 598161"/>
                <a:gd name="connsiteY2" fmla="*/ -1028 h 166155"/>
                <a:gd name="connsiteX3" fmla="*/ 66462 w 598161"/>
                <a:gd name="connsiteY3" fmla="*/ -1028 h 166155"/>
                <a:gd name="connsiteX4" fmla="*/ 0 w 598161"/>
                <a:gd name="connsiteY4" fmla="*/ 65434 h 166155"/>
                <a:gd name="connsiteX5" fmla="*/ 0 w 598161"/>
                <a:gd name="connsiteY5" fmla="*/ 165127 h 166155"/>
                <a:gd name="connsiteX6" fmla="*/ 598161 w 598161"/>
                <a:gd name="connsiteY6" fmla="*/ 165127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598161" y="165127"/>
                  </a:moveTo>
                  <a:lnTo>
                    <a:pt x="598161" y="65434"/>
                  </a:lnTo>
                  <a:cubicBezTo>
                    <a:pt x="598161" y="28880"/>
                    <a:pt x="568419" y="-1028"/>
                    <a:pt x="531699" y="-1028"/>
                  </a:cubicBezTo>
                  <a:lnTo>
                    <a:pt x="66462" y="-1028"/>
                  </a:lnTo>
                  <a:cubicBezTo>
                    <a:pt x="29755" y="-1028"/>
                    <a:pt x="0" y="28880"/>
                    <a:pt x="0" y="65434"/>
                  </a:cubicBezTo>
                  <a:lnTo>
                    <a:pt x="0" y="165127"/>
                  </a:lnTo>
                  <a:lnTo>
                    <a:pt x="598161" y="165127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 dirty="0"/>
            </a:p>
          </p:txBody>
        </p:sp>
      </p:grpSp>
      <p:sp>
        <p:nvSpPr>
          <p:cNvPr id="55" name="Serbest Form: Şekil 54">
            <a:extLst>
              <a:ext uri="{FF2B5EF4-FFF2-40B4-BE49-F238E27FC236}">
                <a16:creationId xmlns:a16="http://schemas.microsoft.com/office/drawing/2014/main" id="{3A7C5A8F-9B07-F062-392F-19CB05484709}"/>
              </a:ext>
            </a:extLst>
          </p:cNvPr>
          <p:cNvSpPr/>
          <p:nvPr/>
        </p:nvSpPr>
        <p:spPr>
          <a:xfrm>
            <a:off x="10129418" y="3083854"/>
            <a:ext cx="950265" cy="244745"/>
          </a:xfrm>
          <a:custGeom>
            <a:avLst/>
            <a:gdLst>
              <a:gd name="connsiteX0" fmla="*/ 0 w 598161"/>
              <a:gd name="connsiteY0" fmla="*/ 0 h 166155"/>
              <a:gd name="connsiteX1" fmla="*/ 0 w 598161"/>
              <a:gd name="connsiteY1" fmla="*/ 99694 h 166155"/>
              <a:gd name="connsiteX2" fmla="*/ 66462 w 598161"/>
              <a:gd name="connsiteY2" fmla="*/ 166156 h 166155"/>
              <a:gd name="connsiteX3" fmla="*/ 531699 w 598161"/>
              <a:gd name="connsiteY3" fmla="*/ 166156 h 166155"/>
              <a:gd name="connsiteX4" fmla="*/ 598161 w 598161"/>
              <a:gd name="connsiteY4" fmla="*/ 99694 h 166155"/>
              <a:gd name="connsiteX5" fmla="*/ 598161 w 598161"/>
              <a:gd name="connsiteY5" fmla="*/ 0 h 166155"/>
              <a:gd name="connsiteX6" fmla="*/ 0 w 598161"/>
              <a:gd name="connsiteY6" fmla="*/ 0 h 16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8161" h="166155">
                <a:moveTo>
                  <a:pt x="0" y="0"/>
                </a:moveTo>
                <a:lnTo>
                  <a:pt x="0" y="99694"/>
                </a:lnTo>
                <a:cubicBezTo>
                  <a:pt x="0" y="136401"/>
                  <a:pt x="29755" y="166156"/>
                  <a:pt x="66462" y="166156"/>
                </a:cubicBezTo>
                <a:lnTo>
                  <a:pt x="531699" y="166156"/>
                </a:lnTo>
                <a:cubicBezTo>
                  <a:pt x="568419" y="166156"/>
                  <a:pt x="598161" y="136401"/>
                  <a:pt x="598161" y="99694"/>
                </a:cubicBezTo>
                <a:lnTo>
                  <a:pt x="598161" y="0"/>
                </a:lnTo>
                <a:lnTo>
                  <a:pt x="0" y="0"/>
                </a:lnTo>
                <a:close/>
              </a:path>
            </a:pathLst>
          </a:custGeom>
          <a:solidFill>
            <a:srgbClr val="2E75B6">
              <a:alpha val="80000"/>
            </a:srgbClr>
          </a:solidFill>
          <a:ln w="32941" cap="flat">
            <a:noFill/>
            <a:prstDash val="solid"/>
            <a:miter/>
          </a:ln>
        </p:spPr>
        <p:txBody>
          <a:bodyPr rtlCol="0" anchor="ctr"/>
          <a:lstStyle/>
          <a:p>
            <a:endParaRPr lang="en-DE" sz="900" dirty="0"/>
          </a:p>
        </p:txBody>
      </p:sp>
      <p:sp>
        <p:nvSpPr>
          <p:cNvPr id="56" name="Serbest Form: Şekil 55">
            <a:extLst>
              <a:ext uri="{FF2B5EF4-FFF2-40B4-BE49-F238E27FC236}">
                <a16:creationId xmlns:a16="http://schemas.microsoft.com/office/drawing/2014/main" id="{077E273D-E323-61F1-D9BC-EF7A9DC32ED2}"/>
              </a:ext>
            </a:extLst>
          </p:cNvPr>
          <p:cNvSpPr/>
          <p:nvPr/>
        </p:nvSpPr>
        <p:spPr>
          <a:xfrm>
            <a:off x="10129418" y="2227046"/>
            <a:ext cx="950265" cy="244745"/>
          </a:xfrm>
          <a:custGeom>
            <a:avLst/>
            <a:gdLst>
              <a:gd name="connsiteX0" fmla="*/ 598161 w 598161"/>
              <a:gd name="connsiteY0" fmla="*/ 165127 h 166155"/>
              <a:gd name="connsiteX1" fmla="*/ 598161 w 598161"/>
              <a:gd name="connsiteY1" fmla="*/ 65434 h 166155"/>
              <a:gd name="connsiteX2" fmla="*/ 531699 w 598161"/>
              <a:gd name="connsiteY2" fmla="*/ -1028 h 166155"/>
              <a:gd name="connsiteX3" fmla="*/ 66462 w 598161"/>
              <a:gd name="connsiteY3" fmla="*/ -1028 h 166155"/>
              <a:gd name="connsiteX4" fmla="*/ 0 w 598161"/>
              <a:gd name="connsiteY4" fmla="*/ 65434 h 166155"/>
              <a:gd name="connsiteX5" fmla="*/ 0 w 598161"/>
              <a:gd name="connsiteY5" fmla="*/ 165127 h 166155"/>
              <a:gd name="connsiteX6" fmla="*/ 598161 w 598161"/>
              <a:gd name="connsiteY6" fmla="*/ 165127 h 16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8161" h="166155">
                <a:moveTo>
                  <a:pt x="598161" y="165127"/>
                </a:moveTo>
                <a:lnTo>
                  <a:pt x="598161" y="65434"/>
                </a:lnTo>
                <a:cubicBezTo>
                  <a:pt x="598161" y="28880"/>
                  <a:pt x="568419" y="-1028"/>
                  <a:pt x="531699" y="-1028"/>
                </a:cubicBezTo>
                <a:lnTo>
                  <a:pt x="66462" y="-1028"/>
                </a:lnTo>
                <a:cubicBezTo>
                  <a:pt x="29755" y="-1028"/>
                  <a:pt x="0" y="28880"/>
                  <a:pt x="0" y="65434"/>
                </a:cubicBezTo>
                <a:lnTo>
                  <a:pt x="0" y="165127"/>
                </a:lnTo>
                <a:lnTo>
                  <a:pt x="598161" y="165127"/>
                </a:lnTo>
                <a:close/>
              </a:path>
            </a:pathLst>
          </a:custGeom>
          <a:solidFill>
            <a:srgbClr val="2E75B6">
              <a:alpha val="80000"/>
            </a:srgbClr>
          </a:solidFill>
          <a:ln w="32941" cap="flat">
            <a:noFill/>
            <a:prstDash val="solid"/>
            <a:miter/>
          </a:ln>
        </p:spPr>
        <p:txBody>
          <a:bodyPr rtlCol="0" anchor="ctr"/>
          <a:lstStyle/>
          <a:p>
            <a:endParaRPr lang="en-DE" sz="900" dirty="0"/>
          </a:p>
        </p:txBody>
      </p:sp>
      <p:sp>
        <p:nvSpPr>
          <p:cNvPr id="57" name="Dikdörtgen 56">
            <a:extLst>
              <a:ext uri="{FF2B5EF4-FFF2-40B4-BE49-F238E27FC236}">
                <a16:creationId xmlns:a16="http://schemas.microsoft.com/office/drawing/2014/main" id="{0FA9EBA1-C54B-78B9-262B-60A65D8A9842}"/>
              </a:ext>
            </a:extLst>
          </p:cNvPr>
          <p:cNvSpPr/>
          <p:nvPr/>
        </p:nvSpPr>
        <p:spPr>
          <a:xfrm>
            <a:off x="10132080" y="2471399"/>
            <a:ext cx="947603" cy="612062"/>
          </a:xfrm>
          <a:prstGeom prst="rect">
            <a:avLst/>
          </a:prstGeom>
          <a:solidFill>
            <a:srgbClr val="2E75B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afik 27">
            <a:extLst>
              <a:ext uri="{FF2B5EF4-FFF2-40B4-BE49-F238E27FC236}">
                <a16:creationId xmlns:a16="http://schemas.microsoft.com/office/drawing/2014/main" id="{2BB8720D-F1E3-9772-CD5B-A00F07D848CF}"/>
              </a:ext>
            </a:extLst>
          </p:cNvPr>
          <p:cNvGrpSpPr/>
          <p:nvPr/>
        </p:nvGrpSpPr>
        <p:grpSpPr>
          <a:xfrm>
            <a:off x="10129419" y="4635983"/>
            <a:ext cx="950265" cy="1076881"/>
            <a:chOff x="1494153" y="282394"/>
            <a:chExt cx="598161" cy="731085"/>
          </a:xfrm>
          <a:effectLst>
            <a:outerShdw blurRad="76200" dist="38100" dir="2700000" algn="tl" rotWithShape="0">
              <a:prstClr val="black">
                <a:alpha val="63000"/>
              </a:prstClr>
            </a:outerShdw>
          </a:effectLst>
        </p:grpSpPr>
        <p:sp>
          <p:nvSpPr>
            <p:cNvPr id="59" name="Serbest Form: Şekil 58">
              <a:extLst>
                <a:ext uri="{FF2B5EF4-FFF2-40B4-BE49-F238E27FC236}">
                  <a16:creationId xmlns:a16="http://schemas.microsoft.com/office/drawing/2014/main" id="{02750677-5503-2F97-3036-0104AD2E75E6}"/>
                </a:ext>
              </a:extLst>
            </p:cNvPr>
            <p:cNvSpPr/>
            <p:nvPr/>
          </p:nvSpPr>
          <p:spPr>
            <a:xfrm>
              <a:off x="1959390" y="880289"/>
              <a:ext cx="99692" cy="99693"/>
            </a:xfrm>
            <a:custGeom>
              <a:avLst/>
              <a:gdLst>
                <a:gd name="connsiteX0" fmla="*/ 99696 w 99692"/>
                <a:gd name="connsiteY0" fmla="*/ 50112 h 99693"/>
                <a:gd name="connsiteX1" fmla="*/ 49584 w 99692"/>
                <a:gd name="connsiteY1" fmla="*/ 99692 h 99693"/>
                <a:gd name="connsiteX2" fmla="*/ 4 w 99692"/>
                <a:gd name="connsiteY2" fmla="*/ 49580 h 99693"/>
                <a:gd name="connsiteX3" fmla="*/ 50116 w 99692"/>
                <a:gd name="connsiteY3" fmla="*/ 0 h 99693"/>
                <a:gd name="connsiteX4" fmla="*/ 99696 w 99692"/>
                <a:gd name="connsiteY4" fmla="*/ 49580 h 99693"/>
                <a:gd name="connsiteX5" fmla="*/ 49849 w 99692"/>
                <a:gd name="connsiteY5" fmla="*/ 5011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12"/>
                  </a:moveTo>
                  <a:cubicBezTo>
                    <a:pt x="99549" y="77641"/>
                    <a:pt x="77113" y="99839"/>
                    <a:pt x="49584" y="99692"/>
                  </a:cubicBezTo>
                  <a:cubicBezTo>
                    <a:pt x="22055" y="99545"/>
                    <a:pt x="-143" y="77109"/>
                    <a:pt x="4" y="49580"/>
                  </a:cubicBezTo>
                  <a:cubicBezTo>
                    <a:pt x="151" y="22051"/>
                    <a:pt x="22586" y="-147"/>
                    <a:pt x="50116" y="0"/>
                  </a:cubicBezTo>
                  <a:cubicBezTo>
                    <a:pt x="77437" y="145"/>
                    <a:pt x="99550" y="22258"/>
                    <a:pt x="99696" y="49580"/>
                  </a:cubicBezTo>
                  <a:lnTo>
                    <a:pt x="49849" y="5011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60" name="Serbest Form: Şekil 59">
              <a:extLst>
                <a:ext uri="{FF2B5EF4-FFF2-40B4-BE49-F238E27FC236}">
                  <a16:creationId xmlns:a16="http://schemas.microsoft.com/office/drawing/2014/main" id="{F1B55877-61F3-D57A-F6FE-3FFF1DB9EB39}"/>
                </a:ext>
              </a:extLst>
            </p:cNvPr>
            <p:cNvSpPr/>
            <p:nvPr/>
          </p:nvSpPr>
          <p:spPr>
            <a:xfrm>
              <a:off x="1494153" y="515012"/>
              <a:ext cx="598161" cy="498467"/>
            </a:xfrm>
            <a:custGeom>
              <a:avLst/>
              <a:gdLst>
                <a:gd name="connsiteX0" fmla="*/ 0 w 598161"/>
                <a:gd name="connsiteY0" fmla="*/ 0 h 498467"/>
                <a:gd name="connsiteX1" fmla="*/ 0 w 598161"/>
                <a:gd name="connsiteY1" fmla="*/ 99694 h 498467"/>
                <a:gd name="connsiteX2" fmla="*/ 0 w 598161"/>
                <a:gd name="connsiteY2" fmla="*/ 232618 h 498467"/>
                <a:gd name="connsiteX3" fmla="*/ 0 w 598161"/>
                <a:gd name="connsiteY3" fmla="*/ 432005 h 498467"/>
                <a:gd name="connsiteX4" fmla="*/ 66462 w 598161"/>
                <a:gd name="connsiteY4" fmla="*/ 498468 h 498467"/>
                <a:gd name="connsiteX5" fmla="*/ 531699 w 598161"/>
                <a:gd name="connsiteY5" fmla="*/ 498468 h 498467"/>
                <a:gd name="connsiteX6" fmla="*/ 598161 w 598161"/>
                <a:gd name="connsiteY6" fmla="*/ 432005 h 498467"/>
                <a:gd name="connsiteX7" fmla="*/ 598161 w 598161"/>
                <a:gd name="connsiteY7" fmla="*/ 232618 h 498467"/>
                <a:gd name="connsiteX8" fmla="*/ 598161 w 598161"/>
                <a:gd name="connsiteY8" fmla="*/ 99694 h 498467"/>
                <a:gd name="connsiteX9" fmla="*/ 598161 w 598161"/>
                <a:gd name="connsiteY9" fmla="*/ 0 h 498467"/>
                <a:gd name="connsiteX10" fmla="*/ 0 w 598161"/>
                <a:gd name="connsiteY10" fmla="*/ 0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0"/>
                  </a:moveTo>
                  <a:lnTo>
                    <a:pt x="0" y="99694"/>
                  </a:lnTo>
                  <a:lnTo>
                    <a:pt x="0" y="232618"/>
                  </a:lnTo>
                  <a:lnTo>
                    <a:pt x="0" y="432005"/>
                  </a:lnTo>
                  <a:cubicBezTo>
                    <a:pt x="0" y="468726"/>
                    <a:pt x="29755" y="498468"/>
                    <a:pt x="66462" y="498468"/>
                  </a:cubicBezTo>
                  <a:lnTo>
                    <a:pt x="531699" y="498468"/>
                  </a:lnTo>
                  <a:cubicBezTo>
                    <a:pt x="568419" y="498468"/>
                    <a:pt x="598161" y="468726"/>
                    <a:pt x="598161" y="432005"/>
                  </a:cubicBezTo>
                  <a:lnTo>
                    <a:pt x="598161" y="232618"/>
                  </a:ln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61" name="Serbest Form: Şekil 60">
              <a:extLst>
                <a:ext uri="{FF2B5EF4-FFF2-40B4-BE49-F238E27FC236}">
                  <a16:creationId xmlns:a16="http://schemas.microsoft.com/office/drawing/2014/main" id="{9EFF7CFB-18DA-6654-C816-746C5AB2E2A8}"/>
                </a:ext>
              </a:extLst>
            </p:cNvPr>
            <p:cNvSpPr/>
            <p:nvPr/>
          </p:nvSpPr>
          <p:spPr>
            <a:xfrm>
              <a:off x="1494153" y="515012"/>
              <a:ext cx="598161" cy="465236"/>
            </a:xfrm>
            <a:custGeom>
              <a:avLst/>
              <a:gdLst>
                <a:gd name="connsiteX0" fmla="*/ 0 w 598161"/>
                <a:gd name="connsiteY0" fmla="*/ 0 h 465236"/>
                <a:gd name="connsiteX1" fmla="*/ 0 w 598161"/>
                <a:gd name="connsiteY1" fmla="*/ 66462 h 465236"/>
                <a:gd name="connsiteX2" fmla="*/ 0 w 598161"/>
                <a:gd name="connsiteY2" fmla="*/ 199387 h 465236"/>
                <a:gd name="connsiteX3" fmla="*/ 0 w 598161"/>
                <a:gd name="connsiteY3" fmla="*/ 398774 h 465236"/>
                <a:gd name="connsiteX4" fmla="*/ 66462 w 598161"/>
                <a:gd name="connsiteY4" fmla="*/ 465236 h 465236"/>
                <a:gd name="connsiteX5" fmla="*/ 531699 w 598161"/>
                <a:gd name="connsiteY5" fmla="*/ 465236 h 465236"/>
                <a:gd name="connsiteX6" fmla="*/ 598161 w 598161"/>
                <a:gd name="connsiteY6" fmla="*/ 398774 h 465236"/>
                <a:gd name="connsiteX7" fmla="*/ 598161 w 598161"/>
                <a:gd name="connsiteY7" fmla="*/ 199387 h 465236"/>
                <a:gd name="connsiteX8" fmla="*/ 598161 w 598161"/>
                <a:gd name="connsiteY8" fmla="*/ 66462 h 465236"/>
                <a:gd name="connsiteX9" fmla="*/ 598161 w 598161"/>
                <a:gd name="connsiteY9" fmla="*/ 0 h 465236"/>
                <a:gd name="connsiteX10" fmla="*/ 0 w 598161"/>
                <a:gd name="connsiteY10" fmla="*/ 0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0"/>
                  </a:moveTo>
                  <a:lnTo>
                    <a:pt x="0" y="66462"/>
                  </a:lnTo>
                  <a:lnTo>
                    <a:pt x="0" y="199387"/>
                  </a:lnTo>
                  <a:lnTo>
                    <a:pt x="0" y="398774"/>
                  </a:lnTo>
                  <a:cubicBezTo>
                    <a:pt x="0" y="435494"/>
                    <a:pt x="29755" y="465236"/>
                    <a:pt x="66462" y="465236"/>
                  </a:cubicBezTo>
                  <a:lnTo>
                    <a:pt x="531699" y="465236"/>
                  </a:lnTo>
                  <a:cubicBezTo>
                    <a:pt x="568419" y="465236"/>
                    <a:pt x="598161" y="435494"/>
                    <a:pt x="598161" y="398774"/>
                  </a:cubicBezTo>
                  <a:lnTo>
                    <a:pt x="598161" y="199387"/>
                  </a:lnTo>
                  <a:lnTo>
                    <a:pt x="598161" y="66462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62" name="Serbest Form: Şekil 61">
              <a:extLst>
                <a:ext uri="{FF2B5EF4-FFF2-40B4-BE49-F238E27FC236}">
                  <a16:creationId xmlns:a16="http://schemas.microsoft.com/office/drawing/2014/main" id="{C0F06D9E-D390-397A-6BFE-F6D916EAE751}"/>
                </a:ext>
              </a:extLst>
            </p:cNvPr>
            <p:cNvSpPr/>
            <p:nvPr/>
          </p:nvSpPr>
          <p:spPr>
            <a:xfrm>
              <a:off x="1494153" y="515012"/>
              <a:ext cx="598161" cy="365542"/>
            </a:xfrm>
            <a:custGeom>
              <a:avLst/>
              <a:gdLst>
                <a:gd name="connsiteX0" fmla="*/ 0 w 598161"/>
                <a:gd name="connsiteY0" fmla="*/ 0 h 365542"/>
                <a:gd name="connsiteX1" fmla="*/ 0 w 598161"/>
                <a:gd name="connsiteY1" fmla="*/ 99694 h 365542"/>
                <a:gd name="connsiteX2" fmla="*/ 0 w 598161"/>
                <a:gd name="connsiteY2" fmla="*/ 299081 h 365542"/>
                <a:gd name="connsiteX3" fmla="*/ 66462 w 598161"/>
                <a:gd name="connsiteY3" fmla="*/ 365543 h 365542"/>
                <a:gd name="connsiteX4" fmla="*/ 531699 w 598161"/>
                <a:gd name="connsiteY4" fmla="*/ 365543 h 365542"/>
                <a:gd name="connsiteX5" fmla="*/ 598161 w 598161"/>
                <a:gd name="connsiteY5" fmla="*/ 299081 h 365542"/>
                <a:gd name="connsiteX6" fmla="*/ 598161 w 598161"/>
                <a:gd name="connsiteY6" fmla="*/ 99694 h 365542"/>
                <a:gd name="connsiteX7" fmla="*/ 598161 w 598161"/>
                <a:gd name="connsiteY7" fmla="*/ 0 h 365542"/>
                <a:gd name="connsiteX8" fmla="*/ 0 w 598161"/>
                <a:gd name="connsiteY8" fmla="*/ 0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0"/>
                  </a:moveTo>
                  <a:lnTo>
                    <a:pt x="0" y="99694"/>
                  </a:lnTo>
                  <a:lnTo>
                    <a:pt x="0" y="299081"/>
                  </a:lnTo>
                  <a:cubicBezTo>
                    <a:pt x="0" y="335801"/>
                    <a:pt x="29755" y="365543"/>
                    <a:pt x="66462" y="365543"/>
                  </a:cubicBezTo>
                  <a:lnTo>
                    <a:pt x="531699" y="365543"/>
                  </a:lnTo>
                  <a:cubicBezTo>
                    <a:pt x="568419" y="365543"/>
                    <a:pt x="598161" y="335801"/>
                    <a:pt x="598161" y="299081"/>
                  </a:cubicBez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63" name="Serbest Form: Şekil 62">
              <a:extLst>
                <a:ext uri="{FF2B5EF4-FFF2-40B4-BE49-F238E27FC236}">
                  <a16:creationId xmlns:a16="http://schemas.microsoft.com/office/drawing/2014/main" id="{D0508B4A-BF4D-2E13-93AC-DD1DAA79DD6A}"/>
                </a:ext>
              </a:extLst>
            </p:cNvPr>
            <p:cNvSpPr/>
            <p:nvPr/>
          </p:nvSpPr>
          <p:spPr>
            <a:xfrm>
              <a:off x="1959390" y="714133"/>
              <a:ext cx="99692" cy="99693"/>
            </a:xfrm>
            <a:custGeom>
              <a:avLst/>
              <a:gdLst>
                <a:gd name="connsiteX0" fmla="*/ 99696 w 99692"/>
                <a:gd name="connsiteY0" fmla="*/ 50107 h 99693"/>
                <a:gd name="connsiteX1" fmla="*/ 49584 w 99692"/>
                <a:gd name="connsiteY1" fmla="*/ 99687 h 99693"/>
                <a:gd name="connsiteX2" fmla="*/ 4 w 99692"/>
                <a:gd name="connsiteY2" fmla="*/ 49575 h 99693"/>
                <a:gd name="connsiteX3" fmla="*/ 50116 w 99692"/>
                <a:gd name="connsiteY3" fmla="*/ -5 h 99693"/>
                <a:gd name="connsiteX4" fmla="*/ 99696 w 99692"/>
                <a:gd name="connsiteY4" fmla="*/ 49575 h 99693"/>
                <a:gd name="connsiteX5" fmla="*/ 49849 w 99692"/>
                <a:gd name="connsiteY5" fmla="*/ 50107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7"/>
                  </a:moveTo>
                  <a:cubicBezTo>
                    <a:pt x="99549" y="77636"/>
                    <a:pt x="77113" y="99834"/>
                    <a:pt x="49584" y="99687"/>
                  </a:cubicBezTo>
                  <a:cubicBezTo>
                    <a:pt x="22055" y="99540"/>
                    <a:pt x="-143" y="77104"/>
                    <a:pt x="4" y="49575"/>
                  </a:cubicBezTo>
                  <a:cubicBezTo>
                    <a:pt x="151" y="22046"/>
                    <a:pt x="22586" y="-152"/>
                    <a:pt x="50116" y="-5"/>
                  </a:cubicBezTo>
                  <a:cubicBezTo>
                    <a:pt x="77437" y="140"/>
                    <a:pt x="99550" y="22253"/>
                    <a:pt x="99696" y="49575"/>
                  </a:cubicBezTo>
                  <a:lnTo>
                    <a:pt x="49849" y="50107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64" name="Serbest Form: Şekil 63">
              <a:extLst>
                <a:ext uri="{FF2B5EF4-FFF2-40B4-BE49-F238E27FC236}">
                  <a16:creationId xmlns:a16="http://schemas.microsoft.com/office/drawing/2014/main" id="{6D1B1B11-5D56-9104-F9BA-C1934DF8DBA6}"/>
                </a:ext>
              </a:extLst>
            </p:cNvPr>
            <p:cNvSpPr/>
            <p:nvPr/>
          </p:nvSpPr>
          <p:spPr>
            <a:xfrm>
              <a:off x="1494153" y="348857"/>
              <a:ext cx="598161" cy="498467"/>
            </a:xfrm>
            <a:custGeom>
              <a:avLst/>
              <a:gdLst>
                <a:gd name="connsiteX0" fmla="*/ 0 w 598161"/>
                <a:gd name="connsiteY0" fmla="*/ -1028 h 498467"/>
                <a:gd name="connsiteX1" fmla="*/ 0 w 598161"/>
                <a:gd name="connsiteY1" fmla="*/ 98665 h 498467"/>
                <a:gd name="connsiteX2" fmla="*/ 0 w 598161"/>
                <a:gd name="connsiteY2" fmla="*/ 231590 h 498467"/>
                <a:gd name="connsiteX3" fmla="*/ 0 w 598161"/>
                <a:gd name="connsiteY3" fmla="*/ 430977 h 498467"/>
                <a:gd name="connsiteX4" fmla="*/ 66462 w 598161"/>
                <a:gd name="connsiteY4" fmla="*/ 497439 h 498467"/>
                <a:gd name="connsiteX5" fmla="*/ 531699 w 598161"/>
                <a:gd name="connsiteY5" fmla="*/ 497439 h 498467"/>
                <a:gd name="connsiteX6" fmla="*/ 598161 w 598161"/>
                <a:gd name="connsiteY6" fmla="*/ 430977 h 498467"/>
                <a:gd name="connsiteX7" fmla="*/ 598161 w 598161"/>
                <a:gd name="connsiteY7" fmla="*/ 231590 h 498467"/>
                <a:gd name="connsiteX8" fmla="*/ 598161 w 598161"/>
                <a:gd name="connsiteY8" fmla="*/ 98665 h 498467"/>
                <a:gd name="connsiteX9" fmla="*/ 598161 w 598161"/>
                <a:gd name="connsiteY9" fmla="*/ -1028 h 498467"/>
                <a:gd name="connsiteX10" fmla="*/ 0 w 598161"/>
                <a:gd name="connsiteY10" fmla="*/ -1028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-1028"/>
                  </a:moveTo>
                  <a:lnTo>
                    <a:pt x="0" y="98665"/>
                  </a:lnTo>
                  <a:lnTo>
                    <a:pt x="0" y="231590"/>
                  </a:lnTo>
                  <a:lnTo>
                    <a:pt x="0" y="430977"/>
                  </a:lnTo>
                  <a:cubicBezTo>
                    <a:pt x="0" y="467530"/>
                    <a:pt x="29755" y="497439"/>
                    <a:pt x="66462" y="497439"/>
                  </a:cubicBezTo>
                  <a:lnTo>
                    <a:pt x="531699" y="497439"/>
                  </a:lnTo>
                  <a:cubicBezTo>
                    <a:pt x="568419" y="497439"/>
                    <a:pt x="598161" y="467530"/>
                    <a:pt x="598161" y="430977"/>
                  </a:cubicBezTo>
                  <a:lnTo>
                    <a:pt x="598161" y="231590"/>
                  </a:ln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65" name="Serbest Form: Şekil 64">
              <a:extLst>
                <a:ext uri="{FF2B5EF4-FFF2-40B4-BE49-F238E27FC236}">
                  <a16:creationId xmlns:a16="http://schemas.microsoft.com/office/drawing/2014/main" id="{66F2A21E-D1D5-E397-E455-F8DE62FC64FF}"/>
                </a:ext>
              </a:extLst>
            </p:cNvPr>
            <p:cNvSpPr/>
            <p:nvPr/>
          </p:nvSpPr>
          <p:spPr>
            <a:xfrm>
              <a:off x="1494153" y="348857"/>
              <a:ext cx="598161" cy="465236"/>
            </a:xfrm>
            <a:custGeom>
              <a:avLst/>
              <a:gdLst>
                <a:gd name="connsiteX0" fmla="*/ 0 w 598161"/>
                <a:gd name="connsiteY0" fmla="*/ -1028 h 465236"/>
                <a:gd name="connsiteX1" fmla="*/ 0 w 598161"/>
                <a:gd name="connsiteY1" fmla="*/ 65434 h 465236"/>
                <a:gd name="connsiteX2" fmla="*/ 0 w 598161"/>
                <a:gd name="connsiteY2" fmla="*/ 198359 h 465236"/>
                <a:gd name="connsiteX3" fmla="*/ 0 w 598161"/>
                <a:gd name="connsiteY3" fmla="*/ 397746 h 465236"/>
                <a:gd name="connsiteX4" fmla="*/ 66462 w 598161"/>
                <a:gd name="connsiteY4" fmla="*/ 464208 h 465236"/>
                <a:gd name="connsiteX5" fmla="*/ 531699 w 598161"/>
                <a:gd name="connsiteY5" fmla="*/ 464208 h 465236"/>
                <a:gd name="connsiteX6" fmla="*/ 598161 w 598161"/>
                <a:gd name="connsiteY6" fmla="*/ 397746 h 465236"/>
                <a:gd name="connsiteX7" fmla="*/ 598161 w 598161"/>
                <a:gd name="connsiteY7" fmla="*/ 198359 h 465236"/>
                <a:gd name="connsiteX8" fmla="*/ 598161 w 598161"/>
                <a:gd name="connsiteY8" fmla="*/ 65434 h 465236"/>
                <a:gd name="connsiteX9" fmla="*/ 598161 w 598161"/>
                <a:gd name="connsiteY9" fmla="*/ -1028 h 465236"/>
                <a:gd name="connsiteX10" fmla="*/ 0 w 598161"/>
                <a:gd name="connsiteY10" fmla="*/ -1028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-1028"/>
                  </a:moveTo>
                  <a:lnTo>
                    <a:pt x="0" y="65434"/>
                  </a:lnTo>
                  <a:lnTo>
                    <a:pt x="0" y="198359"/>
                  </a:lnTo>
                  <a:lnTo>
                    <a:pt x="0" y="397746"/>
                  </a:lnTo>
                  <a:cubicBezTo>
                    <a:pt x="0" y="434299"/>
                    <a:pt x="29755" y="464208"/>
                    <a:pt x="66462" y="464208"/>
                  </a:cubicBezTo>
                  <a:lnTo>
                    <a:pt x="531699" y="464208"/>
                  </a:lnTo>
                  <a:cubicBezTo>
                    <a:pt x="568419" y="464208"/>
                    <a:pt x="598161" y="434299"/>
                    <a:pt x="598161" y="397746"/>
                  </a:cubicBezTo>
                  <a:lnTo>
                    <a:pt x="598161" y="198359"/>
                  </a:lnTo>
                  <a:lnTo>
                    <a:pt x="598161" y="65434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66" name="Serbest Form: Şekil 65">
              <a:extLst>
                <a:ext uri="{FF2B5EF4-FFF2-40B4-BE49-F238E27FC236}">
                  <a16:creationId xmlns:a16="http://schemas.microsoft.com/office/drawing/2014/main" id="{2AFAB742-CA19-8A46-1B25-8EA5EC9FBB61}"/>
                </a:ext>
              </a:extLst>
            </p:cNvPr>
            <p:cNvSpPr/>
            <p:nvPr/>
          </p:nvSpPr>
          <p:spPr>
            <a:xfrm>
              <a:off x="1494153" y="348857"/>
              <a:ext cx="598161" cy="365542"/>
            </a:xfrm>
            <a:custGeom>
              <a:avLst/>
              <a:gdLst>
                <a:gd name="connsiteX0" fmla="*/ 0 w 598161"/>
                <a:gd name="connsiteY0" fmla="*/ -1028 h 365542"/>
                <a:gd name="connsiteX1" fmla="*/ 0 w 598161"/>
                <a:gd name="connsiteY1" fmla="*/ 98665 h 365542"/>
                <a:gd name="connsiteX2" fmla="*/ 0 w 598161"/>
                <a:gd name="connsiteY2" fmla="*/ 298052 h 365542"/>
                <a:gd name="connsiteX3" fmla="*/ 66462 w 598161"/>
                <a:gd name="connsiteY3" fmla="*/ 364514 h 365542"/>
                <a:gd name="connsiteX4" fmla="*/ 531699 w 598161"/>
                <a:gd name="connsiteY4" fmla="*/ 364514 h 365542"/>
                <a:gd name="connsiteX5" fmla="*/ 598161 w 598161"/>
                <a:gd name="connsiteY5" fmla="*/ 298052 h 365542"/>
                <a:gd name="connsiteX6" fmla="*/ 598161 w 598161"/>
                <a:gd name="connsiteY6" fmla="*/ 98665 h 365542"/>
                <a:gd name="connsiteX7" fmla="*/ 598161 w 598161"/>
                <a:gd name="connsiteY7" fmla="*/ -1028 h 365542"/>
                <a:gd name="connsiteX8" fmla="*/ 0 w 598161"/>
                <a:gd name="connsiteY8" fmla="*/ -1028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-1028"/>
                  </a:moveTo>
                  <a:lnTo>
                    <a:pt x="0" y="98665"/>
                  </a:lnTo>
                  <a:lnTo>
                    <a:pt x="0" y="298052"/>
                  </a:lnTo>
                  <a:cubicBezTo>
                    <a:pt x="0" y="334606"/>
                    <a:pt x="29755" y="364514"/>
                    <a:pt x="66462" y="364514"/>
                  </a:cubicBezTo>
                  <a:lnTo>
                    <a:pt x="531699" y="364514"/>
                  </a:lnTo>
                  <a:cubicBezTo>
                    <a:pt x="568419" y="364514"/>
                    <a:pt x="598161" y="334606"/>
                    <a:pt x="598161" y="298052"/>
                  </a:cubicBez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67" name="Serbest Form: Şekil 66">
              <a:extLst>
                <a:ext uri="{FF2B5EF4-FFF2-40B4-BE49-F238E27FC236}">
                  <a16:creationId xmlns:a16="http://schemas.microsoft.com/office/drawing/2014/main" id="{70825ADA-3B0F-93D5-16C7-3034CDB993A9}"/>
                </a:ext>
              </a:extLst>
            </p:cNvPr>
            <p:cNvSpPr/>
            <p:nvPr/>
          </p:nvSpPr>
          <p:spPr>
            <a:xfrm>
              <a:off x="1959390" y="547977"/>
              <a:ext cx="99692" cy="99693"/>
            </a:xfrm>
            <a:custGeom>
              <a:avLst/>
              <a:gdLst>
                <a:gd name="connsiteX0" fmla="*/ 99696 w 99692"/>
                <a:gd name="connsiteY0" fmla="*/ 50102 h 99693"/>
                <a:gd name="connsiteX1" fmla="*/ 49584 w 99692"/>
                <a:gd name="connsiteY1" fmla="*/ 99682 h 99693"/>
                <a:gd name="connsiteX2" fmla="*/ 4 w 99692"/>
                <a:gd name="connsiteY2" fmla="*/ 49570 h 99693"/>
                <a:gd name="connsiteX3" fmla="*/ 50116 w 99692"/>
                <a:gd name="connsiteY3" fmla="*/ -10 h 99693"/>
                <a:gd name="connsiteX4" fmla="*/ 99696 w 99692"/>
                <a:gd name="connsiteY4" fmla="*/ 49570 h 99693"/>
                <a:gd name="connsiteX5" fmla="*/ 49849 w 99692"/>
                <a:gd name="connsiteY5" fmla="*/ 5010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2"/>
                  </a:moveTo>
                  <a:cubicBezTo>
                    <a:pt x="99549" y="77631"/>
                    <a:pt x="77113" y="99829"/>
                    <a:pt x="49584" y="99682"/>
                  </a:cubicBezTo>
                  <a:cubicBezTo>
                    <a:pt x="22055" y="99535"/>
                    <a:pt x="-143" y="77099"/>
                    <a:pt x="4" y="49570"/>
                  </a:cubicBezTo>
                  <a:cubicBezTo>
                    <a:pt x="151" y="22041"/>
                    <a:pt x="22586" y="-157"/>
                    <a:pt x="50116" y="-10"/>
                  </a:cubicBezTo>
                  <a:cubicBezTo>
                    <a:pt x="77437" y="135"/>
                    <a:pt x="99550" y="22248"/>
                    <a:pt x="99696" y="49570"/>
                  </a:cubicBezTo>
                  <a:lnTo>
                    <a:pt x="49849" y="5010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68" name="Serbest Form: Şekil 67">
              <a:extLst>
                <a:ext uri="{FF2B5EF4-FFF2-40B4-BE49-F238E27FC236}">
                  <a16:creationId xmlns:a16="http://schemas.microsoft.com/office/drawing/2014/main" id="{63CD18F9-BAE2-6050-5D3A-D4D66B4776E3}"/>
                </a:ext>
              </a:extLst>
            </p:cNvPr>
            <p:cNvSpPr/>
            <p:nvPr/>
          </p:nvSpPr>
          <p:spPr>
            <a:xfrm>
              <a:off x="1494153" y="382087"/>
              <a:ext cx="598161" cy="299080"/>
            </a:xfrm>
            <a:custGeom>
              <a:avLst/>
              <a:gdLst>
                <a:gd name="connsiteX0" fmla="*/ 0 w 598161"/>
                <a:gd name="connsiteY0" fmla="*/ 0 h 299080"/>
                <a:gd name="connsiteX1" fmla="*/ 0 w 598161"/>
                <a:gd name="connsiteY1" fmla="*/ 33231 h 299080"/>
                <a:gd name="connsiteX2" fmla="*/ 0 w 598161"/>
                <a:gd name="connsiteY2" fmla="*/ 232618 h 299080"/>
                <a:gd name="connsiteX3" fmla="*/ 66462 w 598161"/>
                <a:gd name="connsiteY3" fmla="*/ 299081 h 299080"/>
                <a:gd name="connsiteX4" fmla="*/ 531699 w 598161"/>
                <a:gd name="connsiteY4" fmla="*/ 299081 h 299080"/>
                <a:gd name="connsiteX5" fmla="*/ 598161 w 598161"/>
                <a:gd name="connsiteY5" fmla="*/ 232618 h 299080"/>
                <a:gd name="connsiteX6" fmla="*/ 598161 w 598161"/>
                <a:gd name="connsiteY6" fmla="*/ 33231 h 299080"/>
                <a:gd name="connsiteX7" fmla="*/ 598161 w 598161"/>
                <a:gd name="connsiteY7" fmla="*/ 0 h 299080"/>
                <a:gd name="connsiteX8" fmla="*/ 0 w 598161"/>
                <a:gd name="connsiteY8" fmla="*/ 0 h 29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299080">
                  <a:moveTo>
                    <a:pt x="0" y="0"/>
                  </a:moveTo>
                  <a:lnTo>
                    <a:pt x="0" y="33231"/>
                  </a:lnTo>
                  <a:lnTo>
                    <a:pt x="0" y="232618"/>
                  </a:lnTo>
                  <a:cubicBezTo>
                    <a:pt x="0" y="269339"/>
                    <a:pt x="29755" y="299081"/>
                    <a:pt x="66462" y="299081"/>
                  </a:cubicBezTo>
                  <a:lnTo>
                    <a:pt x="531699" y="299081"/>
                  </a:lnTo>
                  <a:cubicBezTo>
                    <a:pt x="568419" y="299081"/>
                    <a:pt x="598161" y="269339"/>
                    <a:pt x="598161" y="232618"/>
                  </a:cubicBezTo>
                  <a:lnTo>
                    <a:pt x="598161" y="33231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69" name="Serbest Form: Şekil 68">
              <a:extLst>
                <a:ext uri="{FF2B5EF4-FFF2-40B4-BE49-F238E27FC236}">
                  <a16:creationId xmlns:a16="http://schemas.microsoft.com/office/drawing/2014/main" id="{750E3359-45B0-BB9F-9C1B-0E37F61DD37B}"/>
                </a:ext>
              </a:extLst>
            </p:cNvPr>
            <p:cNvSpPr/>
            <p:nvPr/>
          </p:nvSpPr>
          <p:spPr>
            <a:xfrm>
              <a:off x="1494153" y="382087"/>
              <a:ext cx="598161" cy="265849"/>
            </a:xfrm>
            <a:custGeom>
              <a:avLst/>
              <a:gdLst>
                <a:gd name="connsiteX0" fmla="*/ 0 w 598161"/>
                <a:gd name="connsiteY0" fmla="*/ 0 h 265849"/>
                <a:gd name="connsiteX1" fmla="*/ 0 w 598161"/>
                <a:gd name="connsiteY1" fmla="*/ 199387 h 265849"/>
                <a:gd name="connsiteX2" fmla="*/ 66462 w 598161"/>
                <a:gd name="connsiteY2" fmla="*/ 265849 h 265849"/>
                <a:gd name="connsiteX3" fmla="*/ 531699 w 598161"/>
                <a:gd name="connsiteY3" fmla="*/ 265849 h 265849"/>
                <a:gd name="connsiteX4" fmla="*/ 598161 w 598161"/>
                <a:gd name="connsiteY4" fmla="*/ 199387 h 265849"/>
                <a:gd name="connsiteX5" fmla="*/ 598161 w 598161"/>
                <a:gd name="connsiteY5" fmla="*/ 0 h 265849"/>
                <a:gd name="connsiteX6" fmla="*/ 0 w 598161"/>
                <a:gd name="connsiteY6" fmla="*/ 0 h 26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265849">
                  <a:moveTo>
                    <a:pt x="0" y="0"/>
                  </a:moveTo>
                  <a:lnTo>
                    <a:pt x="0" y="199387"/>
                  </a:lnTo>
                  <a:cubicBezTo>
                    <a:pt x="0" y="236107"/>
                    <a:pt x="29755" y="265849"/>
                    <a:pt x="66462" y="265849"/>
                  </a:cubicBezTo>
                  <a:lnTo>
                    <a:pt x="531699" y="265849"/>
                  </a:lnTo>
                  <a:cubicBezTo>
                    <a:pt x="568419" y="265849"/>
                    <a:pt x="598161" y="236107"/>
                    <a:pt x="598161" y="199387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70" name="Serbest Form: Şekil 69">
              <a:extLst>
                <a:ext uri="{FF2B5EF4-FFF2-40B4-BE49-F238E27FC236}">
                  <a16:creationId xmlns:a16="http://schemas.microsoft.com/office/drawing/2014/main" id="{867EC820-E2AD-F2B3-E75B-43EA2C58459C}"/>
                </a:ext>
              </a:extLst>
            </p:cNvPr>
            <p:cNvSpPr/>
            <p:nvPr/>
          </p:nvSpPr>
          <p:spPr>
            <a:xfrm>
              <a:off x="1494153" y="382087"/>
              <a:ext cx="598161" cy="166155"/>
            </a:xfrm>
            <a:custGeom>
              <a:avLst/>
              <a:gdLst>
                <a:gd name="connsiteX0" fmla="*/ 0 w 598161"/>
                <a:gd name="connsiteY0" fmla="*/ 0 h 166155"/>
                <a:gd name="connsiteX1" fmla="*/ 0 w 598161"/>
                <a:gd name="connsiteY1" fmla="*/ 99694 h 166155"/>
                <a:gd name="connsiteX2" fmla="*/ 66462 w 598161"/>
                <a:gd name="connsiteY2" fmla="*/ 166156 h 166155"/>
                <a:gd name="connsiteX3" fmla="*/ 531699 w 598161"/>
                <a:gd name="connsiteY3" fmla="*/ 166156 h 166155"/>
                <a:gd name="connsiteX4" fmla="*/ 598161 w 598161"/>
                <a:gd name="connsiteY4" fmla="*/ 99694 h 166155"/>
                <a:gd name="connsiteX5" fmla="*/ 598161 w 598161"/>
                <a:gd name="connsiteY5" fmla="*/ 0 h 166155"/>
                <a:gd name="connsiteX6" fmla="*/ 0 w 598161"/>
                <a:gd name="connsiteY6" fmla="*/ 0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0" y="0"/>
                  </a:moveTo>
                  <a:lnTo>
                    <a:pt x="0" y="99694"/>
                  </a:lnTo>
                  <a:cubicBezTo>
                    <a:pt x="0" y="136401"/>
                    <a:pt x="29755" y="166156"/>
                    <a:pt x="66462" y="166156"/>
                  </a:cubicBezTo>
                  <a:lnTo>
                    <a:pt x="531699" y="166156"/>
                  </a:lnTo>
                  <a:cubicBezTo>
                    <a:pt x="568419" y="166156"/>
                    <a:pt x="598161" y="136401"/>
                    <a:pt x="598161" y="99694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 dirty="0"/>
            </a:p>
          </p:txBody>
        </p:sp>
        <p:sp>
          <p:nvSpPr>
            <p:cNvPr id="71" name="Serbest Form: Şekil 70">
              <a:extLst>
                <a:ext uri="{FF2B5EF4-FFF2-40B4-BE49-F238E27FC236}">
                  <a16:creationId xmlns:a16="http://schemas.microsoft.com/office/drawing/2014/main" id="{572A8F0F-ABA3-100F-A8EF-B62B503DE6A6}"/>
                </a:ext>
              </a:extLst>
            </p:cNvPr>
            <p:cNvSpPr/>
            <p:nvPr/>
          </p:nvSpPr>
          <p:spPr>
            <a:xfrm>
              <a:off x="1494153" y="282394"/>
              <a:ext cx="598161" cy="166155"/>
            </a:xfrm>
            <a:custGeom>
              <a:avLst/>
              <a:gdLst>
                <a:gd name="connsiteX0" fmla="*/ 598161 w 598161"/>
                <a:gd name="connsiteY0" fmla="*/ 165127 h 166155"/>
                <a:gd name="connsiteX1" fmla="*/ 598161 w 598161"/>
                <a:gd name="connsiteY1" fmla="*/ 65434 h 166155"/>
                <a:gd name="connsiteX2" fmla="*/ 531699 w 598161"/>
                <a:gd name="connsiteY2" fmla="*/ -1028 h 166155"/>
                <a:gd name="connsiteX3" fmla="*/ 66462 w 598161"/>
                <a:gd name="connsiteY3" fmla="*/ -1028 h 166155"/>
                <a:gd name="connsiteX4" fmla="*/ 0 w 598161"/>
                <a:gd name="connsiteY4" fmla="*/ 65434 h 166155"/>
                <a:gd name="connsiteX5" fmla="*/ 0 w 598161"/>
                <a:gd name="connsiteY5" fmla="*/ 165127 h 166155"/>
                <a:gd name="connsiteX6" fmla="*/ 598161 w 598161"/>
                <a:gd name="connsiteY6" fmla="*/ 165127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598161" y="165127"/>
                  </a:moveTo>
                  <a:lnTo>
                    <a:pt x="598161" y="65434"/>
                  </a:lnTo>
                  <a:cubicBezTo>
                    <a:pt x="598161" y="28880"/>
                    <a:pt x="568419" y="-1028"/>
                    <a:pt x="531699" y="-1028"/>
                  </a:cubicBezTo>
                  <a:lnTo>
                    <a:pt x="66462" y="-1028"/>
                  </a:lnTo>
                  <a:cubicBezTo>
                    <a:pt x="29755" y="-1028"/>
                    <a:pt x="0" y="28880"/>
                    <a:pt x="0" y="65434"/>
                  </a:cubicBezTo>
                  <a:lnTo>
                    <a:pt x="0" y="165127"/>
                  </a:lnTo>
                  <a:lnTo>
                    <a:pt x="598161" y="165127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 dirty="0"/>
            </a:p>
          </p:txBody>
        </p:sp>
      </p:grpSp>
      <p:sp>
        <p:nvSpPr>
          <p:cNvPr id="72" name="Serbest Form: Şekil 71">
            <a:extLst>
              <a:ext uri="{FF2B5EF4-FFF2-40B4-BE49-F238E27FC236}">
                <a16:creationId xmlns:a16="http://schemas.microsoft.com/office/drawing/2014/main" id="{4D8649F6-42A1-EFC1-6213-1584AFBAAB1C}"/>
              </a:ext>
            </a:extLst>
          </p:cNvPr>
          <p:cNvSpPr/>
          <p:nvPr/>
        </p:nvSpPr>
        <p:spPr>
          <a:xfrm>
            <a:off x="10129418" y="5492398"/>
            <a:ext cx="950265" cy="244745"/>
          </a:xfrm>
          <a:custGeom>
            <a:avLst/>
            <a:gdLst>
              <a:gd name="connsiteX0" fmla="*/ 0 w 598161"/>
              <a:gd name="connsiteY0" fmla="*/ 0 h 166155"/>
              <a:gd name="connsiteX1" fmla="*/ 0 w 598161"/>
              <a:gd name="connsiteY1" fmla="*/ 99694 h 166155"/>
              <a:gd name="connsiteX2" fmla="*/ 66462 w 598161"/>
              <a:gd name="connsiteY2" fmla="*/ 166156 h 166155"/>
              <a:gd name="connsiteX3" fmla="*/ 531699 w 598161"/>
              <a:gd name="connsiteY3" fmla="*/ 166156 h 166155"/>
              <a:gd name="connsiteX4" fmla="*/ 598161 w 598161"/>
              <a:gd name="connsiteY4" fmla="*/ 99694 h 166155"/>
              <a:gd name="connsiteX5" fmla="*/ 598161 w 598161"/>
              <a:gd name="connsiteY5" fmla="*/ 0 h 166155"/>
              <a:gd name="connsiteX6" fmla="*/ 0 w 598161"/>
              <a:gd name="connsiteY6" fmla="*/ 0 h 16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8161" h="166155">
                <a:moveTo>
                  <a:pt x="0" y="0"/>
                </a:moveTo>
                <a:lnTo>
                  <a:pt x="0" y="99694"/>
                </a:lnTo>
                <a:cubicBezTo>
                  <a:pt x="0" y="136401"/>
                  <a:pt x="29755" y="166156"/>
                  <a:pt x="66462" y="166156"/>
                </a:cubicBezTo>
                <a:lnTo>
                  <a:pt x="531699" y="166156"/>
                </a:lnTo>
                <a:cubicBezTo>
                  <a:pt x="568419" y="166156"/>
                  <a:pt x="598161" y="136401"/>
                  <a:pt x="598161" y="99694"/>
                </a:cubicBezTo>
                <a:lnTo>
                  <a:pt x="598161" y="0"/>
                </a:lnTo>
                <a:lnTo>
                  <a:pt x="0" y="0"/>
                </a:lnTo>
                <a:close/>
              </a:path>
            </a:pathLst>
          </a:custGeom>
          <a:solidFill>
            <a:srgbClr val="548235">
              <a:alpha val="77000"/>
            </a:srgbClr>
          </a:solidFill>
          <a:ln w="32941" cap="flat">
            <a:noFill/>
            <a:prstDash val="solid"/>
            <a:miter/>
          </a:ln>
        </p:spPr>
        <p:txBody>
          <a:bodyPr rtlCol="0" anchor="ctr"/>
          <a:lstStyle/>
          <a:p>
            <a:endParaRPr lang="en-DE" sz="900" dirty="0"/>
          </a:p>
        </p:txBody>
      </p:sp>
      <p:sp>
        <p:nvSpPr>
          <p:cNvPr id="73" name="Serbest Form: Şekil 72">
            <a:extLst>
              <a:ext uri="{FF2B5EF4-FFF2-40B4-BE49-F238E27FC236}">
                <a16:creationId xmlns:a16="http://schemas.microsoft.com/office/drawing/2014/main" id="{DFB99995-32C3-44C6-5DE9-85BE01016F6D}"/>
              </a:ext>
            </a:extLst>
          </p:cNvPr>
          <p:cNvSpPr/>
          <p:nvPr/>
        </p:nvSpPr>
        <p:spPr>
          <a:xfrm>
            <a:off x="10129418" y="4635590"/>
            <a:ext cx="950265" cy="244745"/>
          </a:xfrm>
          <a:custGeom>
            <a:avLst/>
            <a:gdLst>
              <a:gd name="connsiteX0" fmla="*/ 598161 w 598161"/>
              <a:gd name="connsiteY0" fmla="*/ 165127 h 166155"/>
              <a:gd name="connsiteX1" fmla="*/ 598161 w 598161"/>
              <a:gd name="connsiteY1" fmla="*/ 65434 h 166155"/>
              <a:gd name="connsiteX2" fmla="*/ 531699 w 598161"/>
              <a:gd name="connsiteY2" fmla="*/ -1028 h 166155"/>
              <a:gd name="connsiteX3" fmla="*/ 66462 w 598161"/>
              <a:gd name="connsiteY3" fmla="*/ -1028 h 166155"/>
              <a:gd name="connsiteX4" fmla="*/ 0 w 598161"/>
              <a:gd name="connsiteY4" fmla="*/ 65434 h 166155"/>
              <a:gd name="connsiteX5" fmla="*/ 0 w 598161"/>
              <a:gd name="connsiteY5" fmla="*/ 165127 h 166155"/>
              <a:gd name="connsiteX6" fmla="*/ 598161 w 598161"/>
              <a:gd name="connsiteY6" fmla="*/ 165127 h 16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8161" h="166155">
                <a:moveTo>
                  <a:pt x="598161" y="165127"/>
                </a:moveTo>
                <a:lnTo>
                  <a:pt x="598161" y="65434"/>
                </a:lnTo>
                <a:cubicBezTo>
                  <a:pt x="598161" y="28880"/>
                  <a:pt x="568419" y="-1028"/>
                  <a:pt x="531699" y="-1028"/>
                </a:cubicBezTo>
                <a:lnTo>
                  <a:pt x="66462" y="-1028"/>
                </a:lnTo>
                <a:cubicBezTo>
                  <a:pt x="29755" y="-1028"/>
                  <a:pt x="0" y="28880"/>
                  <a:pt x="0" y="65434"/>
                </a:cubicBezTo>
                <a:lnTo>
                  <a:pt x="0" y="165127"/>
                </a:lnTo>
                <a:lnTo>
                  <a:pt x="598161" y="165127"/>
                </a:lnTo>
                <a:close/>
              </a:path>
            </a:pathLst>
          </a:custGeom>
          <a:solidFill>
            <a:srgbClr val="548235">
              <a:alpha val="77000"/>
            </a:srgbClr>
          </a:solidFill>
          <a:ln w="32941" cap="flat">
            <a:noFill/>
            <a:prstDash val="solid"/>
            <a:miter/>
          </a:ln>
        </p:spPr>
        <p:txBody>
          <a:bodyPr rtlCol="0" anchor="ctr"/>
          <a:lstStyle/>
          <a:p>
            <a:endParaRPr lang="en-DE" sz="900" dirty="0"/>
          </a:p>
        </p:txBody>
      </p:sp>
      <p:sp>
        <p:nvSpPr>
          <p:cNvPr id="74" name="Dikdörtgen 73">
            <a:extLst>
              <a:ext uri="{FF2B5EF4-FFF2-40B4-BE49-F238E27FC236}">
                <a16:creationId xmlns:a16="http://schemas.microsoft.com/office/drawing/2014/main" id="{C09FBD7A-3545-0856-8C32-02BFF9F2D549}"/>
              </a:ext>
            </a:extLst>
          </p:cNvPr>
          <p:cNvSpPr/>
          <p:nvPr/>
        </p:nvSpPr>
        <p:spPr>
          <a:xfrm>
            <a:off x="10132080" y="4879943"/>
            <a:ext cx="947603" cy="612062"/>
          </a:xfrm>
          <a:prstGeom prst="rect">
            <a:avLst/>
          </a:prstGeom>
          <a:solidFill>
            <a:srgbClr val="548235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Metin kutusu 74">
                <a:extLst>
                  <a:ext uri="{FF2B5EF4-FFF2-40B4-BE49-F238E27FC236}">
                    <a16:creationId xmlns:a16="http://schemas.microsoft.com/office/drawing/2014/main" id="{45B9C5C7-0F20-027A-E142-4DDF3731A85C}"/>
                  </a:ext>
                </a:extLst>
              </p:cNvPr>
              <p:cNvSpPr txBox="1"/>
              <p:nvPr/>
            </p:nvSpPr>
            <p:spPr>
              <a:xfrm>
                <a:off x="6850141" y="2506710"/>
                <a:ext cx="10546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𝑎𝑝</m:t>
                      </m:r>
                      <m:sSub>
                        <m:sSubPr>
                          <m:ctrlPr>
                            <a:rPr lang="tr-T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Metin kutusu 74">
                <a:extLst>
                  <a:ext uri="{FF2B5EF4-FFF2-40B4-BE49-F238E27FC236}">
                    <a16:creationId xmlns:a16="http://schemas.microsoft.com/office/drawing/2014/main" id="{45B9C5C7-0F20-027A-E142-4DDF3731A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141" y="2506710"/>
                <a:ext cx="105466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60">
            <a:extLst>
              <a:ext uri="{FF2B5EF4-FFF2-40B4-BE49-F238E27FC236}">
                <a16:creationId xmlns:a16="http://schemas.microsoft.com/office/drawing/2014/main" id="{8EEC65A7-0847-F8AF-AA64-8693E16F3A39}"/>
              </a:ext>
            </a:extLst>
          </p:cNvPr>
          <p:cNvCxnSpPr>
            <a:cxnSpLocks/>
          </p:cNvCxnSpPr>
          <p:nvPr/>
        </p:nvCxnSpPr>
        <p:spPr bwMode="auto">
          <a:xfrm flipV="1">
            <a:off x="5075274" y="2863386"/>
            <a:ext cx="5001351" cy="94765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Metin kutusu 78">
                <a:extLst>
                  <a:ext uri="{FF2B5EF4-FFF2-40B4-BE49-F238E27FC236}">
                    <a16:creationId xmlns:a16="http://schemas.microsoft.com/office/drawing/2014/main" id="{01CFF855-CD0D-5DA7-7C55-05F84902A0B7}"/>
                  </a:ext>
                </a:extLst>
              </p:cNvPr>
              <p:cNvSpPr txBox="1"/>
              <p:nvPr/>
            </p:nvSpPr>
            <p:spPr>
              <a:xfrm>
                <a:off x="6997329" y="5348191"/>
                <a:ext cx="10546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𝑎𝑝</m:t>
                      </m:r>
                      <m:sSub>
                        <m:sSubPr>
                          <m:ctrlPr>
                            <a:rPr lang="tr-T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Metin kutusu 78">
                <a:extLst>
                  <a:ext uri="{FF2B5EF4-FFF2-40B4-BE49-F238E27FC236}">
                    <a16:creationId xmlns:a16="http://schemas.microsoft.com/office/drawing/2014/main" id="{01CFF855-CD0D-5DA7-7C55-05F84902A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329" y="5348191"/>
                <a:ext cx="1054667" cy="369332"/>
              </a:xfrm>
              <a:prstGeom prst="rect">
                <a:avLst/>
              </a:prstGeom>
              <a:blipFill>
                <a:blip r:embed="rId1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60">
            <a:extLst>
              <a:ext uri="{FF2B5EF4-FFF2-40B4-BE49-F238E27FC236}">
                <a16:creationId xmlns:a16="http://schemas.microsoft.com/office/drawing/2014/main" id="{E929D748-450F-5454-8EFB-5205999E69D8}"/>
              </a:ext>
            </a:extLst>
          </p:cNvPr>
          <p:cNvCxnSpPr>
            <a:cxnSpLocks/>
          </p:cNvCxnSpPr>
          <p:nvPr/>
        </p:nvCxnSpPr>
        <p:spPr bwMode="auto">
          <a:xfrm flipV="1">
            <a:off x="3324447" y="5614966"/>
            <a:ext cx="6638856" cy="374708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Metin kutusu 85">
                <a:extLst>
                  <a:ext uri="{FF2B5EF4-FFF2-40B4-BE49-F238E27FC236}">
                    <a16:creationId xmlns:a16="http://schemas.microsoft.com/office/drawing/2014/main" id="{50F025FA-5FFD-2AFB-1B8D-27CB9038C6B3}"/>
                  </a:ext>
                </a:extLst>
              </p:cNvPr>
              <p:cNvSpPr txBox="1"/>
              <p:nvPr/>
            </p:nvSpPr>
            <p:spPr>
              <a:xfrm>
                <a:off x="3054515" y="6170310"/>
                <a:ext cx="35893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𝑉𝑓𝐾𝐴𝑔</m:t>
                    </m:r>
                    <m:d>
                      <m:dPr>
                        <m:ctrlPr>
                          <a:rPr lang="tr-T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𝑎𝑝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tr-TR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6" name="Metin kutusu 85">
                <a:extLst>
                  <a:ext uri="{FF2B5EF4-FFF2-40B4-BE49-F238E27FC236}">
                    <a16:creationId xmlns:a16="http://schemas.microsoft.com/office/drawing/2014/main" id="{50F025FA-5FFD-2AFB-1B8D-27CB9038C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515" y="6170310"/>
                <a:ext cx="3589360" cy="369332"/>
              </a:xfrm>
              <a:prstGeom prst="rect">
                <a:avLst/>
              </a:prstGeom>
              <a:blipFill>
                <a:blip r:embed="rId1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70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4" grpId="0"/>
      <p:bldP spid="26" grpId="0"/>
      <p:bldP spid="75" grpId="0"/>
      <p:bldP spid="79" grpId="0"/>
      <p:bldP spid="8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97EE13-7A19-4000-CE4E-F523A89B3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4E183848-2122-2366-4511-AB9A97573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942849"/>
              </p:ext>
            </p:extLst>
          </p:nvPr>
        </p:nvGraphicFramePr>
        <p:xfrm>
          <a:off x="7233356" y="2148839"/>
          <a:ext cx="3600857" cy="25603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87962">
                  <a:extLst>
                    <a:ext uri="{9D8B030D-6E8A-4147-A177-3AD203B41FA5}">
                      <a16:colId xmlns:a16="http://schemas.microsoft.com/office/drawing/2014/main" val="4256972674"/>
                    </a:ext>
                  </a:extLst>
                </a:gridCol>
                <a:gridCol w="1209368">
                  <a:extLst>
                    <a:ext uri="{9D8B030D-6E8A-4147-A177-3AD203B41FA5}">
                      <a16:colId xmlns:a16="http://schemas.microsoft.com/office/drawing/2014/main" val="3538919088"/>
                    </a:ext>
                  </a:extLst>
                </a:gridCol>
                <a:gridCol w="903527">
                  <a:extLst>
                    <a:ext uri="{9D8B030D-6E8A-4147-A177-3AD203B41FA5}">
                      <a16:colId xmlns:a16="http://schemas.microsoft.com/office/drawing/2014/main" val="2612235605"/>
                    </a:ext>
                  </a:extLst>
                </a:gridCol>
              </a:tblGrid>
              <a:tr h="6093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Long-Term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Keys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Privacy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689325"/>
                  </a:ext>
                </a:extLst>
              </a:tr>
              <a:tr h="609384">
                <a:tc>
                  <a:txBody>
                    <a:bodyPr/>
                    <a:lstStyle/>
                    <a:p>
                      <a:r>
                        <a:rPr lang="tr-TR" dirty="0" err="1"/>
                        <a:t>Threshold</a:t>
                      </a:r>
                      <a:r>
                        <a:rPr lang="tr-TR" dirty="0"/>
                        <a:t> Sig.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2453033"/>
                  </a:ext>
                </a:extLst>
              </a:tr>
              <a:tr h="609384">
                <a:tc>
                  <a:txBody>
                    <a:bodyPr/>
                    <a:lstStyle/>
                    <a:p>
                      <a:r>
                        <a:rPr lang="tr-TR" dirty="0"/>
                        <a:t>Multi-</a:t>
                      </a:r>
                      <a:r>
                        <a:rPr lang="tr-TR" dirty="0" err="1"/>
                        <a:t>Signature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9663557"/>
                  </a:ext>
                </a:extLst>
              </a:tr>
              <a:tr h="609384">
                <a:tc>
                  <a:txBody>
                    <a:bodyPr/>
                    <a:lstStyle/>
                    <a:p>
                      <a:r>
                        <a:rPr lang="tr-TR" dirty="0" err="1"/>
                        <a:t>randBLS’s</a:t>
                      </a:r>
                      <a:r>
                        <a:rPr lang="tr-TR" dirty="0"/>
                        <a:t> (</a:t>
                      </a:r>
                      <a:r>
                        <a:rPr lang="tr-TR" dirty="0" err="1"/>
                        <a:t>Ours</a:t>
                      </a:r>
                      <a:r>
                        <a:rPr lang="tr-TR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244740"/>
                  </a:ext>
                </a:extLst>
              </a:tr>
            </a:tbl>
          </a:graphicData>
        </a:graphic>
      </p:graphicFrame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A26135EB-6CDF-CF9C-B045-CAA25E6C75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182664"/>
              </p:ext>
            </p:extLst>
          </p:nvPr>
        </p:nvGraphicFramePr>
        <p:xfrm>
          <a:off x="415600" y="2029520"/>
          <a:ext cx="6216694" cy="279895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216694">
                  <a:extLst>
                    <a:ext uri="{9D8B030D-6E8A-4147-A177-3AD203B41FA5}">
                      <a16:colId xmlns:a16="http://schemas.microsoft.com/office/drawing/2014/main" val="2714186721"/>
                    </a:ext>
                  </a:extLst>
                </a:gridCol>
              </a:tblGrid>
              <a:tr h="512957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468456"/>
                  </a:ext>
                </a:extLst>
              </a:tr>
              <a:tr h="1892844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tr-TR" sz="2400" dirty="0" err="1"/>
                        <a:t>Defined</a:t>
                      </a:r>
                      <a:r>
                        <a:rPr lang="tr-TR" sz="2400" dirty="0"/>
                        <a:t> Multi-</a:t>
                      </a:r>
                      <a:r>
                        <a:rPr lang="tr-TR" sz="2400" dirty="0" err="1"/>
                        <a:t>signatures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with</a:t>
                      </a:r>
                      <a:r>
                        <a:rPr lang="tr-TR" sz="2400" dirty="0"/>
                        <a:t> </a:t>
                      </a:r>
                      <a:r>
                        <a:rPr lang="tr-TR" sz="2400" i="1" dirty="0" err="1"/>
                        <a:t>Verifiable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KAg</a:t>
                      </a:r>
                      <a:endParaRPr lang="tr-TR" sz="24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tr-TR" sz="2400" dirty="0" err="1"/>
                        <a:t>Privacy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Properties</a:t>
                      </a:r>
                      <a:r>
                        <a:rPr lang="tr-TR" sz="2400" dirty="0"/>
                        <a:t> of Multi-</a:t>
                      </a:r>
                      <a:r>
                        <a:rPr lang="tr-TR" sz="2400" dirty="0" err="1"/>
                        <a:t>Signatures</a:t>
                      </a:r>
                      <a:endParaRPr lang="tr-TR" sz="2400" dirty="0"/>
                    </a:p>
                    <a:p>
                      <a:pPr marL="742950" lvl="1" indent="-285750">
                        <a:buFont typeface="Wingdings" panose="05000000000000000000" pitchFamily="2" charset="2"/>
                        <a:buChar char="v"/>
                      </a:pPr>
                      <a:r>
                        <a:rPr lang="tr-TR" sz="2400" dirty="0" err="1"/>
                        <a:t>Known-Public-Key</a:t>
                      </a:r>
                      <a:endParaRPr lang="tr-TR" sz="2400" dirty="0"/>
                    </a:p>
                    <a:p>
                      <a:pPr marL="742950" lvl="1" indent="-285750">
                        <a:buFont typeface="Wingdings" panose="05000000000000000000" pitchFamily="2" charset="2"/>
                        <a:buChar char="v"/>
                      </a:pPr>
                      <a:r>
                        <a:rPr lang="tr-TR" sz="2400" dirty="0" err="1"/>
                        <a:t>All</a:t>
                      </a:r>
                      <a:r>
                        <a:rPr lang="tr-TR" sz="2400" dirty="0"/>
                        <a:t>-but-</a:t>
                      </a:r>
                      <a:r>
                        <a:rPr lang="tr-TR" sz="2400" dirty="0" err="1"/>
                        <a:t>One</a:t>
                      </a:r>
                      <a:r>
                        <a:rPr lang="tr-TR" sz="2400" dirty="0"/>
                        <a:t>-</a:t>
                      </a:r>
                      <a:r>
                        <a:rPr lang="tr-TR" sz="2400" dirty="0" err="1"/>
                        <a:t>Public-Key</a:t>
                      </a:r>
                      <a:endParaRPr lang="tr-TR" sz="24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tr-TR" sz="2400" dirty="0"/>
                        <a:t>randBLS-1: </a:t>
                      </a:r>
                      <a:r>
                        <a:rPr lang="tr-TR" sz="2400" dirty="0" err="1"/>
                        <a:t>Weakly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Unforgeable</a:t>
                      </a:r>
                      <a:endParaRPr lang="tr-TR" sz="2400" dirty="0"/>
                    </a:p>
                    <a:p>
                      <a:pPr marL="285750" lvl="0" indent="-285750">
                        <a:buFont typeface="Wingdings" panose="05000000000000000000" pitchFamily="2" charset="2"/>
                        <a:buChar char="v"/>
                      </a:pPr>
                      <a:r>
                        <a:rPr lang="tr-TR" sz="2400" dirty="0"/>
                        <a:t>randBLS-2: </a:t>
                      </a:r>
                      <a:r>
                        <a:rPr lang="tr-TR" sz="2400" dirty="0" err="1"/>
                        <a:t>Group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Unforgeable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972251"/>
                  </a:ext>
                </a:extLst>
              </a:tr>
            </a:tbl>
          </a:graphicData>
        </a:graphic>
      </p:graphicFrame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C1A0FC4-0BC7-9CDD-B3DD-E91228CFAD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458454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8C0A78-E9AB-8B19-E4F6-D27D18618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Signatures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907B7E8-4626-BE00-4E1A-418B79029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233857"/>
            <a:ext cx="7463480" cy="584775"/>
          </a:xfrm>
        </p:spPr>
        <p:txBody>
          <a:bodyPr/>
          <a:lstStyle/>
          <a:p>
            <a:pPr marL="152396" indent="0">
              <a:buNone/>
            </a:pPr>
            <a:r>
              <a:rPr lang="en-US" dirty="0"/>
              <a:t>Are used to authenticate messages.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Metin kutusu 31">
                <a:extLst>
                  <a:ext uri="{FF2B5EF4-FFF2-40B4-BE49-F238E27FC236}">
                    <a16:creationId xmlns:a16="http://schemas.microsoft.com/office/drawing/2014/main" id="{DEF277D8-8578-5125-963E-BABE4A723802}"/>
                  </a:ext>
                </a:extLst>
              </p:cNvPr>
              <p:cNvSpPr txBox="1"/>
              <p:nvPr/>
            </p:nvSpPr>
            <p:spPr>
              <a:xfrm>
                <a:off x="7802021" y="3484871"/>
                <a:ext cx="34372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b="0" i="1" smtClean="0">
                          <a:latin typeface="Cambria Math" panose="02040503050406030204" pitchFamily="18" charset="0"/>
                        </a:rPr>
                        <m:t>𝑉𝑓</m:t>
                      </m:r>
                      <m:d>
                        <m:dPr>
                          <m:ctrlPr>
                            <a:rPr lang="tr-TR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tr-TR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3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tr-TR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3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tr-TR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tr-TR" sz="3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tr-TR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Metin kutusu 31">
                <a:extLst>
                  <a:ext uri="{FF2B5EF4-FFF2-40B4-BE49-F238E27FC236}">
                    <a16:creationId xmlns:a16="http://schemas.microsoft.com/office/drawing/2014/main" id="{DEF277D8-8578-5125-963E-BABE4A723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021" y="3484871"/>
                <a:ext cx="3437262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up 34">
            <a:extLst>
              <a:ext uri="{FF2B5EF4-FFF2-40B4-BE49-F238E27FC236}">
                <a16:creationId xmlns:a16="http://schemas.microsoft.com/office/drawing/2014/main" id="{1DFBB2CA-0CB1-83D2-FD32-840185D7A329}"/>
              </a:ext>
            </a:extLst>
          </p:cNvPr>
          <p:cNvGrpSpPr/>
          <p:nvPr/>
        </p:nvGrpSpPr>
        <p:grpSpPr>
          <a:xfrm>
            <a:off x="1180462" y="2359359"/>
            <a:ext cx="1688292" cy="1384066"/>
            <a:chOff x="635545" y="2560897"/>
            <a:chExt cx="1688292" cy="1384066"/>
          </a:xfrm>
        </p:grpSpPr>
        <p:grpSp>
          <p:nvGrpSpPr>
            <p:cNvPr id="36" name="Grup 35">
              <a:extLst>
                <a:ext uri="{FF2B5EF4-FFF2-40B4-BE49-F238E27FC236}">
                  <a16:creationId xmlns:a16="http://schemas.microsoft.com/office/drawing/2014/main" id="{F88C2415-210F-1C03-260E-F16F89CF164A}"/>
                </a:ext>
              </a:extLst>
            </p:cNvPr>
            <p:cNvGrpSpPr/>
            <p:nvPr/>
          </p:nvGrpSpPr>
          <p:grpSpPr>
            <a:xfrm>
              <a:off x="808890" y="2695779"/>
              <a:ext cx="910202" cy="1067813"/>
              <a:chOff x="1146747" y="2227364"/>
              <a:chExt cx="910202" cy="1067813"/>
            </a:xfrm>
          </p:grpSpPr>
          <p:sp>
            <p:nvSpPr>
              <p:cNvPr id="39" name="Serbest Form: Şekil 38">
                <a:extLst>
                  <a:ext uri="{FF2B5EF4-FFF2-40B4-BE49-F238E27FC236}">
                    <a16:creationId xmlns:a16="http://schemas.microsoft.com/office/drawing/2014/main" id="{5AEB5AFA-95CC-3D44-C103-E9F91CB4CD1F}"/>
                  </a:ext>
                </a:extLst>
              </p:cNvPr>
              <p:cNvSpPr/>
              <p:nvPr/>
            </p:nvSpPr>
            <p:spPr>
              <a:xfrm>
                <a:off x="1146747" y="2840076"/>
                <a:ext cx="910202" cy="455101"/>
              </a:xfrm>
              <a:custGeom>
                <a:avLst/>
                <a:gdLst>
                  <a:gd name="connsiteX0" fmla="*/ 910202 w 910202"/>
                  <a:gd name="connsiteY0" fmla="*/ 227551 h 455101"/>
                  <a:gd name="connsiteX1" fmla="*/ 864692 w 910202"/>
                  <a:gd name="connsiteY1" fmla="*/ 136530 h 455101"/>
                  <a:gd name="connsiteX2" fmla="*/ 642830 w 910202"/>
                  <a:gd name="connsiteY2" fmla="*/ 28444 h 455101"/>
                  <a:gd name="connsiteX3" fmla="*/ 455101 w 910202"/>
                  <a:gd name="connsiteY3" fmla="*/ 0 h 455101"/>
                  <a:gd name="connsiteX4" fmla="*/ 267372 w 910202"/>
                  <a:gd name="connsiteY4" fmla="*/ 28444 h 455101"/>
                  <a:gd name="connsiteX5" fmla="*/ 45510 w 910202"/>
                  <a:gd name="connsiteY5" fmla="*/ 136530 h 455101"/>
                  <a:gd name="connsiteX6" fmla="*/ 0 w 910202"/>
                  <a:gd name="connsiteY6" fmla="*/ 227551 h 455101"/>
                  <a:gd name="connsiteX7" fmla="*/ 0 w 910202"/>
                  <a:gd name="connsiteY7" fmla="*/ 455101 h 455101"/>
                  <a:gd name="connsiteX8" fmla="*/ 910202 w 910202"/>
                  <a:gd name="connsiteY8" fmla="*/ 455101 h 45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0202" h="455101">
                    <a:moveTo>
                      <a:pt x="910202" y="227551"/>
                    </a:moveTo>
                    <a:cubicBezTo>
                      <a:pt x="909460" y="191919"/>
                      <a:pt x="892752" y="158505"/>
                      <a:pt x="864692" y="136530"/>
                    </a:cubicBezTo>
                    <a:cubicBezTo>
                      <a:pt x="802116" y="85331"/>
                      <a:pt x="722473" y="51199"/>
                      <a:pt x="642830" y="28444"/>
                    </a:cubicBezTo>
                    <a:cubicBezTo>
                      <a:pt x="581985" y="9817"/>
                      <a:pt x="518733" y="235"/>
                      <a:pt x="455101" y="0"/>
                    </a:cubicBezTo>
                    <a:cubicBezTo>
                      <a:pt x="391539" y="1096"/>
                      <a:pt x="328407" y="10662"/>
                      <a:pt x="267372" y="28444"/>
                    </a:cubicBezTo>
                    <a:cubicBezTo>
                      <a:pt x="187833" y="51654"/>
                      <a:pt x="112812" y="88203"/>
                      <a:pt x="45510" y="136530"/>
                    </a:cubicBezTo>
                    <a:cubicBezTo>
                      <a:pt x="17450" y="158505"/>
                      <a:pt x="742" y="191919"/>
                      <a:pt x="0" y="227551"/>
                    </a:cubicBezTo>
                    <a:lnTo>
                      <a:pt x="0" y="455101"/>
                    </a:lnTo>
                    <a:lnTo>
                      <a:pt x="910202" y="455101"/>
                    </a:lnTo>
                    <a:close/>
                  </a:path>
                </a:pathLst>
              </a:custGeom>
              <a:solidFill>
                <a:srgbClr val="C00000"/>
              </a:solidFill>
              <a:ln w="14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DE" dirty="0"/>
              </a:p>
            </p:txBody>
          </p:sp>
          <p:sp>
            <p:nvSpPr>
              <p:cNvPr id="40" name="Serbest Form: Şekil 39">
                <a:extLst>
                  <a:ext uri="{FF2B5EF4-FFF2-40B4-BE49-F238E27FC236}">
                    <a16:creationId xmlns:a16="http://schemas.microsoft.com/office/drawing/2014/main" id="{4502ED03-AFE9-C57B-9919-47B7CA6AD3E6}"/>
                  </a:ext>
                </a:extLst>
              </p:cNvPr>
              <p:cNvSpPr/>
              <p:nvPr/>
            </p:nvSpPr>
            <p:spPr>
              <a:xfrm>
                <a:off x="1320276" y="2227364"/>
                <a:ext cx="588644" cy="612712"/>
              </a:xfrm>
              <a:custGeom>
                <a:avLst/>
                <a:gdLst>
                  <a:gd name="connsiteX0" fmla="*/ 534744 w 588644"/>
                  <a:gd name="connsiteY0" fmla="*/ 484763 h 612712"/>
                  <a:gd name="connsiteX1" fmla="*/ 572147 w 588644"/>
                  <a:gd name="connsiteY1" fmla="*/ 215400 h 612712"/>
                  <a:gd name="connsiteX2" fmla="*/ 512984 w 588644"/>
                  <a:gd name="connsiteY2" fmla="*/ 89109 h 612712"/>
                  <a:gd name="connsiteX3" fmla="*/ 439172 w 588644"/>
                  <a:gd name="connsiteY3" fmla="*/ 88114 h 612712"/>
                  <a:gd name="connsiteX4" fmla="*/ 323548 w 588644"/>
                  <a:gd name="connsiteY4" fmla="*/ 10035 h 612712"/>
                  <a:gd name="connsiteX5" fmla="*/ 106522 w 588644"/>
                  <a:gd name="connsiteY5" fmla="*/ 37768 h 612712"/>
                  <a:gd name="connsiteX6" fmla="*/ 23608 w 588644"/>
                  <a:gd name="connsiteY6" fmla="*/ 246972 h 612712"/>
                  <a:gd name="connsiteX7" fmla="*/ 31573 w 588644"/>
                  <a:gd name="connsiteY7" fmla="*/ 531411 h 612712"/>
                  <a:gd name="connsiteX8" fmla="*/ 0 w 588644"/>
                  <a:gd name="connsiteY8" fmla="*/ 610342 h 612712"/>
                  <a:gd name="connsiteX9" fmla="*/ 132975 w 588644"/>
                  <a:gd name="connsiteY9" fmla="*/ 596120 h 612712"/>
                  <a:gd name="connsiteX10" fmla="*/ 200956 w 588644"/>
                  <a:gd name="connsiteY10" fmla="*/ 542646 h 612712"/>
                  <a:gd name="connsiteX11" fmla="*/ 56745 w 588644"/>
                  <a:gd name="connsiteY11" fmla="*/ 364303 h 612712"/>
                  <a:gd name="connsiteX12" fmla="*/ 62292 w 588644"/>
                  <a:gd name="connsiteY12" fmla="*/ 287789 h 612712"/>
                  <a:gd name="connsiteX13" fmla="*/ 139090 w 588644"/>
                  <a:gd name="connsiteY13" fmla="*/ 262332 h 612712"/>
                  <a:gd name="connsiteX14" fmla="*/ 282163 w 588644"/>
                  <a:gd name="connsiteY14" fmla="*/ 222084 h 612712"/>
                  <a:gd name="connsiteX15" fmla="*/ 423244 w 588644"/>
                  <a:gd name="connsiteY15" fmla="*/ 125375 h 612712"/>
                  <a:gd name="connsiteX16" fmla="*/ 443357 w 588644"/>
                  <a:gd name="connsiteY16" fmla="*/ 125529 h 612712"/>
                  <a:gd name="connsiteX17" fmla="*/ 447279 w 588644"/>
                  <a:gd name="connsiteY17" fmla="*/ 133339 h 612712"/>
                  <a:gd name="connsiteX18" fmla="*/ 471172 w 588644"/>
                  <a:gd name="connsiteY18" fmla="*/ 199329 h 612712"/>
                  <a:gd name="connsiteX19" fmla="*/ 492220 w 588644"/>
                  <a:gd name="connsiteY19" fmla="*/ 217818 h 612712"/>
                  <a:gd name="connsiteX20" fmla="*/ 516113 w 588644"/>
                  <a:gd name="connsiteY20" fmla="*/ 240146 h 612712"/>
                  <a:gd name="connsiteX21" fmla="*/ 533179 w 588644"/>
                  <a:gd name="connsiteY21" fmla="*/ 304713 h 612712"/>
                  <a:gd name="connsiteX22" fmla="*/ 375601 w 588644"/>
                  <a:gd name="connsiteY22" fmla="*/ 543926 h 612712"/>
                  <a:gd name="connsiteX23" fmla="*/ 442870 w 588644"/>
                  <a:gd name="connsiteY23" fmla="*/ 597969 h 612712"/>
                  <a:gd name="connsiteX24" fmla="*/ 588645 w 588644"/>
                  <a:gd name="connsiteY24" fmla="*/ 586165 h 612712"/>
                  <a:gd name="connsiteX25" fmla="*/ 534744 w 588644"/>
                  <a:gd name="connsiteY25" fmla="*/ 484763 h 612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88644" h="612712">
                    <a:moveTo>
                      <a:pt x="534744" y="484763"/>
                    </a:moveTo>
                    <a:cubicBezTo>
                      <a:pt x="521660" y="433564"/>
                      <a:pt x="571721" y="305567"/>
                      <a:pt x="572147" y="215400"/>
                    </a:cubicBezTo>
                    <a:cubicBezTo>
                      <a:pt x="572147" y="143295"/>
                      <a:pt x="551668" y="111011"/>
                      <a:pt x="512984" y="89109"/>
                    </a:cubicBezTo>
                    <a:cubicBezTo>
                      <a:pt x="490656" y="76452"/>
                      <a:pt x="439172" y="88114"/>
                      <a:pt x="439172" y="88114"/>
                    </a:cubicBezTo>
                    <a:cubicBezTo>
                      <a:pt x="439172" y="88114"/>
                      <a:pt x="412578" y="37768"/>
                      <a:pt x="323548" y="10035"/>
                    </a:cubicBezTo>
                    <a:cubicBezTo>
                      <a:pt x="250392" y="-9882"/>
                      <a:pt x="172320" y="95"/>
                      <a:pt x="106522" y="37768"/>
                    </a:cubicBezTo>
                    <a:cubicBezTo>
                      <a:pt x="51483" y="73323"/>
                      <a:pt x="24888" y="112433"/>
                      <a:pt x="23608" y="246972"/>
                    </a:cubicBezTo>
                    <a:cubicBezTo>
                      <a:pt x="22471" y="370276"/>
                      <a:pt x="39395" y="479785"/>
                      <a:pt x="31573" y="531411"/>
                    </a:cubicBezTo>
                    <a:cubicBezTo>
                      <a:pt x="27966" y="559987"/>
                      <a:pt x="17096" y="587162"/>
                      <a:pt x="0" y="610342"/>
                    </a:cubicBezTo>
                    <a:cubicBezTo>
                      <a:pt x="0" y="610342"/>
                      <a:pt x="85331" y="621293"/>
                      <a:pt x="132975" y="596120"/>
                    </a:cubicBezTo>
                    <a:cubicBezTo>
                      <a:pt x="156950" y="580034"/>
                      <a:pt x="179675" y="562158"/>
                      <a:pt x="200956" y="542646"/>
                    </a:cubicBezTo>
                    <a:cubicBezTo>
                      <a:pt x="127966" y="508604"/>
                      <a:pt x="74757" y="442801"/>
                      <a:pt x="56745" y="364303"/>
                    </a:cubicBezTo>
                    <a:cubicBezTo>
                      <a:pt x="54897" y="357477"/>
                      <a:pt x="42523" y="312820"/>
                      <a:pt x="62292" y="287789"/>
                    </a:cubicBezTo>
                    <a:cubicBezTo>
                      <a:pt x="73101" y="273567"/>
                      <a:pt x="97847" y="269585"/>
                      <a:pt x="139090" y="262332"/>
                    </a:cubicBezTo>
                    <a:cubicBezTo>
                      <a:pt x="188460" y="255828"/>
                      <a:pt x="236643" y="242275"/>
                      <a:pt x="282163" y="222084"/>
                    </a:cubicBezTo>
                    <a:cubicBezTo>
                      <a:pt x="333333" y="196352"/>
                      <a:pt x="380789" y="163821"/>
                      <a:pt x="423244" y="125375"/>
                    </a:cubicBezTo>
                    <a:cubicBezTo>
                      <a:pt x="428840" y="119864"/>
                      <a:pt x="437844" y="119932"/>
                      <a:pt x="443357" y="125529"/>
                    </a:cubicBezTo>
                    <a:cubicBezTo>
                      <a:pt x="445451" y="127656"/>
                      <a:pt x="446824" y="130388"/>
                      <a:pt x="447279" y="133339"/>
                    </a:cubicBezTo>
                    <a:cubicBezTo>
                      <a:pt x="450665" y="156734"/>
                      <a:pt x="458796" y="179189"/>
                      <a:pt x="471172" y="199329"/>
                    </a:cubicBezTo>
                    <a:cubicBezTo>
                      <a:pt x="476969" y="206756"/>
                      <a:pt x="484108" y="213028"/>
                      <a:pt x="492220" y="217818"/>
                    </a:cubicBezTo>
                    <a:cubicBezTo>
                      <a:pt x="501676" y="223484"/>
                      <a:pt x="509821" y="231094"/>
                      <a:pt x="516113" y="240146"/>
                    </a:cubicBezTo>
                    <a:cubicBezTo>
                      <a:pt x="526383" y="260189"/>
                      <a:pt x="532204" y="282213"/>
                      <a:pt x="533179" y="304713"/>
                    </a:cubicBezTo>
                    <a:cubicBezTo>
                      <a:pt x="532249" y="408496"/>
                      <a:pt x="470587" y="502102"/>
                      <a:pt x="375601" y="543926"/>
                    </a:cubicBezTo>
                    <a:cubicBezTo>
                      <a:pt x="393520" y="559712"/>
                      <a:pt x="416986" y="579196"/>
                      <a:pt x="442870" y="597969"/>
                    </a:cubicBezTo>
                    <a:cubicBezTo>
                      <a:pt x="485536" y="628831"/>
                      <a:pt x="588645" y="586165"/>
                      <a:pt x="588645" y="586165"/>
                    </a:cubicBezTo>
                    <a:cubicBezTo>
                      <a:pt x="588645" y="586165"/>
                      <a:pt x="555365" y="566254"/>
                      <a:pt x="534744" y="4847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4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DE"/>
              </a:p>
            </p:txBody>
          </p:sp>
          <p:sp>
            <p:nvSpPr>
              <p:cNvPr id="41" name="Serbest Form: Şekil 40">
                <a:extLst>
                  <a:ext uri="{FF2B5EF4-FFF2-40B4-BE49-F238E27FC236}">
                    <a16:creationId xmlns:a16="http://schemas.microsoft.com/office/drawing/2014/main" id="{461C1FF7-DA88-AAB2-934C-AE7433491EF7}"/>
                  </a:ext>
                </a:extLst>
              </p:cNvPr>
              <p:cNvSpPr/>
              <p:nvPr/>
            </p:nvSpPr>
            <p:spPr>
              <a:xfrm>
                <a:off x="1399587" y="2389716"/>
                <a:ext cx="425424" cy="370765"/>
              </a:xfrm>
              <a:custGeom>
                <a:avLst/>
                <a:gdLst>
                  <a:gd name="connsiteX0" fmla="*/ 425425 w 425424"/>
                  <a:gd name="connsiteY0" fmla="*/ 143215 h 370765"/>
                  <a:gd name="connsiteX1" fmla="*/ 413194 w 425424"/>
                  <a:gd name="connsiteY1" fmla="*/ 93580 h 370765"/>
                  <a:gd name="connsiteX2" fmla="*/ 397265 w 425424"/>
                  <a:gd name="connsiteY2" fmla="*/ 79358 h 370765"/>
                  <a:gd name="connsiteX3" fmla="*/ 368821 w 425424"/>
                  <a:gd name="connsiteY3" fmla="*/ 54470 h 370765"/>
                  <a:gd name="connsiteX4" fmla="*/ 344502 w 425424"/>
                  <a:gd name="connsiteY4" fmla="*/ 0 h 370765"/>
                  <a:gd name="connsiteX5" fmla="*/ 215083 w 425424"/>
                  <a:gd name="connsiteY5" fmla="*/ 85331 h 370765"/>
                  <a:gd name="connsiteX6" fmla="*/ 64046 w 425424"/>
                  <a:gd name="connsiteY6" fmla="*/ 127997 h 370765"/>
                  <a:gd name="connsiteX7" fmla="*/ 4883 w 425424"/>
                  <a:gd name="connsiteY7" fmla="*/ 142930 h 370765"/>
                  <a:gd name="connsiteX8" fmla="*/ 4883 w 425424"/>
                  <a:gd name="connsiteY8" fmla="*/ 194271 h 370765"/>
                  <a:gd name="connsiteX9" fmla="*/ 212096 w 425424"/>
                  <a:gd name="connsiteY9" fmla="*/ 370765 h 370765"/>
                  <a:gd name="connsiteX10" fmla="*/ 425425 w 425424"/>
                  <a:gd name="connsiteY10" fmla="*/ 143215 h 37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5424" h="370765">
                    <a:moveTo>
                      <a:pt x="425425" y="143215"/>
                    </a:moveTo>
                    <a:cubicBezTo>
                      <a:pt x="424665" y="126025"/>
                      <a:pt x="420508" y="109155"/>
                      <a:pt x="413194" y="93580"/>
                    </a:cubicBezTo>
                    <a:cubicBezTo>
                      <a:pt x="409028" y="87695"/>
                      <a:pt x="403583" y="82833"/>
                      <a:pt x="397265" y="79358"/>
                    </a:cubicBezTo>
                    <a:cubicBezTo>
                      <a:pt x="386388" y="72806"/>
                      <a:pt x="376759" y="64381"/>
                      <a:pt x="368821" y="54470"/>
                    </a:cubicBezTo>
                    <a:cubicBezTo>
                      <a:pt x="357378" y="37995"/>
                      <a:pt x="349128" y="19518"/>
                      <a:pt x="344502" y="0"/>
                    </a:cubicBezTo>
                    <a:cubicBezTo>
                      <a:pt x="304796" y="33338"/>
                      <a:pt x="261368" y="61971"/>
                      <a:pt x="215083" y="85331"/>
                    </a:cubicBezTo>
                    <a:cubicBezTo>
                      <a:pt x="167037" y="106704"/>
                      <a:pt x="116173" y="121073"/>
                      <a:pt x="64046" y="127997"/>
                    </a:cubicBezTo>
                    <a:cubicBezTo>
                      <a:pt x="40011" y="132264"/>
                      <a:pt x="10003" y="137526"/>
                      <a:pt x="4883" y="142930"/>
                    </a:cubicBezTo>
                    <a:cubicBezTo>
                      <a:pt x="-3650" y="154023"/>
                      <a:pt x="758" y="182325"/>
                      <a:pt x="4883" y="194271"/>
                    </a:cubicBezTo>
                    <a:cubicBezTo>
                      <a:pt x="29202" y="296811"/>
                      <a:pt x="116240" y="370765"/>
                      <a:pt x="212096" y="370765"/>
                    </a:cubicBezTo>
                    <a:cubicBezTo>
                      <a:pt x="325871" y="370765"/>
                      <a:pt x="425425" y="264385"/>
                      <a:pt x="425425" y="143215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4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DE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Metin kutusu 36">
                  <a:extLst>
                    <a:ext uri="{FF2B5EF4-FFF2-40B4-BE49-F238E27FC236}">
                      <a16:creationId xmlns:a16="http://schemas.microsoft.com/office/drawing/2014/main" id="{34343C58-B52D-0300-0D8A-FC559CF8DAE3}"/>
                    </a:ext>
                  </a:extLst>
                </p:cNvPr>
                <p:cNvSpPr txBox="1"/>
                <p:nvPr/>
              </p:nvSpPr>
              <p:spPr>
                <a:xfrm>
                  <a:off x="1697295" y="3084743"/>
                  <a:ext cx="626542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tr-TR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0" name="Metin kutusu 79">
                  <a:extLst>
                    <a:ext uri="{FF2B5EF4-FFF2-40B4-BE49-F238E27FC236}">
                      <a16:creationId xmlns:a16="http://schemas.microsoft.com/office/drawing/2014/main" id="{4D26AF69-A7E8-2676-E117-B39CF7B01C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7295" y="3084743"/>
                  <a:ext cx="626542" cy="400110"/>
                </a:xfrm>
                <a:prstGeom prst="rect">
                  <a:avLst/>
                </a:prstGeom>
                <a:blipFill>
                  <a:blip r:embed="rId18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46">
              <a:extLst>
                <a:ext uri="{FF2B5EF4-FFF2-40B4-BE49-F238E27FC236}">
                  <a16:creationId xmlns:a16="http://schemas.microsoft.com/office/drawing/2014/main" id="{EB72D141-800A-E3F0-D7D5-DE2A0FF3D7AF}"/>
                </a:ext>
              </a:extLst>
            </p:cNvPr>
            <p:cNvSpPr/>
            <p:nvPr/>
          </p:nvSpPr>
          <p:spPr>
            <a:xfrm>
              <a:off x="635545" y="2560897"/>
              <a:ext cx="1621467" cy="1384066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Metin kutusu 99">
                <a:extLst>
                  <a:ext uri="{FF2B5EF4-FFF2-40B4-BE49-F238E27FC236}">
                    <a16:creationId xmlns:a16="http://schemas.microsoft.com/office/drawing/2014/main" id="{D0A342FE-A136-5B2C-F536-003198D9D3EB}"/>
                  </a:ext>
                </a:extLst>
              </p:cNvPr>
              <p:cNvSpPr txBox="1"/>
              <p:nvPr/>
            </p:nvSpPr>
            <p:spPr>
              <a:xfrm>
                <a:off x="3648852" y="2623257"/>
                <a:ext cx="381617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𝑆𝑖𝑔𝑛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0" name="Metin kutusu 99">
                <a:extLst>
                  <a:ext uri="{FF2B5EF4-FFF2-40B4-BE49-F238E27FC236}">
                    <a16:creationId xmlns:a16="http://schemas.microsoft.com/office/drawing/2014/main" id="{D0A342FE-A136-5B2C-F536-003198D9D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852" y="2623257"/>
                <a:ext cx="3816176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Straight Arrow Connector 60">
            <a:extLst>
              <a:ext uri="{FF2B5EF4-FFF2-40B4-BE49-F238E27FC236}">
                <a16:creationId xmlns:a16="http://schemas.microsoft.com/office/drawing/2014/main" id="{08D37FA7-92DF-69AD-C85C-4B2E5B900886}"/>
              </a:ext>
            </a:extLst>
          </p:cNvPr>
          <p:cNvCxnSpPr>
            <a:cxnSpLocks/>
          </p:cNvCxnSpPr>
          <p:nvPr/>
        </p:nvCxnSpPr>
        <p:spPr bwMode="auto">
          <a:xfrm>
            <a:off x="3344425" y="3751502"/>
            <a:ext cx="4231583" cy="25757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Metin kutusu 101">
                <a:extLst>
                  <a:ext uri="{FF2B5EF4-FFF2-40B4-BE49-F238E27FC236}">
                    <a16:creationId xmlns:a16="http://schemas.microsoft.com/office/drawing/2014/main" id="{8FCD5CD8-3297-6F99-8C78-B1351CBD4DED}"/>
                  </a:ext>
                </a:extLst>
              </p:cNvPr>
              <p:cNvSpPr txBox="1"/>
              <p:nvPr/>
            </p:nvSpPr>
            <p:spPr>
              <a:xfrm>
                <a:off x="4831398" y="3289837"/>
                <a:ext cx="86053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2" name="Metin kutusu 101">
                <a:extLst>
                  <a:ext uri="{FF2B5EF4-FFF2-40B4-BE49-F238E27FC236}">
                    <a16:creationId xmlns:a16="http://schemas.microsoft.com/office/drawing/2014/main" id="{8FCD5CD8-3297-6F99-8C78-B1351CBD4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398" y="3289837"/>
                <a:ext cx="860538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Grup 102">
            <a:extLst>
              <a:ext uri="{FF2B5EF4-FFF2-40B4-BE49-F238E27FC236}">
                <a16:creationId xmlns:a16="http://schemas.microsoft.com/office/drawing/2014/main" id="{7146AF11-F5C3-C456-511D-7A78F7F41BBB}"/>
              </a:ext>
            </a:extLst>
          </p:cNvPr>
          <p:cNvGrpSpPr/>
          <p:nvPr/>
        </p:nvGrpSpPr>
        <p:grpSpPr>
          <a:xfrm>
            <a:off x="8745822" y="2139376"/>
            <a:ext cx="1301964" cy="1369189"/>
            <a:chOff x="4975105" y="3659255"/>
            <a:chExt cx="1301964" cy="1369189"/>
          </a:xfrm>
        </p:grpSpPr>
        <p:sp>
          <p:nvSpPr>
            <p:cNvPr id="105" name="Rectangle 46">
              <a:extLst>
                <a:ext uri="{FF2B5EF4-FFF2-40B4-BE49-F238E27FC236}">
                  <a16:creationId xmlns:a16="http://schemas.microsoft.com/office/drawing/2014/main" id="{03BA0DF2-0852-49ED-5C36-B86A015C310C}"/>
                </a:ext>
              </a:extLst>
            </p:cNvPr>
            <p:cNvSpPr/>
            <p:nvPr/>
          </p:nvSpPr>
          <p:spPr>
            <a:xfrm>
              <a:off x="4975105" y="3659255"/>
              <a:ext cx="1301964" cy="1369189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6" name="Grup 105">
              <a:extLst>
                <a:ext uri="{FF2B5EF4-FFF2-40B4-BE49-F238E27FC236}">
                  <a16:creationId xmlns:a16="http://schemas.microsoft.com/office/drawing/2014/main" id="{3C7EFE9C-0C44-CB36-2DCE-33F3356076BF}"/>
                </a:ext>
              </a:extLst>
            </p:cNvPr>
            <p:cNvGrpSpPr/>
            <p:nvPr/>
          </p:nvGrpSpPr>
          <p:grpSpPr>
            <a:xfrm>
              <a:off x="5158806" y="3797591"/>
              <a:ext cx="909210" cy="1059328"/>
              <a:chOff x="871777" y="2818320"/>
              <a:chExt cx="609600" cy="676359"/>
            </a:xfrm>
          </p:grpSpPr>
          <p:sp>
            <p:nvSpPr>
              <p:cNvPr id="107" name="Serbest Form: Şekil 106">
                <a:extLst>
                  <a:ext uri="{FF2B5EF4-FFF2-40B4-BE49-F238E27FC236}">
                    <a16:creationId xmlns:a16="http://schemas.microsoft.com/office/drawing/2014/main" id="{339023A5-50B2-7A29-F903-C59F5F3ACBC2}"/>
                  </a:ext>
                </a:extLst>
              </p:cNvPr>
              <p:cNvSpPr/>
              <p:nvPr/>
            </p:nvSpPr>
            <p:spPr>
              <a:xfrm>
                <a:off x="871777" y="3189879"/>
                <a:ext cx="609600" cy="304800"/>
              </a:xfrm>
              <a:custGeom>
                <a:avLst/>
                <a:gdLst>
                  <a:gd name="connsiteX0" fmla="*/ 609600 w 609600"/>
                  <a:gd name="connsiteY0" fmla="*/ 152400 h 304800"/>
                  <a:gd name="connsiteX1" fmla="*/ 579120 w 609600"/>
                  <a:gd name="connsiteY1" fmla="*/ 91440 h 304800"/>
                  <a:gd name="connsiteX2" fmla="*/ 430530 w 609600"/>
                  <a:gd name="connsiteY2" fmla="*/ 19050 h 304800"/>
                  <a:gd name="connsiteX3" fmla="*/ 304800 w 609600"/>
                  <a:gd name="connsiteY3" fmla="*/ 0 h 304800"/>
                  <a:gd name="connsiteX4" fmla="*/ 179070 w 609600"/>
                  <a:gd name="connsiteY4" fmla="*/ 19050 h 304800"/>
                  <a:gd name="connsiteX5" fmla="*/ 30480 w 609600"/>
                  <a:gd name="connsiteY5" fmla="*/ 91440 h 304800"/>
                  <a:gd name="connsiteX6" fmla="*/ 0 w 609600"/>
                  <a:gd name="connsiteY6" fmla="*/ 152400 h 304800"/>
                  <a:gd name="connsiteX7" fmla="*/ 0 w 609600"/>
                  <a:gd name="connsiteY7" fmla="*/ 304800 h 304800"/>
                  <a:gd name="connsiteX8" fmla="*/ 609600 w 609600"/>
                  <a:gd name="connsiteY8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9600" h="304800">
                    <a:moveTo>
                      <a:pt x="609600" y="152400"/>
                    </a:moveTo>
                    <a:cubicBezTo>
                      <a:pt x="609103" y="128536"/>
                      <a:pt x="597913" y="106157"/>
                      <a:pt x="579120" y="91440"/>
                    </a:cubicBezTo>
                    <a:cubicBezTo>
                      <a:pt x="537210" y="57150"/>
                      <a:pt x="483870" y="34290"/>
                      <a:pt x="430530" y="19050"/>
                    </a:cubicBezTo>
                    <a:cubicBezTo>
                      <a:pt x="389779" y="6575"/>
                      <a:pt x="347417" y="157"/>
                      <a:pt x="304800" y="0"/>
                    </a:cubicBezTo>
                    <a:cubicBezTo>
                      <a:pt x="262230" y="734"/>
                      <a:pt x="219947" y="7141"/>
                      <a:pt x="179070" y="19050"/>
                    </a:cubicBezTo>
                    <a:cubicBezTo>
                      <a:pt x="125800" y="34595"/>
                      <a:pt x="75555" y="59073"/>
                      <a:pt x="30480" y="91440"/>
                    </a:cubicBezTo>
                    <a:cubicBezTo>
                      <a:pt x="11687" y="106157"/>
                      <a:pt x="497" y="128536"/>
                      <a:pt x="0" y="152400"/>
                    </a:cubicBezTo>
                    <a:lnTo>
                      <a:pt x="0" y="304800"/>
                    </a:lnTo>
                    <a:lnTo>
                      <a:pt x="609600" y="30480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DE" dirty="0"/>
              </a:p>
            </p:txBody>
          </p:sp>
          <p:sp>
            <p:nvSpPr>
              <p:cNvPr id="108" name="Serbest Form: Şekil 107">
                <a:extLst>
                  <a:ext uri="{FF2B5EF4-FFF2-40B4-BE49-F238E27FC236}">
                    <a16:creationId xmlns:a16="http://schemas.microsoft.com/office/drawing/2014/main" id="{EE2C3E79-D4B6-053C-7E41-B361DD1B6D00}"/>
                  </a:ext>
                </a:extLst>
              </p:cNvPr>
              <p:cNvSpPr/>
              <p:nvPr/>
            </p:nvSpPr>
            <p:spPr>
              <a:xfrm>
                <a:off x="1006600" y="2818320"/>
                <a:ext cx="326044" cy="171533"/>
              </a:xfrm>
              <a:custGeom>
                <a:avLst/>
                <a:gdLst>
                  <a:gd name="connsiteX0" fmla="*/ 141402 w 326044"/>
                  <a:gd name="connsiteY0" fmla="*/ 140577 h 171533"/>
                  <a:gd name="connsiteX1" fmla="*/ 227127 w 326044"/>
                  <a:gd name="connsiteY1" fmla="*/ 78951 h 171533"/>
                  <a:gd name="connsiteX2" fmla="*/ 227127 w 326044"/>
                  <a:gd name="connsiteY2" fmla="*/ 78951 h 171533"/>
                  <a:gd name="connsiteX3" fmla="*/ 253416 w 326044"/>
                  <a:gd name="connsiteY3" fmla="*/ 89523 h 171533"/>
                  <a:gd name="connsiteX4" fmla="*/ 298945 w 326044"/>
                  <a:gd name="connsiteY4" fmla="*/ 137815 h 171533"/>
                  <a:gd name="connsiteX5" fmla="*/ 321329 w 326044"/>
                  <a:gd name="connsiteY5" fmla="*/ 170200 h 171533"/>
                  <a:gd name="connsiteX6" fmla="*/ 321329 w 326044"/>
                  <a:gd name="connsiteY6" fmla="*/ 170200 h 171533"/>
                  <a:gd name="connsiteX7" fmla="*/ 322377 w 326044"/>
                  <a:gd name="connsiteY7" fmla="*/ 171534 h 171533"/>
                  <a:gd name="connsiteX8" fmla="*/ 322377 w 326044"/>
                  <a:gd name="connsiteY8" fmla="*/ 171534 h 171533"/>
                  <a:gd name="connsiteX9" fmla="*/ 323615 w 326044"/>
                  <a:gd name="connsiteY9" fmla="*/ 111240 h 171533"/>
                  <a:gd name="connsiteX10" fmla="*/ 293802 w 326044"/>
                  <a:gd name="connsiteY10" fmla="*/ 50090 h 171533"/>
                  <a:gd name="connsiteX11" fmla="*/ 243795 w 326044"/>
                  <a:gd name="connsiteY11" fmla="*/ 33421 h 171533"/>
                  <a:gd name="connsiteX12" fmla="*/ 157880 w 326044"/>
                  <a:gd name="connsiteY12" fmla="*/ 84 h 171533"/>
                  <a:gd name="connsiteX13" fmla="*/ 36150 w 326044"/>
                  <a:gd name="connsiteY13" fmla="*/ 52376 h 171533"/>
                  <a:gd name="connsiteX14" fmla="*/ 6432 w 326044"/>
                  <a:gd name="connsiteY14" fmla="*/ 134958 h 171533"/>
                  <a:gd name="connsiteX15" fmla="*/ 2908 w 326044"/>
                  <a:gd name="connsiteY15" fmla="*/ 162866 h 171533"/>
                  <a:gd name="connsiteX16" fmla="*/ 18815 w 326044"/>
                  <a:gd name="connsiteY16" fmla="*/ 162866 h 171533"/>
                  <a:gd name="connsiteX17" fmla="*/ 18815 w 326044"/>
                  <a:gd name="connsiteY17" fmla="*/ 162866 h 171533"/>
                  <a:gd name="connsiteX18" fmla="*/ 141402 w 326044"/>
                  <a:gd name="connsiteY18" fmla="*/ 140577 h 17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6044" h="171533">
                    <a:moveTo>
                      <a:pt x="141402" y="140577"/>
                    </a:moveTo>
                    <a:cubicBezTo>
                      <a:pt x="166167" y="126004"/>
                      <a:pt x="227127" y="78951"/>
                      <a:pt x="227127" y="78951"/>
                    </a:cubicBezTo>
                    <a:lnTo>
                      <a:pt x="227127" y="78951"/>
                    </a:lnTo>
                    <a:cubicBezTo>
                      <a:pt x="236746" y="79784"/>
                      <a:pt x="245898" y="83465"/>
                      <a:pt x="253416" y="89523"/>
                    </a:cubicBezTo>
                    <a:cubicBezTo>
                      <a:pt x="271708" y="102368"/>
                      <a:pt x="287199" y="118799"/>
                      <a:pt x="298945" y="137815"/>
                    </a:cubicBezTo>
                    <a:cubicBezTo>
                      <a:pt x="309518" y="153627"/>
                      <a:pt x="318567" y="166390"/>
                      <a:pt x="321329" y="170200"/>
                    </a:cubicBezTo>
                    <a:lnTo>
                      <a:pt x="321329" y="170200"/>
                    </a:lnTo>
                    <a:lnTo>
                      <a:pt x="322377" y="171534"/>
                    </a:lnTo>
                    <a:lnTo>
                      <a:pt x="322377" y="171534"/>
                    </a:lnTo>
                    <a:cubicBezTo>
                      <a:pt x="327139" y="162009"/>
                      <a:pt x="326949" y="135434"/>
                      <a:pt x="323615" y="111240"/>
                    </a:cubicBezTo>
                    <a:cubicBezTo>
                      <a:pt x="318948" y="77903"/>
                      <a:pt x="315138" y="67997"/>
                      <a:pt x="293802" y="50090"/>
                    </a:cubicBezTo>
                    <a:cubicBezTo>
                      <a:pt x="280207" y="37769"/>
                      <a:pt x="262063" y="31721"/>
                      <a:pt x="243795" y="33421"/>
                    </a:cubicBezTo>
                    <a:cubicBezTo>
                      <a:pt x="219009" y="14187"/>
                      <a:pt x="189151" y="2602"/>
                      <a:pt x="157880" y="84"/>
                    </a:cubicBezTo>
                    <a:cubicBezTo>
                      <a:pt x="110255" y="-1631"/>
                      <a:pt x="58248" y="23229"/>
                      <a:pt x="36150" y="52376"/>
                    </a:cubicBezTo>
                    <a:cubicBezTo>
                      <a:pt x="2718" y="96191"/>
                      <a:pt x="6432" y="124766"/>
                      <a:pt x="6432" y="134958"/>
                    </a:cubicBezTo>
                    <a:cubicBezTo>
                      <a:pt x="6432" y="145149"/>
                      <a:pt x="-5283" y="162866"/>
                      <a:pt x="2908" y="162866"/>
                    </a:cubicBezTo>
                    <a:cubicBezTo>
                      <a:pt x="8242" y="162866"/>
                      <a:pt x="13481" y="162866"/>
                      <a:pt x="18815" y="162866"/>
                    </a:cubicBezTo>
                    <a:lnTo>
                      <a:pt x="18815" y="162866"/>
                    </a:lnTo>
                    <a:cubicBezTo>
                      <a:pt x="49009" y="162009"/>
                      <a:pt x="110636" y="158675"/>
                      <a:pt x="141402" y="140577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DE"/>
              </a:p>
            </p:txBody>
          </p:sp>
          <p:sp>
            <p:nvSpPr>
              <p:cNvPr id="109" name="Serbest Form: Şekil 108">
                <a:extLst>
                  <a:ext uri="{FF2B5EF4-FFF2-40B4-BE49-F238E27FC236}">
                    <a16:creationId xmlns:a16="http://schemas.microsoft.com/office/drawing/2014/main" id="{D9EB87D2-3894-87A6-B416-8392D6D3EEB7}"/>
                  </a:ext>
                </a:extLst>
              </p:cNvPr>
              <p:cNvSpPr/>
              <p:nvPr/>
            </p:nvSpPr>
            <p:spPr>
              <a:xfrm>
                <a:off x="1024272" y="2917463"/>
                <a:ext cx="303276" cy="233186"/>
              </a:xfrm>
              <a:custGeom>
                <a:avLst/>
                <a:gdLst>
                  <a:gd name="connsiteX0" fmla="*/ 289655 w 303276"/>
                  <a:gd name="connsiteY0" fmla="*/ 83534 h 233186"/>
                  <a:gd name="connsiteX1" fmla="*/ 265938 w 303276"/>
                  <a:gd name="connsiteY1" fmla="*/ 49340 h 233186"/>
                  <a:gd name="connsiteX2" fmla="*/ 225076 w 303276"/>
                  <a:gd name="connsiteY2" fmla="*/ 5715 h 233186"/>
                  <a:gd name="connsiteX3" fmla="*/ 214694 w 303276"/>
                  <a:gd name="connsiteY3" fmla="*/ 0 h 233186"/>
                  <a:gd name="connsiteX4" fmla="*/ 133350 w 303276"/>
                  <a:gd name="connsiteY4" fmla="*/ 57721 h 233186"/>
                  <a:gd name="connsiteX5" fmla="*/ 0 w 303276"/>
                  <a:gd name="connsiteY5" fmla="*/ 82677 h 233186"/>
                  <a:gd name="connsiteX6" fmla="*/ 154278 w 303276"/>
                  <a:gd name="connsiteY6" fmla="*/ 233175 h 233186"/>
                  <a:gd name="connsiteX7" fmla="*/ 303276 w 303276"/>
                  <a:gd name="connsiteY7" fmla="*/ 102203 h 233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3276" h="233186">
                    <a:moveTo>
                      <a:pt x="289655" y="83534"/>
                    </a:moveTo>
                    <a:cubicBezTo>
                      <a:pt x="289179" y="82868"/>
                      <a:pt x="278702" y="68294"/>
                      <a:pt x="265938" y="49340"/>
                    </a:cubicBezTo>
                    <a:cubicBezTo>
                      <a:pt x="255456" y="32148"/>
                      <a:pt x="241546" y="17297"/>
                      <a:pt x="225076" y="5715"/>
                    </a:cubicBezTo>
                    <a:cubicBezTo>
                      <a:pt x="221870" y="3380"/>
                      <a:pt x="218382" y="1460"/>
                      <a:pt x="214694" y="0"/>
                    </a:cubicBezTo>
                    <a:cubicBezTo>
                      <a:pt x="197739" y="12859"/>
                      <a:pt x="154115" y="45625"/>
                      <a:pt x="133350" y="57721"/>
                    </a:cubicBezTo>
                    <a:cubicBezTo>
                      <a:pt x="100394" y="76771"/>
                      <a:pt x="40291" y="81820"/>
                      <a:pt x="0" y="82677"/>
                    </a:cubicBezTo>
                    <a:cubicBezTo>
                      <a:pt x="1044" y="166839"/>
                      <a:pt x="70116" y="234219"/>
                      <a:pt x="154278" y="233175"/>
                    </a:cubicBezTo>
                    <a:cubicBezTo>
                      <a:pt x="229450" y="232243"/>
                      <a:pt x="292712" y="176634"/>
                      <a:pt x="303276" y="102203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DE"/>
              </a:p>
            </p:txBody>
          </p:sp>
        </p:grpSp>
      </p:grpSp>
      <p:sp>
        <p:nvSpPr>
          <p:cNvPr id="4" name="Dikdörtgen 3">
            <a:extLst>
              <a:ext uri="{FF2B5EF4-FFF2-40B4-BE49-F238E27FC236}">
                <a16:creationId xmlns:a16="http://schemas.microsoft.com/office/drawing/2014/main" id="{19BBA475-2FBB-A6EC-A808-580EF1767F82}"/>
              </a:ext>
            </a:extLst>
          </p:cNvPr>
          <p:cNvSpPr/>
          <p:nvPr/>
        </p:nvSpPr>
        <p:spPr>
          <a:xfrm>
            <a:off x="9232490" y="3574380"/>
            <a:ext cx="1800545" cy="495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946E9532-FC3D-0677-181B-20DF98C99A9B}"/>
              </a:ext>
            </a:extLst>
          </p:cNvPr>
          <p:cNvSpPr/>
          <p:nvPr/>
        </p:nvSpPr>
        <p:spPr>
          <a:xfrm>
            <a:off x="7879080" y="3562054"/>
            <a:ext cx="682269" cy="495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1147E2ED-BD42-C36E-A1EA-17A58812875F}"/>
              </a:ext>
            </a:extLst>
          </p:cNvPr>
          <p:cNvSpPr/>
          <p:nvPr/>
        </p:nvSpPr>
        <p:spPr>
          <a:xfrm>
            <a:off x="580136" y="4252881"/>
            <a:ext cx="10223600" cy="1242044"/>
          </a:xfrm>
          <a:prstGeom prst="rect">
            <a:avLst/>
          </a:prstGeom>
          <a:solidFill>
            <a:schemeClr val="accent5">
              <a:alpha val="78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52396" indent="0">
              <a:buNone/>
            </a:pPr>
            <a:r>
              <a:rPr lang="tr-TR" sz="2400" dirty="0" err="1"/>
              <a:t>Need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rely</a:t>
            </a:r>
            <a:r>
              <a:rPr lang="tr-TR" sz="2400" dirty="0"/>
              <a:t> on multiple </a:t>
            </a:r>
            <a:r>
              <a:rPr lang="tr-TR" sz="2400" dirty="0" err="1"/>
              <a:t>secrets</a:t>
            </a:r>
            <a:r>
              <a:rPr lang="tr-TR" sz="2400" dirty="0"/>
              <a:t>:</a:t>
            </a:r>
          </a:p>
          <a:p>
            <a:pPr marL="495296" indent="-342900">
              <a:buFont typeface="Wingdings" panose="05000000000000000000" pitchFamily="2" charset="2"/>
              <a:buChar char="v"/>
            </a:pPr>
            <a:r>
              <a:rPr lang="tr-TR" sz="2400" dirty="0" err="1"/>
              <a:t>Internal</a:t>
            </a:r>
            <a:r>
              <a:rPr lang="tr-TR" sz="2400" dirty="0"/>
              <a:t> </a:t>
            </a:r>
            <a:r>
              <a:rPr lang="tr-TR" sz="2400" dirty="0" err="1"/>
              <a:t>key</a:t>
            </a:r>
            <a:r>
              <a:rPr lang="tr-TR" sz="2400" dirty="0"/>
              <a:t> </a:t>
            </a:r>
            <a:r>
              <a:rPr lang="tr-TR" sz="2400" dirty="0" err="1"/>
              <a:t>management</a:t>
            </a:r>
            <a:r>
              <a:rPr lang="tr-TR" sz="2400" dirty="0"/>
              <a:t> of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signer</a:t>
            </a:r>
            <a:endParaRPr lang="tr-TR" sz="2400" dirty="0"/>
          </a:p>
          <a:p>
            <a:pPr marL="495296" indent="-342900">
              <a:buFont typeface="Wingdings" panose="05000000000000000000" pitchFamily="2" charset="2"/>
              <a:buChar char="v"/>
            </a:pPr>
            <a:r>
              <a:rPr lang="tr-TR" sz="2400" dirty="0" err="1"/>
              <a:t>More</a:t>
            </a:r>
            <a:r>
              <a:rPr lang="tr-TR" sz="2400" dirty="0"/>
              <a:t> </a:t>
            </a:r>
            <a:r>
              <a:rPr lang="tr-TR" sz="2400" dirty="0" err="1"/>
              <a:t>advanced</a:t>
            </a:r>
            <a:r>
              <a:rPr lang="tr-TR" sz="2400" dirty="0"/>
              <a:t> </a:t>
            </a:r>
            <a:r>
              <a:rPr lang="tr-TR" sz="2400" dirty="0" err="1"/>
              <a:t>access</a:t>
            </a:r>
            <a:r>
              <a:rPr lang="tr-TR" sz="2400" dirty="0"/>
              <a:t> </a:t>
            </a:r>
            <a:r>
              <a:rPr lang="tr-TR" sz="2400" dirty="0" err="1"/>
              <a:t>structures</a:t>
            </a:r>
            <a:endParaRPr lang="tr-TR" sz="2400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B4763BD-1237-1712-3C2C-1A7D952A82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5480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00" grpId="0"/>
      <p:bldP spid="102" grpId="0"/>
      <p:bldP spid="4" grpId="0" animBg="1"/>
      <p:bldP spid="5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Düz Bağlayıcı 43">
            <a:extLst>
              <a:ext uri="{FF2B5EF4-FFF2-40B4-BE49-F238E27FC236}">
                <a16:creationId xmlns:a16="http://schemas.microsoft.com/office/drawing/2014/main" id="{C88A4FED-44F8-728B-9BFF-086FFA1ED0D3}"/>
              </a:ext>
            </a:extLst>
          </p:cNvPr>
          <p:cNvCxnSpPr/>
          <p:nvPr/>
        </p:nvCxnSpPr>
        <p:spPr>
          <a:xfrm>
            <a:off x="11339776" y="1356967"/>
            <a:ext cx="13065" cy="4714807"/>
          </a:xfrm>
          <a:prstGeom prst="line">
            <a:avLst/>
          </a:prstGeom>
          <a:ln w="31750">
            <a:solidFill>
              <a:srgbClr val="95A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aşlık 1">
            <a:extLst>
              <a:ext uri="{FF2B5EF4-FFF2-40B4-BE49-F238E27FC236}">
                <a16:creationId xmlns:a16="http://schemas.microsoft.com/office/drawing/2014/main" id="{998C0A78-E9AB-8B19-E4F6-D27D18618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 </a:t>
            </a:r>
            <a:r>
              <a:rPr lang="tr-TR" dirty="0" err="1"/>
              <a:t>Recent</a:t>
            </a:r>
            <a:r>
              <a:rPr lang="tr-TR" dirty="0"/>
              <a:t> </a:t>
            </a:r>
            <a:r>
              <a:rPr lang="tr-TR" dirty="0" err="1"/>
              <a:t>Use</a:t>
            </a:r>
            <a:r>
              <a:rPr lang="tr-TR" dirty="0"/>
              <a:t> Case: </a:t>
            </a:r>
            <a:r>
              <a:rPr lang="en-US" dirty="0"/>
              <a:t>Public Ledgers…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907B7E8-4626-BE00-4E1A-418B79029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599" y="1531538"/>
            <a:ext cx="9444495" cy="958301"/>
          </a:xfrm>
        </p:spPr>
        <p:txBody>
          <a:bodyPr/>
          <a:lstStyle/>
          <a:p>
            <a:pPr marL="152396" indent="0">
              <a:buNone/>
            </a:pPr>
            <a:r>
              <a:rPr lang="tr-TR" dirty="0" err="1"/>
              <a:t>are</a:t>
            </a:r>
            <a:r>
              <a:rPr lang="tr-TR" dirty="0"/>
              <a:t> </a:t>
            </a:r>
            <a:r>
              <a:rPr lang="en-US" dirty="0"/>
              <a:t>distributed </a:t>
            </a:r>
            <a:r>
              <a:rPr lang="tr-TR" dirty="0" err="1"/>
              <a:t>systems</a:t>
            </a:r>
            <a:r>
              <a:rPr lang="en-US" dirty="0"/>
              <a:t> </a:t>
            </a:r>
            <a:r>
              <a:rPr lang="tr-TR" dirty="0"/>
              <a:t>in </a:t>
            </a:r>
            <a:r>
              <a:rPr lang="en-US" dirty="0"/>
              <a:t>which </a:t>
            </a:r>
            <a:r>
              <a:rPr lang="tr-TR" dirty="0" err="1"/>
              <a:t>users</a:t>
            </a:r>
            <a:r>
              <a:rPr lang="tr-TR" dirty="0"/>
              <a:t> </a:t>
            </a:r>
            <a:r>
              <a:rPr lang="en-US" dirty="0"/>
              <a:t>perform operations by authenticating using their public key.</a:t>
            </a:r>
          </a:p>
        </p:txBody>
      </p:sp>
      <p:grpSp>
        <p:nvGrpSpPr>
          <p:cNvPr id="86" name="Grup 85">
            <a:extLst>
              <a:ext uri="{FF2B5EF4-FFF2-40B4-BE49-F238E27FC236}">
                <a16:creationId xmlns:a16="http://schemas.microsoft.com/office/drawing/2014/main" id="{541B0EAD-DA60-D457-D986-A84B44BBFECC}"/>
              </a:ext>
            </a:extLst>
          </p:cNvPr>
          <p:cNvGrpSpPr/>
          <p:nvPr/>
        </p:nvGrpSpPr>
        <p:grpSpPr>
          <a:xfrm>
            <a:off x="1210942" y="3923745"/>
            <a:ext cx="1694001" cy="1369189"/>
            <a:chOff x="629619" y="4191301"/>
            <a:chExt cx="1694001" cy="13691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Metin kutusu 72">
                  <a:extLst>
                    <a:ext uri="{FF2B5EF4-FFF2-40B4-BE49-F238E27FC236}">
                      <a16:creationId xmlns:a16="http://schemas.microsoft.com/office/drawing/2014/main" id="{FEA9E673-43E6-666D-033F-484B80C1562B}"/>
                    </a:ext>
                  </a:extLst>
                </p:cNvPr>
                <p:cNvSpPr txBox="1"/>
                <p:nvPr/>
              </p:nvSpPr>
              <p:spPr>
                <a:xfrm>
                  <a:off x="1698722" y="4711526"/>
                  <a:ext cx="624898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tr-TR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3" name="Metin kutusu 72">
                  <a:extLst>
                    <a:ext uri="{FF2B5EF4-FFF2-40B4-BE49-F238E27FC236}">
                      <a16:creationId xmlns:a16="http://schemas.microsoft.com/office/drawing/2014/main" id="{FEA9E673-43E6-666D-033F-484B80C156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8722" y="4711526"/>
                  <a:ext cx="624898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Rectangle 46">
              <a:extLst>
                <a:ext uri="{FF2B5EF4-FFF2-40B4-BE49-F238E27FC236}">
                  <a16:creationId xmlns:a16="http://schemas.microsoft.com/office/drawing/2014/main" id="{2A10D44B-6833-DA32-14EE-F96793628C38}"/>
                </a:ext>
              </a:extLst>
            </p:cNvPr>
            <p:cNvSpPr/>
            <p:nvPr/>
          </p:nvSpPr>
          <p:spPr>
            <a:xfrm>
              <a:off x="629619" y="4191301"/>
              <a:ext cx="1621467" cy="1369189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up 74">
              <a:extLst>
                <a:ext uri="{FF2B5EF4-FFF2-40B4-BE49-F238E27FC236}">
                  <a16:creationId xmlns:a16="http://schemas.microsoft.com/office/drawing/2014/main" id="{A26EB0F3-6E08-298C-50C0-4FD0729865A6}"/>
                </a:ext>
              </a:extLst>
            </p:cNvPr>
            <p:cNvGrpSpPr/>
            <p:nvPr/>
          </p:nvGrpSpPr>
          <p:grpSpPr>
            <a:xfrm>
              <a:off x="813321" y="4329637"/>
              <a:ext cx="909210" cy="1059328"/>
              <a:chOff x="871777" y="2818320"/>
              <a:chExt cx="609600" cy="676359"/>
            </a:xfrm>
          </p:grpSpPr>
          <p:sp>
            <p:nvSpPr>
              <p:cNvPr id="76" name="Serbest Form: Şekil 75">
                <a:extLst>
                  <a:ext uri="{FF2B5EF4-FFF2-40B4-BE49-F238E27FC236}">
                    <a16:creationId xmlns:a16="http://schemas.microsoft.com/office/drawing/2014/main" id="{809AFE21-0DA8-9D78-C7A1-37CDC1C8D37D}"/>
                  </a:ext>
                </a:extLst>
              </p:cNvPr>
              <p:cNvSpPr/>
              <p:nvPr/>
            </p:nvSpPr>
            <p:spPr>
              <a:xfrm>
                <a:off x="871777" y="3189879"/>
                <a:ext cx="609600" cy="304800"/>
              </a:xfrm>
              <a:custGeom>
                <a:avLst/>
                <a:gdLst>
                  <a:gd name="connsiteX0" fmla="*/ 609600 w 609600"/>
                  <a:gd name="connsiteY0" fmla="*/ 152400 h 304800"/>
                  <a:gd name="connsiteX1" fmla="*/ 579120 w 609600"/>
                  <a:gd name="connsiteY1" fmla="*/ 91440 h 304800"/>
                  <a:gd name="connsiteX2" fmla="*/ 430530 w 609600"/>
                  <a:gd name="connsiteY2" fmla="*/ 19050 h 304800"/>
                  <a:gd name="connsiteX3" fmla="*/ 304800 w 609600"/>
                  <a:gd name="connsiteY3" fmla="*/ 0 h 304800"/>
                  <a:gd name="connsiteX4" fmla="*/ 179070 w 609600"/>
                  <a:gd name="connsiteY4" fmla="*/ 19050 h 304800"/>
                  <a:gd name="connsiteX5" fmla="*/ 30480 w 609600"/>
                  <a:gd name="connsiteY5" fmla="*/ 91440 h 304800"/>
                  <a:gd name="connsiteX6" fmla="*/ 0 w 609600"/>
                  <a:gd name="connsiteY6" fmla="*/ 152400 h 304800"/>
                  <a:gd name="connsiteX7" fmla="*/ 0 w 609600"/>
                  <a:gd name="connsiteY7" fmla="*/ 304800 h 304800"/>
                  <a:gd name="connsiteX8" fmla="*/ 609600 w 609600"/>
                  <a:gd name="connsiteY8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9600" h="304800">
                    <a:moveTo>
                      <a:pt x="609600" y="152400"/>
                    </a:moveTo>
                    <a:cubicBezTo>
                      <a:pt x="609103" y="128536"/>
                      <a:pt x="597913" y="106157"/>
                      <a:pt x="579120" y="91440"/>
                    </a:cubicBezTo>
                    <a:cubicBezTo>
                      <a:pt x="537210" y="57150"/>
                      <a:pt x="483870" y="34290"/>
                      <a:pt x="430530" y="19050"/>
                    </a:cubicBezTo>
                    <a:cubicBezTo>
                      <a:pt x="389779" y="6575"/>
                      <a:pt x="347417" y="157"/>
                      <a:pt x="304800" y="0"/>
                    </a:cubicBezTo>
                    <a:cubicBezTo>
                      <a:pt x="262230" y="734"/>
                      <a:pt x="219947" y="7141"/>
                      <a:pt x="179070" y="19050"/>
                    </a:cubicBezTo>
                    <a:cubicBezTo>
                      <a:pt x="125800" y="34595"/>
                      <a:pt x="75555" y="59073"/>
                      <a:pt x="30480" y="91440"/>
                    </a:cubicBezTo>
                    <a:cubicBezTo>
                      <a:pt x="11687" y="106157"/>
                      <a:pt x="497" y="128536"/>
                      <a:pt x="0" y="152400"/>
                    </a:cubicBezTo>
                    <a:lnTo>
                      <a:pt x="0" y="304800"/>
                    </a:lnTo>
                    <a:lnTo>
                      <a:pt x="609600" y="30480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DE" dirty="0"/>
              </a:p>
            </p:txBody>
          </p:sp>
          <p:sp>
            <p:nvSpPr>
              <p:cNvPr id="77" name="Serbest Form: Şekil 76">
                <a:extLst>
                  <a:ext uri="{FF2B5EF4-FFF2-40B4-BE49-F238E27FC236}">
                    <a16:creationId xmlns:a16="http://schemas.microsoft.com/office/drawing/2014/main" id="{B8C377BF-0C3D-F012-0D18-4D154F6DE038}"/>
                  </a:ext>
                </a:extLst>
              </p:cNvPr>
              <p:cNvSpPr/>
              <p:nvPr/>
            </p:nvSpPr>
            <p:spPr>
              <a:xfrm>
                <a:off x="1006600" y="2818320"/>
                <a:ext cx="326044" cy="171533"/>
              </a:xfrm>
              <a:custGeom>
                <a:avLst/>
                <a:gdLst>
                  <a:gd name="connsiteX0" fmla="*/ 141402 w 326044"/>
                  <a:gd name="connsiteY0" fmla="*/ 140577 h 171533"/>
                  <a:gd name="connsiteX1" fmla="*/ 227127 w 326044"/>
                  <a:gd name="connsiteY1" fmla="*/ 78951 h 171533"/>
                  <a:gd name="connsiteX2" fmla="*/ 227127 w 326044"/>
                  <a:gd name="connsiteY2" fmla="*/ 78951 h 171533"/>
                  <a:gd name="connsiteX3" fmla="*/ 253416 w 326044"/>
                  <a:gd name="connsiteY3" fmla="*/ 89523 h 171533"/>
                  <a:gd name="connsiteX4" fmla="*/ 298945 w 326044"/>
                  <a:gd name="connsiteY4" fmla="*/ 137815 h 171533"/>
                  <a:gd name="connsiteX5" fmla="*/ 321329 w 326044"/>
                  <a:gd name="connsiteY5" fmla="*/ 170200 h 171533"/>
                  <a:gd name="connsiteX6" fmla="*/ 321329 w 326044"/>
                  <a:gd name="connsiteY6" fmla="*/ 170200 h 171533"/>
                  <a:gd name="connsiteX7" fmla="*/ 322377 w 326044"/>
                  <a:gd name="connsiteY7" fmla="*/ 171534 h 171533"/>
                  <a:gd name="connsiteX8" fmla="*/ 322377 w 326044"/>
                  <a:gd name="connsiteY8" fmla="*/ 171534 h 171533"/>
                  <a:gd name="connsiteX9" fmla="*/ 323615 w 326044"/>
                  <a:gd name="connsiteY9" fmla="*/ 111240 h 171533"/>
                  <a:gd name="connsiteX10" fmla="*/ 293802 w 326044"/>
                  <a:gd name="connsiteY10" fmla="*/ 50090 h 171533"/>
                  <a:gd name="connsiteX11" fmla="*/ 243795 w 326044"/>
                  <a:gd name="connsiteY11" fmla="*/ 33421 h 171533"/>
                  <a:gd name="connsiteX12" fmla="*/ 157880 w 326044"/>
                  <a:gd name="connsiteY12" fmla="*/ 84 h 171533"/>
                  <a:gd name="connsiteX13" fmla="*/ 36150 w 326044"/>
                  <a:gd name="connsiteY13" fmla="*/ 52376 h 171533"/>
                  <a:gd name="connsiteX14" fmla="*/ 6432 w 326044"/>
                  <a:gd name="connsiteY14" fmla="*/ 134958 h 171533"/>
                  <a:gd name="connsiteX15" fmla="*/ 2908 w 326044"/>
                  <a:gd name="connsiteY15" fmla="*/ 162866 h 171533"/>
                  <a:gd name="connsiteX16" fmla="*/ 18815 w 326044"/>
                  <a:gd name="connsiteY16" fmla="*/ 162866 h 171533"/>
                  <a:gd name="connsiteX17" fmla="*/ 18815 w 326044"/>
                  <a:gd name="connsiteY17" fmla="*/ 162866 h 171533"/>
                  <a:gd name="connsiteX18" fmla="*/ 141402 w 326044"/>
                  <a:gd name="connsiteY18" fmla="*/ 140577 h 17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6044" h="171533">
                    <a:moveTo>
                      <a:pt x="141402" y="140577"/>
                    </a:moveTo>
                    <a:cubicBezTo>
                      <a:pt x="166167" y="126004"/>
                      <a:pt x="227127" y="78951"/>
                      <a:pt x="227127" y="78951"/>
                    </a:cubicBezTo>
                    <a:lnTo>
                      <a:pt x="227127" y="78951"/>
                    </a:lnTo>
                    <a:cubicBezTo>
                      <a:pt x="236746" y="79784"/>
                      <a:pt x="245898" y="83465"/>
                      <a:pt x="253416" y="89523"/>
                    </a:cubicBezTo>
                    <a:cubicBezTo>
                      <a:pt x="271708" y="102368"/>
                      <a:pt x="287199" y="118799"/>
                      <a:pt x="298945" y="137815"/>
                    </a:cubicBezTo>
                    <a:cubicBezTo>
                      <a:pt x="309518" y="153627"/>
                      <a:pt x="318567" y="166390"/>
                      <a:pt x="321329" y="170200"/>
                    </a:cubicBezTo>
                    <a:lnTo>
                      <a:pt x="321329" y="170200"/>
                    </a:lnTo>
                    <a:lnTo>
                      <a:pt x="322377" y="171534"/>
                    </a:lnTo>
                    <a:lnTo>
                      <a:pt x="322377" y="171534"/>
                    </a:lnTo>
                    <a:cubicBezTo>
                      <a:pt x="327139" y="162009"/>
                      <a:pt x="326949" y="135434"/>
                      <a:pt x="323615" y="111240"/>
                    </a:cubicBezTo>
                    <a:cubicBezTo>
                      <a:pt x="318948" y="77903"/>
                      <a:pt x="315138" y="67997"/>
                      <a:pt x="293802" y="50090"/>
                    </a:cubicBezTo>
                    <a:cubicBezTo>
                      <a:pt x="280207" y="37769"/>
                      <a:pt x="262063" y="31721"/>
                      <a:pt x="243795" y="33421"/>
                    </a:cubicBezTo>
                    <a:cubicBezTo>
                      <a:pt x="219009" y="14187"/>
                      <a:pt x="189151" y="2602"/>
                      <a:pt x="157880" y="84"/>
                    </a:cubicBezTo>
                    <a:cubicBezTo>
                      <a:pt x="110255" y="-1631"/>
                      <a:pt x="58248" y="23229"/>
                      <a:pt x="36150" y="52376"/>
                    </a:cubicBezTo>
                    <a:cubicBezTo>
                      <a:pt x="2718" y="96191"/>
                      <a:pt x="6432" y="124766"/>
                      <a:pt x="6432" y="134958"/>
                    </a:cubicBezTo>
                    <a:cubicBezTo>
                      <a:pt x="6432" y="145149"/>
                      <a:pt x="-5283" y="162866"/>
                      <a:pt x="2908" y="162866"/>
                    </a:cubicBezTo>
                    <a:cubicBezTo>
                      <a:pt x="8242" y="162866"/>
                      <a:pt x="13481" y="162866"/>
                      <a:pt x="18815" y="162866"/>
                    </a:cubicBezTo>
                    <a:lnTo>
                      <a:pt x="18815" y="162866"/>
                    </a:lnTo>
                    <a:cubicBezTo>
                      <a:pt x="49009" y="162009"/>
                      <a:pt x="110636" y="158675"/>
                      <a:pt x="141402" y="140577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DE"/>
              </a:p>
            </p:txBody>
          </p:sp>
          <p:sp>
            <p:nvSpPr>
              <p:cNvPr id="78" name="Serbest Form: Şekil 77">
                <a:extLst>
                  <a:ext uri="{FF2B5EF4-FFF2-40B4-BE49-F238E27FC236}">
                    <a16:creationId xmlns:a16="http://schemas.microsoft.com/office/drawing/2014/main" id="{C3F6A0B9-A4E6-6C7A-6C7D-969A198B0FC1}"/>
                  </a:ext>
                </a:extLst>
              </p:cNvPr>
              <p:cNvSpPr/>
              <p:nvPr/>
            </p:nvSpPr>
            <p:spPr>
              <a:xfrm>
                <a:off x="1024272" y="2917463"/>
                <a:ext cx="303276" cy="233186"/>
              </a:xfrm>
              <a:custGeom>
                <a:avLst/>
                <a:gdLst>
                  <a:gd name="connsiteX0" fmla="*/ 289655 w 303276"/>
                  <a:gd name="connsiteY0" fmla="*/ 83534 h 233186"/>
                  <a:gd name="connsiteX1" fmla="*/ 265938 w 303276"/>
                  <a:gd name="connsiteY1" fmla="*/ 49340 h 233186"/>
                  <a:gd name="connsiteX2" fmla="*/ 225076 w 303276"/>
                  <a:gd name="connsiteY2" fmla="*/ 5715 h 233186"/>
                  <a:gd name="connsiteX3" fmla="*/ 214694 w 303276"/>
                  <a:gd name="connsiteY3" fmla="*/ 0 h 233186"/>
                  <a:gd name="connsiteX4" fmla="*/ 133350 w 303276"/>
                  <a:gd name="connsiteY4" fmla="*/ 57721 h 233186"/>
                  <a:gd name="connsiteX5" fmla="*/ 0 w 303276"/>
                  <a:gd name="connsiteY5" fmla="*/ 82677 h 233186"/>
                  <a:gd name="connsiteX6" fmla="*/ 154278 w 303276"/>
                  <a:gd name="connsiteY6" fmla="*/ 233175 h 233186"/>
                  <a:gd name="connsiteX7" fmla="*/ 303276 w 303276"/>
                  <a:gd name="connsiteY7" fmla="*/ 102203 h 233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3276" h="233186">
                    <a:moveTo>
                      <a:pt x="289655" y="83534"/>
                    </a:moveTo>
                    <a:cubicBezTo>
                      <a:pt x="289179" y="82868"/>
                      <a:pt x="278702" y="68294"/>
                      <a:pt x="265938" y="49340"/>
                    </a:cubicBezTo>
                    <a:cubicBezTo>
                      <a:pt x="255456" y="32148"/>
                      <a:pt x="241546" y="17297"/>
                      <a:pt x="225076" y="5715"/>
                    </a:cubicBezTo>
                    <a:cubicBezTo>
                      <a:pt x="221870" y="3380"/>
                      <a:pt x="218382" y="1460"/>
                      <a:pt x="214694" y="0"/>
                    </a:cubicBezTo>
                    <a:cubicBezTo>
                      <a:pt x="197739" y="12859"/>
                      <a:pt x="154115" y="45625"/>
                      <a:pt x="133350" y="57721"/>
                    </a:cubicBezTo>
                    <a:cubicBezTo>
                      <a:pt x="100394" y="76771"/>
                      <a:pt x="40291" y="81820"/>
                      <a:pt x="0" y="82677"/>
                    </a:cubicBezTo>
                    <a:cubicBezTo>
                      <a:pt x="1044" y="166839"/>
                      <a:pt x="70116" y="234219"/>
                      <a:pt x="154278" y="233175"/>
                    </a:cubicBezTo>
                    <a:cubicBezTo>
                      <a:pt x="229450" y="232243"/>
                      <a:pt x="292712" y="176634"/>
                      <a:pt x="303276" y="102203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DE"/>
              </a:p>
            </p:txBody>
          </p:sp>
        </p:grpSp>
      </p:grpSp>
      <p:grpSp>
        <p:nvGrpSpPr>
          <p:cNvPr id="87" name="Grup 86">
            <a:extLst>
              <a:ext uri="{FF2B5EF4-FFF2-40B4-BE49-F238E27FC236}">
                <a16:creationId xmlns:a16="http://schemas.microsoft.com/office/drawing/2014/main" id="{1E290429-83D3-A971-33D8-75B2025EB9D8}"/>
              </a:ext>
            </a:extLst>
          </p:cNvPr>
          <p:cNvGrpSpPr/>
          <p:nvPr/>
        </p:nvGrpSpPr>
        <p:grpSpPr>
          <a:xfrm>
            <a:off x="1210942" y="5428077"/>
            <a:ext cx="1689249" cy="1369189"/>
            <a:chOff x="651459" y="4215190"/>
            <a:chExt cx="1689249" cy="1369189"/>
          </a:xfrm>
        </p:grpSpPr>
        <p:grpSp>
          <p:nvGrpSpPr>
            <p:cNvPr id="67" name="Grup 66">
              <a:extLst>
                <a:ext uri="{FF2B5EF4-FFF2-40B4-BE49-F238E27FC236}">
                  <a16:creationId xmlns:a16="http://schemas.microsoft.com/office/drawing/2014/main" id="{D7024985-F671-A1D2-6C2B-7781371E6CAC}"/>
                </a:ext>
              </a:extLst>
            </p:cNvPr>
            <p:cNvGrpSpPr/>
            <p:nvPr/>
          </p:nvGrpSpPr>
          <p:grpSpPr>
            <a:xfrm>
              <a:off x="824804" y="4296465"/>
              <a:ext cx="909210" cy="1116388"/>
              <a:chOff x="2134295" y="2976443"/>
              <a:chExt cx="909210" cy="1116388"/>
            </a:xfrm>
          </p:grpSpPr>
          <p:sp>
            <p:nvSpPr>
              <p:cNvPr id="70" name="Serbest Form: Şekil 69">
                <a:extLst>
                  <a:ext uri="{FF2B5EF4-FFF2-40B4-BE49-F238E27FC236}">
                    <a16:creationId xmlns:a16="http://schemas.microsoft.com/office/drawing/2014/main" id="{0F89B140-B1E7-5E64-3C3B-CCE50DF2738E}"/>
                  </a:ext>
                </a:extLst>
              </p:cNvPr>
              <p:cNvSpPr/>
              <p:nvPr/>
            </p:nvSpPr>
            <p:spPr>
              <a:xfrm>
                <a:off x="2134295" y="3615447"/>
                <a:ext cx="909210" cy="477384"/>
              </a:xfrm>
              <a:custGeom>
                <a:avLst/>
                <a:gdLst>
                  <a:gd name="connsiteX0" fmla="*/ 609600 w 609600"/>
                  <a:gd name="connsiteY0" fmla="*/ 152400 h 304800"/>
                  <a:gd name="connsiteX1" fmla="*/ 579120 w 609600"/>
                  <a:gd name="connsiteY1" fmla="*/ 91440 h 304800"/>
                  <a:gd name="connsiteX2" fmla="*/ 430530 w 609600"/>
                  <a:gd name="connsiteY2" fmla="*/ 19050 h 304800"/>
                  <a:gd name="connsiteX3" fmla="*/ 304800 w 609600"/>
                  <a:gd name="connsiteY3" fmla="*/ 0 h 304800"/>
                  <a:gd name="connsiteX4" fmla="*/ 179070 w 609600"/>
                  <a:gd name="connsiteY4" fmla="*/ 19050 h 304800"/>
                  <a:gd name="connsiteX5" fmla="*/ 30480 w 609600"/>
                  <a:gd name="connsiteY5" fmla="*/ 91440 h 304800"/>
                  <a:gd name="connsiteX6" fmla="*/ 0 w 609600"/>
                  <a:gd name="connsiteY6" fmla="*/ 152400 h 304800"/>
                  <a:gd name="connsiteX7" fmla="*/ 0 w 609600"/>
                  <a:gd name="connsiteY7" fmla="*/ 304800 h 304800"/>
                  <a:gd name="connsiteX8" fmla="*/ 609600 w 609600"/>
                  <a:gd name="connsiteY8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9600" h="304800">
                    <a:moveTo>
                      <a:pt x="609600" y="152400"/>
                    </a:moveTo>
                    <a:cubicBezTo>
                      <a:pt x="609103" y="128536"/>
                      <a:pt x="597913" y="106157"/>
                      <a:pt x="579120" y="91440"/>
                    </a:cubicBezTo>
                    <a:cubicBezTo>
                      <a:pt x="537210" y="57150"/>
                      <a:pt x="483870" y="34290"/>
                      <a:pt x="430530" y="19050"/>
                    </a:cubicBezTo>
                    <a:cubicBezTo>
                      <a:pt x="389779" y="6575"/>
                      <a:pt x="347417" y="157"/>
                      <a:pt x="304800" y="0"/>
                    </a:cubicBezTo>
                    <a:cubicBezTo>
                      <a:pt x="262230" y="734"/>
                      <a:pt x="219947" y="7141"/>
                      <a:pt x="179070" y="19050"/>
                    </a:cubicBezTo>
                    <a:cubicBezTo>
                      <a:pt x="125800" y="34595"/>
                      <a:pt x="75555" y="59073"/>
                      <a:pt x="30480" y="91440"/>
                    </a:cubicBezTo>
                    <a:cubicBezTo>
                      <a:pt x="11687" y="106157"/>
                      <a:pt x="497" y="128536"/>
                      <a:pt x="0" y="152400"/>
                    </a:cubicBezTo>
                    <a:lnTo>
                      <a:pt x="0" y="304800"/>
                    </a:lnTo>
                    <a:lnTo>
                      <a:pt x="609600" y="30480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DE" dirty="0"/>
              </a:p>
            </p:txBody>
          </p:sp>
          <p:sp>
            <p:nvSpPr>
              <p:cNvPr id="71" name="Serbest Form: Şekil 70">
                <a:extLst>
                  <a:ext uri="{FF2B5EF4-FFF2-40B4-BE49-F238E27FC236}">
                    <a16:creationId xmlns:a16="http://schemas.microsoft.com/office/drawing/2014/main" id="{9EA54948-871B-C16B-84AC-17582C45ECE7}"/>
                  </a:ext>
                </a:extLst>
              </p:cNvPr>
              <p:cNvSpPr/>
              <p:nvPr/>
            </p:nvSpPr>
            <p:spPr>
              <a:xfrm>
                <a:off x="2375379" y="3198602"/>
                <a:ext cx="451333" cy="364664"/>
              </a:xfrm>
              <a:custGeom>
                <a:avLst/>
                <a:gdLst>
                  <a:gd name="connsiteX0" fmla="*/ 420175 w 451333"/>
                  <a:gd name="connsiteY0" fmla="*/ 95918 h 364664"/>
                  <a:gd name="connsiteX1" fmla="*/ 356637 w 451333"/>
                  <a:gd name="connsiteY1" fmla="*/ 0 h 364664"/>
                  <a:gd name="connsiteX2" fmla="*/ 266829 w 451333"/>
                  <a:gd name="connsiteY2" fmla="*/ 72702 h 364664"/>
                  <a:gd name="connsiteX3" fmla="*/ 119439 w 451333"/>
                  <a:gd name="connsiteY3" fmla="*/ 139753 h 364664"/>
                  <a:gd name="connsiteX4" fmla="*/ 100077 w 451333"/>
                  <a:gd name="connsiteY4" fmla="*/ 130178 h 364664"/>
                  <a:gd name="connsiteX5" fmla="*/ 105235 w 451333"/>
                  <a:gd name="connsiteY5" fmla="*/ 113177 h 364664"/>
                  <a:gd name="connsiteX6" fmla="*/ 138989 w 451333"/>
                  <a:gd name="connsiteY6" fmla="*/ 66287 h 364664"/>
                  <a:gd name="connsiteX7" fmla="*/ 143571 w 451333"/>
                  <a:gd name="connsiteY7" fmla="*/ 55290 h 364664"/>
                  <a:gd name="connsiteX8" fmla="*/ 111039 w 451333"/>
                  <a:gd name="connsiteY8" fmla="*/ 83546 h 364664"/>
                  <a:gd name="connsiteX9" fmla="*/ 29172 w 451333"/>
                  <a:gd name="connsiteY9" fmla="*/ 123716 h 364664"/>
                  <a:gd name="connsiteX10" fmla="*/ 4582 w 451333"/>
                  <a:gd name="connsiteY10" fmla="*/ 177326 h 364664"/>
                  <a:gd name="connsiteX11" fmla="*/ 0 w 451333"/>
                  <a:gd name="connsiteY11" fmla="*/ 212150 h 364664"/>
                  <a:gd name="connsiteX12" fmla="*/ 318354 w 451333"/>
                  <a:gd name="connsiteY12" fmla="*/ 346652 h 364664"/>
                  <a:gd name="connsiteX13" fmla="*/ 451333 w 451333"/>
                  <a:gd name="connsiteY13" fmla="*/ 215815 h 364664"/>
                  <a:gd name="connsiteX14" fmla="*/ 420175 w 451333"/>
                  <a:gd name="connsiteY14" fmla="*/ 95918 h 36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51333" h="364664">
                    <a:moveTo>
                      <a:pt x="420175" y="95918"/>
                    </a:moveTo>
                    <a:cubicBezTo>
                      <a:pt x="404696" y="60515"/>
                      <a:pt x="383198" y="28062"/>
                      <a:pt x="356637" y="0"/>
                    </a:cubicBezTo>
                    <a:cubicBezTo>
                      <a:pt x="329933" y="27975"/>
                      <a:pt x="299751" y="52408"/>
                      <a:pt x="266829" y="72702"/>
                    </a:cubicBezTo>
                    <a:cubicBezTo>
                      <a:pt x="219907" y="99619"/>
                      <a:pt x="170561" y="122068"/>
                      <a:pt x="119439" y="139753"/>
                    </a:cubicBezTo>
                    <a:cubicBezTo>
                      <a:pt x="111448" y="142456"/>
                      <a:pt x="102780" y="138169"/>
                      <a:pt x="100077" y="130178"/>
                    </a:cubicBezTo>
                    <a:cubicBezTo>
                      <a:pt x="97984" y="123992"/>
                      <a:pt x="100057" y="117159"/>
                      <a:pt x="105235" y="113177"/>
                    </a:cubicBezTo>
                    <a:cubicBezTo>
                      <a:pt x="119639" y="100078"/>
                      <a:pt x="131139" y="84104"/>
                      <a:pt x="138989" y="66287"/>
                    </a:cubicBezTo>
                    <a:cubicBezTo>
                      <a:pt x="140822" y="62316"/>
                      <a:pt x="142350" y="58803"/>
                      <a:pt x="143571" y="55290"/>
                    </a:cubicBezTo>
                    <a:cubicBezTo>
                      <a:pt x="133621" y="65690"/>
                      <a:pt x="122731" y="75149"/>
                      <a:pt x="111039" y="83546"/>
                    </a:cubicBezTo>
                    <a:cubicBezTo>
                      <a:pt x="86074" y="101230"/>
                      <a:pt x="58435" y="114791"/>
                      <a:pt x="29172" y="123716"/>
                    </a:cubicBezTo>
                    <a:cubicBezTo>
                      <a:pt x="17571" y="139819"/>
                      <a:pt x="9218" y="158028"/>
                      <a:pt x="4582" y="177326"/>
                    </a:cubicBezTo>
                    <a:cubicBezTo>
                      <a:pt x="2264" y="188816"/>
                      <a:pt x="732" y="200452"/>
                      <a:pt x="0" y="212150"/>
                    </a:cubicBezTo>
                    <a:cubicBezTo>
                      <a:pt x="50769" y="337202"/>
                      <a:pt x="193301" y="397421"/>
                      <a:pt x="318354" y="346652"/>
                    </a:cubicBezTo>
                    <a:cubicBezTo>
                      <a:pt x="378237" y="322341"/>
                      <a:pt x="426053" y="275297"/>
                      <a:pt x="451333" y="215815"/>
                    </a:cubicBezTo>
                    <a:cubicBezTo>
                      <a:pt x="445791" y="174745"/>
                      <a:pt x="435330" y="134490"/>
                      <a:pt x="420175" y="95918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51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DE"/>
              </a:p>
            </p:txBody>
          </p:sp>
          <p:sp>
            <p:nvSpPr>
              <p:cNvPr id="72" name="Serbest Form: Şekil 71">
                <a:extLst>
                  <a:ext uri="{FF2B5EF4-FFF2-40B4-BE49-F238E27FC236}">
                    <a16:creationId xmlns:a16="http://schemas.microsoft.com/office/drawing/2014/main" id="{449846F8-2921-F94B-FAC7-316178C00A54}"/>
                  </a:ext>
                </a:extLst>
              </p:cNvPr>
              <p:cNvSpPr/>
              <p:nvPr/>
            </p:nvSpPr>
            <p:spPr>
              <a:xfrm>
                <a:off x="2342083" y="2976443"/>
                <a:ext cx="523119" cy="379017"/>
              </a:xfrm>
              <a:custGeom>
                <a:avLst/>
                <a:gdLst>
                  <a:gd name="connsiteX0" fmla="*/ 41544 w 523119"/>
                  <a:gd name="connsiteY0" fmla="*/ 322964 h 379017"/>
                  <a:gd name="connsiteX1" fmla="*/ 49792 w 523119"/>
                  <a:gd name="connsiteY1" fmla="*/ 317618 h 379017"/>
                  <a:gd name="connsiteX2" fmla="*/ 126160 w 523119"/>
                  <a:gd name="connsiteY2" fmla="*/ 280962 h 379017"/>
                  <a:gd name="connsiteX3" fmla="*/ 183283 w 523119"/>
                  <a:gd name="connsiteY3" fmla="*/ 220478 h 379017"/>
                  <a:gd name="connsiteX4" fmla="*/ 197182 w 523119"/>
                  <a:gd name="connsiteY4" fmla="*/ 212994 h 379017"/>
                  <a:gd name="connsiteX5" fmla="*/ 210164 w 523119"/>
                  <a:gd name="connsiteY5" fmla="*/ 221853 h 379017"/>
                  <a:gd name="connsiteX6" fmla="*/ 199625 w 523119"/>
                  <a:gd name="connsiteY6" fmla="*/ 301428 h 379017"/>
                  <a:gd name="connsiteX7" fmla="*/ 193516 w 523119"/>
                  <a:gd name="connsiteY7" fmla="*/ 313342 h 379017"/>
                  <a:gd name="connsiteX8" fmla="*/ 283783 w 523119"/>
                  <a:gd name="connsiteY8" fmla="*/ 268743 h 379017"/>
                  <a:gd name="connsiteX9" fmla="*/ 377562 w 523119"/>
                  <a:gd name="connsiteY9" fmla="*/ 189931 h 379017"/>
                  <a:gd name="connsiteX10" fmla="*/ 388406 w 523119"/>
                  <a:gd name="connsiteY10" fmla="*/ 184433 h 379017"/>
                  <a:gd name="connsiteX11" fmla="*/ 400014 w 523119"/>
                  <a:gd name="connsiteY11" fmla="*/ 188557 h 379017"/>
                  <a:gd name="connsiteX12" fmla="*/ 481881 w 523119"/>
                  <a:gd name="connsiteY12" fmla="*/ 306621 h 379017"/>
                  <a:gd name="connsiteX13" fmla="*/ 504791 w 523119"/>
                  <a:gd name="connsiteY13" fmla="*/ 379018 h 379017"/>
                  <a:gd name="connsiteX14" fmla="*/ 523119 w 523119"/>
                  <a:gd name="connsiteY14" fmla="*/ 328615 h 379017"/>
                  <a:gd name="connsiteX15" fmla="*/ 428881 w 523119"/>
                  <a:gd name="connsiteY15" fmla="*/ 127768 h 379017"/>
                  <a:gd name="connsiteX16" fmla="*/ 479895 w 523119"/>
                  <a:gd name="connsiteY16" fmla="*/ 102567 h 379017"/>
                  <a:gd name="connsiteX17" fmla="*/ 485424 w 523119"/>
                  <a:gd name="connsiteY17" fmla="*/ 84832 h 379017"/>
                  <a:gd name="connsiteX18" fmla="*/ 471647 w 523119"/>
                  <a:gd name="connsiteY18" fmla="*/ 77976 h 379017"/>
                  <a:gd name="connsiteX19" fmla="*/ 399098 w 523119"/>
                  <a:gd name="connsiteY19" fmla="*/ 91111 h 379017"/>
                  <a:gd name="connsiteX20" fmla="*/ 416968 w 523119"/>
                  <a:gd name="connsiteY20" fmla="*/ 65299 h 379017"/>
                  <a:gd name="connsiteX21" fmla="*/ 415288 w 523119"/>
                  <a:gd name="connsiteY21" fmla="*/ 48345 h 379017"/>
                  <a:gd name="connsiteX22" fmla="*/ 398334 w 523119"/>
                  <a:gd name="connsiteY22" fmla="*/ 47429 h 379017"/>
                  <a:gd name="connsiteX23" fmla="*/ 359845 w 523119"/>
                  <a:gd name="connsiteY23" fmla="*/ 76449 h 379017"/>
                  <a:gd name="connsiteX24" fmla="*/ 321508 w 523119"/>
                  <a:gd name="connsiteY24" fmla="*/ 6649 h 379017"/>
                  <a:gd name="connsiteX25" fmla="*/ 303599 w 523119"/>
                  <a:gd name="connsiteY25" fmla="*/ 1717 h 379017"/>
                  <a:gd name="connsiteX26" fmla="*/ 297071 w 523119"/>
                  <a:gd name="connsiteY26" fmla="*/ 14896 h 379017"/>
                  <a:gd name="connsiteX27" fmla="*/ 305471 w 523119"/>
                  <a:gd name="connsiteY27" fmla="*/ 71256 h 379017"/>
                  <a:gd name="connsiteX28" fmla="*/ 261178 w 523119"/>
                  <a:gd name="connsiteY28" fmla="*/ 67285 h 379017"/>
                  <a:gd name="connsiteX29" fmla="*/ 0 w 523119"/>
                  <a:gd name="connsiteY29" fmla="*/ 328768 h 379017"/>
                  <a:gd name="connsiteX30" fmla="*/ 13899 w 523119"/>
                  <a:gd name="connsiteY30" fmla="*/ 374589 h 379017"/>
                  <a:gd name="connsiteX31" fmla="*/ 41544 w 523119"/>
                  <a:gd name="connsiteY31" fmla="*/ 322964 h 379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23119" h="379017">
                    <a:moveTo>
                      <a:pt x="41544" y="322964"/>
                    </a:moveTo>
                    <a:cubicBezTo>
                      <a:pt x="43629" y="320322"/>
                      <a:pt x="46529" y="318443"/>
                      <a:pt x="49792" y="317618"/>
                    </a:cubicBezTo>
                    <a:cubicBezTo>
                      <a:pt x="77139" y="309810"/>
                      <a:pt x="102962" y="297414"/>
                      <a:pt x="126160" y="280962"/>
                    </a:cubicBezTo>
                    <a:cubicBezTo>
                      <a:pt x="148674" y="264390"/>
                      <a:pt x="168023" y="243902"/>
                      <a:pt x="183283" y="220478"/>
                    </a:cubicBezTo>
                    <a:cubicBezTo>
                      <a:pt x="186168" y="215597"/>
                      <a:pt x="191518" y="212716"/>
                      <a:pt x="197182" y="212994"/>
                    </a:cubicBezTo>
                    <a:cubicBezTo>
                      <a:pt x="202813" y="213323"/>
                      <a:pt x="207804" y="216729"/>
                      <a:pt x="210164" y="221853"/>
                    </a:cubicBezTo>
                    <a:cubicBezTo>
                      <a:pt x="211539" y="224755"/>
                      <a:pt x="222994" y="252400"/>
                      <a:pt x="199625" y="301428"/>
                    </a:cubicBezTo>
                    <a:cubicBezTo>
                      <a:pt x="197640" y="305705"/>
                      <a:pt x="195501" y="309676"/>
                      <a:pt x="193516" y="313342"/>
                    </a:cubicBezTo>
                    <a:cubicBezTo>
                      <a:pt x="224671" y="300739"/>
                      <a:pt x="254844" y="285832"/>
                      <a:pt x="283783" y="268743"/>
                    </a:cubicBezTo>
                    <a:cubicBezTo>
                      <a:pt x="318872" y="247400"/>
                      <a:pt x="350498" y="220824"/>
                      <a:pt x="377562" y="189931"/>
                    </a:cubicBezTo>
                    <a:cubicBezTo>
                      <a:pt x="380260" y="186676"/>
                      <a:pt x="384186" y="184686"/>
                      <a:pt x="388406" y="184433"/>
                    </a:cubicBezTo>
                    <a:cubicBezTo>
                      <a:pt x="392683" y="184117"/>
                      <a:pt x="396896" y="185613"/>
                      <a:pt x="400014" y="188557"/>
                    </a:cubicBezTo>
                    <a:cubicBezTo>
                      <a:pt x="434610" y="222307"/>
                      <a:pt x="462404" y="262387"/>
                      <a:pt x="481881" y="306621"/>
                    </a:cubicBezTo>
                    <a:cubicBezTo>
                      <a:pt x="491202" y="330188"/>
                      <a:pt x="498857" y="354380"/>
                      <a:pt x="504791" y="379018"/>
                    </a:cubicBezTo>
                    <a:cubicBezTo>
                      <a:pt x="515883" y="364471"/>
                      <a:pt x="522276" y="346888"/>
                      <a:pt x="523119" y="328615"/>
                    </a:cubicBezTo>
                    <a:cubicBezTo>
                      <a:pt x="523200" y="250969"/>
                      <a:pt x="488650" y="177332"/>
                      <a:pt x="428881" y="127768"/>
                    </a:cubicBezTo>
                    <a:lnTo>
                      <a:pt x="479895" y="102567"/>
                    </a:lnTo>
                    <a:cubicBezTo>
                      <a:pt x="486319" y="99196"/>
                      <a:pt x="488795" y="91256"/>
                      <a:pt x="485424" y="84832"/>
                    </a:cubicBezTo>
                    <a:cubicBezTo>
                      <a:pt x="482791" y="79815"/>
                      <a:pt x="477237" y="77051"/>
                      <a:pt x="471647" y="77976"/>
                    </a:cubicBezTo>
                    <a:lnTo>
                      <a:pt x="399098" y="91111"/>
                    </a:lnTo>
                    <a:lnTo>
                      <a:pt x="416968" y="65299"/>
                    </a:lnTo>
                    <a:cubicBezTo>
                      <a:pt x="420580" y="59985"/>
                      <a:pt x="419873" y="52847"/>
                      <a:pt x="415288" y="48345"/>
                    </a:cubicBezTo>
                    <a:cubicBezTo>
                      <a:pt x="410648" y="43875"/>
                      <a:pt x="403430" y="43485"/>
                      <a:pt x="398334" y="47429"/>
                    </a:cubicBezTo>
                    <a:lnTo>
                      <a:pt x="359845" y="76449"/>
                    </a:lnTo>
                    <a:lnTo>
                      <a:pt x="321508" y="6649"/>
                    </a:lnTo>
                    <a:cubicBezTo>
                      <a:pt x="317925" y="341"/>
                      <a:pt x="309907" y="-1866"/>
                      <a:pt x="303599" y="1717"/>
                    </a:cubicBezTo>
                    <a:cubicBezTo>
                      <a:pt x="298937" y="4365"/>
                      <a:pt x="296353" y="9583"/>
                      <a:pt x="297071" y="14896"/>
                    </a:cubicBezTo>
                    <a:lnTo>
                      <a:pt x="305471" y="71256"/>
                    </a:lnTo>
                    <a:cubicBezTo>
                      <a:pt x="290844" y="68694"/>
                      <a:pt x="276027" y="67367"/>
                      <a:pt x="261178" y="67285"/>
                    </a:cubicBezTo>
                    <a:cubicBezTo>
                      <a:pt x="116884" y="67453"/>
                      <a:pt x="0" y="184474"/>
                      <a:pt x="0" y="328768"/>
                    </a:cubicBezTo>
                    <a:cubicBezTo>
                      <a:pt x="307" y="345033"/>
                      <a:pt x="5118" y="360894"/>
                      <a:pt x="13899" y="374589"/>
                    </a:cubicBezTo>
                    <a:cubicBezTo>
                      <a:pt x="20433" y="356074"/>
                      <a:pt x="29756" y="338665"/>
                      <a:pt x="41544" y="322964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51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DE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Metin kutusu 67">
                  <a:extLst>
                    <a:ext uri="{FF2B5EF4-FFF2-40B4-BE49-F238E27FC236}">
                      <a16:creationId xmlns:a16="http://schemas.microsoft.com/office/drawing/2014/main" id="{DF48A282-B604-8AA7-97DB-463A882772D8}"/>
                    </a:ext>
                  </a:extLst>
                </p:cNvPr>
                <p:cNvSpPr txBox="1"/>
                <p:nvPr/>
              </p:nvSpPr>
              <p:spPr>
                <a:xfrm>
                  <a:off x="1715810" y="4796603"/>
                  <a:ext cx="624898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tr-TR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8" name="Metin kutusu 67">
                  <a:extLst>
                    <a:ext uri="{FF2B5EF4-FFF2-40B4-BE49-F238E27FC236}">
                      <a16:creationId xmlns:a16="http://schemas.microsoft.com/office/drawing/2014/main" id="{DF48A282-B604-8AA7-97DB-463A882772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5810" y="4796603"/>
                  <a:ext cx="624898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Rectangle 46">
              <a:extLst>
                <a:ext uri="{FF2B5EF4-FFF2-40B4-BE49-F238E27FC236}">
                  <a16:creationId xmlns:a16="http://schemas.microsoft.com/office/drawing/2014/main" id="{53A78B71-FE3B-0D39-5EEF-D53827D3571C}"/>
                </a:ext>
              </a:extLst>
            </p:cNvPr>
            <p:cNvSpPr/>
            <p:nvPr/>
          </p:nvSpPr>
          <p:spPr>
            <a:xfrm>
              <a:off x="651459" y="4215190"/>
              <a:ext cx="1635822" cy="1369189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1" name="Düz Bağlayıcı 90">
            <a:extLst>
              <a:ext uri="{FF2B5EF4-FFF2-40B4-BE49-F238E27FC236}">
                <a16:creationId xmlns:a16="http://schemas.microsoft.com/office/drawing/2014/main" id="{3EEBE1A6-DB95-6E44-ED94-F2D9AA7C1AE4}"/>
              </a:ext>
            </a:extLst>
          </p:cNvPr>
          <p:cNvCxnSpPr>
            <a:cxnSpLocks/>
            <a:stCxn id="89" idx="1"/>
            <a:endCxn id="31" idx="2"/>
          </p:cNvCxnSpPr>
          <p:nvPr/>
        </p:nvCxnSpPr>
        <p:spPr>
          <a:xfrm>
            <a:off x="9833938" y="2838450"/>
            <a:ext cx="1147120" cy="787011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Düz Bağlayıcı 96">
            <a:extLst>
              <a:ext uri="{FF2B5EF4-FFF2-40B4-BE49-F238E27FC236}">
                <a16:creationId xmlns:a16="http://schemas.microsoft.com/office/drawing/2014/main" id="{63DB75C1-37EE-3622-C7F3-4D250D68E539}"/>
              </a:ext>
            </a:extLst>
          </p:cNvPr>
          <p:cNvCxnSpPr>
            <a:cxnSpLocks/>
            <a:stCxn id="89" idx="2"/>
            <a:endCxn id="27" idx="3"/>
          </p:cNvCxnSpPr>
          <p:nvPr/>
        </p:nvCxnSpPr>
        <p:spPr>
          <a:xfrm>
            <a:off x="9833938" y="3226464"/>
            <a:ext cx="1041536" cy="544332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up 84">
            <a:extLst>
              <a:ext uri="{FF2B5EF4-FFF2-40B4-BE49-F238E27FC236}">
                <a16:creationId xmlns:a16="http://schemas.microsoft.com/office/drawing/2014/main" id="{3AA65D94-AA73-9F14-5E52-A66CC425E47B}"/>
              </a:ext>
            </a:extLst>
          </p:cNvPr>
          <p:cNvGrpSpPr/>
          <p:nvPr/>
        </p:nvGrpSpPr>
        <p:grpSpPr>
          <a:xfrm>
            <a:off x="1210942" y="2435262"/>
            <a:ext cx="1688292" cy="1384066"/>
            <a:chOff x="635545" y="2560897"/>
            <a:chExt cx="1688292" cy="1384066"/>
          </a:xfrm>
        </p:grpSpPr>
        <p:grpSp>
          <p:nvGrpSpPr>
            <p:cNvPr id="79" name="Grup 78">
              <a:extLst>
                <a:ext uri="{FF2B5EF4-FFF2-40B4-BE49-F238E27FC236}">
                  <a16:creationId xmlns:a16="http://schemas.microsoft.com/office/drawing/2014/main" id="{A65DCE93-8AB2-D1E8-A569-85FE38D27988}"/>
                </a:ext>
              </a:extLst>
            </p:cNvPr>
            <p:cNvGrpSpPr/>
            <p:nvPr/>
          </p:nvGrpSpPr>
          <p:grpSpPr>
            <a:xfrm>
              <a:off x="808890" y="2695779"/>
              <a:ext cx="910202" cy="1067813"/>
              <a:chOff x="1146747" y="2227364"/>
              <a:chExt cx="910202" cy="1067813"/>
            </a:xfrm>
          </p:grpSpPr>
          <p:sp>
            <p:nvSpPr>
              <p:cNvPr id="82" name="Serbest Form: Şekil 81">
                <a:extLst>
                  <a:ext uri="{FF2B5EF4-FFF2-40B4-BE49-F238E27FC236}">
                    <a16:creationId xmlns:a16="http://schemas.microsoft.com/office/drawing/2014/main" id="{35B711E1-C63C-2419-3C78-0DC10E4EA62C}"/>
                  </a:ext>
                </a:extLst>
              </p:cNvPr>
              <p:cNvSpPr/>
              <p:nvPr/>
            </p:nvSpPr>
            <p:spPr>
              <a:xfrm>
                <a:off x="1146747" y="2840076"/>
                <a:ext cx="910202" cy="455101"/>
              </a:xfrm>
              <a:custGeom>
                <a:avLst/>
                <a:gdLst>
                  <a:gd name="connsiteX0" fmla="*/ 910202 w 910202"/>
                  <a:gd name="connsiteY0" fmla="*/ 227551 h 455101"/>
                  <a:gd name="connsiteX1" fmla="*/ 864692 w 910202"/>
                  <a:gd name="connsiteY1" fmla="*/ 136530 h 455101"/>
                  <a:gd name="connsiteX2" fmla="*/ 642830 w 910202"/>
                  <a:gd name="connsiteY2" fmla="*/ 28444 h 455101"/>
                  <a:gd name="connsiteX3" fmla="*/ 455101 w 910202"/>
                  <a:gd name="connsiteY3" fmla="*/ 0 h 455101"/>
                  <a:gd name="connsiteX4" fmla="*/ 267372 w 910202"/>
                  <a:gd name="connsiteY4" fmla="*/ 28444 h 455101"/>
                  <a:gd name="connsiteX5" fmla="*/ 45510 w 910202"/>
                  <a:gd name="connsiteY5" fmla="*/ 136530 h 455101"/>
                  <a:gd name="connsiteX6" fmla="*/ 0 w 910202"/>
                  <a:gd name="connsiteY6" fmla="*/ 227551 h 455101"/>
                  <a:gd name="connsiteX7" fmla="*/ 0 w 910202"/>
                  <a:gd name="connsiteY7" fmla="*/ 455101 h 455101"/>
                  <a:gd name="connsiteX8" fmla="*/ 910202 w 910202"/>
                  <a:gd name="connsiteY8" fmla="*/ 455101 h 45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0202" h="455101">
                    <a:moveTo>
                      <a:pt x="910202" y="227551"/>
                    </a:moveTo>
                    <a:cubicBezTo>
                      <a:pt x="909460" y="191919"/>
                      <a:pt x="892752" y="158505"/>
                      <a:pt x="864692" y="136530"/>
                    </a:cubicBezTo>
                    <a:cubicBezTo>
                      <a:pt x="802116" y="85331"/>
                      <a:pt x="722473" y="51199"/>
                      <a:pt x="642830" y="28444"/>
                    </a:cubicBezTo>
                    <a:cubicBezTo>
                      <a:pt x="581985" y="9817"/>
                      <a:pt x="518733" y="235"/>
                      <a:pt x="455101" y="0"/>
                    </a:cubicBezTo>
                    <a:cubicBezTo>
                      <a:pt x="391539" y="1096"/>
                      <a:pt x="328407" y="10662"/>
                      <a:pt x="267372" y="28444"/>
                    </a:cubicBezTo>
                    <a:cubicBezTo>
                      <a:pt x="187833" y="51654"/>
                      <a:pt x="112812" y="88203"/>
                      <a:pt x="45510" y="136530"/>
                    </a:cubicBezTo>
                    <a:cubicBezTo>
                      <a:pt x="17450" y="158505"/>
                      <a:pt x="742" y="191919"/>
                      <a:pt x="0" y="227551"/>
                    </a:cubicBezTo>
                    <a:lnTo>
                      <a:pt x="0" y="455101"/>
                    </a:lnTo>
                    <a:lnTo>
                      <a:pt x="910202" y="455101"/>
                    </a:lnTo>
                    <a:close/>
                  </a:path>
                </a:pathLst>
              </a:custGeom>
              <a:solidFill>
                <a:srgbClr val="C00000"/>
              </a:solidFill>
              <a:ln w="14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DE" dirty="0"/>
              </a:p>
            </p:txBody>
          </p:sp>
          <p:sp>
            <p:nvSpPr>
              <p:cNvPr id="83" name="Serbest Form: Şekil 82">
                <a:extLst>
                  <a:ext uri="{FF2B5EF4-FFF2-40B4-BE49-F238E27FC236}">
                    <a16:creationId xmlns:a16="http://schemas.microsoft.com/office/drawing/2014/main" id="{C6BF892C-56B7-023C-7DFF-58B3131EA708}"/>
                  </a:ext>
                </a:extLst>
              </p:cNvPr>
              <p:cNvSpPr/>
              <p:nvPr/>
            </p:nvSpPr>
            <p:spPr>
              <a:xfrm>
                <a:off x="1320276" y="2227364"/>
                <a:ext cx="588644" cy="612712"/>
              </a:xfrm>
              <a:custGeom>
                <a:avLst/>
                <a:gdLst>
                  <a:gd name="connsiteX0" fmla="*/ 534744 w 588644"/>
                  <a:gd name="connsiteY0" fmla="*/ 484763 h 612712"/>
                  <a:gd name="connsiteX1" fmla="*/ 572147 w 588644"/>
                  <a:gd name="connsiteY1" fmla="*/ 215400 h 612712"/>
                  <a:gd name="connsiteX2" fmla="*/ 512984 w 588644"/>
                  <a:gd name="connsiteY2" fmla="*/ 89109 h 612712"/>
                  <a:gd name="connsiteX3" fmla="*/ 439172 w 588644"/>
                  <a:gd name="connsiteY3" fmla="*/ 88114 h 612712"/>
                  <a:gd name="connsiteX4" fmla="*/ 323548 w 588644"/>
                  <a:gd name="connsiteY4" fmla="*/ 10035 h 612712"/>
                  <a:gd name="connsiteX5" fmla="*/ 106522 w 588644"/>
                  <a:gd name="connsiteY5" fmla="*/ 37768 h 612712"/>
                  <a:gd name="connsiteX6" fmla="*/ 23608 w 588644"/>
                  <a:gd name="connsiteY6" fmla="*/ 246972 h 612712"/>
                  <a:gd name="connsiteX7" fmla="*/ 31573 w 588644"/>
                  <a:gd name="connsiteY7" fmla="*/ 531411 h 612712"/>
                  <a:gd name="connsiteX8" fmla="*/ 0 w 588644"/>
                  <a:gd name="connsiteY8" fmla="*/ 610342 h 612712"/>
                  <a:gd name="connsiteX9" fmla="*/ 132975 w 588644"/>
                  <a:gd name="connsiteY9" fmla="*/ 596120 h 612712"/>
                  <a:gd name="connsiteX10" fmla="*/ 200956 w 588644"/>
                  <a:gd name="connsiteY10" fmla="*/ 542646 h 612712"/>
                  <a:gd name="connsiteX11" fmla="*/ 56745 w 588644"/>
                  <a:gd name="connsiteY11" fmla="*/ 364303 h 612712"/>
                  <a:gd name="connsiteX12" fmla="*/ 62292 w 588644"/>
                  <a:gd name="connsiteY12" fmla="*/ 287789 h 612712"/>
                  <a:gd name="connsiteX13" fmla="*/ 139090 w 588644"/>
                  <a:gd name="connsiteY13" fmla="*/ 262332 h 612712"/>
                  <a:gd name="connsiteX14" fmla="*/ 282163 w 588644"/>
                  <a:gd name="connsiteY14" fmla="*/ 222084 h 612712"/>
                  <a:gd name="connsiteX15" fmla="*/ 423244 w 588644"/>
                  <a:gd name="connsiteY15" fmla="*/ 125375 h 612712"/>
                  <a:gd name="connsiteX16" fmla="*/ 443357 w 588644"/>
                  <a:gd name="connsiteY16" fmla="*/ 125529 h 612712"/>
                  <a:gd name="connsiteX17" fmla="*/ 447279 w 588644"/>
                  <a:gd name="connsiteY17" fmla="*/ 133339 h 612712"/>
                  <a:gd name="connsiteX18" fmla="*/ 471172 w 588644"/>
                  <a:gd name="connsiteY18" fmla="*/ 199329 h 612712"/>
                  <a:gd name="connsiteX19" fmla="*/ 492220 w 588644"/>
                  <a:gd name="connsiteY19" fmla="*/ 217818 h 612712"/>
                  <a:gd name="connsiteX20" fmla="*/ 516113 w 588644"/>
                  <a:gd name="connsiteY20" fmla="*/ 240146 h 612712"/>
                  <a:gd name="connsiteX21" fmla="*/ 533179 w 588644"/>
                  <a:gd name="connsiteY21" fmla="*/ 304713 h 612712"/>
                  <a:gd name="connsiteX22" fmla="*/ 375601 w 588644"/>
                  <a:gd name="connsiteY22" fmla="*/ 543926 h 612712"/>
                  <a:gd name="connsiteX23" fmla="*/ 442870 w 588644"/>
                  <a:gd name="connsiteY23" fmla="*/ 597969 h 612712"/>
                  <a:gd name="connsiteX24" fmla="*/ 588645 w 588644"/>
                  <a:gd name="connsiteY24" fmla="*/ 586165 h 612712"/>
                  <a:gd name="connsiteX25" fmla="*/ 534744 w 588644"/>
                  <a:gd name="connsiteY25" fmla="*/ 484763 h 612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88644" h="612712">
                    <a:moveTo>
                      <a:pt x="534744" y="484763"/>
                    </a:moveTo>
                    <a:cubicBezTo>
                      <a:pt x="521660" y="433564"/>
                      <a:pt x="571721" y="305567"/>
                      <a:pt x="572147" y="215400"/>
                    </a:cubicBezTo>
                    <a:cubicBezTo>
                      <a:pt x="572147" y="143295"/>
                      <a:pt x="551668" y="111011"/>
                      <a:pt x="512984" y="89109"/>
                    </a:cubicBezTo>
                    <a:cubicBezTo>
                      <a:pt x="490656" y="76452"/>
                      <a:pt x="439172" y="88114"/>
                      <a:pt x="439172" y="88114"/>
                    </a:cubicBezTo>
                    <a:cubicBezTo>
                      <a:pt x="439172" y="88114"/>
                      <a:pt x="412578" y="37768"/>
                      <a:pt x="323548" y="10035"/>
                    </a:cubicBezTo>
                    <a:cubicBezTo>
                      <a:pt x="250392" y="-9882"/>
                      <a:pt x="172320" y="95"/>
                      <a:pt x="106522" y="37768"/>
                    </a:cubicBezTo>
                    <a:cubicBezTo>
                      <a:pt x="51483" y="73323"/>
                      <a:pt x="24888" y="112433"/>
                      <a:pt x="23608" y="246972"/>
                    </a:cubicBezTo>
                    <a:cubicBezTo>
                      <a:pt x="22471" y="370276"/>
                      <a:pt x="39395" y="479785"/>
                      <a:pt x="31573" y="531411"/>
                    </a:cubicBezTo>
                    <a:cubicBezTo>
                      <a:pt x="27966" y="559987"/>
                      <a:pt x="17096" y="587162"/>
                      <a:pt x="0" y="610342"/>
                    </a:cubicBezTo>
                    <a:cubicBezTo>
                      <a:pt x="0" y="610342"/>
                      <a:pt x="85331" y="621293"/>
                      <a:pt x="132975" y="596120"/>
                    </a:cubicBezTo>
                    <a:cubicBezTo>
                      <a:pt x="156950" y="580034"/>
                      <a:pt x="179675" y="562158"/>
                      <a:pt x="200956" y="542646"/>
                    </a:cubicBezTo>
                    <a:cubicBezTo>
                      <a:pt x="127966" y="508604"/>
                      <a:pt x="74757" y="442801"/>
                      <a:pt x="56745" y="364303"/>
                    </a:cubicBezTo>
                    <a:cubicBezTo>
                      <a:pt x="54897" y="357477"/>
                      <a:pt x="42523" y="312820"/>
                      <a:pt x="62292" y="287789"/>
                    </a:cubicBezTo>
                    <a:cubicBezTo>
                      <a:pt x="73101" y="273567"/>
                      <a:pt x="97847" y="269585"/>
                      <a:pt x="139090" y="262332"/>
                    </a:cubicBezTo>
                    <a:cubicBezTo>
                      <a:pt x="188460" y="255828"/>
                      <a:pt x="236643" y="242275"/>
                      <a:pt x="282163" y="222084"/>
                    </a:cubicBezTo>
                    <a:cubicBezTo>
                      <a:pt x="333333" y="196352"/>
                      <a:pt x="380789" y="163821"/>
                      <a:pt x="423244" y="125375"/>
                    </a:cubicBezTo>
                    <a:cubicBezTo>
                      <a:pt x="428840" y="119864"/>
                      <a:pt x="437844" y="119932"/>
                      <a:pt x="443357" y="125529"/>
                    </a:cubicBezTo>
                    <a:cubicBezTo>
                      <a:pt x="445451" y="127656"/>
                      <a:pt x="446824" y="130388"/>
                      <a:pt x="447279" y="133339"/>
                    </a:cubicBezTo>
                    <a:cubicBezTo>
                      <a:pt x="450665" y="156734"/>
                      <a:pt x="458796" y="179189"/>
                      <a:pt x="471172" y="199329"/>
                    </a:cubicBezTo>
                    <a:cubicBezTo>
                      <a:pt x="476969" y="206756"/>
                      <a:pt x="484108" y="213028"/>
                      <a:pt x="492220" y="217818"/>
                    </a:cubicBezTo>
                    <a:cubicBezTo>
                      <a:pt x="501676" y="223484"/>
                      <a:pt x="509821" y="231094"/>
                      <a:pt x="516113" y="240146"/>
                    </a:cubicBezTo>
                    <a:cubicBezTo>
                      <a:pt x="526383" y="260189"/>
                      <a:pt x="532204" y="282213"/>
                      <a:pt x="533179" y="304713"/>
                    </a:cubicBezTo>
                    <a:cubicBezTo>
                      <a:pt x="532249" y="408496"/>
                      <a:pt x="470587" y="502102"/>
                      <a:pt x="375601" y="543926"/>
                    </a:cubicBezTo>
                    <a:cubicBezTo>
                      <a:pt x="393520" y="559712"/>
                      <a:pt x="416986" y="579196"/>
                      <a:pt x="442870" y="597969"/>
                    </a:cubicBezTo>
                    <a:cubicBezTo>
                      <a:pt x="485536" y="628831"/>
                      <a:pt x="588645" y="586165"/>
                      <a:pt x="588645" y="586165"/>
                    </a:cubicBezTo>
                    <a:cubicBezTo>
                      <a:pt x="588645" y="586165"/>
                      <a:pt x="555365" y="566254"/>
                      <a:pt x="534744" y="4847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4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DE"/>
              </a:p>
            </p:txBody>
          </p:sp>
          <p:sp>
            <p:nvSpPr>
              <p:cNvPr id="84" name="Serbest Form: Şekil 83">
                <a:extLst>
                  <a:ext uri="{FF2B5EF4-FFF2-40B4-BE49-F238E27FC236}">
                    <a16:creationId xmlns:a16="http://schemas.microsoft.com/office/drawing/2014/main" id="{876FCAE8-6AC6-C49E-5E08-BCCD5893ADE8}"/>
                  </a:ext>
                </a:extLst>
              </p:cNvPr>
              <p:cNvSpPr/>
              <p:nvPr/>
            </p:nvSpPr>
            <p:spPr>
              <a:xfrm>
                <a:off x="1399587" y="2389716"/>
                <a:ext cx="425424" cy="370765"/>
              </a:xfrm>
              <a:custGeom>
                <a:avLst/>
                <a:gdLst>
                  <a:gd name="connsiteX0" fmla="*/ 425425 w 425424"/>
                  <a:gd name="connsiteY0" fmla="*/ 143215 h 370765"/>
                  <a:gd name="connsiteX1" fmla="*/ 413194 w 425424"/>
                  <a:gd name="connsiteY1" fmla="*/ 93580 h 370765"/>
                  <a:gd name="connsiteX2" fmla="*/ 397265 w 425424"/>
                  <a:gd name="connsiteY2" fmla="*/ 79358 h 370765"/>
                  <a:gd name="connsiteX3" fmla="*/ 368821 w 425424"/>
                  <a:gd name="connsiteY3" fmla="*/ 54470 h 370765"/>
                  <a:gd name="connsiteX4" fmla="*/ 344502 w 425424"/>
                  <a:gd name="connsiteY4" fmla="*/ 0 h 370765"/>
                  <a:gd name="connsiteX5" fmla="*/ 215083 w 425424"/>
                  <a:gd name="connsiteY5" fmla="*/ 85331 h 370765"/>
                  <a:gd name="connsiteX6" fmla="*/ 64046 w 425424"/>
                  <a:gd name="connsiteY6" fmla="*/ 127997 h 370765"/>
                  <a:gd name="connsiteX7" fmla="*/ 4883 w 425424"/>
                  <a:gd name="connsiteY7" fmla="*/ 142930 h 370765"/>
                  <a:gd name="connsiteX8" fmla="*/ 4883 w 425424"/>
                  <a:gd name="connsiteY8" fmla="*/ 194271 h 370765"/>
                  <a:gd name="connsiteX9" fmla="*/ 212096 w 425424"/>
                  <a:gd name="connsiteY9" fmla="*/ 370765 h 370765"/>
                  <a:gd name="connsiteX10" fmla="*/ 425425 w 425424"/>
                  <a:gd name="connsiteY10" fmla="*/ 143215 h 37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5424" h="370765">
                    <a:moveTo>
                      <a:pt x="425425" y="143215"/>
                    </a:moveTo>
                    <a:cubicBezTo>
                      <a:pt x="424665" y="126025"/>
                      <a:pt x="420508" y="109155"/>
                      <a:pt x="413194" y="93580"/>
                    </a:cubicBezTo>
                    <a:cubicBezTo>
                      <a:pt x="409028" y="87695"/>
                      <a:pt x="403583" y="82833"/>
                      <a:pt x="397265" y="79358"/>
                    </a:cubicBezTo>
                    <a:cubicBezTo>
                      <a:pt x="386388" y="72806"/>
                      <a:pt x="376759" y="64381"/>
                      <a:pt x="368821" y="54470"/>
                    </a:cubicBezTo>
                    <a:cubicBezTo>
                      <a:pt x="357378" y="37995"/>
                      <a:pt x="349128" y="19518"/>
                      <a:pt x="344502" y="0"/>
                    </a:cubicBezTo>
                    <a:cubicBezTo>
                      <a:pt x="304796" y="33338"/>
                      <a:pt x="261368" y="61971"/>
                      <a:pt x="215083" y="85331"/>
                    </a:cubicBezTo>
                    <a:cubicBezTo>
                      <a:pt x="167037" y="106704"/>
                      <a:pt x="116173" y="121073"/>
                      <a:pt x="64046" y="127997"/>
                    </a:cubicBezTo>
                    <a:cubicBezTo>
                      <a:pt x="40011" y="132264"/>
                      <a:pt x="10003" y="137526"/>
                      <a:pt x="4883" y="142930"/>
                    </a:cubicBezTo>
                    <a:cubicBezTo>
                      <a:pt x="-3650" y="154023"/>
                      <a:pt x="758" y="182325"/>
                      <a:pt x="4883" y="194271"/>
                    </a:cubicBezTo>
                    <a:cubicBezTo>
                      <a:pt x="29202" y="296811"/>
                      <a:pt x="116240" y="370765"/>
                      <a:pt x="212096" y="370765"/>
                    </a:cubicBezTo>
                    <a:cubicBezTo>
                      <a:pt x="325871" y="370765"/>
                      <a:pt x="425425" y="264385"/>
                      <a:pt x="425425" y="143215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4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DE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Metin kutusu 79">
                  <a:extLst>
                    <a:ext uri="{FF2B5EF4-FFF2-40B4-BE49-F238E27FC236}">
                      <a16:creationId xmlns:a16="http://schemas.microsoft.com/office/drawing/2014/main" id="{4D26AF69-A7E8-2676-E117-B39CF7B01C99}"/>
                    </a:ext>
                  </a:extLst>
                </p:cNvPr>
                <p:cNvSpPr txBox="1"/>
                <p:nvPr/>
              </p:nvSpPr>
              <p:spPr>
                <a:xfrm>
                  <a:off x="1697295" y="3084743"/>
                  <a:ext cx="626542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tr-TR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0" name="Metin kutusu 79">
                  <a:extLst>
                    <a:ext uri="{FF2B5EF4-FFF2-40B4-BE49-F238E27FC236}">
                      <a16:creationId xmlns:a16="http://schemas.microsoft.com/office/drawing/2014/main" id="{4D26AF69-A7E8-2676-E117-B39CF7B01C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7295" y="3084743"/>
                  <a:ext cx="626542" cy="400110"/>
                </a:xfrm>
                <a:prstGeom prst="rect">
                  <a:avLst/>
                </a:prstGeom>
                <a:blipFill>
                  <a:blip r:embed="rId18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 46">
              <a:extLst>
                <a:ext uri="{FF2B5EF4-FFF2-40B4-BE49-F238E27FC236}">
                  <a16:creationId xmlns:a16="http://schemas.microsoft.com/office/drawing/2014/main" id="{6482CC98-8E9F-CD48-27E9-29F695D0B443}"/>
                </a:ext>
              </a:extLst>
            </p:cNvPr>
            <p:cNvSpPr/>
            <p:nvPr/>
          </p:nvSpPr>
          <p:spPr>
            <a:xfrm>
              <a:off x="635545" y="2560897"/>
              <a:ext cx="1621467" cy="1384066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afik 27">
            <a:extLst>
              <a:ext uri="{FF2B5EF4-FFF2-40B4-BE49-F238E27FC236}">
                <a16:creationId xmlns:a16="http://schemas.microsoft.com/office/drawing/2014/main" id="{393A07EA-4567-9C8D-F38E-227CCB5488A9}"/>
              </a:ext>
            </a:extLst>
          </p:cNvPr>
          <p:cNvGrpSpPr/>
          <p:nvPr/>
        </p:nvGrpSpPr>
        <p:grpSpPr>
          <a:xfrm>
            <a:off x="10864644" y="1531537"/>
            <a:ext cx="950265" cy="1076881"/>
            <a:chOff x="1494153" y="282394"/>
            <a:chExt cx="598161" cy="731085"/>
          </a:xfrm>
        </p:grpSpPr>
        <p:sp>
          <p:nvSpPr>
            <p:cNvPr id="7" name="Serbest Form: Şekil 6">
              <a:extLst>
                <a:ext uri="{FF2B5EF4-FFF2-40B4-BE49-F238E27FC236}">
                  <a16:creationId xmlns:a16="http://schemas.microsoft.com/office/drawing/2014/main" id="{C852BF3A-B157-F5F4-254B-B64B35DB81D8}"/>
                </a:ext>
              </a:extLst>
            </p:cNvPr>
            <p:cNvSpPr/>
            <p:nvPr/>
          </p:nvSpPr>
          <p:spPr>
            <a:xfrm>
              <a:off x="1959390" y="880289"/>
              <a:ext cx="99692" cy="99693"/>
            </a:xfrm>
            <a:custGeom>
              <a:avLst/>
              <a:gdLst>
                <a:gd name="connsiteX0" fmla="*/ 99696 w 99692"/>
                <a:gd name="connsiteY0" fmla="*/ 50112 h 99693"/>
                <a:gd name="connsiteX1" fmla="*/ 49584 w 99692"/>
                <a:gd name="connsiteY1" fmla="*/ 99692 h 99693"/>
                <a:gd name="connsiteX2" fmla="*/ 4 w 99692"/>
                <a:gd name="connsiteY2" fmla="*/ 49580 h 99693"/>
                <a:gd name="connsiteX3" fmla="*/ 50116 w 99692"/>
                <a:gd name="connsiteY3" fmla="*/ 0 h 99693"/>
                <a:gd name="connsiteX4" fmla="*/ 99696 w 99692"/>
                <a:gd name="connsiteY4" fmla="*/ 49580 h 99693"/>
                <a:gd name="connsiteX5" fmla="*/ 49849 w 99692"/>
                <a:gd name="connsiteY5" fmla="*/ 5011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12"/>
                  </a:moveTo>
                  <a:cubicBezTo>
                    <a:pt x="99549" y="77641"/>
                    <a:pt x="77113" y="99839"/>
                    <a:pt x="49584" y="99692"/>
                  </a:cubicBezTo>
                  <a:cubicBezTo>
                    <a:pt x="22055" y="99545"/>
                    <a:pt x="-143" y="77109"/>
                    <a:pt x="4" y="49580"/>
                  </a:cubicBezTo>
                  <a:cubicBezTo>
                    <a:pt x="151" y="22051"/>
                    <a:pt x="22586" y="-147"/>
                    <a:pt x="50116" y="0"/>
                  </a:cubicBezTo>
                  <a:cubicBezTo>
                    <a:pt x="77437" y="145"/>
                    <a:pt x="99550" y="22258"/>
                    <a:pt x="99696" y="49580"/>
                  </a:cubicBezTo>
                  <a:lnTo>
                    <a:pt x="49849" y="5011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8" name="Serbest Form: Şekil 7">
              <a:extLst>
                <a:ext uri="{FF2B5EF4-FFF2-40B4-BE49-F238E27FC236}">
                  <a16:creationId xmlns:a16="http://schemas.microsoft.com/office/drawing/2014/main" id="{29429433-864C-7FCF-8CD6-94D9AB609671}"/>
                </a:ext>
              </a:extLst>
            </p:cNvPr>
            <p:cNvSpPr/>
            <p:nvPr/>
          </p:nvSpPr>
          <p:spPr>
            <a:xfrm>
              <a:off x="1494153" y="515012"/>
              <a:ext cx="598161" cy="498467"/>
            </a:xfrm>
            <a:custGeom>
              <a:avLst/>
              <a:gdLst>
                <a:gd name="connsiteX0" fmla="*/ 0 w 598161"/>
                <a:gd name="connsiteY0" fmla="*/ 0 h 498467"/>
                <a:gd name="connsiteX1" fmla="*/ 0 w 598161"/>
                <a:gd name="connsiteY1" fmla="*/ 99694 h 498467"/>
                <a:gd name="connsiteX2" fmla="*/ 0 w 598161"/>
                <a:gd name="connsiteY2" fmla="*/ 232618 h 498467"/>
                <a:gd name="connsiteX3" fmla="*/ 0 w 598161"/>
                <a:gd name="connsiteY3" fmla="*/ 432005 h 498467"/>
                <a:gd name="connsiteX4" fmla="*/ 66462 w 598161"/>
                <a:gd name="connsiteY4" fmla="*/ 498468 h 498467"/>
                <a:gd name="connsiteX5" fmla="*/ 531699 w 598161"/>
                <a:gd name="connsiteY5" fmla="*/ 498468 h 498467"/>
                <a:gd name="connsiteX6" fmla="*/ 598161 w 598161"/>
                <a:gd name="connsiteY6" fmla="*/ 432005 h 498467"/>
                <a:gd name="connsiteX7" fmla="*/ 598161 w 598161"/>
                <a:gd name="connsiteY7" fmla="*/ 232618 h 498467"/>
                <a:gd name="connsiteX8" fmla="*/ 598161 w 598161"/>
                <a:gd name="connsiteY8" fmla="*/ 99694 h 498467"/>
                <a:gd name="connsiteX9" fmla="*/ 598161 w 598161"/>
                <a:gd name="connsiteY9" fmla="*/ 0 h 498467"/>
                <a:gd name="connsiteX10" fmla="*/ 0 w 598161"/>
                <a:gd name="connsiteY10" fmla="*/ 0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0"/>
                  </a:moveTo>
                  <a:lnTo>
                    <a:pt x="0" y="99694"/>
                  </a:lnTo>
                  <a:lnTo>
                    <a:pt x="0" y="232618"/>
                  </a:lnTo>
                  <a:lnTo>
                    <a:pt x="0" y="432005"/>
                  </a:lnTo>
                  <a:cubicBezTo>
                    <a:pt x="0" y="468726"/>
                    <a:pt x="29755" y="498468"/>
                    <a:pt x="66462" y="498468"/>
                  </a:cubicBezTo>
                  <a:lnTo>
                    <a:pt x="531699" y="498468"/>
                  </a:lnTo>
                  <a:cubicBezTo>
                    <a:pt x="568419" y="498468"/>
                    <a:pt x="598161" y="468726"/>
                    <a:pt x="598161" y="432005"/>
                  </a:cubicBezTo>
                  <a:lnTo>
                    <a:pt x="598161" y="232618"/>
                  </a:ln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9" name="Serbest Form: Şekil 8">
              <a:extLst>
                <a:ext uri="{FF2B5EF4-FFF2-40B4-BE49-F238E27FC236}">
                  <a16:creationId xmlns:a16="http://schemas.microsoft.com/office/drawing/2014/main" id="{08B5788D-8377-12B9-6E28-2050319DB31A}"/>
                </a:ext>
              </a:extLst>
            </p:cNvPr>
            <p:cNvSpPr/>
            <p:nvPr/>
          </p:nvSpPr>
          <p:spPr>
            <a:xfrm>
              <a:off x="1494153" y="515012"/>
              <a:ext cx="598161" cy="465236"/>
            </a:xfrm>
            <a:custGeom>
              <a:avLst/>
              <a:gdLst>
                <a:gd name="connsiteX0" fmla="*/ 0 w 598161"/>
                <a:gd name="connsiteY0" fmla="*/ 0 h 465236"/>
                <a:gd name="connsiteX1" fmla="*/ 0 w 598161"/>
                <a:gd name="connsiteY1" fmla="*/ 66462 h 465236"/>
                <a:gd name="connsiteX2" fmla="*/ 0 w 598161"/>
                <a:gd name="connsiteY2" fmla="*/ 199387 h 465236"/>
                <a:gd name="connsiteX3" fmla="*/ 0 w 598161"/>
                <a:gd name="connsiteY3" fmla="*/ 398774 h 465236"/>
                <a:gd name="connsiteX4" fmla="*/ 66462 w 598161"/>
                <a:gd name="connsiteY4" fmla="*/ 465236 h 465236"/>
                <a:gd name="connsiteX5" fmla="*/ 531699 w 598161"/>
                <a:gd name="connsiteY5" fmla="*/ 465236 h 465236"/>
                <a:gd name="connsiteX6" fmla="*/ 598161 w 598161"/>
                <a:gd name="connsiteY6" fmla="*/ 398774 h 465236"/>
                <a:gd name="connsiteX7" fmla="*/ 598161 w 598161"/>
                <a:gd name="connsiteY7" fmla="*/ 199387 h 465236"/>
                <a:gd name="connsiteX8" fmla="*/ 598161 w 598161"/>
                <a:gd name="connsiteY8" fmla="*/ 66462 h 465236"/>
                <a:gd name="connsiteX9" fmla="*/ 598161 w 598161"/>
                <a:gd name="connsiteY9" fmla="*/ 0 h 465236"/>
                <a:gd name="connsiteX10" fmla="*/ 0 w 598161"/>
                <a:gd name="connsiteY10" fmla="*/ 0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0"/>
                  </a:moveTo>
                  <a:lnTo>
                    <a:pt x="0" y="66462"/>
                  </a:lnTo>
                  <a:lnTo>
                    <a:pt x="0" y="199387"/>
                  </a:lnTo>
                  <a:lnTo>
                    <a:pt x="0" y="398774"/>
                  </a:lnTo>
                  <a:cubicBezTo>
                    <a:pt x="0" y="435494"/>
                    <a:pt x="29755" y="465236"/>
                    <a:pt x="66462" y="465236"/>
                  </a:cubicBezTo>
                  <a:lnTo>
                    <a:pt x="531699" y="465236"/>
                  </a:lnTo>
                  <a:cubicBezTo>
                    <a:pt x="568419" y="465236"/>
                    <a:pt x="598161" y="435494"/>
                    <a:pt x="598161" y="398774"/>
                  </a:cubicBezTo>
                  <a:lnTo>
                    <a:pt x="598161" y="199387"/>
                  </a:lnTo>
                  <a:lnTo>
                    <a:pt x="598161" y="66462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10" name="Serbest Form: Şekil 9">
              <a:extLst>
                <a:ext uri="{FF2B5EF4-FFF2-40B4-BE49-F238E27FC236}">
                  <a16:creationId xmlns:a16="http://schemas.microsoft.com/office/drawing/2014/main" id="{5360C9B8-A34F-B526-DA3E-DFE05E0B49F4}"/>
                </a:ext>
              </a:extLst>
            </p:cNvPr>
            <p:cNvSpPr/>
            <p:nvPr/>
          </p:nvSpPr>
          <p:spPr>
            <a:xfrm>
              <a:off x="1494153" y="515012"/>
              <a:ext cx="598161" cy="365542"/>
            </a:xfrm>
            <a:custGeom>
              <a:avLst/>
              <a:gdLst>
                <a:gd name="connsiteX0" fmla="*/ 0 w 598161"/>
                <a:gd name="connsiteY0" fmla="*/ 0 h 365542"/>
                <a:gd name="connsiteX1" fmla="*/ 0 w 598161"/>
                <a:gd name="connsiteY1" fmla="*/ 99694 h 365542"/>
                <a:gd name="connsiteX2" fmla="*/ 0 w 598161"/>
                <a:gd name="connsiteY2" fmla="*/ 299081 h 365542"/>
                <a:gd name="connsiteX3" fmla="*/ 66462 w 598161"/>
                <a:gd name="connsiteY3" fmla="*/ 365543 h 365542"/>
                <a:gd name="connsiteX4" fmla="*/ 531699 w 598161"/>
                <a:gd name="connsiteY4" fmla="*/ 365543 h 365542"/>
                <a:gd name="connsiteX5" fmla="*/ 598161 w 598161"/>
                <a:gd name="connsiteY5" fmla="*/ 299081 h 365542"/>
                <a:gd name="connsiteX6" fmla="*/ 598161 w 598161"/>
                <a:gd name="connsiteY6" fmla="*/ 99694 h 365542"/>
                <a:gd name="connsiteX7" fmla="*/ 598161 w 598161"/>
                <a:gd name="connsiteY7" fmla="*/ 0 h 365542"/>
                <a:gd name="connsiteX8" fmla="*/ 0 w 598161"/>
                <a:gd name="connsiteY8" fmla="*/ 0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0"/>
                  </a:moveTo>
                  <a:lnTo>
                    <a:pt x="0" y="99694"/>
                  </a:lnTo>
                  <a:lnTo>
                    <a:pt x="0" y="299081"/>
                  </a:lnTo>
                  <a:cubicBezTo>
                    <a:pt x="0" y="335801"/>
                    <a:pt x="29755" y="365543"/>
                    <a:pt x="66462" y="365543"/>
                  </a:cubicBezTo>
                  <a:lnTo>
                    <a:pt x="531699" y="365543"/>
                  </a:lnTo>
                  <a:cubicBezTo>
                    <a:pt x="568419" y="365543"/>
                    <a:pt x="598161" y="335801"/>
                    <a:pt x="598161" y="299081"/>
                  </a:cubicBez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11" name="Serbest Form: Şekil 10">
              <a:extLst>
                <a:ext uri="{FF2B5EF4-FFF2-40B4-BE49-F238E27FC236}">
                  <a16:creationId xmlns:a16="http://schemas.microsoft.com/office/drawing/2014/main" id="{721C2563-317D-4776-750D-C1FE61F099CB}"/>
                </a:ext>
              </a:extLst>
            </p:cNvPr>
            <p:cNvSpPr/>
            <p:nvPr/>
          </p:nvSpPr>
          <p:spPr>
            <a:xfrm>
              <a:off x="1959390" y="714133"/>
              <a:ext cx="99692" cy="99693"/>
            </a:xfrm>
            <a:custGeom>
              <a:avLst/>
              <a:gdLst>
                <a:gd name="connsiteX0" fmla="*/ 99696 w 99692"/>
                <a:gd name="connsiteY0" fmla="*/ 50107 h 99693"/>
                <a:gd name="connsiteX1" fmla="*/ 49584 w 99692"/>
                <a:gd name="connsiteY1" fmla="*/ 99687 h 99693"/>
                <a:gd name="connsiteX2" fmla="*/ 4 w 99692"/>
                <a:gd name="connsiteY2" fmla="*/ 49575 h 99693"/>
                <a:gd name="connsiteX3" fmla="*/ 50116 w 99692"/>
                <a:gd name="connsiteY3" fmla="*/ -5 h 99693"/>
                <a:gd name="connsiteX4" fmla="*/ 99696 w 99692"/>
                <a:gd name="connsiteY4" fmla="*/ 49575 h 99693"/>
                <a:gd name="connsiteX5" fmla="*/ 49849 w 99692"/>
                <a:gd name="connsiteY5" fmla="*/ 50107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7"/>
                  </a:moveTo>
                  <a:cubicBezTo>
                    <a:pt x="99549" y="77636"/>
                    <a:pt x="77113" y="99834"/>
                    <a:pt x="49584" y="99687"/>
                  </a:cubicBezTo>
                  <a:cubicBezTo>
                    <a:pt x="22055" y="99540"/>
                    <a:pt x="-143" y="77104"/>
                    <a:pt x="4" y="49575"/>
                  </a:cubicBezTo>
                  <a:cubicBezTo>
                    <a:pt x="151" y="22046"/>
                    <a:pt x="22586" y="-152"/>
                    <a:pt x="50116" y="-5"/>
                  </a:cubicBezTo>
                  <a:cubicBezTo>
                    <a:pt x="77437" y="140"/>
                    <a:pt x="99550" y="22253"/>
                    <a:pt x="99696" y="49575"/>
                  </a:cubicBezTo>
                  <a:lnTo>
                    <a:pt x="49849" y="50107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12" name="Serbest Form: Şekil 11">
              <a:extLst>
                <a:ext uri="{FF2B5EF4-FFF2-40B4-BE49-F238E27FC236}">
                  <a16:creationId xmlns:a16="http://schemas.microsoft.com/office/drawing/2014/main" id="{A9B86757-EA5D-8B9B-4B55-D2DC71F8AF35}"/>
                </a:ext>
              </a:extLst>
            </p:cNvPr>
            <p:cNvSpPr/>
            <p:nvPr/>
          </p:nvSpPr>
          <p:spPr>
            <a:xfrm>
              <a:off x="1494153" y="348857"/>
              <a:ext cx="598161" cy="498467"/>
            </a:xfrm>
            <a:custGeom>
              <a:avLst/>
              <a:gdLst>
                <a:gd name="connsiteX0" fmla="*/ 0 w 598161"/>
                <a:gd name="connsiteY0" fmla="*/ -1028 h 498467"/>
                <a:gd name="connsiteX1" fmla="*/ 0 w 598161"/>
                <a:gd name="connsiteY1" fmla="*/ 98665 h 498467"/>
                <a:gd name="connsiteX2" fmla="*/ 0 w 598161"/>
                <a:gd name="connsiteY2" fmla="*/ 231590 h 498467"/>
                <a:gd name="connsiteX3" fmla="*/ 0 w 598161"/>
                <a:gd name="connsiteY3" fmla="*/ 430977 h 498467"/>
                <a:gd name="connsiteX4" fmla="*/ 66462 w 598161"/>
                <a:gd name="connsiteY4" fmla="*/ 497439 h 498467"/>
                <a:gd name="connsiteX5" fmla="*/ 531699 w 598161"/>
                <a:gd name="connsiteY5" fmla="*/ 497439 h 498467"/>
                <a:gd name="connsiteX6" fmla="*/ 598161 w 598161"/>
                <a:gd name="connsiteY6" fmla="*/ 430977 h 498467"/>
                <a:gd name="connsiteX7" fmla="*/ 598161 w 598161"/>
                <a:gd name="connsiteY7" fmla="*/ 231590 h 498467"/>
                <a:gd name="connsiteX8" fmla="*/ 598161 w 598161"/>
                <a:gd name="connsiteY8" fmla="*/ 98665 h 498467"/>
                <a:gd name="connsiteX9" fmla="*/ 598161 w 598161"/>
                <a:gd name="connsiteY9" fmla="*/ -1028 h 498467"/>
                <a:gd name="connsiteX10" fmla="*/ 0 w 598161"/>
                <a:gd name="connsiteY10" fmla="*/ -1028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-1028"/>
                  </a:moveTo>
                  <a:lnTo>
                    <a:pt x="0" y="98665"/>
                  </a:lnTo>
                  <a:lnTo>
                    <a:pt x="0" y="231590"/>
                  </a:lnTo>
                  <a:lnTo>
                    <a:pt x="0" y="430977"/>
                  </a:lnTo>
                  <a:cubicBezTo>
                    <a:pt x="0" y="467530"/>
                    <a:pt x="29755" y="497439"/>
                    <a:pt x="66462" y="497439"/>
                  </a:cubicBezTo>
                  <a:lnTo>
                    <a:pt x="531699" y="497439"/>
                  </a:lnTo>
                  <a:cubicBezTo>
                    <a:pt x="568419" y="497439"/>
                    <a:pt x="598161" y="467530"/>
                    <a:pt x="598161" y="430977"/>
                  </a:cubicBezTo>
                  <a:lnTo>
                    <a:pt x="598161" y="231590"/>
                  </a:ln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13" name="Serbest Form: Şekil 12">
              <a:extLst>
                <a:ext uri="{FF2B5EF4-FFF2-40B4-BE49-F238E27FC236}">
                  <a16:creationId xmlns:a16="http://schemas.microsoft.com/office/drawing/2014/main" id="{A8FFB1AC-8620-68C5-6D23-6E3D4DC22018}"/>
                </a:ext>
              </a:extLst>
            </p:cNvPr>
            <p:cNvSpPr/>
            <p:nvPr/>
          </p:nvSpPr>
          <p:spPr>
            <a:xfrm>
              <a:off x="1494153" y="348857"/>
              <a:ext cx="598161" cy="465236"/>
            </a:xfrm>
            <a:custGeom>
              <a:avLst/>
              <a:gdLst>
                <a:gd name="connsiteX0" fmla="*/ 0 w 598161"/>
                <a:gd name="connsiteY0" fmla="*/ -1028 h 465236"/>
                <a:gd name="connsiteX1" fmla="*/ 0 w 598161"/>
                <a:gd name="connsiteY1" fmla="*/ 65434 h 465236"/>
                <a:gd name="connsiteX2" fmla="*/ 0 w 598161"/>
                <a:gd name="connsiteY2" fmla="*/ 198359 h 465236"/>
                <a:gd name="connsiteX3" fmla="*/ 0 w 598161"/>
                <a:gd name="connsiteY3" fmla="*/ 397746 h 465236"/>
                <a:gd name="connsiteX4" fmla="*/ 66462 w 598161"/>
                <a:gd name="connsiteY4" fmla="*/ 464208 h 465236"/>
                <a:gd name="connsiteX5" fmla="*/ 531699 w 598161"/>
                <a:gd name="connsiteY5" fmla="*/ 464208 h 465236"/>
                <a:gd name="connsiteX6" fmla="*/ 598161 w 598161"/>
                <a:gd name="connsiteY6" fmla="*/ 397746 h 465236"/>
                <a:gd name="connsiteX7" fmla="*/ 598161 w 598161"/>
                <a:gd name="connsiteY7" fmla="*/ 198359 h 465236"/>
                <a:gd name="connsiteX8" fmla="*/ 598161 w 598161"/>
                <a:gd name="connsiteY8" fmla="*/ 65434 h 465236"/>
                <a:gd name="connsiteX9" fmla="*/ 598161 w 598161"/>
                <a:gd name="connsiteY9" fmla="*/ -1028 h 465236"/>
                <a:gd name="connsiteX10" fmla="*/ 0 w 598161"/>
                <a:gd name="connsiteY10" fmla="*/ -1028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-1028"/>
                  </a:moveTo>
                  <a:lnTo>
                    <a:pt x="0" y="65434"/>
                  </a:lnTo>
                  <a:lnTo>
                    <a:pt x="0" y="198359"/>
                  </a:lnTo>
                  <a:lnTo>
                    <a:pt x="0" y="397746"/>
                  </a:lnTo>
                  <a:cubicBezTo>
                    <a:pt x="0" y="434299"/>
                    <a:pt x="29755" y="464208"/>
                    <a:pt x="66462" y="464208"/>
                  </a:cubicBezTo>
                  <a:lnTo>
                    <a:pt x="531699" y="464208"/>
                  </a:lnTo>
                  <a:cubicBezTo>
                    <a:pt x="568419" y="464208"/>
                    <a:pt x="598161" y="434299"/>
                    <a:pt x="598161" y="397746"/>
                  </a:cubicBezTo>
                  <a:lnTo>
                    <a:pt x="598161" y="198359"/>
                  </a:lnTo>
                  <a:lnTo>
                    <a:pt x="598161" y="65434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14" name="Serbest Form: Şekil 13">
              <a:extLst>
                <a:ext uri="{FF2B5EF4-FFF2-40B4-BE49-F238E27FC236}">
                  <a16:creationId xmlns:a16="http://schemas.microsoft.com/office/drawing/2014/main" id="{E0C787B1-F138-63B8-5533-5AD5FAA010C7}"/>
                </a:ext>
              </a:extLst>
            </p:cNvPr>
            <p:cNvSpPr/>
            <p:nvPr/>
          </p:nvSpPr>
          <p:spPr>
            <a:xfrm>
              <a:off x="1494153" y="348857"/>
              <a:ext cx="598161" cy="365542"/>
            </a:xfrm>
            <a:custGeom>
              <a:avLst/>
              <a:gdLst>
                <a:gd name="connsiteX0" fmla="*/ 0 w 598161"/>
                <a:gd name="connsiteY0" fmla="*/ -1028 h 365542"/>
                <a:gd name="connsiteX1" fmla="*/ 0 w 598161"/>
                <a:gd name="connsiteY1" fmla="*/ 98665 h 365542"/>
                <a:gd name="connsiteX2" fmla="*/ 0 w 598161"/>
                <a:gd name="connsiteY2" fmla="*/ 298052 h 365542"/>
                <a:gd name="connsiteX3" fmla="*/ 66462 w 598161"/>
                <a:gd name="connsiteY3" fmla="*/ 364514 h 365542"/>
                <a:gd name="connsiteX4" fmla="*/ 531699 w 598161"/>
                <a:gd name="connsiteY4" fmla="*/ 364514 h 365542"/>
                <a:gd name="connsiteX5" fmla="*/ 598161 w 598161"/>
                <a:gd name="connsiteY5" fmla="*/ 298052 h 365542"/>
                <a:gd name="connsiteX6" fmla="*/ 598161 w 598161"/>
                <a:gd name="connsiteY6" fmla="*/ 98665 h 365542"/>
                <a:gd name="connsiteX7" fmla="*/ 598161 w 598161"/>
                <a:gd name="connsiteY7" fmla="*/ -1028 h 365542"/>
                <a:gd name="connsiteX8" fmla="*/ 0 w 598161"/>
                <a:gd name="connsiteY8" fmla="*/ -1028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-1028"/>
                  </a:moveTo>
                  <a:lnTo>
                    <a:pt x="0" y="98665"/>
                  </a:lnTo>
                  <a:lnTo>
                    <a:pt x="0" y="298052"/>
                  </a:lnTo>
                  <a:cubicBezTo>
                    <a:pt x="0" y="334606"/>
                    <a:pt x="29755" y="364514"/>
                    <a:pt x="66462" y="364514"/>
                  </a:cubicBezTo>
                  <a:lnTo>
                    <a:pt x="531699" y="364514"/>
                  </a:lnTo>
                  <a:cubicBezTo>
                    <a:pt x="568419" y="364514"/>
                    <a:pt x="598161" y="334606"/>
                    <a:pt x="598161" y="298052"/>
                  </a:cubicBez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15" name="Serbest Form: Şekil 14">
              <a:extLst>
                <a:ext uri="{FF2B5EF4-FFF2-40B4-BE49-F238E27FC236}">
                  <a16:creationId xmlns:a16="http://schemas.microsoft.com/office/drawing/2014/main" id="{796EFBCB-D15E-94EA-5425-344D9ADA77E1}"/>
                </a:ext>
              </a:extLst>
            </p:cNvPr>
            <p:cNvSpPr/>
            <p:nvPr/>
          </p:nvSpPr>
          <p:spPr>
            <a:xfrm>
              <a:off x="1959390" y="547977"/>
              <a:ext cx="99692" cy="99693"/>
            </a:xfrm>
            <a:custGeom>
              <a:avLst/>
              <a:gdLst>
                <a:gd name="connsiteX0" fmla="*/ 99696 w 99692"/>
                <a:gd name="connsiteY0" fmla="*/ 50102 h 99693"/>
                <a:gd name="connsiteX1" fmla="*/ 49584 w 99692"/>
                <a:gd name="connsiteY1" fmla="*/ 99682 h 99693"/>
                <a:gd name="connsiteX2" fmla="*/ 4 w 99692"/>
                <a:gd name="connsiteY2" fmla="*/ 49570 h 99693"/>
                <a:gd name="connsiteX3" fmla="*/ 50116 w 99692"/>
                <a:gd name="connsiteY3" fmla="*/ -10 h 99693"/>
                <a:gd name="connsiteX4" fmla="*/ 99696 w 99692"/>
                <a:gd name="connsiteY4" fmla="*/ 49570 h 99693"/>
                <a:gd name="connsiteX5" fmla="*/ 49849 w 99692"/>
                <a:gd name="connsiteY5" fmla="*/ 5010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2"/>
                  </a:moveTo>
                  <a:cubicBezTo>
                    <a:pt x="99549" y="77631"/>
                    <a:pt x="77113" y="99829"/>
                    <a:pt x="49584" y="99682"/>
                  </a:cubicBezTo>
                  <a:cubicBezTo>
                    <a:pt x="22055" y="99535"/>
                    <a:pt x="-143" y="77099"/>
                    <a:pt x="4" y="49570"/>
                  </a:cubicBezTo>
                  <a:cubicBezTo>
                    <a:pt x="151" y="22041"/>
                    <a:pt x="22586" y="-157"/>
                    <a:pt x="50116" y="-10"/>
                  </a:cubicBezTo>
                  <a:cubicBezTo>
                    <a:pt x="77437" y="135"/>
                    <a:pt x="99550" y="22248"/>
                    <a:pt x="99696" y="49570"/>
                  </a:cubicBezTo>
                  <a:lnTo>
                    <a:pt x="49849" y="5010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16" name="Serbest Form: Şekil 15">
              <a:extLst>
                <a:ext uri="{FF2B5EF4-FFF2-40B4-BE49-F238E27FC236}">
                  <a16:creationId xmlns:a16="http://schemas.microsoft.com/office/drawing/2014/main" id="{F800BF31-590D-3F8F-FD3D-E492986ADBB6}"/>
                </a:ext>
              </a:extLst>
            </p:cNvPr>
            <p:cNvSpPr/>
            <p:nvPr/>
          </p:nvSpPr>
          <p:spPr>
            <a:xfrm>
              <a:off x="1494153" y="382087"/>
              <a:ext cx="598161" cy="299080"/>
            </a:xfrm>
            <a:custGeom>
              <a:avLst/>
              <a:gdLst>
                <a:gd name="connsiteX0" fmla="*/ 0 w 598161"/>
                <a:gd name="connsiteY0" fmla="*/ 0 h 299080"/>
                <a:gd name="connsiteX1" fmla="*/ 0 w 598161"/>
                <a:gd name="connsiteY1" fmla="*/ 33231 h 299080"/>
                <a:gd name="connsiteX2" fmla="*/ 0 w 598161"/>
                <a:gd name="connsiteY2" fmla="*/ 232618 h 299080"/>
                <a:gd name="connsiteX3" fmla="*/ 66462 w 598161"/>
                <a:gd name="connsiteY3" fmla="*/ 299081 h 299080"/>
                <a:gd name="connsiteX4" fmla="*/ 531699 w 598161"/>
                <a:gd name="connsiteY4" fmla="*/ 299081 h 299080"/>
                <a:gd name="connsiteX5" fmla="*/ 598161 w 598161"/>
                <a:gd name="connsiteY5" fmla="*/ 232618 h 299080"/>
                <a:gd name="connsiteX6" fmla="*/ 598161 w 598161"/>
                <a:gd name="connsiteY6" fmla="*/ 33231 h 299080"/>
                <a:gd name="connsiteX7" fmla="*/ 598161 w 598161"/>
                <a:gd name="connsiteY7" fmla="*/ 0 h 299080"/>
                <a:gd name="connsiteX8" fmla="*/ 0 w 598161"/>
                <a:gd name="connsiteY8" fmla="*/ 0 h 29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299080">
                  <a:moveTo>
                    <a:pt x="0" y="0"/>
                  </a:moveTo>
                  <a:lnTo>
                    <a:pt x="0" y="33231"/>
                  </a:lnTo>
                  <a:lnTo>
                    <a:pt x="0" y="232618"/>
                  </a:lnTo>
                  <a:cubicBezTo>
                    <a:pt x="0" y="269339"/>
                    <a:pt x="29755" y="299081"/>
                    <a:pt x="66462" y="299081"/>
                  </a:cubicBezTo>
                  <a:lnTo>
                    <a:pt x="531699" y="299081"/>
                  </a:lnTo>
                  <a:cubicBezTo>
                    <a:pt x="568419" y="299081"/>
                    <a:pt x="598161" y="269339"/>
                    <a:pt x="598161" y="232618"/>
                  </a:cubicBezTo>
                  <a:lnTo>
                    <a:pt x="598161" y="33231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17" name="Serbest Form: Şekil 16">
              <a:extLst>
                <a:ext uri="{FF2B5EF4-FFF2-40B4-BE49-F238E27FC236}">
                  <a16:creationId xmlns:a16="http://schemas.microsoft.com/office/drawing/2014/main" id="{90BC8A5B-76CB-EA8E-8C1E-04F104A3CF60}"/>
                </a:ext>
              </a:extLst>
            </p:cNvPr>
            <p:cNvSpPr/>
            <p:nvPr/>
          </p:nvSpPr>
          <p:spPr>
            <a:xfrm>
              <a:off x="1494153" y="382087"/>
              <a:ext cx="598161" cy="265849"/>
            </a:xfrm>
            <a:custGeom>
              <a:avLst/>
              <a:gdLst>
                <a:gd name="connsiteX0" fmla="*/ 0 w 598161"/>
                <a:gd name="connsiteY0" fmla="*/ 0 h 265849"/>
                <a:gd name="connsiteX1" fmla="*/ 0 w 598161"/>
                <a:gd name="connsiteY1" fmla="*/ 199387 h 265849"/>
                <a:gd name="connsiteX2" fmla="*/ 66462 w 598161"/>
                <a:gd name="connsiteY2" fmla="*/ 265849 h 265849"/>
                <a:gd name="connsiteX3" fmla="*/ 531699 w 598161"/>
                <a:gd name="connsiteY3" fmla="*/ 265849 h 265849"/>
                <a:gd name="connsiteX4" fmla="*/ 598161 w 598161"/>
                <a:gd name="connsiteY4" fmla="*/ 199387 h 265849"/>
                <a:gd name="connsiteX5" fmla="*/ 598161 w 598161"/>
                <a:gd name="connsiteY5" fmla="*/ 0 h 265849"/>
                <a:gd name="connsiteX6" fmla="*/ 0 w 598161"/>
                <a:gd name="connsiteY6" fmla="*/ 0 h 26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265849">
                  <a:moveTo>
                    <a:pt x="0" y="0"/>
                  </a:moveTo>
                  <a:lnTo>
                    <a:pt x="0" y="199387"/>
                  </a:lnTo>
                  <a:cubicBezTo>
                    <a:pt x="0" y="236107"/>
                    <a:pt x="29755" y="265849"/>
                    <a:pt x="66462" y="265849"/>
                  </a:cubicBezTo>
                  <a:lnTo>
                    <a:pt x="531699" y="265849"/>
                  </a:lnTo>
                  <a:cubicBezTo>
                    <a:pt x="568419" y="265849"/>
                    <a:pt x="598161" y="236107"/>
                    <a:pt x="598161" y="199387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18" name="Serbest Form: Şekil 17">
              <a:extLst>
                <a:ext uri="{FF2B5EF4-FFF2-40B4-BE49-F238E27FC236}">
                  <a16:creationId xmlns:a16="http://schemas.microsoft.com/office/drawing/2014/main" id="{027092CD-4147-5393-72A9-0DE7EFFAAEDB}"/>
                </a:ext>
              </a:extLst>
            </p:cNvPr>
            <p:cNvSpPr/>
            <p:nvPr/>
          </p:nvSpPr>
          <p:spPr>
            <a:xfrm>
              <a:off x="1494153" y="382087"/>
              <a:ext cx="598161" cy="166155"/>
            </a:xfrm>
            <a:custGeom>
              <a:avLst/>
              <a:gdLst>
                <a:gd name="connsiteX0" fmla="*/ 0 w 598161"/>
                <a:gd name="connsiteY0" fmla="*/ 0 h 166155"/>
                <a:gd name="connsiteX1" fmla="*/ 0 w 598161"/>
                <a:gd name="connsiteY1" fmla="*/ 99694 h 166155"/>
                <a:gd name="connsiteX2" fmla="*/ 66462 w 598161"/>
                <a:gd name="connsiteY2" fmla="*/ 166156 h 166155"/>
                <a:gd name="connsiteX3" fmla="*/ 531699 w 598161"/>
                <a:gd name="connsiteY3" fmla="*/ 166156 h 166155"/>
                <a:gd name="connsiteX4" fmla="*/ 598161 w 598161"/>
                <a:gd name="connsiteY4" fmla="*/ 99694 h 166155"/>
                <a:gd name="connsiteX5" fmla="*/ 598161 w 598161"/>
                <a:gd name="connsiteY5" fmla="*/ 0 h 166155"/>
                <a:gd name="connsiteX6" fmla="*/ 0 w 598161"/>
                <a:gd name="connsiteY6" fmla="*/ 0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0" y="0"/>
                  </a:moveTo>
                  <a:lnTo>
                    <a:pt x="0" y="99694"/>
                  </a:lnTo>
                  <a:cubicBezTo>
                    <a:pt x="0" y="136401"/>
                    <a:pt x="29755" y="166156"/>
                    <a:pt x="66462" y="166156"/>
                  </a:cubicBezTo>
                  <a:lnTo>
                    <a:pt x="531699" y="166156"/>
                  </a:lnTo>
                  <a:cubicBezTo>
                    <a:pt x="568419" y="166156"/>
                    <a:pt x="598161" y="136401"/>
                    <a:pt x="598161" y="99694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 dirty="0"/>
            </a:p>
          </p:txBody>
        </p:sp>
        <p:sp>
          <p:nvSpPr>
            <p:cNvPr id="19" name="Serbest Form: Şekil 18">
              <a:extLst>
                <a:ext uri="{FF2B5EF4-FFF2-40B4-BE49-F238E27FC236}">
                  <a16:creationId xmlns:a16="http://schemas.microsoft.com/office/drawing/2014/main" id="{C525A45F-3C83-4181-482A-9202560B4B91}"/>
                </a:ext>
              </a:extLst>
            </p:cNvPr>
            <p:cNvSpPr/>
            <p:nvPr/>
          </p:nvSpPr>
          <p:spPr>
            <a:xfrm>
              <a:off x="1494153" y="282394"/>
              <a:ext cx="598161" cy="166155"/>
            </a:xfrm>
            <a:custGeom>
              <a:avLst/>
              <a:gdLst>
                <a:gd name="connsiteX0" fmla="*/ 598161 w 598161"/>
                <a:gd name="connsiteY0" fmla="*/ 165127 h 166155"/>
                <a:gd name="connsiteX1" fmla="*/ 598161 w 598161"/>
                <a:gd name="connsiteY1" fmla="*/ 65434 h 166155"/>
                <a:gd name="connsiteX2" fmla="*/ 531699 w 598161"/>
                <a:gd name="connsiteY2" fmla="*/ -1028 h 166155"/>
                <a:gd name="connsiteX3" fmla="*/ 66462 w 598161"/>
                <a:gd name="connsiteY3" fmla="*/ -1028 h 166155"/>
                <a:gd name="connsiteX4" fmla="*/ 0 w 598161"/>
                <a:gd name="connsiteY4" fmla="*/ 65434 h 166155"/>
                <a:gd name="connsiteX5" fmla="*/ 0 w 598161"/>
                <a:gd name="connsiteY5" fmla="*/ 165127 h 166155"/>
                <a:gd name="connsiteX6" fmla="*/ 598161 w 598161"/>
                <a:gd name="connsiteY6" fmla="*/ 165127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598161" y="165127"/>
                  </a:moveTo>
                  <a:lnTo>
                    <a:pt x="598161" y="65434"/>
                  </a:lnTo>
                  <a:cubicBezTo>
                    <a:pt x="598161" y="28880"/>
                    <a:pt x="568419" y="-1028"/>
                    <a:pt x="531699" y="-1028"/>
                  </a:cubicBezTo>
                  <a:lnTo>
                    <a:pt x="66462" y="-1028"/>
                  </a:lnTo>
                  <a:cubicBezTo>
                    <a:pt x="29755" y="-1028"/>
                    <a:pt x="0" y="28880"/>
                    <a:pt x="0" y="65434"/>
                  </a:cubicBezTo>
                  <a:lnTo>
                    <a:pt x="0" y="165127"/>
                  </a:lnTo>
                  <a:lnTo>
                    <a:pt x="598161" y="165127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</p:grpSp>
      <p:grpSp>
        <p:nvGrpSpPr>
          <p:cNvPr id="20" name="Grafik 27">
            <a:extLst>
              <a:ext uri="{FF2B5EF4-FFF2-40B4-BE49-F238E27FC236}">
                <a16:creationId xmlns:a16="http://schemas.microsoft.com/office/drawing/2014/main" id="{B8EB591E-B9D9-534D-7044-C815B6CD4205}"/>
              </a:ext>
            </a:extLst>
          </p:cNvPr>
          <p:cNvGrpSpPr/>
          <p:nvPr/>
        </p:nvGrpSpPr>
        <p:grpSpPr>
          <a:xfrm>
            <a:off x="10875474" y="3087021"/>
            <a:ext cx="950265" cy="1076881"/>
            <a:chOff x="1494153" y="282394"/>
            <a:chExt cx="598161" cy="731085"/>
          </a:xfrm>
        </p:grpSpPr>
        <p:sp>
          <p:nvSpPr>
            <p:cNvPr id="21" name="Serbest Form: Şekil 20">
              <a:extLst>
                <a:ext uri="{FF2B5EF4-FFF2-40B4-BE49-F238E27FC236}">
                  <a16:creationId xmlns:a16="http://schemas.microsoft.com/office/drawing/2014/main" id="{07F80368-D567-F097-DBA7-1EDFE22CAA56}"/>
                </a:ext>
              </a:extLst>
            </p:cNvPr>
            <p:cNvSpPr/>
            <p:nvPr/>
          </p:nvSpPr>
          <p:spPr>
            <a:xfrm>
              <a:off x="1959390" y="880289"/>
              <a:ext cx="99692" cy="99693"/>
            </a:xfrm>
            <a:custGeom>
              <a:avLst/>
              <a:gdLst>
                <a:gd name="connsiteX0" fmla="*/ 99696 w 99692"/>
                <a:gd name="connsiteY0" fmla="*/ 50112 h 99693"/>
                <a:gd name="connsiteX1" fmla="*/ 49584 w 99692"/>
                <a:gd name="connsiteY1" fmla="*/ 99692 h 99693"/>
                <a:gd name="connsiteX2" fmla="*/ 4 w 99692"/>
                <a:gd name="connsiteY2" fmla="*/ 49580 h 99693"/>
                <a:gd name="connsiteX3" fmla="*/ 50116 w 99692"/>
                <a:gd name="connsiteY3" fmla="*/ 0 h 99693"/>
                <a:gd name="connsiteX4" fmla="*/ 99696 w 99692"/>
                <a:gd name="connsiteY4" fmla="*/ 49580 h 99693"/>
                <a:gd name="connsiteX5" fmla="*/ 49849 w 99692"/>
                <a:gd name="connsiteY5" fmla="*/ 5011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12"/>
                  </a:moveTo>
                  <a:cubicBezTo>
                    <a:pt x="99549" y="77641"/>
                    <a:pt x="77113" y="99839"/>
                    <a:pt x="49584" y="99692"/>
                  </a:cubicBezTo>
                  <a:cubicBezTo>
                    <a:pt x="22055" y="99545"/>
                    <a:pt x="-143" y="77109"/>
                    <a:pt x="4" y="49580"/>
                  </a:cubicBezTo>
                  <a:cubicBezTo>
                    <a:pt x="151" y="22051"/>
                    <a:pt x="22586" y="-147"/>
                    <a:pt x="50116" y="0"/>
                  </a:cubicBezTo>
                  <a:cubicBezTo>
                    <a:pt x="77437" y="145"/>
                    <a:pt x="99550" y="22258"/>
                    <a:pt x="99696" y="49580"/>
                  </a:cubicBezTo>
                  <a:lnTo>
                    <a:pt x="49849" y="5011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22" name="Serbest Form: Şekil 21">
              <a:extLst>
                <a:ext uri="{FF2B5EF4-FFF2-40B4-BE49-F238E27FC236}">
                  <a16:creationId xmlns:a16="http://schemas.microsoft.com/office/drawing/2014/main" id="{3760AA46-59B1-F640-63DC-301DD3A6AF9F}"/>
                </a:ext>
              </a:extLst>
            </p:cNvPr>
            <p:cNvSpPr/>
            <p:nvPr/>
          </p:nvSpPr>
          <p:spPr>
            <a:xfrm>
              <a:off x="1494153" y="515012"/>
              <a:ext cx="598161" cy="498467"/>
            </a:xfrm>
            <a:custGeom>
              <a:avLst/>
              <a:gdLst>
                <a:gd name="connsiteX0" fmla="*/ 0 w 598161"/>
                <a:gd name="connsiteY0" fmla="*/ 0 h 498467"/>
                <a:gd name="connsiteX1" fmla="*/ 0 w 598161"/>
                <a:gd name="connsiteY1" fmla="*/ 99694 h 498467"/>
                <a:gd name="connsiteX2" fmla="*/ 0 w 598161"/>
                <a:gd name="connsiteY2" fmla="*/ 232618 h 498467"/>
                <a:gd name="connsiteX3" fmla="*/ 0 w 598161"/>
                <a:gd name="connsiteY3" fmla="*/ 432005 h 498467"/>
                <a:gd name="connsiteX4" fmla="*/ 66462 w 598161"/>
                <a:gd name="connsiteY4" fmla="*/ 498468 h 498467"/>
                <a:gd name="connsiteX5" fmla="*/ 531699 w 598161"/>
                <a:gd name="connsiteY5" fmla="*/ 498468 h 498467"/>
                <a:gd name="connsiteX6" fmla="*/ 598161 w 598161"/>
                <a:gd name="connsiteY6" fmla="*/ 432005 h 498467"/>
                <a:gd name="connsiteX7" fmla="*/ 598161 w 598161"/>
                <a:gd name="connsiteY7" fmla="*/ 232618 h 498467"/>
                <a:gd name="connsiteX8" fmla="*/ 598161 w 598161"/>
                <a:gd name="connsiteY8" fmla="*/ 99694 h 498467"/>
                <a:gd name="connsiteX9" fmla="*/ 598161 w 598161"/>
                <a:gd name="connsiteY9" fmla="*/ 0 h 498467"/>
                <a:gd name="connsiteX10" fmla="*/ 0 w 598161"/>
                <a:gd name="connsiteY10" fmla="*/ 0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0"/>
                  </a:moveTo>
                  <a:lnTo>
                    <a:pt x="0" y="99694"/>
                  </a:lnTo>
                  <a:lnTo>
                    <a:pt x="0" y="232618"/>
                  </a:lnTo>
                  <a:lnTo>
                    <a:pt x="0" y="432005"/>
                  </a:lnTo>
                  <a:cubicBezTo>
                    <a:pt x="0" y="468726"/>
                    <a:pt x="29755" y="498468"/>
                    <a:pt x="66462" y="498468"/>
                  </a:cubicBezTo>
                  <a:lnTo>
                    <a:pt x="531699" y="498468"/>
                  </a:lnTo>
                  <a:cubicBezTo>
                    <a:pt x="568419" y="498468"/>
                    <a:pt x="598161" y="468726"/>
                    <a:pt x="598161" y="432005"/>
                  </a:cubicBezTo>
                  <a:lnTo>
                    <a:pt x="598161" y="232618"/>
                  </a:ln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23" name="Serbest Form: Şekil 22">
              <a:extLst>
                <a:ext uri="{FF2B5EF4-FFF2-40B4-BE49-F238E27FC236}">
                  <a16:creationId xmlns:a16="http://schemas.microsoft.com/office/drawing/2014/main" id="{7B407D38-599D-D1BA-4020-A227B68F73B4}"/>
                </a:ext>
              </a:extLst>
            </p:cNvPr>
            <p:cNvSpPr/>
            <p:nvPr/>
          </p:nvSpPr>
          <p:spPr>
            <a:xfrm>
              <a:off x="1494153" y="515012"/>
              <a:ext cx="598161" cy="465236"/>
            </a:xfrm>
            <a:custGeom>
              <a:avLst/>
              <a:gdLst>
                <a:gd name="connsiteX0" fmla="*/ 0 w 598161"/>
                <a:gd name="connsiteY0" fmla="*/ 0 h 465236"/>
                <a:gd name="connsiteX1" fmla="*/ 0 w 598161"/>
                <a:gd name="connsiteY1" fmla="*/ 66462 h 465236"/>
                <a:gd name="connsiteX2" fmla="*/ 0 w 598161"/>
                <a:gd name="connsiteY2" fmla="*/ 199387 h 465236"/>
                <a:gd name="connsiteX3" fmla="*/ 0 w 598161"/>
                <a:gd name="connsiteY3" fmla="*/ 398774 h 465236"/>
                <a:gd name="connsiteX4" fmla="*/ 66462 w 598161"/>
                <a:gd name="connsiteY4" fmla="*/ 465236 h 465236"/>
                <a:gd name="connsiteX5" fmla="*/ 531699 w 598161"/>
                <a:gd name="connsiteY5" fmla="*/ 465236 h 465236"/>
                <a:gd name="connsiteX6" fmla="*/ 598161 w 598161"/>
                <a:gd name="connsiteY6" fmla="*/ 398774 h 465236"/>
                <a:gd name="connsiteX7" fmla="*/ 598161 w 598161"/>
                <a:gd name="connsiteY7" fmla="*/ 199387 h 465236"/>
                <a:gd name="connsiteX8" fmla="*/ 598161 w 598161"/>
                <a:gd name="connsiteY8" fmla="*/ 66462 h 465236"/>
                <a:gd name="connsiteX9" fmla="*/ 598161 w 598161"/>
                <a:gd name="connsiteY9" fmla="*/ 0 h 465236"/>
                <a:gd name="connsiteX10" fmla="*/ 0 w 598161"/>
                <a:gd name="connsiteY10" fmla="*/ 0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0"/>
                  </a:moveTo>
                  <a:lnTo>
                    <a:pt x="0" y="66462"/>
                  </a:lnTo>
                  <a:lnTo>
                    <a:pt x="0" y="199387"/>
                  </a:lnTo>
                  <a:lnTo>
                    <a:pt x="0" y="398774"/>
                  </a:lnTo>
                  <a:cubicBezTo>
                    <a:pt x="0" y="435494"/>
                    <a:pt x="29755" y="465236"/>
                    <a:pt x="66462" y="465236"/>
                  </a:cubicBezTo>
                  <a:lnTo>
                    <a:pt x="531699" y="465236"/>
                  </a:lnTo>
                  <a:cubicBezTo>
                    <a:pt x="568419" y="465236"/>
                    <a:pt x="598161" y="435494"/>
                    <a:pt x="598161" y="398774"/>
                  </a:cubicBezTo>
                  <a:lnTo>
                    <a:pt x="598161" y="199387"/>
                  </a:lnTo>
                  <a:lnTo>
                    <a:pt x="598161" y="66462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24" name="Serbest Form: Şekil 23">
              <a:extLst>
                <a:ext uri="{FF2B5EF4-FFF2-40B4-BE49-F238E27FC236}">
                  <a16:creationId xmlns:a16="http://schemas.microsoft.com/office/drawing/2014/main" id="{F00293F6-CFBD-6562-87D2-1EEAC7FA6F7F}"/>
                </a:ext>
              </a:extLst>
            </p:cNvPr>
            <p:cNvSpPr/>
            <p:nvPr/>
          </p:nvSpPr>
          <p:spPr>
            <a:xfrm>
              <a:off x="1494153" y="515012"/>
              <a:ext cx="598161" cy="365542"/>
            </a:xfrm>
            <a:custGeom>
              <a:avLst/>
              <a:gdLst>
                <a:gd name="connsiteX0" fmla="*/ 0 w 598161"/>
                <a:gd name="connsiteY0" fmla="*/ 0 h 365542"/>
                <a:gd name="connsiteX1" fmla="*/ 0 w 598161"/>
                <a:gd name="connsiteY1" fmla="*/ 99694 h 365542"/>
                <a:gd name="connsiteX2" fmla="*/ 0 w 598161"/>
                <a:gd name="connsiteY2" fmla="*/ 299081 h 365542"/>
                <a:gd name="connsiteX3" fmla="*/ 66462 w 598161"/>
                <a:gd name="connsiteY3" fmla="*/ 365543 h 365542"/>
                <a:gd name="connsiteX4" fmla="*/ 531699 w 598161"/>
                <a:gd name="connsiteY4" fmla="*/ 365543 h 365542"/>
                <a:gd name="connsiteX5" fmla="*/ 598161 w 598161"/>
                <a:gd name="connsiteY5" fmla="*/ 299081 h 365542"/>
                <a:gd name="connsiteX6" fmla="*/ 598161 w 598161"/>
                <a:gd name="connsiteY6" fmla="*/ 99694 h 365542"/>
                <a:gd name="connsiteX7" fmla="*/ 598161 w 598161"/>
                <a:gd name="connsiteY7" fmla="*/ 0 h 365542"/>
                <a:gd name="connsiteX8" fmla="*/ 0 w 598161"/>
                <a:gd name="connsiteY8" fmla="*/ 0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0"/>
                  </a:moveTo>
                  <a:lnTo>
                    <a:pt x="0" y="99694"/>
                  </a:lnTo>
                  <a:lnTo>
                    <a:pt x="0" y="299081"/>
                  </a:lnTo>
                  <a:cubicBezTo>
                    <a:pt x="0" y="335801"/>
                    <a:pt x="29755" y="365543"/>
                    <a:pt x="66462" y="365543"/>
                  </a:cubicBezTo>
                  <a:lnTo>
                    <a:pt x="531699" y="365543"/>
                  </a:lnTo>
                  <a:cubicBezTo>
                    <a:pt x="568419" y="365543"/>
                    <a:pt x="598161" y="335801"/>
                    <a:pt x="598161" y="299081"/>
                  </a:cubicBez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25" name="Serbest Form: Şekil 24">
              <a:extLst>
                <a:ext uri="{FF2B5EF4-FFF2-40B4-BE49-F238E27FC236}">
                  <a16:creationId xmlns:a16="http://schemas.microsoft.com/office/drawing/2014/main" id="{86C72C96-1A1F-36E0-B80D-756EE839EC9C}"/>
                </a:ext>
              </a:extLst>
            </p:cNvPr>
            <p:cNvSpPr/>
            <p:nvPr/>
          </p:nvSpPr>
          <p:spPr>
            <a:xfrm>
              <a:off x="1959390" y="714133"/>
              <a:ext cx="99692" cy="99693"/>
            </a:xfrm>
            <a:custGeom>
              <a:avLst/>
              <a:gdLst>
                <a:gd name="connsiteX0" fmla="*/ 99696 w 99692"/>
                <a:gd name="connsiteY0" fmla="*/ 50107 h 99693"/>
                <a:gd name="connsiteX1" fmla="*/ 49584 w 99692"/>
                <a:gd name="connsiteY1" fmla="*/ 99687 h 99693"/>
                <a:gd name="connsiteX2" fmla="*/ 4 w 99692"/>
                <a:gd name="connsiteY2" fmla="*/ 49575 h 99693"/>
                <a:gd name="connsiteX3" fmla="*/ 50116 w 99692"/>
                <a:gd name="connsiteY3" fmla="*/ -5 h 99693"/>
                <a:gd name="connsiteX4" fmla="*/ 99696 w 99692"/>
                <a:gd name="connsiteY4" fmla="*/ 49575 h 99693"/>
                <a:gd name="connsiteX5" fmla="*/ 49849 w 99692"/>
                <a:gd name="connsiteY5" fmla="*/ 50107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7"/>
                  </a:moveTo>
                  <a:cubicBezTo>
                    <a:pt x="99549" y="77636"/>
                    <a:pt x="77113" y="99834"/>
                    <a:pt x="49584" y="99687"/>
                  </a:cubicBezTo>
                  <a:cubicBezTo>
                    <a:pt x="22055" y="99540"/>
                    <a:pt x="-143" y="77104"/>
                    <a:pt x="4" y="49575"/>
                  </a:cubicBezTo>
                  <a:cubicBezTo>
                    <a:pt x="151" y="22046"/>
                    <a:pt x="22586" y="-152"/>
                    <a:pt x="50116" y="-5"/>
                  </a:cubicBezTo>
                  <a:cubicBezTo>
                    <a:pt x="77437" y="140"/>
                    <a:pt x="99550" y="22253"/>
                    <a:pt x="99696" y="49575"/>
                  </a:cubicBezTo>
                  <a:lnTo>
                    <a:pt x="49849" y="50107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26" name="Serbest Form: Şekil 25">
              <a:extLst>
                <a:ext uri="{FF2B5EF4-FFF2-40B4-BE49-F238E27FC236}">
                  <a16:creationId xmlns:a16="http://schemas.microsoft.com/office/drawing/2014/main" id="{A5BFA9C2-B2CB-0839-A0B2-91EDF1C7B1F4}"/>
                </a:ext>
              </a:extLst>
            </p:cNvPr>
            <p:cNvSpPr/>
            <p:nvPr/>
          </p:nvSpPr>
          <p:spPr>
            <a:xfrm>
              <a:off x="1494153" y="348857"/>
              <a:ext cx="598161" cy="498467"/>
            </a:xfrm>
            <a:custGeom>
              <a:avLst/>
              <a:gdLst>
                <a:gd name="connsiteX0" fmla="*/ 0 w 598161"/>
                <a:gd name="connsiteY0" fmla="*/ -1028 h 498467"/>
                <a:gd name="connsiteX1" fmla="*/ 0 w 598161"/>
                <a:gd name="connsiteY1" fmla="*/ 98665 h 498467"/>
                <a:gd name="connsiteX2" fmla="*/ 0 w 598161"/>
                <a:gd name="connsiteY2" fmla="*/ 231590 h 498467"/>
                <a:gd name="connsiteX3" fmla="*/ 0 w 598161"/>
                <a:gd name="connsiteY3" fmla="*/ 430977 h 498467"/>
                <a:gd name="connsiteX4" fmla="*/ 66462 w 598161"/>
                <a:gd name="connsiteY4" fmla="*/ 497439 h 498467"/>
                <a:gd name="connsiteX5" fmla="*/ 531699 w 598161"/>
                <a:gd name="connsiteY5" fmla="*/ 497439 h 498467"/>
                <a:gd name="connsiteX6" fmla="*/ 598161 w 598161"/>
                <a:gd name="connsiteY6" fmla="*/ 430977 h 498467"/>
                <a:gd name="connsiteX7" fmla="*/ 598161 w 598161"/>
                <a:gd name="connsiteY7" fmla="*/ 231590 h 498467"/>
                <a:gd name="connsiteX8" fmla="*/ 598161 w 598161"/>
                <a:gd name="connsiteY8" fmla="*/ 98665 h 498467"/>
                <a:gd name="connsiteX9" fmla="*/ 598161 w 598161"/>
                <a:gd name="connsiteY9" fmla="*/ -1028 h 498467"/>
                <a:gd name="connsiteX10" fmla="*/ 0 w 598161"/>
                <a:gd name="connsiteY10" fmla="*/ -1028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-1028"/>
                  </a:moveTo>
                  <a:lnTo>
                    <a:pt x="0" y="98665"/>
                  </a:lnTo>
                  <a:lnTo>
                    <a:pt x="0" y="231590"/>
                  </a:lnTo>
                  <a:lnTo>
                    <a:pt x="0" y="430977"/>
                  </a:lnTo>
                  <a:cubicBezTo>
                    <a:pt x="0" y="467530"/>
                    <a:pt x="29755" y="497439"/>
                    <a:pt x="66462" y="497439"/>
                  </a:cubicBezTo>
                  <a:lnTo>
                    <a:pt x="531699" y="497439"/>
                  </a:lnTo>
                  <a:cubicBezTo>
                    <a:pt x="568419" y="497439"/>
                    <a:pt x="598161" y="467530"/>
                    <a:pt x="598161" y="430977"/>
                  </a:cubicBezTo>
                  <a:lnTo>
                    <a:pt x="598161" y="231590"/>
                  </a:ln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27" name="Serbest Form: Şekil 26">
              <a:extLst>
                <a:ext uri="{FF2B5EF4-FFF2-40B4-BE49-F238E27FC236}">
                  <a16:creationId xmlns:a16="http://schemas.microsoft.com/office/drawing/2014/main" id="{044C4B5B-66F7-BD13-4F8D-42850B9CC80F}"/>
                </a:ext>
              </a:extLst>
            </p:cNvPr>
            <p:cNvSpPr/>
            <p:nvPr/>
          </p:nvSpPr>
          <p:spPr>
            <a:xfrm>
              <a:off x="1494153" y="348857"/>
              <a:ext cx="598161" cy="465236"/>
            </a:xfrm>
            <a:custGeom>
              <a:avLst/>
              <a:gdLst>
                <a:gd name="connsiteX0" fmla="*/ 0 w 598161"/>
                <a:gd name="connsiteY0" fmla="*/ -1028 h 465236"/>
                <a:gd name="connsiteX1" fmla="*/ 0 w 598161"/>
                <a:gd name="connsiteY1" fmla="*/ 65434 h 465236"/>
                <a:gd name="connsiteX2" fmla="*/ 0 w 598161"/>
                <a:gd name="connsiteY2" fmla="*/ 198359 h 465236"/>
                <a:gd name="connsiteX3" fmla="*/ 0 w 598161"/>
                <a:gd name="connsiteY3" fmla="*/ 397746 h 465236"/>
                <a:gd name="connsiteX4" fmla="*/ 66462 w 598161"/>
                <a:gd name="connsiteY4" fmla="*/ 464208 h 465236"/>
                <a:gd name="connsiteX5" fmla="*/ 531699 w 598161"/>
                <a:gd name="connsiteY5" fmla="*/ 464208 h 465236"/>
                <a:gd name="connsiteX6" fmla="*/ 598161 w 598161"/>
                <a:gd name="connsiteY6" fmla="*/ 397746 h 465236"/>
                <a:gd name="connsiteX7" fmla="*/ 598161 w 598161"/>
                <a:gd name="connsiteY7" fmla="*/ 198359 h 465236"/>
                <a:gd name="connsiteX8" fmla="*/ 598161 w 598161"/>
                <a:gd name="connsiteY8" fmla="*/ 65434 h 465236"/>
                <a:gd name="connsiteX9" fmla="*/ 598161 w 598161"/>
                <a:gd name="connsiteY9" fmla="*/ -1028 h 465236"/>
                <a:gd name="connsiteX10" fmla="*/ 0 w 598161"/>
                <a:gd name="connsiteY10" fmla="*/ -1028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-1028"/>
                  </a:moveTo>
                  <a:lnTo>
                    <a:pt x="0" y="65434"/>
                  </a:lnTo>
                  <a:lnTo>
                    <a:pt x="0" y="198359"/>
                  </a:lnTo>
                  <a:lnTo>
                    <a:pt x="0" y="397746"/>
                  </a:lnTo>
                  <a:cubicBezTo>
                    <a:pt x="0" y="434299"/>
                    <a:pt x="29755" y="464208"/>
                    <a:pt x="66462" y="464208"/>
                  </a:cubicBezTo>
                  <a:lnTo>
                    <a:pt x="531699" y="464208"/>
                  </a:lnTo>
                  <a:cubicBezTo>
                    <a:pt x="568419" y="464208"/>
                    <a:pt x="598161" y="434299"/>
                    <a:pt x="598161" y="397746"/>
                  </a:cubicBezTo>
                  <a:lnTo>
                    <a:pt x="598161" y="198359"/>
                  </a:lnTo>
                  <a:lnTo>
                    <a:pt x="598161" y="65434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28" name="Serbest Form: Şekil 27">
              <a:extLst>
                <a:ext uri="{FF2B5EF4-FFF2-40B4-BE49-F238E27FC236}">
                  <a16:creationId xmlns:a16="http://schemas.microsoft.com/office/drawing/2014/main" id="{16997B18-5D50-4B83-58CB-A5588BEE2C47}"/>
                </a:ext>
              </a:extLst>
            </p:cNvPr>
            <p:cNvSpPr/>
            <p:nvPr/>
          </p:nvSpPr>
          <p:spPr>
            <a:xfrm>
              <a:off x="1494153" y="348857"/>
              <a:ext cx="598161" cy="365542"/>
            </a:xfrm>
            <a:custGeom>
              <a:avLst/>
              <a:gdLst>
                <a:gd name="connsiteX0" fmla="*/ 0 w 598161"/>
                <a:gd name="connsiteY0" fmla="*/ -1028 h 365542"/>
                <a:gd name="connsiteX1" fmla="*/ 0 w 598161"/>
                <a:gd name="connsiteY1" fmla="*/ 98665 h 365542"/>
                <a:gd name="connsiteX2" fmla="*/ 0 w 598161"/>
                <a:gd name="connsiteY2" fmla="*/ 298052 h 365542"/>
                <a:gd name="connsiteX3" fmla="*/ 66462 w 598161"/>
                <a:gd name="connsiteY3" fmla="*/ 364514 h 365542"/>
                <a:gd name="connsiteX4" fmla="*/ 531699 w 598161"/>
                <a:gd name="connsiteY4" fmla="*/ 364514 h 365542"/>
                <a:gd name="connsiteX5" fmla="*/ 598161 w 598161"/>
                <a:gd name="connsiteY5" fmla="*/ 298052 h 365542"/>
                <a:gd name="connsiteX6" fmla="*/ 598161 w 598161"/>
                <a:gd name="connsiteY6" fmla="*/ 98665 h 365542"/>
                <a:gd name="connsiteX7" fmla="*/ 598161 w 598161"/>
                <a:gd name="connsiteY7" fmla="*/ -1028 h 365542"/>
                <a:gd name="connsiteX8" fmla="*/ 0 w 598161"/>
                <a:gd name="connsiteY8" fmla="*/ -1028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-1028"/>
                  </a:moveTo>
                  <a:lnTo>
                    <a:pt x="0" y="98665"/>
                  </a:lnTo>
                  <a:lnTo>
                    <a:pt x="0" y="298052"/>
                  </a:lnTo>
                  <a:cubicBezTo>
                    <a:pt x="0" y="334606"/>
                    <a:pt x="29755" y="364514"/>
                    <a:pt x="66462" y="364514"/>
                  </a:cubicBezTo>
                  <a:lnTo>
                    <a:pt x="531699" y="364514"/>
                  </a:lnTo>
                  <a:cubicBezTo>
                    <a:pt x="568419" y="364514"/>
                    <a:pt x="598161" y="334606"/>
                    <a:pt x="598161" y="298052"/>
                  </a:cubicBez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29" name="Serbest Form: Şekil 28">
              <a:extLst>
                <a:ext uri="{FF2B5EF4-FFF2-40B4-BE49-F238E27FC236}">
                  <a16:creationId xmlns:a16="http://schemas.microsoft.com/office/drawing/2014/main" id="{27C7E5DF-0DDA-4C18-D3A4-8B4DD2392BB8}"/>
                </a:ext>
              </a:extLst>
            </p:cNvPr>
            <p:cNvSpPr/>
            <p:nvPr/>
          </p:nvSpPr>
          <p:spPr>
            <a:xfrm>
              <a:off x="1959390" y="547977"/>
              <a:ext cx="99692" cy="99693"/>
            </a:xfrm>
            <a:custGeom>
              <a:avLst/>
              <a:gdLst>
                <a:gd name="connsiteX0" fmla="*/ 99696 w 99692"/>
                <a:gd name="connsiteY0" fmla="*/ 50102 h 99693"/>
                <a:gd name="connsiteX1" fmla="*/ 49584 w 99692"/>
                <a:gd name="connsiteY1" fmla="*/ 99682 h 99693"/>
                <a:gd name="connsiteX2" fmla="*/ 4 w 99692"/>
                <a:gd name="connsiteY2" fmla="*/ 49570 h 99693"/>
                <a:gd name="connsiteX3" fmla="*/ 50116 w 99692"/>
                <a:gd name="connsiteY3" fmla="*/ -10 h 99693"/>
                <a:gd name="connsiteX4" fmla="*/ 99696 w 99692"/>
                <a:gd name="connsiteY4" fmla="*/ 49570 h 99693"/>
                <a:gd name="connsiteX5" fmla="*/ 49849 w 99692"/>
                <a:gd name="connsiteY5" fmla="*/ 5010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2"/>
                  </a:moveTo>
                  <a:cubicBezTo>
                    <a:pt x="99549" y="77631"/>
                    <a:pt x="77113" y="99829"/>
                    <a:pt x="49584" y="99682"/>
                  </a:cubicBezTo>
                  <a:cubicBezTo>
                    <a:pt x="22055" y="99535"/>
                    <a:pt x="-143" y="77099"/>
                    <a:pt x="4" y="49570"/>
                  </a:cubicBezTo>
                  <a:cubicBezTo>
                    <a:pt x="151" y="22041"/>
                    <a:pt x="22586" y="-157"/>
                    <a:pt x="50116" y="-10"/>
                  </a:cubicBezTo>
                  <a:cubicBezTo>
                    <a:pt x="77437" y="135"/>
                    <a:pt x="99550" y="22248"/>
                    <a:pt x="99696" y="49570"/>
                  </a:cubicBezTo>
                  <a:lnTo>
                    <a:pt x="49849" y="5010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30" name="Serbest Form: Şekil 29">
              <a:extLst>
                <a:ext uri="{FF2B5EF4-FFF2-40B4-BE49-F238E27FC236}">
                  <a16:creationId xmlns:a16="http://schemas.microsoft.com/office/drawing/2014/main" id="{7902203E-B259-7897-C89A-FCA8B6AB2ED5}"/>
                </a:ext>
              </a:extLst>
            </p:cNvPr>
            <p:cNvSpPr/>
            <p:nvPr/>
          </p:nvSpPr>
          <p:spPr>
            <a:xfrm>
              <a:off x="1494153" y="382087"/>
              <a:ext cx="598161" cy="299080"/>
            </a:xfrm>
            <a:custGeom>
              <a:avLst/>
              <a:gdLst>
                <a:gd name="connsiteX0" fmla="*/ 0 w 598161"/>
                <a:gd name="connsiteY0" fmla="*/ 0 h 299080"/>
                <a:gd name="connsiteX1" fmla="*/ 0 w 598161"/>
                <a:gd name="connsiteY1" fmla="*/ 33231 h 299080"/>
                <a:gd name="connsiteX2" fmla="*/ 0 w 598161"/>
                <a:gd name="connsiteY2" fmla="*/ 232618 h 299080"/>
                <a:gd name="connsiteX3" fmla="*/ 66462 w 598161"/>
                <a:gd name="connsiteY3" fmla="*/ 299081 h 299080"/>
                <a:gd name="connsiteX4" fmla="*/ 531699 w 598161"/>
                <a:gd name="connsiteY4" fmla="*/ 299081 h 299080"/>
                <a:gd name="connsiteX5" fmla="*/ 598161 w 598161"/>
                <a:gd name="connsiteY5" fmla="*/ 232618 h 299080"/>
                <a:gd name="connsiteX6" fmla="*/ 598161 w 598161"/>
                <a:gd name="connsiteY6" fmla="*/ 33231 h 299080"/>
                <a:gd name="connsiteX7" fmla="*/ 598161 w 598161"/>
                <a:gd name="connsiteY7" fmla="*/ 0 h 299080"/>
                <a:gd name="connsiteX8" fmla="*/ 0 w 598161"/>
                <a:gd name="connsiteY8" fmla="*/ 0 h 29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299080">
                  <a:moveTo>
                    <a:pt x="0" y="0"/>
                  </a:moveTo>
                  <a:lnTo>
                    <a:pt x="0" y="33231"/>
                  </a:lnTo>
                  <a:lnTo>
                    <a:pt x="0" y="232618"/>
                  </a:lnTo>
                  <a:cubicBezTo>
                    <a:pt x="0" y="269339"/>
                    <a:pt x="29755" y="299081"/>
                    <a:pt x="66462" y="299081"/>
                  </a:cubicBezTo>
                  <a:lnTo>
                    <a:pt x="531699" y="299081"/>
                  </a:lnTo>
                  <a:cubicBezTo>
                    <a:pt x="568419" y="299081"/>
                    <a:pt x="598161" y="269339"/>
                    <a:pt x="598161" y="232618"/>
                  </a:cubicBezTo>
                  <a:lnTo>
                    <a:pt x="598161" y="33231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31" name="Serbest Form: Şekil 30">
              <a:extLst>
                <a:ext uri="{FF2B5EF4-FFF2-40B4-BE49-F238E27FC236}">
                  <a16:creationId xmlns:a16="http://schemas.microsoft.com/office/drawing/2014/main" id="{0D07E58F-D739-8BAA-E122-CF67F269849B}"/>
                </a:ext>
              </a:extLst>
            </p:cNvPr>
            <p:cNvSpPr/>
            <p:nvPr/>
          </p:nvSpPr>
          <p:spPr>
            <a:xfrm>
              <a:off x="1494153" y="382087"/>
              <a:ext cx="598161" cy="265849"/>
            </a:xfrm>
            <a:custGeom>
              <a:avLst/>
              <a:gdLst>
                <a:gd name="connsiteX0" fmla="*/ 0 w 598161"/>
                <a:gd name="connsiteY0" fmla="*/ 0 h 265849"/>
                <a:gd name="connsiteX1" fmla="*/ 0 w 598161"/>
                <a:gd name="connsiteY1" fmla="*/ 199387 h 265849"/>
                <a:gd name="connsiteX2" fmla="*/ 66462 w 598161"/>
                <a:gd name="connsiteY2" fmla="*/ 265849 h 265849"/>
                <a:gd name="connsiteX3" fmla="*/ 531699 w 598161"/>
                <a:gd name="connsiteY3" fmla="*/ 265849 h 265849"/>
                <a:gd name="connsiteX4" fmla="*/ 598161 w 598161"/>
                <a:gd name="connsiteY4" fmla="*/ 199387 h 265849"/>
                <a:gd name="connsiteX5" fmla="*/ 598161 w 598161"/>
                <a:gd name="connsiteY5" fmla="*/ 0 h 265849"/>
                <a:gd name="connsiteX6" fmla="*/ 0 w 598161"/>
                <a:gd name="connsiteY6" fmla="*/ 0 h 26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265849">
                  <a:moveTo>
                    <a:pt x="0" y="0"/>
                  </a:moveTo>
                  <a:lnTo>
                    <a:pt x="0" y="199387"/>
                  </a:lnTo>
                  <a:cubicBezTo>
                    <a:pt x="0" y="236107"/>
                    <a:pt x="29755" y="265849"/>
                    <a:pt x="66462" y="265849"/>
                  </a:cubicBezTo>
                  <a:lnTo>
                    <a:pt x="531699" y="265849"/>
                  </a:lnTo>
                  <a:cubicBezTo>
                    <a:pt x="568419" y="265849"/>
                    <a:pt x="598161" y="236107"/>
                    <a:pt x="598161" y="199387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32" name="Serbest Form: Şekil 31">
              <a:extLst>
                <a:ext uri="{FF2B5EF4-FFF2-40B4-BE49-F238E27FC236}">
                  <a16:creationId xmlns:a16="http://schemas.microsoft.com/office/drawing/2014/main" id="{1C957ABD-FEEE-C315-4E3F-1B62A371EA7C}"/>
                </a:ext>
              </a:extLst>
            </p:cNvPr>
            <p:cNvSpPr/>
            <p:nvPr/>
          </p:nvSpPr>
          <p:spPr>
            <a:xfrm>
              <a:off x="1494153" y="382087"/>
              <a:ext cx="598161" cy="166155"/>
            </a:xfrm>
            <a:custGeom>
              <a:avLst/>
              <a:gdLst>
                <a:gd name="connsiteX0" fmla="*/ 0 w 598161"/>
                <a:gd name="connsiteY0" fmla="*/ 0 h 166155"/>
                <a:gd name="connsiteX1" fmla="*/ 0 w 598161"/>
                <a:gd name="connsiteY1" fmla="*/ 99694 h 166155"/>
                <a:gd name="connsiteX2" fmla="*/ 66462 w 598161"/>
                <a:gd name="connsiteY2" fmla="*/ 166156 h 166155"/>
                <a:gd name="connsiteX3" fmla="*/ 531699 w 598161"/>
                <a:gd name="connsiteY3" fmla="*/ 166156 h 166155"/>
                <a:gd name="connsiteX4" fmla="*/ 598161 w 598161"/>
                <a:gd name="connsiteY4" fmla="*/ 99694 h 166155"/>
                <a:gd name="connsiteX5" fmla="*/ 598161 w 598161"/>
                <a:gd name="connsiteY5" fmla="*/ 0 h 166155"/>
                <a:gd name="connsiteX6" fmla="*/ 0 w 598161"/>
                <a:gd name="connsiteY6" fmla="*/ 0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0" y="0"/>
                  </a:moveTo>
                  <a:lnTo>
                    <a:pt x="0" y="99694"/>
                  </a:lnTo>
                  <a:cubicBezTo>
                    <a:pt x="0" y="136401"/>
                    <a:pt x="29755" y="166156"/>
                    <a:pt x="66462" y="166156"/>
                  </a:cubicBezTo>
                  <a:lnTo>
                    <a:pt x="531699" y="166156"/>
                  </a:lnTo>
                  <a:cubicBezTo>
                    <a:pt x="568419" y="166156"/>
                    <a:pt x="598161" y="136401"/>
                    <a:pt x="598161" y="99694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 dirty="0"/>
            </a:p>
          </p:txBody>
        </p:sp>
        <p:sp>
          <p:nvSpPr>
            <p:cNvPr id="34" name="Serbest Form: Şekil 33">
              <a:extLst>
                <a:ext uri="{FF2B5EF4-FFF2-40B4-BE49-F238E27FC236}">
                  <a16:creationId xmlns:a16="http://schemas.microsoft.com/office/drawing/2014/main" id="{2108266E-388C-E96A-1F5B-685C2787F2AF}"/>
                </a:ext>
              </a:extLst>
            </p:cNvPr>
            <p:cNvSpPr/>
            <p:nvPr/>
          </p:nvSpPr>
          <p:spPr>
            <a:xfrm>
              <a:off x="1494153" y="282394"/>
              <a:ext cx="598161" cy="166155"/>
            </a:xfrm>
            <a:custGeom>
              <a:avLst/>
              <a:gdLst>
                <a:gd name="connsiteX0" fmla="*/ 598161 w 598161"/>
                <a:gd name="connsiteY0" fmla="*/ 165127 h 166155"/>
                <a:gd name="connsiteX1" fmla="*/ 598161 w 598161"/>
                <a:gd name="connsiteY1" fmla="*/ 65434 h 166155"/>
                <a:gd name="connsiteX2" fmla="*/ 531699 w 598161"/>
                <a:gd name="connsiteY2" fmla="*/ -1028 h 166155"/>
                <a:gd name="connsiteX3" fmla="*/ 66462 w 598161"/>
                <a:gd name="connsiteY3" fmla="*/ -1028 h 166155"/>
                <a:gd name="connsiteX4" fmla="*/ 0 w 598161"/>
                <a:gd name="connsiteY4" fmla="*/ 65434 h 166155"/>
                <a:gd name="connsiteX5" fmla="*/ 0 w 598161"/>
                <a:gd name="connsiteY5" fmla="*/ 165127 h 166155"/>
                <a:gd name="connsiteX6" fmla="*/ 598161 w 598161"/>
                <a:gd name="connsiteY6" fmla="*/ 165127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598161" y="165127"/>
                  </a:moveTo>
                  <a:lnTo>
                    <a:pt x="598161" y="65434"/>
                  </a:lnTo>
                  <a:cubicBezTo>
                    <a:pt x="598161" y="28880"/>
                    <a:pt x="568419" y="-1028"/>
                    <a:pt x="531699" y="-1028"/>
                  </a:cubicBezTo>
                  <a:lnTo>
                    <a:pt x="66462" y="-1028"/>
                  </a:lnTo>
                  <a:cubicBezTo>
                    <a:pt x="29755" y="-1028"/>
                    <a:pt x="0" y="28880"/>
                    <a:pt x="0" y="65434"/>
                  </a:cubicBezTo>
                  <a:lnTo>
                    <a:pt x="0" y="165127"/>
                  </a:lnTo>
                  <a:lnTo>
                    <a:pt x="598161" y="165127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</p:grpSp>
      <p:grpSp>
        <p:nvGrpSpPr>
          <p:cNvPr id="45" name="Grafik 27">
            <a:extLst>
              <a:ext uri="{FF2B5EF4-FFF2-40B4-BE49-F238E27FC236}">
                <a16:creationId xmlns:a16="http://schemas.microsoft.com/office/drawing/2014/main" id="{EF42694C-9CF0-C5EC-D372-2E1B423B3DAA}"/>
              </a:ext>
            </a:extLst>
          </p:cNvPr>
          <p:cNvGrpSpPr/>
          <p:nvPr/>
        </p:nvGrpSpPr>
        <p:grpSpPr>
          <a:xfrm>
            <a:off x="10882541" y="4597578"/>
            <a:ext cx="950265" cy="1076881"/>
            <a:chOff x="1494153" y="282394"/>
            <a:chExt cx="598161" cy="731085"/>
          </a:xfrm>
        </p:grpSpPr>
        <p:sp>
          <p:nvSpPr>
            <p:cNvPr id="46" name="Serbest Form: Şekil 45">
              <a:extLst>
                <a:ext uri="{FF2B5EF4-FFF2-40B4-BE49-F238E27FC236}">
                  <a16:creationId xmlns:a16="http://schemas.microsoft.com/office/drawing/2014/main" id="{9BCF7B73-5D3D-3B48-928F-C84AC0FD68C2}"/>
                </a:ext>
              </a:extLst>
            </p:cNvPr>
            <p:cNvSpPr/>
            <p:nvPr/>
          </p:nvSpPr>
          <p:spPr>
            <a:xfrm>
              <a:off x="1959390" y="880289"/>
              <a:ext cx="99692" cy="99693"/>
            </a:xfrm>
            <a:custGeom>
              <a:avLst/>
              <a:gdLst>
                <a:gd name="connsiteX0" fmla="*/ 99696 w 99692"/>
                <a:gd name="connsiteY0" fmla="*/ 50112 h 99693"/>
                <a:gd name="connsiteX1" fmla="*/ 49584 w 99692"/>
                <a:gd name="connsiteY1" fmla="*/ 99692 h 99693"/>
                <a:gd name="connsiteX2" fmla="*/ 4 w 99692"/>
                <a:gd name="connsiteY2" fmla="*/ 49580 h 99693"/>
                <a:gd name="connsiteX3" fmla="*/ 50116 w 99692"/>
                <a:gd name="connsiteY3" fmla="*/ 0 h 99693"/>
                <a:gd name="connsiteX4" fmla="*/ 99696 w 99692"/>
                <a:gd name="connsiteY4" fmla="*/ 49580 h 99693"/>
                <a:gd name="connsiteX5" fmla="*/ 49849 w 99692"/>
                <a:gd name="connsiteY5" fmla="*/ 5011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12"/>
                  </a:moveTo>
                  <a:cubicBezTo>
                    <a:pt x="99549" y="77641"/>
                    <a:pt x="77113" y="99839"/>
                    <a:pt x="49584" y="99692"/>
                  </a:cubicBezTo>
                  <a:cubicBezTo>
                    <a:pt x="22055" y="99545"/>
                    <a:pt x="-143" y="77109"/>
                    <a:pt x="4" y="49580"/>
                  </a:cubicBezTo>
                  <a:cubicBezTo>
                    <a:pt x="151" y="22051"/>
                    <a:pt x="22586" y="-147"/>
                    <a:pt x="50116" y="0"/>
                  </a:cubicBezTo>
                  <a:cubicBezTo>
                    <a:pt x="77437" y="145"/>
                    <a:pt x="99550" y="22258"/>
                    <a:pt x="99696" y="49580"/>
                  </a:cubicBezTo>
                  <a:lnTo>
                    <a:pt x="49849" y="5011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47" name="Serbest Form: Şekil 46">
              <a:extLst>
                <a:ext uri="{FF2B5EF4-FFF2-40B4-BE49-F238E27FC236}">
                  <a16:creationId xmlns:a16="http://schemas.microsoft.com/office/drawing/2014/main" id="{504E0011-1E2C-1647-E694-56959154F62E}"/>
                </a:ext>
              </a:extLst>
            </p:cNvPr>
            <p:cNvSpPr/>
            <p:nvPr/>
          </p:nvSpPr>
          <p:spPr>
            <a:xfrm>
              <a:off x="1494153" y="515012"/>
              <a:ext cx="598161" cy="498467"/>
            </a:xfrm>
            <a:custGeom>
              <a:avLst/>
              <a:gdLst>
                <a:gd name="connsiteX0" fmla="*/ 0 w 598161"/>
                <a:gd name="connsiteY0" fmla="*/ 0 h 498467"/>
                <a:gd name="connsiteX1" fmla="*/ 0 w 598161"/>
                <a:gd name="connsiteY1" fmla="*/ 99694 h 498467"/>
                <a:gd name="connsiteX2" fmla="*/ 0 w 598161"/>
                <a:gd name="connsiteY2" fmla="*/ 232618 h 498467"/>
                <a:gd name="connsiteX3" fmla="*/ 0 w 598161"/>
                <a:gd name="connsiteY3" fmla="*/ 432005 h 498467"/>
                <a:gd name="connsiteX4" fmla="*/ 66462 w 598161"/>
                <a:gd name="connsiteY4" fmla="*/ 498468 h 498467"/>
                <a:gd name="connsiteX5" fmla="*/ 531699 w 598161"/>
                <a:gd name="connsiteY5" fmla="*/ 498468 h 498467"/>
                <a:gd name="connsiteX6" fmla="*/ 598161 w 598161"/>
                <a:gd name="connsiteY6" fmla="*/ 432005 h 498467"/>
                <a:gd name="connsiteX7" fmla="*/ 598161 w 598161"/>
                <a:gd name="connsiteY7" fmla="*/ 232618 h 498467"/>
                <a:gd name="connsiteX8" fmla="*/ 598161 w 598161"/>
                <a:gd name="connsiteY8" fmla="*/ 99694 h 498467"/>
                <a:gd name="connsiteX9" fmla="*/ 598161 w 598161"/>
                <a:gd name="connsiteY9" fmla="*/ 0 h 498467"/>
                <a:gd name="connsiteX10" fmla="*/ 0 w 598161"/>
                <a:gd name="connsiteY10" fmla="*/ 0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0"/>
                  </a:moveTo>
                  <a:lnTo>
                    <a:pt x="0" y="99694"/>
                  </a:lnTo>
                  <a:lnTo>
                    <a:pt x="0" y="232618"/>
                  </a:lnTo>
                  <a:lnTo>
                    <a:pt x="0" y="432005"/>
                  </a:lnTo>
                  <a:cubicBezTo>
                    <a:pt x="0" y="468726"/>
                    <a:pt x="29755" y="498468"/>
                    <a:pt x="66462" y="498468"/>
                  </a:cubicBezTo>
                  <a:lnTo>
                    <a:pt x="531699" y="498468"/>
                  </a:lnTo>
                  <a:cubicBezTo>
                    <a:pt x="568419" y="498468"/>
                    <a:pt x="598161" y="468726"/>
                    <a:pt x="598161" y="432005"/>
                  </a:cubicBezTo>
                  <a:lnTo>
                    <a:pt x="598161" y="232618"/>
                  </a:ln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48" name="Serbest Form: Şekil 47">
              <a:extLst>
                <a:ext uri="{FF2B5EF4-FFF2-40B4-BE49-F238E27FC236}">
                  <a16:creationId xmlns:a16="http://schemas.microsoft.com/office/drawing/2014/main" id="{80420C09-E8EB-5C30-F2A3-67F14053D986}"/>
                </a:ext>
              </a:extLst>
            </p:cNvPr>
            <p:cNvSpPr/>
            <p:nvPr/>
          </p:nvSpPr>
          <p:spPr>
            <a:xfrm>
              <a:off x="1494153" y="515012"/>
              <a:ext cx="598161" cy="465236"/>
            </a:xfrm>
            <a:custGeom>
              <a:avLst/>
              <a:gdLst>
                <a:gd name="connsiteX0" fmla="*/ 0 w 598161"/>
                <a:gd name="connsiteY0" fmla="*/ 0 h 465236"/>
                <a:gd name="connsiteX1" fmla="*/ 0 w 598161"/>
                <a:gd name="connsiteY1" fmla="*/ 66462 h 465236"/>
                <a:gd name="connsiteX2" fmla="*/ 0 w 598161"/>
                <a:gd name="connsiteY2" fmla="*/ 199387 h 465236"/>
                <a:gd name="connsiteX3" fmla="*/ 0 w 598161"/>
                <a:gd name="connsiteY3" fmla="*/ 398774 h 465236"/>
                <a:gd name="connsiteX4" fmla="*/ 66462 w 598161"/>
                <a:gd name="connsiteY4" fmla="*/ 465236 h 465236"/>
                <a:gd name="connsiteX5" fmla="*/ 531699 w 598161"/>
                <a:gd name="connsiteY5" fmla="*/ 465236 h 465236"/>
                <a:gd name="connsiteX6" fmla="*/ 598161 w 598161"/>
                <a:gd name="connsiteY6" fmla="*/ 398774 h 465236"/>
                <a:gd name="connsiteX7" fmla="*/ 598161 w 598161"/>
                <a:gd name="connsiteY7" fmla="*/ 199387 h 465236"/>
                <a:gd name="connsiteX8" fmla="*/ 598161 w 598161"/>
                <a:gd name="connsiteY8" fmla="*/ 66462 h 465236"/>
                <a:gd name="connsiteX9" fmla="*/ 598161 w 598161"/>
                <a:gd name="connsiteY9" fmla="*/ 0 h 465236"/>
                <a:gd name="connsiteX10" fmla="*/ 0 w 598161"/>
                <a:gd name="connsiteY10" fmla="*/ 0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0"/>
                  </a:moveTo>
                  <a:lnTo>
                    <a:pt x="0" y="66462"/>
                  </a:lnTo>
                  <a:lnTo>
                    <a:pt x="0" y="199387"/>
                  </a:lnTo>
                  <a:lnTo>
                    <a:pt x="0" y="398774"/>
                  </a:lnTo>
                  <a:cubicBezTo>
                    <a:pt x="0" y="435494"/>
                    <a:pt x="29755" y="465236"/>
                    <a:pt x="66462" y="465236"/>
                  </a:cubicBezTo>
                  <a:lnTo>
                    <a:pt x="531699" y="465236"/>
                  </a:lnTo>
                  <a:cubicBezTo>
                    <a:pt x="568419" y="465236"/>
                    <a:pt x="598161" y="435494"/>
                    <a:pt x="598161" y="398774"/>
                  </a:cubicBezTo>
                  <a:lnTo>
                    <a:pt x="598161" y="199387"/>
                  </a:lnTo>
                  <a:lnTo>
                    <a:pt x="598161" y="66462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49" name="Serbest Form: Şekil 48">
              <a:extLst>
                <a:ext uri="{FF2B5EF4-FFF2-40B4-BE49-F238E27FC236}">
                  <a16:creationId xmlns:a16="http://schemas.microsoft.com/office/drawing/2014/main" id="{1759CE74-A47D-5E79-AE27-09B6392D29E3}"/>
                </a:ext>
              </a:extLst>
            </p:cNvPr>
            <p:cNvSpPr/>
            <p:nvPr/>
          </p:nvSpPr>
          <p:spPr>
            <a:xfrm>
              <a:off x="1494153" y="515012"/>
              <a:ext cx="598161" cy="365542"/>
            </a:xfrm>
            <a:custGeom>
              <a:avLst/>
              <a:gdLst>
                <a:gd name="connsiteX0" fmla="*/ 0 w 598161"/>
                <a:gd name="connsiteY0" fmla="*/ 0 h 365542"/>
                <a:gd name="connsiteX1" fmla="*/ 0 w 598161"/>
                <a:gd name="connsiteY1" fmla="*/ 99694 h 365542"/>
                <a:gd name="connsiteX2" fmla="*/ 0 w 598161"/>
                <a:gd name="connsiteY2" fmla="*/ 299081 h 365542"/>
                <a:gd name="connsiteX3" fmla="*/ 66462 w 598161"/>
                <a:gd name="connsiteY3" fmla="*/ 365543 h 365542"/>
                <a:gd name="connsiteX4" fmla="*/ 531699 w 598161"/>
                <a:gd name="connsiteY4" fmla="*/ 365543 h 365542"/>
                <a:gd name="connsiteX5" fmla="*/ 598161 w 598161"/>
                <a:gd name="connsiteY5" fmla="*/ 299081 h 365542"/>
                <a:gd name="connsiteX6" fmla="*/ 598161 w 598161"/>
                <a:gd name="connsiteY6" fmla="*/ 99694 h 365542"/>
                <a:gd name="connsiteX7" fmla="*/ 598161 w 598161"/>
                <a:gd name="connsiteY7" fmla="*/ 0 h 365542"/>
                <a:gd name="connsiteX8" fmla="*/ 0 w 598161"/>
                <a:gd name="connsiteY8" fmla="*/ 0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0"/>
                  </a:moveTo>
                  <a:lnTo>
                    <a:pt x="0" y="99694"/>
                  </a:lnTo>
                  <a:lnTo>
                    <a:pt x="0" y="299081"/>
                  </a:lnTo>
                  <a:cubicBezTo>
                    <a:pt x="0" y="335801"/>
                    <a:pt x="29755" y="365543"/>
                    <a:pt x="66462" y="365543"/>
                  </a:cubicBezTo>
                  <a:lnTo>
                    <a:pt x="531699" y="365543"/>
                  </a:lnTo>
                  <a:cubicBezTo>
                    <a:pt x="568419" y="365543"/>
                    <a:pt x="598161" y="335801"/>
                    <a:pt x="598161" y="299081"/>
                  </a:cubicBez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50" name="Serbest Form: Şekil 49">
              <a:extLst>
                <a:ext uri="{FF2B5EF4-FFF2-40B4-BE49-F238E27FC236}">
                  <a16:creationId xmlns:a16="http://schemas.microsoft.com/office/drawing/2014/main" id="{6A2BC790-59EE-578B-9751-087B4C319270}"/>
                </a:ext>
              </a:extLst>
            </p:cNvPr>
            <p:cNvSpPr/>
            <p:nvPr/>
          </p:nvSpPr>
          <p:spPr>
            <a:xfrm>
              <a:off x="1959390" y="714133"/>
              <a:ext cx="99692" cy="99693"/>
            </a:xfrm>
            <a:custGeom>
              <a:avLst/>
              <a:gdLst>
                <a:gd name="connsiteX0" fmla="*/ 99696 w 99692"/>
                <a:gd name="connsiteY0" fmla="*/ 50107 h 99693"/>
                <a:gd name="connsiteX1" fmla="*/ 49584 w 99692"/>
                <a:gd name="connsiteY1" fmla="*/ 99687 h 99693"/>
                <a:gd name="connsiteX2" fmla="*/ 4 w 99692"/>
                <a:gd name="connsiteY2" fmla="*/ 49575 h 99693"/>
                <a:gd name="connsiteX3" fmla="*/ 50116 w 99692"/>
                <a:gd name="connsiteY3" fmla="*/ -5 h 99693"/>
                <a:gd name="connsiteX4" fmla="*/ 99696 w 99692"/>
                <a:gd name="connsiteY4" fmla="*/ 49575 h 99693"/>
                <a:gd name="connsiteX5" fmla="*/ 49849 w 99692"/>
                <a:gd name="connsiteY5" fmla="*/ 50107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7"/>
                  </a:moveTo>
                  <a:cubicBezTo>
                    <a:pt x="99549" y="77636"/>
                    <a:pt x="77113" y="99834"/>
                    <a:pt x="49584" y="99687"/>
                  </a:cubicBezTo>
                  <a:cubicBezTo>
                    <a:pt x="22055" y="99540"/>
                    <a:pt x="-143" y="77104"/>
                    <a:pt x="4" y="49575"/>
                  </a:cubicBezTo>
                  <a:cubicBezTo>
                    <a:pt x="151" y="22046"/>
                    <a:pt x="22586" y="-152"/>
                    <a:pt x="50116" y="-5"/>
                  </a:cubicBezTo>
                  <a:cubicBezTo>
                    <a:pt x="77437" y="140"/>
                    <a:pt x="99550" y="22253"/>
                    <a:pt x="99696" y="49575"/>
                  </a:cubicBezTo>
                  <a:lnTo>
                    <a:pt x="49849" y="50107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51" name="Serbest Form: Şekil 50">
              <a:extLst>
                <a:ext uri="{FF2B5EF4-FFF2-40B4-BE49-F238E27FC236}">
                  <a16:creationId xmlns:a16="http://schemas.microsoft.com/office/drawing/2014/main" id="{0938F175-FC36-E797-4ED4-C794B52378A7}"/>
                </a:ext>
              </a:extLst>
            </p:cNvPr>
            <p:cNvSpPr/>
            <p:nvPr/>
          </p:nvSpPr>
          <p:spPr>
            <a:xfrm>
              <a:off x="1494153" y="348857"/>
              <a:ext cx="598161" cy="498467"/>
            </a:xfrm>
            <a:custGeom>
              <a:avLst/>
              <a:gdLst>
                <a:gd name="connsiteX0" fmla="*/ 0 w 598161"/>
                <a:gd name="connsiteY0" fmla="*/ -1028 h 498467"/>
                <a:gd name="connsiteX1" fmla="*/ 0 w 598161"/>
                <a:gd name="connsiteY1" fmla="*/ 98665 h 498467"/>
                <a:gd name="connsiteX2" fmla="*/ 0 w 598161"/>
                <a:gd name="connsiteY2" fmla="*/ 231590 h 498467"/>
                <a:gd name="connsiteX3" fmla="*/ 0 w 598161"/>
                <a:gd name="connsiteY3" fmla="*/ 430977 h 498467"/>
                <a:gd name="connsiteX4" fmla="*/ 66462 w 598161"/>
                <a:gd name="connsiteY4" fmla="*/ 497439 h 498467"/>
                <a:gd name="connsiteX5" fmla="*/ 531699 w 598161"/>
                <a:gd name="connsiteY5" fmla="*/ 497439 h 498467"/>
                <a:gd name="connsiteX6" fmla="*/ 598161 w 598161"/>
                <a:gd name="connsiteY6" fmla="*/ 430977 h 498467"/>
                <a:gd name="connsiteX7" fmla="*/ 598161 w 598161"/>
                <a:gd name="connsiteY7" fmla="*/ 231590 h 498467"/>
                <a:gd name="connsiteX8" fmla="*/ 598161 w 598161"/>
                <a:gd name="connsiteY8" fmla="*/ 98665 h 498467"/>
                <a:gd name="connsiteX9" fmla="*/ 598161 w 598161"/>
                <a:gd name="connsiteY9" fmla="*/ -1028 h 498467"/>
                <a:gd name="connsiteX10" fmla="*/ 0 w 598161"/>
                <a:gd name="connsiteY10" fmla="*/ -1028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-1028"/>
                  </a:moveTo>
                  <a:lnTo>
                    <a:pt x="0" y="98665"/>
                  </a:lnTo>
                  <a:lnTo>
                    <a:pt x="0" y="231590"/>
                  </a:lnTo>
                  <a:lnTo>
                    <a:pt x="0" y="430977"/>
                  </a:lnTo>
                  <a:cubicBezTo>
                    <a:pt x="0" y="467530"/>
                    <a:pt x="29755" y="497439"/>
                    <a:pt x="66462" y="497439"/>
                  </a:cubicBezTo>
                  <a:lnTo>
                    <a:pt x="531699" y="497439"/>
                  </a:lnTo>
                  <a:cubicBezTo>
                    <a:pt x="568419" y="497439"/>
                    <a:pt x="598161" y="467530"/>
                    <a:pt x="598161" y="430977"/>
                  </a:cubicBezTo>
                  <a:lnTo>
                    <a:pt x="598161" y="231590"/>
                  </a:ln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52" name="Serbest Form: Şekil 51">
              <a:extLst>
                <a:ext uri="{FF2B5EF4-FFF2-40B4-BE49-F238E27FC236}">
                  <a16:creationId xmlns:a16="http://schemas.microsoft.com/office/drawing/2014/main" id="{AD9FAD75-7AAB-7082-601F-DC094FBA01DA}"/>
                </a:ext>
              </a:extLst>
            </p:cNvPr>
            <p:cNvSpPr/>
            <p:nvPr/>
          </p:nvSpPr>
          <p:spPr>
            <a:xfrm>
              <a:off x="1494153" y="348857"/>
              <a:ext cx="598161" cy="465236"/>
            </a:xfrm>
            <a:custGeom>
              <a:avLst/>
              <a:gdLst>
                <a:gd name="connsiteX0" fmla="*/ 0 w 598161"/>
                <a:gd name="connsiteY0" fmla="*/ -1028 h 465236"/>
                <a:gd name="connsiteX1" fmla="*/ 0 w 598161"/>
                <a:gd name="connsiteY1" fmla="*/ 65434 h 465236"/>
                <a:gd name="connsiteX2" fmla="*/ 0 w 598161"/>
                <a:gd name="connsiteY2" fmla="*/ 198359 h 465236"/>
                <a:gd name="connsiteX3" fmla="*/ 0 w 598161"/>
                <a:gd name="connsiteY3" fmla="*/ 397746 h 465236"/>
                <a:gd name="connsiteX4" fmla="*/ 66462 w 598161"/>
                <a:gd name="connsiteY4" fmla="*/ 464208 h 465236"/>
                <a:gd name="connsiteX5" fmla="*/ 531699 w 598161"/>
                <a:gd name="connsiteY5" fmla="*/ 464208 h 465236"/>
                <a:gd name="connsiteX6" fmla="*/ 598161 w 598161"/>
                <a:gd name="connsiteY6" fmla="*/ 397746 h 465236"/>
                <a:gd name="connsiteX7" fmla="*/ 598161 w 598161"/>
                <a:gd name="connsiteY7" fmla="*/ 198359 h 465236"/>
                <a:gd name="connsiteX8" fmla="*/ 598161 w 598161"/>
                <a:gd name="connsiteY8" fmla="*/ 65434 h 465236"/>
                <a:gd name="connsiteX9" fmla="*/ 598161 w 598161"/>
                <a:gd name="connsiteY9" fmla="*/ -1028 h 465236"/>
                <a:gd name="connsiteX10" fmla="*/ 0 w 598161"/>
                <a:gd name="connsiteY10" fmla="*/ -1028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-1028"/>
                  </a:moveTo>
                  <a:lnTo>
                    <a:pt x="0" y="65434"/>
                  </a:lnTo>
                  <a:lnTo>
                    <a:pt x="0" y="198359"/>
                  </a:lnTo>
                  <a:lnTo>
                    <a:pt x="0" y="397746"/>
                  </a:lnTo>
                  <a:cubicBezTo>
                    <a:pt x="0" y="434299"/>
                    <a:pt x="29755" y="464208"/>
                    <a:pt x="66462" y="464208"/>
                  </a:cubicBezTo>
                  <a:lnTo>
                    <a:pt x="531699" y="464208"/>
                  </a:lnTo>
                  <a:cubicBezTo>
                    <a:pt x="568419" y="464208"/>
                    <a:pt x="598161" y="434299"/>
                    <a:pt x="598161" y="397746"/>
                  </a:cubicBezTo>
                  <a:lnTo>
                    <a:pt x="598161" y="198359"/>
                  </a:lnTo>
                  <a:lnTo>
                    <a:pt x="598161" y="65434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57" name="Serbest Form: Şekil 56">
              <a:extLst>
                <a:ext uri="{FF2B5EF4-FFF2-40B4-BE49-F238E27FC236}">
                  <a16:creationId xmlns:a16="http://schemas.microsoft.com/office/drawing/2014/main" id="{70585435-388F-1B0F-0D06-521A15FD46BE}"/>
                </a:ext>
              </a:extLst>
            </p:cNvPr>
            <p:cNvSpPr/>
            <p:nvPr/>
          </p:nvSpPr>
          <p:spPr>
            <a:xfrm>
              <a:off x="1494153" y="348857"/>
              <a:ext cx="598161" cy="365542"/>
            </a:xfrm>
            <a:custGeom>
              <a:avLst/>
              <a:gdLst>
                <a:gd name="connsiteX0" fmla="*/ 0 w 598161"/>
                <a:gd name="connsiteY0" fmla="*/ -1028 h 365542"/>
                <a:gd name="connsiteX1" fmla="*/ 0 w 598161"/>
                <a:gd name="connsiteY1" fmla="*/ 98665 h 365542"/>
                <a:gd name="connsiteX2" fmla="*/ 0 w 598161"/>
                <a:gd name="connsiteY2" fmla="*/ 298052 h 365542"/>
                <a:gd name="connsiteX3" fmla="*/ 66462 w 598161"/>
                <a:gd name="connsiteY3" fmla="*/ 364514 h 365542"/>
                <a:gd name="connsiteX4" fmla="*/ 531699 w 598161"/>
                <a:gd name="connsiteY4" fmla="*/ 364514 h 365542"/>
                <a:gd name="connsiteX5" fmla="*/ 598161 w 598161"/>
                <a:gd name="connsiteY5" fmla="*/ 298052 h 365542"/>
                <a:gd name="connsiteX6" fmla="*/ 598161 w 598161"/>
                <a:gd name="connsiteY6" fmla="*/ 98665 h 365542"/>
                <a:gd name="connsiteX7" fmla="*/ 598161 w 598161"/>
                <a:gd name="connsiteY7" fmla="*/ -1028 h 365542"/>
                <a:gd name="connsiteX8" fmla="*/ 0 w 598161"/>
                <a:gd name="connsiteY8" fmla="*/ -1028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-1028"/>
                  </a:moveTo>
                  <a:lnTo>
                    <a:pt x="0" y="98665"/>
                  </a:lnTo>
                  <a:lnTo>
                    <a:pt x="0" y="298052"/>
                  </a:lnTo>
                  <a:cubicBezTo>
                    <a:pt x="0" y="334606"/>
                    <a:pt x="29755" y="364514"/>
                    <a:pt x="66462" y="364514"/>
                  </a:cubicBezTo>
                  <a:lnTo>
                    <a:pt x="531699" y="364514"/>
                  </a:lnTo>
                  <a:cubicBezTo>
                    <a:pt x="568419" y="364514"/>
                    <a:pt x="598161" y="334606"/>
                    <a:pt x="598161" y="298052"/>
                  </a:cubicBez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59" name="Serbest Form: Şekil 58">
              <a:extLst>
                <a:ext uri="{FF2B5EF4-FFF2-40B4-BE49-F238E27FC236}">
                  <a16:creationId xmlns:a16="http://schemas.microsoft.com/office/drawing/2014/main" id="{03563E3E-27E7-7B2F-BC94-1ED4D18C2315}"/>
                </a:ext>
              </a:extLst>
            </p:cNvPr>
            <p:cNvSpPr/>
            <p:nvPr/>
          </p:nvSpPr>
          <p:spPr>
            <a:xfrm>
              <a:off x="1959390" y="547977"/>
              <a:ext cx="99692" cy="99693"/>
            </a:xfrm>
            <a:custGeom>
              <a:avLst/>
              <a:gdLst>
                <a:gd name="connsiteX0" fmla="*/ 99696 w 99692"/>
                <a:gd name="connsiteY0" fmla="*/ 50102 h 99693"/>
                <a:gd name="connsiteX1" fmla="*/ 49584 w 99692"/>
                <a:gd name="connsiteY1" fmla="*/ 99682 h 99693"/>
                <a:gd name="connsiteX2" fmla="*/ 4 w 99692"/>
                <a:gd name="connsiteY2" fmla="*/ 49570 h 99693"/>
                <a:gd name="connsiteX3" fmla="*/ 50116 w 99692"/>
                <a:gd name="connsiteY3" fmla="*/ -10 h 99693"/>
                <a:gd name="connsiteX4" fmla="*/ 99696 w 99692"/>
                <a:gd name="connsiteY4" fmla="*/ 49570 h 99693"/>
                <a:gd name="connsiteX5" fmla="*/ 49849 w 99692"/>
                <a:gd name="connsiteY5" fmla="*/ 5010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2"/>
                  </a:moveTo>
                  <a:cubicBezTo>
                    <a:pt x="99549" y="77631"/>
                    <a:pt x="77113" y="99829"/>
                    <a:pt x="49584" y="99682"/>
                  </a:cubicBezTo>
                  <a:cubicBezTo>
                    <a:pt x="22055" y="99535"/>
                    <a:pt x="-143" y="77099"/>
                    <a:pt x="4" y="49570"/>
                  </a:cubicBezTo>
                  <a:cubicBezTo>
                    <a:pt x="151" y="22041"/>
                    <a:pt x="22586" y="-157"/>
                    <a:pt x="50116" y="-10"/>
                  </a:cubicBezTo>
                  <a:cubicBezTo>
                    <a:pt x="77437" y="135"/>
                    <a:pt x="99550" y="22248"/>
                    <a:pt x="99696" y="49570"/>
                  </a:cubicBezTo>
                  <a:lnTo>
                    <a:pt x="49849" y="5010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60" name="Serbest Form: Şekil 59">
              <a:extLst>
                <a:ext uri="{FF2B5EF4-FFF2-40B4-BE49-F238E27FC236}">
                  <a16:creationId xmlns:a16="http://schemas.microsoft.com/office/drawing/2014/main" id="{3FFF31F8-2F65-0F2A-2108-39310DBF970C}"/>
                </a:ext>
              </a:extLst>
            </p:cNvPr>
            <p:cNvSpPr/>
            <p:nvPr/>
          </p:nvSpPr>
          <p:spPr>
            <a:xfrm>
              <a:off x="1494153" y="382087"/>
              <a:ext cx="598161" cy="299080"/>
            </a:xfrm>
            <a:custGeom>
              <a:avLst/>
              <a:gdLst>
                <a:gd name="connsiteX0" fmla="*/ 0 w 598161"/>
                <a:gd name="connsiteY0" fmla="*/ 0 h 299080"/>
                <a:gd name="connsiteX1" fmla="*/ 0 w 598161"/>
                <a:gd name="connsiteY1" fmla="*/ 33231 h 299080"/>
                <a:gd name="connsiteX2" fmla="*/ 0 w 598161"/>
                <a:gd name="connsiteY2" fmla="*/ 232618 h 299080"/>
                <a:gd name="connsiteX3" fmla="*/ 66462 w 598161"/>
                <a:gd name="connsiteY3" fmla="*/ 299081 h 299080"/>
                <a:gd name="connsiteX4" fmla="*/ 531699 w 598161"/>
                <a:gd name="connsiteY4" fmla="*/ 299081 h 299080"/>
                <a:gd name="connsiteX5" fmla="*/ 598161 w 598161"/>
                <a:gd name="connsiteY5" fmla="*/ 232618 h 299080"/>
                <a:gd name="connsiteX6" fmla="*/ 598161 w 598161"/>
                <a:gd name="connsiteY6" fmla="*/ 33231 h 299080"/>
                <a:gd name="connsiteX7" fmla="*/ 598161 w 598161"/>
                <a:gd name="connsiteY7" fmla="*/ 0 h 299080"/>
                <a:gd name="connsiteX8" fmla="*/ 0 w 598161"/>
                <a:gd name="connsiteY8" fmla="*/ 0 h 29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299080">
                  <a:moveTo>
                    <a:pt x="0" y="0"/>
                  </a:moveTo>
                  <a:lnTo>
                    <a:pt x="0" y="33231"/>
                  </a:lnTo>
                  <a:lnTo>
                    <a:pt x="0" y="232618"/>
                  </a:lnTo>
                  <a:cubicBezTo>
                    <a:pt x="0" y="269339"/>
                    <a:pt x="29755" y="299081"/>
                    <a:pt x="66462" y="299081"/>
                  </a:cubicBezTo>
                  <a:lnTo>
                    <a:pt x="531699" y="299081"/>
                  </a:lnTo>
                  <a:cubicBezTo>
                    <a:pt x="568419" y="299081"/>
                    <a:pt x="598161" y="269339"/>
                    <a:pt x="598161" y="232618"/>
                  </a:cubicBezTo>
                  <a:lnTo>
                    <a:pt x="598161" y="33231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61" name="Serbest Form: Şekil 60">
              <a:extLst>
                <a:ext uri="{FF2B5EF4-FFF2-40B4-BE49-F238E27FC236}">
                  <a16:creationId xmlns:a16="http://schemas.microsoft.com/office/drawing/2014/main" id="{12EEEC57-F2B8-5301-9A25-0CCCB0532DF6}"/>
                </a:ext>
              </a:extLst>
            </p:cNvPr>
            <p:cNvSpPr/>
            <p:nvPr/>
          </p:nvSpPr>
          <p:spPr>
            <a:xfrm>
              <a:off x="1494153" y="382087"/>
              <a:ext cx="598161" cy="265849"/>
            </a:xfrm>
            <a:custGeom>
              <a:avLst/>
              <a:gdLst>
                <a:gd name="connsiteX0" fmla="*/ 0 w 598161"/>
                <a:gd name="connsiteY0" fmla="*/ 0 h 265849"/>
                <a:gd name="connsiteX1" fmla="*/ 0 w 598161"/>
                <a:gd name="connsiteY1" fmla="*/ 199387 h 265849"/>
                <a:gd name="connsiteX2" fmla="*/ 66462 w 598161"/>
                <a:gd name="connsiteY2" fmla="*/ 265849 h 265849"/>
                <a:gd name="connsiteX3" fmla="*/ 531699 w 598161"/>
                <a:gd name="connsiteY3" fmla="*/ 265849 h 265849"/>
                <a:gd name="connsiteX4" fmla="*/ 598161 w 598161"/>
                <a:gd name="connsiteY4" fmla="*/ 199387 h 265849"/>
                <a:gd name="connsiteX5" fmla="*/ 598161 w 598161"/>
                <a:gd name="connsiteY5" fmla="*/ 0 h 265849"/>
                <a:gd name="connsiteX6" fmla="*/ 0 w 598161"/>
                <a:gd name="connsiteY6" fmla="*/ 0 h 26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265849">
                  <a:moveTo>
                    <a:pt x="0" y="0"/>
                  </a:moveTo>
                  <a:lnTo>
                    <a:pt x="0" y="199387"/>
                  </a:lnTo>
                  <a:cubicBezTo>
                    <a:pt x="0" y="236107"/>
                    <a:pt x="29755" y="265849"/>
                    <a:pt x="66462" y="265849"/>
                  </a:cubicBezTo>
                  <a:lnTo>
                    <a:pt x="531699" y="265849"/>
                  </a:lnTo>
                  <a:cubicBezTo>
                    <a:pt x="568419" y="265849"/>
                    <a:pt x="598161" y="236107"/>
                    <a:pt x="598161" y="199387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  <p:sp>
          <p:nvSpPr>
            <p:cNvPr id="62" name="Serbest Form: Şekil 61">
              <a:extLst>
                <a:ext uri="{FF2B5EF4-FFF2-40B4-BE49-F238E27FC236}">
                  <a16:creationId xmlns:a16="http://schemas.microsoft.com/office/drawing/2014/main" id="{B143A9DE-92DC-D003-5D9F-C1E148FDEF34}"/>
                </a:ext>
              </a:extLst>
            </p:cNvPr>
            <p:cNvSpPr/>
            <p:nvPr/>
          </p:nvSpPr>
          <p:spPr>
            <a:xfrm>
              <a:off x="1494153" y="382087"/>
              <a:ext cx="598161" cy="166155"/>
            </a:xfrm>
            <a:custGeom>
              <a:avLst/>
              <a:gdLst>
                <a:gd name="connsiteX0" fmla="*/ 0 w 598161"/>
                <a:gd name="connsiteY0" fmla="*/ 0 h 166155"/>
                <a:gd name="connsiteX1" fmla="*/ 0 w 598161"/>
                <a:gd name="connsiteY1" fmla="*/ 99694 h 166155"/>
                <a:gd name="connsiteX2" fmla="*/ 66462 w 598161"/>
                <a:gd name="connsiteY2" fmla="*/ 166156 h 166155"/>
                <a:gd name="connsiteX3" fmla="*/ 531699 w 598161"/>
                <a:gd name="connsiteY3" fmla="*/ 166156 h 166155"/>
                <a:gd name="connsiteX4" fmla="*/ 598161 w 598161"/>
                <a:gd name="connsiteY4" fmla="*/ 99694 h 166155"/>
                <a:gd name="connsiteX5" fmla="*/ 598161 w 598161"/>
                <a:gd name="connsiteY5" fmla="*/ 0 h 166155"/>
                <a:gd name="connsiteX6" fmla="*/ 0 w 598161"/>
                <a:gd name="connsiteY6" fmla="*/ 0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0" y="0"/>
                  </a:moveTo>
                  <a:lnTo>
                    <a:pt x="0" y="99694"/>
                  </a:lnTo>
                  <a:cubicBezTo>
                    <a:pt x="0" y="136401"/>
                    <a:pt x="29755" y="166156"/>
                    <a:pt x="66462" y="166156"/>
                  </a:cubicBezTo>
                  <a:lnTo>
                    <a:pt x="531699" y="166156"/>
                  </a:lnTo>
                  <a:cubicBezTo>
                    <a:pt x="568419" y="166156"/>
                    <a:pt x="598161" y="136401"/>
                    <a:pt x="598161" y="99694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 dirty="0"/>
            </a:p>
          </p:txBody>
        </p:sp>
        <p:sp>
          <p:nvSpPr>
            <p:cNvPr id="90" name="Serbest Form: Şekil 89">
              <a:extLst>
                <a:ext uri="{FF2B5EF4-FFF2-40B4-BE49-F238E27FC236}">
                  <a16:creationId xmlns:a16="http://schemas.microsoft.com/office/drawing/2014/main" id="{A48B1345-D466-3C86-7BFB-B5D766A34CFE}"/>
                </a:ext>
              </a:extLst>
            </p:cNvPr>
            <p:cNvSpPr/>
            <p:nvPr/>
          </p:nvSpPr>
          <p:spPr>
            <a:xfrm>
              <a:off x="1494153" y="282394"/>
              <a:ext cx="598161" cy="166155"/>
            </a:xfrm>
            <a:custGeom>
              <a:avLst/>
              <a:gdLst>
                <a:gd name="connsiteX0" fmla="*/ 598161 w 598161"/>
                <a:gd name="connsiteY0" fmla="*/ 165127 h 166155"/>
                <a:gd name="connsiteX1" fmla="*/ 598161 w 598161"/>
                <a:gd name="connsiteY1" fmla="*/ 65434 h 166155"/>
                <a:gd name="connsiteX2" fmla="*/ 531699 w 598161"/>
                <a:gd name="connsiteY2" fmla="*/ -1028 h 166155"/>
                <a:gd name="connsiteX3" fmla="*/ 66462 w 598161"/>
                <a:gd name="connsiteY3" fmla="*/ -1028 h 166155"/>
                <a:gd name="connsiteX4" fmla="*/ 0 w 598161"/>
                <a:gd name="connsiteY4" fmla="*/ 65434 h 166155"/>
                <a:gd name="connsiteX5" fmla="*/ 0 w 598161"/>
                <a:gd name="connsiteY5" fmla="*/ 165127 h 166155"/>
                <a:gd name="connsiteX6" fmla="*/ 598161 w 598161"/>
                <a:gd name="connsiteY6" fmla="*/ 165127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598161" y="165127"/>
                  </a:moveTo>
                  <a:lnTo>
                    <a:pt x="598161" y="65434"/>
                  </a:lnTo>
                  <a:cubicBezTo>
                    <a:pt x="598161" y="28880"/>
                    <a:pt x="568419" y="-1028"/>
                    <a:pt x="531699" y="-1028"/>
                  </a:cubicBezTo>
                  <a:lnTo>
                    <a:pt x="66462" y="-1028"/>
                  </a:lnTo>
                  <a:cubicBezTo>
                    <a:pt x="29755" y="-1028"/>
                    <a:pt x="0" y="28880"/>
                    <a:pt x="0" y="65434"/>
                  </a:cubicBezTo>
                  <a:lnTo>
                    <a:pt x="0" y="165127"/>
                  </a:lnTo>
                  <a:lnTo>
                    <a:pt x="598161" y="165127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sz="900"/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F93C694C-AC36-849A-0FD8-28EE5C492CD1}"/>
              </a:ext>
            </a:extLst>
          </p:cNvPr>
          <p:cNvGrpSpPr/>
          <p:nvPr/>
        </p:nvGrpSpPr>
        <p:grpSpPr>
          <a:xfrm>
            <a:off x="9196963" y="2781616"/>
            <a:ext cx="663131" cy="461665"/>
            <a:chOff x="7132296" y="3215452"/>
            <a:chExt cx="663131" cy="461665"/>
          </a:xfrm>
        </p:grpSpPr>
        <p:sp>
          <p:nvSpPr>
            <p:cNvPr id="89" name="Rectangle 46">
              <a:extLst>
                <a:ext uri="{FF2B5EF4-FFF2-40B4-BE49-F238E27FC236}">
                  <a16:creationId xmlns:a16="http://schemas.microsoft.com/office/drawing/2014/main" id="{C415F247-AE13-B7E4-ED44-86D1A5F09F17}"/>
                </a:ext>
              </a:extLst>
            </p:cNvPr>
            <p:cNvSpPr/>
            <p:nvPr/>
          </p:nvSpPr>
          <p:spPr>
            <a:xfrm>
              <a:off x="7145358" y="3272286"/>
              <a:ext cx="623913" cy="388014"/>
            </a:xfrm>
            <a:custGeom>
              <a:avLst/>
              <a:gdLst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706" h="4322956">
                  <a:moveTo>
                    <a:pt x="0" y="0"/>
                  </a:moveTo>
                  <a:lnTo>
                    <a:pt x="3918706" y="0"/>
                  </a:lnTo>
                  <a:lnTo>
                    <a:pt x="3918706" y="4322956"/>
                  </a:lnTo>
                  <a:lnTo>
                    <a:pt x="0" y="43229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Metin kutusu 97">
                  <a:extLst>
                    <a:ext uri="{FF2B5EF4-FFF2-40B4-BE49-F238E27FC236}">
                      <a16:creationId xmlns:a16="http://schemas.microsoft.com/office/drawing/2014/main" id="{D6C9CE56-FC2E-A65B-169E-44821FE300BB}"/>
                    </a:ext>
                  </a:extLst>
                </p:cNvPr>
                <p:cNvSpPr txBox="1"/>
                <p:nvPr/>
              </p:nvSpPr>
              <p:spPr>
                <a:xfrm>
                  <a:off x="7132296" y="3215452"/>
                  <a:ext cx="66313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tr-T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tr-TR" sz="24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8" name="Metin kutusu 97">
                  <a:extLst>
                    <a:ext uri="{FF2B5EF4-FFF2-40B4-BE49-F238E27FC236}">
                      <a16:creationId xmlns:a16="http://schemas.microsoft.com/office/drawing/2014/main" id="{D6C9CE56-FC2E-A65B-169E-44821FE300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2296" y="3215452"/>
                  <a:ext cx="663131" cy="461665"/>
                </a:xfrm>
                <a:prstGeom prst="rect">
                  <a:avLst/>
                </a:prstGeom>
                <a:blipFill>
                  <a:blip r:embed="rId20"/>
                  <a:stretch>
                    <a:fillRect l="-9259" b="-1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7" name="Düz Bağlayıcı 106">
            <a:extLst>
              <a:ext uri="{FF2B5EF4-FFF2-40B4-BE49-F238E27FC236}">
                <a16:creationId xmlns:a16="http://schemas.microsoft.com/office/drawing/2014/main" id="{5F164F24-6D25-C7F4-51F2-B0288A9491D0}"/>
              </a:ext>
            </a:extLst>
          </p:cNvPr>
          <p:cNvCxnSpPr>
            <a:cxnSpLocks/>
            <a:endCxn id="62" idx="1"/>
          </p:cNvCxnSpPr>
          <p:nvPr/>
        </p:nvCxnSpPr>
        <p:spPr>
          <a:xfrm>
            <a:off x="9847005" y="4037373"/>
            <a:ext cx="1035536" cy="853900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Düz Bağlayıcı 108">
            <a:extLst>
              <a:ext uri="{FF2B5EF4-FFF2-40B4-BE49-F238E27FC236}">
                <a16:creationId xmlns:a16="http://schemas.microsoft.com/office/drawing/2014/main" id="{4D892087-EF0C-9373-25A6-A4BC5A67B5A6}"/>
              </a:ext>
            </a:extLst>
          </p:cNvPr>
          <p:cNvCxnSpPr>
            <a:cxnSpLocks/>
            <a:endCxn id="61" idx="1"/>
          </p:cNvCxnSpPr>
          <p:nvPr/>
        </p:nvCxnSpPr>
        <p:spPr>
          <a:xfrm>
            <a:off x="9847005" y="4473250"/>
            <a:ext cx="1035536" cy="564870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Düz Bağlayıcı 120">
            <a:extLst>
              <a:ext uri="{FF2B5EF4-FFF2-40B4-BE49-F238E27FC236}">
                <a16:creationId xmlns:a16="http://schemas.microsoft.com/office/drawing/2014/main" id="{E16C8B18-7719-4DEC-6B47-AD0D88DDFB51}"/>
              </a:ext>
            </a:extLst>
          </p:cNvPr>
          <p:cNvCxnSpPr>
            <a:cxnSpLocks/>
            <a:endCxn id="49" idx="2"/>
          </p:cNvCxnSpPr>
          <p:nvPr/>
        </p:nvCxnSpPr>
        <p:spPr>
          <a:xfrm flipV="1">
            <a:off x="9972573" y="5380766"/>
            <a:ext cx="909968" cy="306893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Düz Bağlayıcı 121">
            <a:extLst>
              <a:ext uri="{FF2B5EF4-FFF2-40B4-BE49-F238E27FC236}">
                <a16:creationId xmlns:a16="http://schemas.microsoft.com/office/drawing/2014/main" id="{E89738E1-7E78-72F9-7A83-5FBA2CC96C4C}"/>
              </a:ext>
            </a:extLst>
          </p:cNvPr>
          <p:cNvCxnSpPr>
            <a:cxnSpLocks/>
            <a:endCxn id="48" idx="4"/>
          </p:cNvCxnSpPr>
          <p:nvPr/>
        </p:nvCxnSpPr>
        <p:spPr>
          <a:xfrm flipV="1">
            <a:off x="9972573" y="5625510"/>
            <a:ext cx="1015552" cy="522846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 4">
            <a:extLst>
              <a:ext uri="{FF2B5EF4-FFF2-40B4-BE49-F238E27FC236}">
                <a16:creationId xmlns:a16="http://schemas.microsoft.com/office/drawing/2014/main" id="{979E6D8A-448B-4148-F0FA-4B049904DB92}"/>
              </a:ext>
            </a:extLst>
          </p:cNvPr>
          <p:cNvGrpSpPr/>
          <p:nvPr/>
        </p:nvGrpSpPr>
        <p:grpSpPr>
          <a:xfrm>
            <a:off x="8227795" y="4004788"/>
            <a:ext cx="1847862" cy="487453"/>
            <a:chOff x="6046978" y="3215452"/>
            <a:chExt cx="1847862" cy="487453"/>
          </a:xfrm>
        </p:grpSpPr>
        <p:sp>
          <p:nvSpPr>
            <p:cNvPr id="6" name="Rectangle 46">
              <a:extLst>
                <a:ext uri="{FF2B5EF4-FFF2-40B4-BE49-F238E27FC236}">
                  <a16:creationId xmlns:a16="http://schemas.microsoft.com/office/drawing/2014/main" id="{BD40B2A6-D673-AF0B-18BC-C5CE522668C7}"/>
                </a:ext>
              </a:extLst>
            </p:cNvPr>
            <p:cNvSpPr/>
            <p:nvPr/>
          </p:nvSpPr>
          <p:spPr>
            <a:xfrm>
              <a:off x="6229128" y="3241240"/>
              <a:ext cx="1420611" cy="461665"/>
            </a:xfrm>
            <a:custGeom>
              <a:avLst/>
              <a:gdLst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706" h="4322956">
                  <a:moveTo>
                    <a:pt x="0" y="0"/>
                  </a:moveTo>
                  <a:lnTo>
                    <a:pt x="3918706" y="0"/>
                  </a:lnTo>
                  <a:lnTo>
                    <a:pt x="3918706" y="4322956"/>
                  </a:lnTo>
                  <a:lnTo>
                    <a:pt x="0" y="43229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Metin kutusu 32">
                  <a:extLst>
                    <a:ext uri="{FF2B5EF4-FFF2-40B4-BE49-F238E27FC236}">
                      <a16:creationId xmlns:a16="http://schemas.microsoft.com/office/drawing/2014/main" id="{A6A1D0A7-DCFA-F870-90A4-F88191B30879}"/>
                    </a:ext>
                  </a:extLst>
                </p:cNvPr>
                <p:cNvSpPr txBox="1"/>
                <p:nvPr/>
              </p:nvSpPr>
              <p:spPr>
                <a:xfrm>
                  <a:off x="6046978" y="3215452"/>
                  <a:ext cx="1847862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tr-T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tr-TR" sz="24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2" name="Metin kutusu 111">
                  <a:extLst>
                    <a:ext uri="{FF2B5EF4-FFF2-40B4-BE49-F238E27FC236}">
                      <a16:creationId xmlns:a16="http://schemas.microsoft.com/office/drawing/2014/main" id="{CF9E8C62-0D69-723A-5FE1-208D0824C5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978" y="3215452"/>
                  <a:ext cx="1847862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up 34">
            <a:extLst>
              <a:ext uri="{FF2B5EF4-FFF2-40B4-BE49-F238E27FC236}">
                <a16:creationId xmlns:a16="http://schemas.microsoft.com/office/drawing/2014/main" id="{6D136115-67BE-0E4D-99AE-BDA4B62BAAB9}"/>
              </a:ext>
            </a:extLst>
          </p:cNvPr>
          <p:cNvGrpSpPr/>
          <p:nvPr/>
        </p:nvGrpSpPr>
        <p:grpSpPr>
          <a:xfrm>
            <a:off x="8383771" y="5664660"/>
            <a:ext cx="1847862" cy="487453"/>
            <a:chOff x="6046978" y="3215452"/>
            <a:chExt cx="1847862" cy="487453"/>
          </a:xfrm>
        </p:grpSpPr>
        <p:sp>
          <p:nvSpPr>
            <p:cNvPr id="36" name="Rectangle 46">
              <a:extLst>
                <a:ext uri="{FF2B5EF4-FFF2-40B4-BE49-F238E27FC236}">
                  <a16:creationId xmlns:a16="http://schemas.microsoft.com/office/drawing/2014/main" id="{2D2F3EFC-AAED-D760-D677-9EFE08B87B06}"/>
                </a:ext>
              </a:extLst>
            </p:cNvPr>
            <p:cNvSpPr/>
            <p:nvPr/>
          </p:nvSpPr>
          <p:spPr>
            <a:xfrm>
              <a:off x="6217667" y="3241240"/>
              <a:ext cx="1434537" cy="461665"/>
            </a:xfrm>
            <a:custGeom>
              <a:avLst/>
              <a:gdLst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706" h="4322956">
                  <a:moveTo>
                    <a:pt x="0" y="0"/>
                  </a:moveTo>
                  <a:lnTo>
                    <a:pt x="3918706" y="0"/>
                  </a:lnTo>
                  <a:lnTo>
                    <a:pt x="3918706" y="4322956"/>
                  </a:lnTo>
                  <a:lnTo>
                    <a:pt x="0" y="43229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Metin kutusu 36">
                  <a:extLst>
                    <a:ext uri="{FF2B5EF4-FFF2-40B4-BE49-F238E27FC236}">
                      <a16:creationId xmlns:a16="http://schemas.microsoft.com/office/drawing/2014/main" id="{EE669AFC-259F-47D5-48CF-A35E61698407}"/>
                    </a:ext>
                  </a:extLst>
                </p:cNvPr>
                <p:cNvSpPr txBox="1"/>
                <p:nvPr/>
              </p:nvSpPr>
              <p:spPr>
                <a:xfrm>
                  <a:off x="6046978" y="3215452"/>
                  <a:ext cx="1847862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tr-T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tr-TR" sz="24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5" name="Metin kutusu 54">
                  <a:extLst>
                    <a:ext uri="{FF2B5EF4-FFF2-40B4-BE49-F238E27FC236}">
                      <a16:creationId xmlns:a16="http://schemas.microsoft.com/office/drawing/2014/main" id="{39EB1663-0D8B-6B51-7CF3-EDAA8964DC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978" y="3215452"/>
                  <a:ext cx="1847862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Dikdörtgen 39">
            <a:extLst>
              <a:ext uri="{FF2B5EF4-FFF2-40B4-BE49-F238E27FC236}">
                <a16:creationId xmlns:a16="http://schemas.microsoft.com/office/drawing/2014/main" id="{B1B56D83-9A45-B7B7-EBF8-87E8753B0B92}"/>
              </a:ext>
            </a:extLst>
          </p:cNvPr>
          <p:cNvSpPr/>
          <p:nvPr/>
        </p:nvSpPr>
        <p:spPr>
          <a:xfrm>
            <a:off x="3227202" y="3445074"/>
            <a:ext cx="4747420" cy="2267522"/>
          </a:xfrm>
          <a:prstGeom prst="rect">
            <a:avLst/>
          </a:prstGeom>
          <a:solidFill>
            <a:schemeClr val="accent5">
              <a:alpha val="78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400" dirty="0"/>
              <a:t>Multi-</a:t>
            </a:r>
            <a:r>
              <a:rPr lang="tr-TR" sz="2400" dirty="0" err="1"/>
              <a:t>party</a:t>
            </a:r>
            <a:r>
              <a:rPr lang="tr-TR" sz="2400" dirty="0"/>
              <a:t> </a:t>
            </a:r>
            <a:r>
              <a:rPr lang="tr-TR" sz="2400" dirty="0" err="1"/>
              <a:t>signing</a:t>
            </a:r>
            <a:r>
              <a:rPr lang="tr-TR" sz="2400" dirty="0"/>
              <a:t> </a:t>
            </a:r>
            <a:r>
              <a:rPr lang="tr-TR" sz="2400" dirty="0" err="1"/>
              <a:t>by</a:t>
            </a:r>
            <a:endParaRPr lang="tr-TR" sz="2400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tr-TR" sz="2400" dirty="0"/>
              <a:t>Set of </a:t>
            </a:r>
            <a:r>
              <a:rPr lang="tr-TR" sz="2400" dirty="0" err="1"/>
              <a:t>public</a:t>
            </a:r>
            <a:r>
              <a:rPr lang="tr-TR" sz="2400" dirty="0"/>
              <a:t> </a:t>
            </a:r>
            <a:r>
              <a:rPr lang="tr-TR" sz="2400" dirty="0" err="1"/>
              <a:t>keys</a:t>
            </a:r>
            <a:endParaRPr lang="tr-TR" sz="2400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tr-TR" sz="2400" dirty="0"/>
              <a:t>Set of </a:t>
            </a:r>
            <a:r>
              <a:rPr lang="tr-TR" sz="2400" dirty="0" err="1"/>
              <a:t>individual</a:t>
            </a:r>
            <a:r>
              <a:rPr lang="tr-TR" sz="2400" dirty="0"/>
              <a:t> </a:t>
            </a:r>
            <a:r>
              <a:rPr lang="tr-TR" sz="2400" dirty="0" err="1"/>
              <a:t>signatures</a:t>
            </a:r>
            <a:endParaRPr lang="tr-TR" sz="2400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tr-TR" sz="2400" dirty="0" err="1"/>
              <a:t>Verify</a:t>
            </a:r>
            <a:r>
              <a:rPr lang="tr-TR" sz="2400" dirty="0"/>
              <a:t> </a:t>
            </a:r>
            <a:r>
              <a:rPr lang="tr-TR" sz="2400" dirty="0" err="1"/>
              <a:t>one</a:t>
            </a:r>
            <a:r>
              <a:rPr lang="tr-TR" sz="2400" dirty="0"/>
              <a:t> </a:t>
            </a:r>
            <a:r>
              <a:rPr lang="tr-TR" sz="2400" dirty="0" err="1"/>
              <a:t>by</a:t>
            </a:r>
            <a:r>
              <a:rPr lang="tr-TR" sz="2400" dirty="0"/>
              <a:t> </a:t>
            </a:r>
            <a:r>
              <a:rPr lang="tr-TR" sz="2400" dirty="0" err="1"/>
              <a:t>one</a:t>
            </a:r>
            <a:endParaRPr lang="tr-T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400" dirty="0" err="1"/>
              <a:t>Contribution</a:t>
            </a:r>
            <a:r>
              <a:rPr lang="tr-TR" sz="2400" dirty="0"/>
              <a:t> of multiple </a:t>
            </a:r>
            <a:r>
              <a:rPr lang="tr-TR" sz="2400" dirty="0" err="1"/>
              <a:t>entities</a:t>
            </a:r>
            <a:r>
              <a:rPr lang="tr-TR" sz="2400" dirty="0"/>
              <a:t> is </a:t>
            </a:r>
            <a:r>
              <a:rPr lang="tr-TR" sz="2400" dirty="0" err="1"/>
              <a:t>required</a:t>
            </a:r>
            <a:endParaRPr lang="en-US" sz="2400" dirty="0"/>
          </a:p>
        </p:txBody>
      </p:sp>
      <p:sp>
        <p:nvSpPr>
          <p:cNvPr id="41" name="Slayt Numarası Yer Tutucusu 40">
            <a:extLst>
              <a:ext uri="{FF2B5EF4-FFF2-40B4-BE49-F238E27FC236}">
                <a16:creationId xmlns:a16="http://schemas.microsoft.com/office/drawing/2014/main" id="{BD7D9B77-DFC1-29AC-A9FA-F85F36E3CB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936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C19EA-D1C7-F7BE-6369-67E0624BD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73F720-ECE8-581F-8B72-FF8194024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Signing as a Group | Multi-Signatures with </a:t>
            </a:r>
            <a:r>
              <a:rPr lang="en-US" dirty="0" err="1"/>
              <a:t>KAg</a:t>
            </a:r>
            <a:endParaRPr lang="en-US" dirty="0"/>
          </a:p>
        </p:txBody>
      </p:sp>
      <p:sp>
        <p:nvSpPr>
          <p:cNvPr id="33" name="Dikdörtgen 32">
            <a:extLst>
              <a:ext uri="{FF2B5EF4-FFF2-40B4-BE49-F238E27FC236}">
                <a16:creationId xmlns:a16="http://schemas.microsoft.com/office/drawing/2014/main" id="{CF98A537-56D4-661F-429A-A954D42D44C2}"/>
              </a:ext>
            </a:extLst>
          </p:cNvPr>
          <p:cNvSpPr/>
          <p:nvPr/>
        </p:nvSpPr>
        <p:spPr>
          <a:xfrm>
            <a:off x="5448271" y="3824369"/>
            <a:ext cx="1261445" cy="905422"/>
          </a:xfrm>
          <a:prstGeom prst="rect">
            <a:avLst/>
          </a:prstGeom>
          <a:solidFill>
            <a:schemeClr val="accent2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300" dirty="0" err="1"/>
              <a:t>KAg</a:t>
            </a:r>
            <a:endParaRPr lang="en-US" sz="2300" dirty="0"/>
          </a:p>
        </p:txBody>
      </p:sp>
      <p:cxnSp>
        <p:nvCxnSpPr>
          <p:cNvPr id="35" name="Straight Arrow Connector 60">
            <a:extLst>
              <a:ext uri="{FF2B5EF4-FFF2-40B4-BE49-F238E27FC236}">
                <a16:creationId xmlns:a16="http://schemas.microsoft.com/office/drawing/2014/main" id="{46B68A24-8B42-31BC-9E53-3913187FEE74}"/>
              </a:ext>
            </a:extLst>
          </p:cNvPr>
          <p:cNvCxnSpPr>
            <a:cxnSpLocks/>
            <a:stCxn id="50" idx="3"/>
          </p:cNvCxnSpPr>
          <p:nvPr/>
        </p:nvCxnSpPr>
        <p:spPr bwMode="auto">
          <a:xfrm>
            <a:off x="3005689" y="2801811"/>
            <a:ext cx="2442582" cy="1475269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41" name="Straight Arrow Connector 60">
            <a:extLst>
              <a:ext uri="{FF2B5EF4-FFF2-40B4-BE49-F238E27FC236}">
                <a16:creationId xmlns:a16="http://schemas.microsoft.com/office/drawing/2014/main" id="{A4879EAB-4566-49DA-56AB-750493CF0AF4}"/>
              </a:ext>
            </a:extLst>
          </p:cNvPr>
          <p:cNvCxnSpPr>
            <a:cxnSpLocks/>
            <a:stCxn id="32" idx="3"/>
          </p:cNvCxnSpPr>
          <p:nvPr/>
        </p:nvCxnSpPr>
        <p:spPr bwMode="auto">
          <a:xfrm>
            <a:off x="2930179" y="4283593"/>
            <a:ext cx="2518092" cy="0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48" name="Straight Arrow Connector 60">
            <a:extLst>
              <a:ext uri="{FF2B5EF4-FFF2-40B4-BE49-F238E27FC236}">
                <a16:creationId xmlns:a16="http://schemas.microsoft.com/office/drawing/2014/main" id="{9BB3CF01-055C-F131-C322-4F55C7DB8FC4}"/>
              </a:ext>
            </a:extLst>
          </p:cNvPr>
          <p:cNvCxnSpPr>
            <a:cxnSpLocks/>
            <a:stCxn id="33" idx="3"/>
            <a:endCxn id="148" idx="1"/>
          </p:cNvCxnSpPr>
          <p:nvPr/>
        </p:nvCxnSpPr>
        <p:spPr bwMode="auto">
          <a:xfrm>
            <a:off x="6709716" y="4277080"/>
            <a:ext cx="2266188" cy="8573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sp>
        <p:nvSpPr>
          <p:cNvPr id="53" name="Dikdörtgen 52">
            <a:extLst>
              <a:ext uri="{FF2B5EF4-FFF2-40B4-BE49-F238E27FC236}">
                <a16:creationId xmlns:a16="http://schemas.microsoft.com/office/drawing/2014/main" id="{6775D6AE-3264-4A07-BED7-9D6C8D8BE4AC}"/>
              </a:ext>
            </a:extLst>
          </p:cNvPr>
          <p:cNvSpPr/>
          <p:nvPr/>
        </p:nvSpPr>
        <p:spPr>
          <a:xfrm>
            <a:off x="5448271" y="5473586"/>
            <a:ext cx="1261445" cy="905422"/>
          </a:xfrm>
          <a:prstGeom prst="rect">
            <a:avLst/>
          </a:prstGeom>
          <a:solidFill>
            <a:schemeClr val="accent2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300" dirty="0" err="1"/>
              <a:t>KAg</a:t>
            </a:r>
            <a:endParaRPr lang="en-US" sz="2300" dirty="0"/>
          </a:p>
        </p:txBody>
      </p:sp>
      <p:cxnSp>
        <p:nvCxnSpPr>
          <p:cNvPr id="54" name="Straight Arrow Connector 60">
            <a:extLst>
              <a:ext uri="{FF2B5EF4-FFF2-40B4-BE49-F238E27FC236}">
                <a16:creationId xmlns:a16="http://schemas.microsoft.com/office/drawing/2014/main" id="{281B5968-D790-6265-F46A-B84876D04DD7}"/>
              </a:ext>
            </a:extLst>
          </p:cNvPr>
          <p:cNvCxnSpPr>
            <a:cxnSpLocks/>
            <a:stCxn id="34" idx="3"/>
            <a:endCxn id="53" idx="1"/>
          </p:cNvCxnSpPr>
          <p:nvPr/>
        </p:nvCxnSpPr>
        <p:spPr bwMode="auto">
          <a:xfrm>
            <a:off x="2926378" y="4427350"/>
            <a:ext cx="2521893" cy="1498947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55" name="Straight Arrow Connector 60">
            <a:extLst>
              <a:ext uri="{FF2B5EF4-FFF2-40B4-BE49-F238E27FC236}">
                <a16:creationId xmlns:a16="http://schemas.microsoft.com/office/drawing/2014/main" id="{EE2BFE5F-61AA-FC50-8074-AD2CB7D2645B}"/>
              </a:ext>
            </a:extLst>
          </p:cNvPr>
          <p:cNvCxnSpPr>
            <a:cxnSpLocks/>
            <a:stCxn id="46" idx="3"/>
            <a:endCxn id="53" idx="1"/>
          </p:cNvCxnSpPr>
          <p:nvPr/>
        </p:nvCxnSpPr>
        <p:spPr bwMode="auto">
          <a:xfrm flipV="1">
            <a:off x="2940733" y="5926297"/>
            <a:ext cx="2507538" cy="6915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56" name="Straight Arrow Connector 60">
            <a:extLst>
              <a:ext uri="{FF2B5EF4-FFF2-40B4-BE49-F238E27FC236}">
                <a16:creationId xmlns:a16="http://schemas.microsoft.com/office/drawing/2014/main" id="{FD6F08B2-2541-EFBE-C084-825681127918}"/>
              </a:ext>
            </a:extLst>
          </p:cNvPr>
          <p:cNvCxnSpPr>
            <a:cxnSpLocks/>
            <a:stCxn id="53" idx="3"/>
            <a:endCxn id="153" idx="1"/>
          </p:cNvCxnSpPr>
          <p:nvPr/>
        </p:nvCxnSpPr>
        <p:spPr bwMode="auto">
          <a:xfrm flipV="1">
            <a:off x="6709716" y="5913403"/>
            <a:ext cx="2245776" cy="12894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96" name="Düz Bağlayıcı 95">
            <a:extLst>
              <a:ext uri="{FF2B5EF4-FFF2-40B4-BE49-F238E27FC236}">
                <a16:creationId xmlns:a16="http://schemas.microsoft.com/office/drawing/2014/main" id="{80F9F096-A30C-15D9-8B1B-598C49958727}"/>
              </a:ext>
            </a:extLst>
          </p:cNvPr>
          <p:cNvCxnSpPr/>
          <p:nvPr/>
        </p:nvCxnSpPr>
        <p:spPr>
          <a:xfrm>
            <a:off x="11339776" y="1356967"/>
            <a:ext cx="13065" cy="4714807"/>
          </a:xfrm>
          <a:prstGeom prst="line">
            <a:avLst/>
          </a:prstGeom>
          <a:ln w="31750">
            <a:solidFill>
              <a:srgbClr val="95A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Düz Bağlayıcı 96">
            <a:extLst>
              <a:ext uri="{FF2B5EF4-FFF2-40B4-BE49-F238E27FC236}">
                <a16:creationId xmlns:a16="http://schemas.microsoft.com/office/drawing/2014/main" id="{7E38CF1B-3E47-5B43-D288-83333AD5A10E}"/>
              </a:ext>
            </a:extLst>
          </p:cNvPr>
          <p:cNvCxnSpPr>
            <a:cxnSpLocks/>
            <a:stCxn id="142" idx="1"/>
            <a:endCxn id="124" idx="2"/>
          </p:cNvCxnSpPr>
          <p:nvPr/>
        </p:nvCxnSpPr>
        <p:spPr>
          <a:xfrm>
            <a:off x="9766300" y="2808800"/>
            <a:ext cx="1214758" cy="816661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Düz Bağlayıcı 97">
            <a:extLst>
              <a:ext uri="{FF2B5EF4-FFF2-40B4-BE49-F238E27FC236}">
                <a16:creationId xmlns:a16="http://schemas.microsoft.com/office/drawing/2014/main" id="{E55C5B81-3BD3-52D6-4225-FFBF00D05201}"/>
              </a:ext>
            </a:extLst>
          </p:cNvPr>
          <p:cNvCxnSpPr>
            <a:cxnSpLocks/>
            <a:stCxn id="142" idx="2"/>
            <a:endCxn id="120" idx="3"/>
          </p:cNvCxnSpPr>
          <p:nvPr/>
        </p:nvCxnSpPr>
        <p:spPr>
          <a:xfrm>
            <a:off x="9766300" y="3226464"/>
            <a:ext cx="1109174" cy="544332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afik 27">
            <a:extLst>
              <a:ext uri="{FF2B5EF4-FFF2-40B4-BE49-F238E27FC236}">
                <a16:creationId xmlns:a16="http://schemas.microsoft.com/office/drawing/2014/main" id="{917BB8C8-B83E-0DE2-A9C5-D2BE4209ADC2}"/>
              </a:ext>
            </a:extLst>
          </p:cNvPr>
          <p:cNvGrpSpPr/>
          <p:nvPr/>
        </p:nvGrpSpPr>
        <p:grpSpPr>
          <a:xfrm>
            <a:off x="10864644" y="1531537"/>
            <a:ext cx="950265" cy="1076881"/>
            <a:chOff x="1494153" y="282394"/>
            <a:chExt cx="598161" cy="731085"/>
          </a:xfrm>
        </p:grpSpPr>
        <p:sp>
          <p:nvSpPr>
            <p:cNvPr id="100" name="Serbest Form: Şekil 99">
              <a:extLst>
                <a:ext uri="{FF2B5EF4-FFF2-40B4-BE49-F238E27FC236}">
                  <a16:creationId xmlns:a16="http://schemas.microsoft.com/office/drawing/2014/main" id="{B3B33B54-F6F7-88FE-446A-6C522B4E9926}"/>
                </a:ext>
              </a:extLst>
            </p:cNvPr>
            <p:cNvSpPr/>
            <p:nvPr/>
          </p:nvSpPr>
          <p:spPr>
            <a:xfrm>
              <a:off x="1959390" y="880289"/>
              <a:ext cx="99692" cy="99693"/>
            </a:xfrm>
            <a:custGeom>
              <a:avLst/>
              <a:gdLst>
                <a:gd name="connsiteX0" fmla="*/ 99696 w 99692"/>
                <a:gd name="connsiteY0" fmla="*/ 50112 h 99693"/>
                <a:gd name="connsiteX1" fmla="*/ 49584 w 99692"/>
                <a:gd name="connsiteY1" fmla="*/ 99692 h 99693"/>
                <a:gd name="connsiteX2" fmla="*/ 4 w 99692"/>
                <a:gd name="connsiteY2" fmla="*/ 49580 h 99693"/>
                <a:gd name="connsiteX3" fmla="*/ 50116 w 99692"/>
                <a:gd name="connsiteY3" fmla="*/ 0 h 99693"/>
                <a:gd name="connsiteX4" fmla="*/ 99696 w 99692"/>
                <a:gd name="connsiteY4" fmla="*/ 49580 h 99693"/>
                <a:gd name="connsiteX5" fmla="*/ 49849 w 99692"/>
                <a:gd name="connsiteY5" fmla="*/ 5011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12"/>
                  </a:moveTo>
                  <a:cubicBezTo>
                    <a:pt x="99549" y="77641"/>
                    <a:pt x="77113" y="99839"/>
                    <a:pt x="49584" y="99692"/>
                  </a:cubicBezTo>
                  <a:cubicBezTo>
                    <a:pt x="22055" y="99545"/>
                    <a:pt x="-143" y="77109"/>
                    <a:pt x="4" y="49580"/>
                  </a:cubicBezTo>
                  <a:cubicBezTo>
                    <a:pt x="151" y="22051"/>
                    <a:pt x="22586" y="-147"/>
                    <a:pt x="50116" y="0"/>
                  </a:cubicBezTo>
                  <a:cubicBezTo>
                    <a:pt x="77437" y="145"/>
                    <a:pt x="99550" y="22258"/>
                    <a:pt x="99696" y="49580"/>
                  </a:cubicBezTo>
                  <a:lnTo>
                    <a:pt x="49849" y="5011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1" name="Serbest Form: Şekil 100">
              <a:extLst>
                <a:ext uri="{FF2B5EF4-FFF2-40B4-BE49-F238E27FC236}">
                  <a16:creationId xmlns:a16="http://schemas.microsoft.com/office/drawing/2014/main" id="{9FA1362F-B4AB-A0A5-AF4B-49390D4368FB}"/>
                </a:ext>
              </a:extLst>
            </p:cNvPr>
            <p:cNvSpPr/>
            <p:nvPr/>
          </p:nvSpPr>
          <p:spPr>
            <a:xfrm>
              <a:off x="1494153" y="515012"/>
              <a:ext cx="598161" cy="498467"/>
            </a:xfrm>
            <a:custGeom>
              <a:avLst/>
              <a:gdLst>
                <a:gd name="connsiteX0" fmla="*/ 0 w 598161"/>
                <a:gd name="connsiteY0" fmla="*/ 0 h 498467"/>
                <a:gd name="connsiteX1" fmla="*/ 0 w 598161"/>
                <a:gd name="connsiteY1" fmla="*/ 99694 h 498467"/>
                <a:gd name="connsiteX2" fmla="*/ 0 w 598161"/>
                <a:gd name="connsiteY2" fmla="*/ 232618 h 498467"/>
                <a:gd name="connsiteX3" fmla="*/ 0 w 598161"/>
                <a:gd name="connsiteY3" fmla="*/ 432005 h 498467"/>
                <a:gd name="connsiteX4" fmla="*/ 66462 w 598161"/>
                <a:gd name="connsiteY4" fmla="*/ 498468 h 498467"/>
                <a:gd name="connsiteX5" fmla="*/ 531699 w 598161"/>
                <a:gd name="connsiteY5" fmla="*/ 498468 h 498467"/>
                <a:gd name="connsiteX6" fmla="*/ 598161 w 598161"/>
                <a:gd name="connsiteY6" fmla="*/ 432005 h 498467"/>
                <a:gd name="connsiteX7" fmla="*/ 598161 w 598161"/>
                <a:gd name="connsiteY7" fmla="*/ 232618 h 498467"/>
                <a:gd name="connsiteX8" fmla="*/ 598161 w 598161"/>
                <a:gd name="connsiteY8" fmla="*/ 99694 h 498467"/>
                <a:gd name="connsiteX9" fmla="*/ 598161 w 598161"/>
                <a:gd name="connsiteY9" fmla="*/ 0 h 498467"/>
                <a:gd name="connsiteX10" fmla="*/ 0 w 598161"/>
                <a:gd name="connsiteY10" fmla="*/ 0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0"/>
                  </a:moveTo>
                  <a:lnTo>
                    <a:pt x="0" y="99694"/>
                  </a:lnTo>
                  <a:lnTo>
                    <a:pt x="0" y="232618"/>
                  </a:lnTo>
                  <a:lnTo>
                    <a:pt x="0" y="432005"/>
                  </a:lnTo>
                  <a:cubicBezTo>
                    <a:pt x="0" y="468726"/>
                    <a:pt x="29755" y="498468"/>
                    <a:pt x="66462" y="498468"/>
                  </a:cubicBezTo>
                  <a:lnTo>
                    <a:pt x="531699" y="498468"/>
                  </a:lnTo>
                  <a:cubicBezTo>
                    <a:pt x="568419" y="498468"/>
                    <a:pt x="598161" y="468726"/>
                    <a:pt x="598161" y="432005"/>
                  </a:cubicBezTo>
                  <a:lnTo>
                    <a:pt x="598161" y="232618"/>
                  </a:ln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2" name="Serbest Form: Şekil 101">
              <a:extLst>
                <a:ext uri="{FF2B5EF4-FFF2-40B4-BE49-F238E27FC236}">
                  <a16:creationId xmlns:a16="http://schemas.microsoft.com/office/drawing/2014/main" id="{A6D776D1-B2FF-87D7-3BA3-5872AE680C46}"/>
                </a:ext>
              </a:extLst>
            </p:cNvPr>
            <p:cNvSpPr/>
            <p:nvPr/>
          </p:nvSpPr>
          <p:spPr>
            <a:xfrm>
              <a:off x="1494153" y="515012"/>
              <a:ext cx="598161" cy="465236"/>
            </a:xfrm>
            <a:custGeom>
              <a:avLst/>
              <a:gdLst>
                <a:gd name="connsiteX0" fmla="*/ 0 w 598161"/>
                <a:gd name="connsiteY0" fmla="*/ 0 h 465236"/>
                <a:gd name="connsiteX1" fmla="*/ 0 w 598161"/>
                <a:gd name="connsiteY1" fmla="*/ 66462 h 465236"/>
                <a:gd name="connsiteX2" fmla="*/ 0 w 598161"/>
                <a:gd name="connsiteY2" fmla="*/ 199387 h 465236"/>
                <a:gd name="connsiteX3" fmla="*/ 0 w 598161"/>
                <a:gd name="connsiteY3" fmla="*/ 398774 h 465236"/>
                <a:gd name="connsiteX4" fmla="*/ 66462 w 598161"/>
                <a:gd name="connsiteY4" fmla="*/ 465236 h 465236"/>
                <a:gd name="connsiteX5" fmla="*/ 531699 w 598161"/>
                <a:gd name="connsiteY5" fmla="*/ 465236 h 465236"/>
                <a:gd name="connsiteX6" fmla="*/ 598161 w 598161"/>
                <a:gd name="connsiteY6" fmla="*/ 398774 h 465236"/>
                <a:gd name="connsiteX7" fmla="*/ 598161 w 598161"/>
                <a:gd name="connsiteY7" fmla="*/ 199387 h 465236"/>
                <a:gd name="connsiteX8" fmla="*/ 598161 w 598161"/>
                <a:gd name="connsiteY8" fmla="*/ 66462 h 465236"/>
                <a:gd name="connsiteX9" fmla="*/ 598161 w 598161"/>
                <a:gd name="connsiteY9" fmla="*/ 0 h 465236"/>
                <a:gd name="connsiteX10" fmla="*/ 0 w 598161"/>
                <a:gd name="connsiteY10" fmla="*/ 0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0"/>
                  </a:moveTo>
                  <a:lnTo>
                    <a:pt x="0" y="66462"/>
                  </a:lnTo>
                  <a:lnTo>
                    <a:pt x="0" y="199387"/>
                  </a:lnTo>
                  <a:lnTo>
                    <a:pt x="0" y="398774"/>
                  </a:lnTo>
                  <a:cubicBezTo>
                    <a:pt x="0" y="435494"/>
                    <a:pt x="29755" y="465236"/>
                    <a:pt x="66462" y="465236"/>
                  </a:cubicBezTo>
                  <a:lnTo>
                    <a:pt x="531699" y="465236"/>
                  </a:lnTo>
                  <a:cubicBezTo>
                    <a:pt x="568419" y="465236"/>
                    <a:pt x="598161" y="435494"/>
                    <a:pt x="598161" y="398774"/>
                  </a:cubicBezTo>
                  <a:lnTo>
                    <a:pt x="598161" y="199387"/>
                  </a:lnTo>
                  <a:lnTo>
                    <a:pt x="598161" y="66462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3" name="Serbest Form: Şekil 102">
              <a:extLst>
                <a:ext uri="{FF2B5EF4-FFF2-40B4-BE49-F238E27FC236}">
                  <a16:creationId xmlns:a16="http://schemas.microsoft.com/office/drawing/2014/main" id="{19F1EA91-330E-C1FB-2FBF-20105576C1E6}"/>
                </a:ext>
              </a:extLst>
            </p:cNvPr>
            <p:cNvSpPr/>
            <p:nvPr/>
          </p:nvSpPr>
          <p:spPr>
            <a:xfrm>
              <a:off x="1494153" y="515012"/>
              <a:ext cx="598161" cy="365542"/>
            </a:xfrm>
            <a:custGeom>
              <a:avLst/>
              <a:gdLst>
                <a:gd name="connsiteX0" fmla="*/ 0 w 598161"/>
                <a:gd name="connsiteY0" fmla="*/ 0 h 365542"/>
                <a:gd name="connsiteX1" fmla="*/ 0 w 598161"/>
                <a:gd name="connsiteY1" fmla="*/ 99694 h 365542"/>
                <a:gd name="connsiteX2" fmla="*/ 0 w 598161"/>
                <a:gd name="connsiteY2" fmla="*/ 299081 h 365542"/>
                <a:gd name="connsiteX3" fmla="*/ 66462 w 598161"/>
                <a:gd name="connsiteY3" fmla="*/ 365543 h 365542"/>
                <a:gd name="connsiteX4" fmla="*/ 531699 w 598161"/>
                <a:gd name="connsiteY4" fmla="*/ 365543 h 365542"/>
                <a:gd name="connsiteX5" fmla="*/ 598161 w 598161"/>
                <a:gd name="connsiteY5" fmla="*/ 299081 h 365542"/>
                <a:gd name="connsiteX6" fmla="*/ 598161 w 598161"/>
                <a:gd name="connsiteY6" fmla="*/ 99694 h 365542"/>
                <a:gd name="connsiteX7" fmla="*/ 598161 w 598161"/>
                <a:gd name="connsiteY7" fmla="*/ 0 h 365542"/>
                <a:gd name="connsiteX8" fmla="*/ 0 w 598161"/>
                <a:gd name="connsiteY8" fmla="*/ 0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0"/>
                  </a:moveTo>
                  <a:lnTo>
                    <a:pt x="0" y="99694"/>
                  </a:lnTo>
                  <a:lnTo>
                    <a:pt x="0" y="299081"/>
                  </a:lnTo>
                  <a:cubicBezTo>
                    <a:pt x="0" y="335801"/>
                    <a:pt x="29755" y="365543"/>
                    <a:pt x="66462" y="365543"/>
                  </a:cubicBezTo>
                  <a:lnTo>
                    <a:pt x="531699" y="365543"/>
                  </a:lnTo>
                  <a:cubicBezTo>
                    <a:pt x="568419" y="365543"/>
                    <a:pt x="598161" y="335801"/>
                    <a:pt x="598161" y="299081"/>
                  </a:cubicBez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4" name="Serbest Form: Şekil 103">
              <a:extLst>
                <a:ext uri="{FF2B5EF4-FFF2-40B4-BE49-F238E27FC236}">
                  <a16:creationId xmlns:a16="http://schemas.microsoft.com/office/drawing/2014/main" id="{1E614AD4-5BEF-EBC0-7D5B-818ECB94CA84}"/>
                </a:ext>
              </a:extLst>
            </p:cNvPr>
            <p:cNvSpPr/>
            <p:nvPr/>
          </p:nvSpPr>
          <p:spPr>
            <a:xfrm>
              <a:off x="1959390" y="714133"/>
              <a:ext cx="99692" cy="99693"/>
            </a:xfrm>
            <a:custGeom>
              <a:avLst/>
              <a:gdLst>
                <a:gd name="connsiteX0" fmla="*/ 99696 w 99692"/>
                <a:gd name="connsiteY0" fmla="*/ 50107 h 99693"/>
                <a:gd name="connsiteX1" fmla="*/ 49584 w 99692"/>
                <a:gd name="connsiteY1" fmla="*/ 99687 h 99693"/>
                <a:gd name="connsiteX2" fmla="*/ 4 w 99692"/>
                <a:gd name="connsiteY2" fmla="*/ 49575 h 99693"/>
                <a:gd name="connsiteX3" fmla="*/ 50116 w 99692"/>
                <a:gd name="connsiteY3" fmla="*/ -5 h 99693"/>
                <a:gd name="connsiteX4" fmla="*/ 99696 w 99692"/>
                <a:gd name="connsiteY4" fmla="*/ 49575 h 99693"/>
                <a:gd name="connsiteX5" fmla="*/ 49849 w 99692"/>
                <a:gd name="connsiteY5" fmla="*/ 50107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7"/>
                  </a:moveTo>
                  <a:cubicBezTo>
                    <a:pt x="99549" y="77636"/>
                    <a:pt x="77113" y="99834"/>
                    <a:pt x="49584" y="99687"/>
                  </a:cubicBezTo>
                  <a:cubicBezTo>
                    <a:pt x="22055" y="99540"/>
                    <a:pt x="-143" y="77104"/>
                    <a:pt x="4" y="49575"/>
                  </a:cubicBezTo>
                  <a:cubicBezTo>
                    <a:pt x="151" y="22046"/>
                    <a:pt x="22586" y="-152"/>
                    <a:pt x="50116" y="-5"/>
                  </a:cubicBezTo>
                  <a:cubicBezTo>
                    <a:pt x="77437" y="140"/>
                    <a:pt x="99550" y="22253"/>
                    <a:pt x="99696" y="49575"/>
                  </a:cubicBezTo>
                  <a:lnTo>
                    <a:pt x="49849" y="50107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5" name="Serbest Form: Şekil 104">
              <a:extLst>
                <a:ext uri="{FF2B5EF4-FFF2-40B4-BE49-F238E27FC236}">
                  <a16:creationId xmlns:a16="http://schemas.microsoft.com/office/drawing/2014/main" id="{BF42C55C-E363-0842-5D90-7FF6F11B32CB}"/>
                </a:ext>
              </a:extLst>
            </p:cNvPr>
            <p:cNvSpPr/>
            <p:nvPr/>
          </p:nvSpPr>
          <p:spPr>
            <a:xfrm>
              <a:off x="1494153" y="348857"/>
              <a:ext cx="598161" cy="498467"/>
            </a:xfrm>
            <a:custGeom>
              <a:avLst/>
              <a:gdLst>
                <a:gd name="connsiteX0" fmla="*/ 0 w 598161"/>
                <a:gd name="connsiteY0" fmla="*/ -1028 h 498467"/>
                <a:gd name="connsiteX1" fmla="*/ 0 w 598161"/>
                <a:gd name="connsiteY1" fmla="*/ 98665 h 498467"/>
                <a:gd name="connsiteX2" fmla="*/ 0 w 598161"/>
                <a:gd name="connsiteY2" fmla="*/ 231590 h 498467"/>
                <a:gd name="connsiteX3" fmla="*/ 0 w 598161"/>
                <a:gd name="connsiteY3" fmla="*/ 430977 h 498467"/>
                <a:gd name="connsiteX4" fmla="*/ 66462 w 598161"/>
                <a:gd name="connsiteY4" fmla="*/ 497439 h 498467"/>
                <a:gd name="connsiteX5" fmla="*/ 531699 w 598161"/>
                <a:gd name="connsiteY5" fmla="*/ 497439 h 498467"/>
                <a:gd name="connsiteX6" fmla="*/ 598161 w 598161"/>
                <a:gd name="connsiteY6" fmla="*/ 430977 h 498467"/>
                <a:gd name="connsiteX7" fmla="*/ 598161 w 598161"/>
                <a:gd name="connsiteY7" fmla="*/ 231590 h 498467"/>
                <a:gd name="connsiteX8" fmla="*/ 598161 w 598161"/>
                <a:gd name="connsiteY8" fmla="*/ 98665 h 498467"/>
                <a:gd name="connsiteX9" fmla="*/ 598161 w 598161"/>
                <a:gd name="connsiteY9" fmla="*/ -1028 h 498467"/>
                <a:gd name="connsiteX10" fmla="*/ 0 w 598161"/>
                <a:gd name="connsiteY10" fmla="*/ -1028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-1028"/>
                  </a:moveTo>
                  <a:lnTo>
                    <a:pt x="0" y="98665"/>
                  </a:lnTo>
                  <a:lnTo>
                    <a:pt x="0" y="231590"/>
                  </a:lnTo>
                  <a:lnTo>
                    <a:pt x="0" y="430977"/>
                  </a:lnTo>
                  <a:cubicBezTo>
                    <a:pt x="0" y="467530"/>
                    <a:pt x="29755" y="497439"/>
                    <a:pt x="66462" y="497439"/>
                  </a:cubicBezTo>
                  <a:lnTo>
                    <a:pt x="531699" y="497439"/>
                  </a:lnTo>
                  <a:cubicBezTo>
                    <a:pt x="568419" y="497439"/>
                    <a:pt x="598161" y="467530"/>
                    <a:pt x="598161" y="430977"/>
                  </a:cubicBezTo>
                  <a:lnTo>
                    <a:pt x="598161" y="231590"/>
                  </a:ln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6" name="Serbest Form: Şekil 105">
              <a:extLst>
                <a:ext uri="{FF2B5EF4-FFF2-40B4-BE49-F238E27FC236}">
                  <a16:creationId xmlns:a16="http://schemas.microsoft.com/office/drawing/2014/main" id="{70F2356E-F89D-7A63-9B8C-00E65F253473}"/>
                </a:ext>
              </a:extLst>
            </p:cNvPr>
            <p:cNvSpPr/>
            <p:nvPr/>
          </p:nvSpPr>
          <p:spPr>
            <a:xfrm>
              <a:off x="1494153" y="348857"/>
              <a:ext cx="598161" cy="465236"/>
            </a:xfrm>
            <a:custGeom>
              <a:avLst/>
              <a:gdLst>
                <a:gd name="connsiteX0" fmla="*/ 0 w 598161"/>
                <a:gd name="connsiteY0" fmla="*/ -1028 h 465236"/>
                <a:gd name="connsiteX1" fmla="*/ 0 w 598161"/>
                <a:gd name="connsiteY1" fmla="*/ 65434 h 465236"/>
                <a:gd name="connsiteX2" fmla="*/ 0 w 598161"/>
                <a:gd name="connsiteY2" fmla="*/ 198359 h 465236"/>
                <a:gd name="connsiteX3" fmla="*/ 0 w 598161"/>
                <a:gd name="connsiteY3" fmla="*/ 397746 h 465236"/>
                <a:gd name="connsiteX4" fmla="*/ 66462 w 598161"/>
                <a:gd name="connsiteY4" fmla="*/ 464208 h 465236"/>
                <a:gd name="connsiteX5" fmla="*/ 531699 w 598161"/>
                <a:gd name="connsiteY5" fmla="*/ 464208 h 465236"/>
                <a:gd name="connsiteX6" fmla="*/ 598161 w 598161"/>
                <a:gd name="connsiteY6" fmla="*/ 397746 h 465236"/>
                <a:gd name="connsiteX7" fmla="*/ 598161 w 598161"/>
                <a:gd name="connsiteY7" fmla="*/ 198359 h 465236"/>
                <a:gd name="connsiteX8" fmla="*/ 598161 w 598161"/>
                <a:gd name="connsiteY8" fmla="*/ 65434 h 465236"/>
                <a:gd name="connsiteX9" fmla="*/ 598161 w 598161"/>
                <a:gd name="connsiteY9" fmla="*/ -1028 h 465236"/>
                <a:gd name="connsiteX10" fmla="*/ 0 w 598161"/>
                <a:gd name="connsiteY10" fmla="*/ -1028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-1028"/>
                  </a:moveTo>
                  <a:lnTo>
                    <a:pt x="0" y="65434"/>
                  </a:lnTo>
                  <a:lnTo>
                    <a:pt x="0" y="198359"/>
                  </a:lnTo>
                  <a:lnTo>
                    <a:pt x="0" y="397746"/>
                  </a:lnTo>
                  <a:cubicBezTo>
                    <a:pt x="0" y="434299"/>
                    <a:pt x="29755" y="464208"/>
                    <a:pt x="66462" y="464208"/>
                  </a:cubicBezTo>
                  <a:lnTo>
                    <a:pt x="531699" y="464208"/>
                  </a:lnTo>
                  <a:cubicBezTo>
                    <a:pt x="568419" y="464208"/>
                    <a:pt x="598161" y="434299"/>
                    <a:pt x="598161" y="397746"/>
                  </a:cubicBezTo>
                  <a:lnTo>
                    <a:pt x="598161" y="198359"/>
                  </a:lnTo>
                  <a:lnTo>
                    <a:pt x="598161" y="65434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7" name="Serbest Form: Şekil 106">
              <a:extLst>
                <a:ext uri="{FF2B5EF4-FFF2-40B4-BE49-F238E27FC236}">
                  <a16:creationId xmlns:a16="http://schemas.microsoft.com/office/drawing/2014/main" id="{0B70B1C0-ED72-3B2D-778C-356FC3B24FAD}"/>
                </a:ext>
              </a:extLst>
            </p:cNvPr>
            <p:cNvSpPr/>
            <p:nvPr/>
          </p:nvSpPr>
          <p:spPr>
            <a:xfrm>
              <a:off x="1494153" y="348857"/>
              <a:ext cx="598161" cy="365542"/>
            </a:xfrm>
            <a:custGeom>
              <a:avLst/>
              <a:gdLst>
                <a:gd name="connsiteX0" fmla="*/ 0 w 598161"/>
                <a:gd name="connsiteY0" fmla="*/ -1028 h 365542"/>
                <a:gd name="connsiteX1" fmla="*/ 0 w 598161"/>
                <a:gd name="connsiteY1" fmla="*/ 98665 h 365542"/>
                <a:gd name="connsiteX2" fmla="*/ 0 w 598161"/>
                <a:gd name="connsiteY2" fmla="*/ 298052 h 365542"/>
                <a:gd name="connsiteX3" fmla="*/ 66462 w 598161"/>
                <a:gd name="connsiteY3" fmla="*/ 364514 h 365542"/>
                <a:gd name="connsiteX4" fmla="*/ 531699 w 598161"/>
                <a:gd name="connsiteY4" fmla="*/ 364514 h 365542"/>
                <a:gd name="connsiteX5" fmla="*/ 598161 w 598161"/>
                <a:gd name="connsiteY5" fmla="*/ 298052 h 365542"/>
                <a:gd name="connsiteX6" fmla="*/ 598161 w 598161"/>
                <a:gd name="connsiteY6" fmla="*/ 98665 h 365542"/>
                <a:gd name="connsiteX7" fmla="*/ 598161 w 598161"/>
                <a:gd name="connsiteY7" fmla="*/ -1028 h 365542"/>
                <a:gd name="connsiteX8" fmla="*/ 0 w 598161"/>
                <a:gd name="connsiteY8" fmla="*/ -1028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-1028"/>
                  </a:moveTo>
                  <a:lnTo>
                    <a:pt x="0" y="98665"/>
                  </a:lnTo>
                  <a:lnTo>
                    <a:pt x="0" y="298052"/>
                  </a:lnTo>
                  <a:cubicBezTo>
                    <a:pt x="0" y="334606"/>
                    <a:pt x="29755" y="364514"/>
                    <a:pt x="66462" y="364514"/>
                  </a:cubicBezTo>
                  <a:lnTo>
                    <a:pt x="531699" y="364514"/>
                  </a:lnTo>
                  <a:cubicBezTo>
                    <a:pt x="568419" y="364514"/>
                    <a:pt x="598161" y="334606"/>
                    <a:pt x="598161" y="298052"/>
                  </a:cubicBez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8" name="Serbest Form: Şekil 107">
              <a:extLst>
                <a:ext uri="{FF2B5EF4-FFF2-40B4-BE49-F238E27FC236}">
                  <a16:creationId xmlns:a16="http://schemas.microsoft.com/office/drawing/2014/main" id="{6BB4F41D-3F54-517A-9F73-6041189E6644}"/>
                </a:ext>
              </a:extLst>
            </p:cNvPr>
            <p:cNvSpPr/>
            <p:nvPr/>
          </p:nvSpPr>
          <p:spPr>
            <a:xfrm>
              <a:off x="1959390" y="547977"/>
              <a:ext cx="99692" cy="99693"/>
            </a:xfrm>
            <a:custGeom>
              <a:avLst/>
              <a:gdLst>
                <a:gd name="connsiteX0" fmla="*/ 99696 w 99692"/>
                <a:gd name="connsiteY0" fmla="*/ 50102 h 99693"/>
                <a:gd name="connsiteX1" fmla="*/ 49584 w 99692"/>
                <a:gd name="connsiteY1" fmla="*/ 99682 h 99693"/>
                <a:gd name="connsiteX2" fmla="*/ 4 w 99692"/>
                <a:gd name="connsiteY2" fmla="*/ 49570 h 99693"/>
                <a:gd name="connsiteX3" fmla="*/ 50116 w 99692"/>
                <a:gd name="connsiteY3" fmla="*/ -10 h 99693"/>
                <a:gd name="connsiteX4" fmla="*/ 99696 w 99692"/>
                <a:gd name="connsiteY4" fmla="*/ 49570 h 99693"/>
                <a:gd name="connsiteX5" fmla="*/ 49849 w 99692"/>
                <a:gd name="connsiteY5" fmla="*/ 5010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2"/>
                  </a:moveTo>
                  <a:cubicBezTo>
                    <a:pt x="99549" y="77631"/>
                    <a:pt x="77113" y="99829"/>
                    <a:pt x="49584" y="99682"/>
                  </a:cubicBezTo>
                  <a:cubicBezTo>
                    <a:pt x="22055" y="99535"/>
                    <a:pt x="-143" y="77099"/>
                    <a:pt x="4" y="49570"/>
                  </a:cubicBezTo>
                  <a:cubicBezTo>
                    <a:pt x="151" y="22041"/>
                    <a:pt x="22586" y="-157"/>
                    <a:pt x="50116" y="-10"/>
                  </a:cubicBezTo>
                  <a:cubicBezTo>
                    <a:pt x="77437" y="135"/>
                    <a:pt x="99550" y="22248"/>
                    <a:pt x="99696" y="49570"/>
                  </a:cubicBezTo>
                  <a:lnTo>
                    <a:pt x="49849" y="5010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9" name="Serbest Form: Şekil 108">
              <a:extLst>
                <a:ext uri="{FF2B5EF4-FFF2-40B4-BE49-F238E27FC236}">
                  <a16:creationId xmlns:a16="http://schemas.microsoft.com/office/drawing/2014/main" id="{DBB3FF8A-24E8-1ABD-7CFD-004121DA3AC0}"/>
                </a:ext>
              </a:extLst>
            </p:cNvPr>
            <p:cNvSpPr/>
            <p:nvPr/>
          </p:nvSpPr>
          <p:spPr>
            <a:xfrm>
              <a:off x="1494153" y="382087"/>
              <a:ext cx="598161" cy="299080"/>
            </a:xfrm>
            <a:custGeom>
              <a:avLst/>
              <a:gdLst>
                <a:gd name="connsiteX0" fmla="*/ 0 w 598161"/>
                <a:gd name="connsiteY0" fmla="*/ 0 h 299080"/>
                <a:gd name="connsiteX1" fmla="*/ 0 w 598161"/>
                <a:gd name="connsiteY1" fmla="*/ 33231 h 299080"/>
                <a:gd name="connsiteX2" fmla="*/ 0 w 598161"/>
                <a:gd name="connsiteY2" fmla="*/ 232618 h 299080"/>
                <a:gd name="connsiteX3" fmla="*/ 66462 w 598161"/>
                <a:gd name="connsiteY3" fmla="*/ 299081 h 299080"/>
                <a:gd name="connsiteX4" fmla="*/ 531699 w 598161"/>
                <a:gd name="connsiteY4" fmla="*/ 299081 h 299080"/>
                <a:gd name="connsiteX5" fmla="*/ 598161 w 598161"/>
                <a:gd name="connsiteY5" fmla="*/ 232618 h 299080"/>
                <a:gd name="connsiteX6" fmla="*/ 598161 w 598161"/>
                <a:gd name="connsiteY6" fmla="*/ 33231 h 299080"/>
                <a:gd name="connsiteX7" fmla="*/ 598161 w 598161"/>
                <a:gd name="connsiteY7" fmla="*/ 0 h 299080"/>
                <a:gd name="connsiteX8" fmla="*/ 0 w 598161"/>
                <a:gd name="connsiteY8" fmla="*/ 0 h 29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299080">
                  <a:moveTo>
                    <a:pt x="0" y="0"/>
                  </a:moveTo>
                  <a:lnTo>
                    <a:pt x="0" y="33231"/>
                  </a:lnTo>
                  <a:lnTo>
                    <a:pt x="0" y="232618"/>
                  </a:lnTo>
                  <a:cubicBezTo>
                    <a:pt x="0" y="269339"/>
                    <a:pt x="29755" y="299081"/>
                    <a:pt x="66462" y="299081"/>
                  </a:cubicBezTo>
                  <a:lnTo>
                    <a:pt x="531699" y="299081"/>
                  </a:lnTo>
                  <a:cubicBezTo>
                    <a:pt x="568419" y="299081"/>
                    <a:pt x="598161" y="269339"/>
                    <a:pt x="598161" y="232618"/>
                  </a:cubicBezTo>
                  <a:lnTo>
                    <a:pt x="598161" y="33231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0" name="Serbest Form: Şekil 109">
              <a:extLst>
                <a:ext uri="{FF2B5EF4-FFF2-40B4-BE49-F238E27FC236}">
                  <a16:creationId xmlns:a16="http://schemas.microsoft.com/office/drawing/2014/main" id="{49AB005D-77E6-0E3D-0D74-4F51C7CCFF33}"/>
                </a:ext>
              </a:extLst>
            </p:cNvPr>
            <p:cNvSpPr/>
            <p:nvPr/>
          </p:nvSpPr>
          <p:spPr>
            <a:xfrm>
              <a:off x="1494153" y="382087"/>
              <a:ext cx="598161" cy="265849"/>
            </a:xfrm>
            <a:custGeom>
              <a:avLst/>
              <a:gdLst>
                <a:gd name="connsiteX0" fmla="*/ 0 w 598161"/>
                <a:gd name="connsiteY0" fmla="*/ 0 h 265849"/>
                <a:gd name="connsiteX1" fmla="*/ 0 w 598161"/>
                <a:gd name="connsiteY1" fmla="*/ 199387 h 265849"/>
                <a:gd name="connsiteX2" fmla="*/ 66462 w 598161"/>
                <a:gd name="connsiteY2" fmla="*/ 265849 h 265849"/>
                <a:gd name="connsiteX3" fmla="*/ 531699 w 598161"/>
                <a:gd name="connsiteY3" fmla="*/ 265849 h 265849"/>
                <a:gd name="connsiteX4" fmla="*/ 598161 w 598161"/>
                <a:gd name="connsiteY4" fmla="*/ 199387 h 265849"/>
                <a:gd name="connsiteX5" fmla="*/ 598161 w 598161"/>
                <a:gd name="connsiteY5" fmla="*/ 0 h 265849"/>
                <a:gd name="connsiteX6" fmla="*/ 0 w 598161"/>
                <a:gd name="connsiteY6" fmla="*/ 0 h 26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265849">
                  <a:moveTo>
                    <a:pt x="0" y="0"/>
                  </a:moveTo>
                  <a:lnTo>
                    <a:pt x="0" y="199387"/>
                  </a:lnTo>
                  <a:cubicBezTo>
                    <a:pt x="0" y="236107"/>
                    <a:pt x="29755" y="265849"/>
                    <a:pt x="66462" y="265849"/>
                  </a:cubicBezTo>
                  <a:lnTo>
                    <a:pt x="531699" y="265849"/>
                  </a:lnTo>
                  <a:cubicBezTo>
                    <a:pt x="568419" y="265849"/>
                    <a:pt x="598161" y="236107"/>
                    <a:pt x="598161" y="199387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1" name="Serbest Form: Şekil 110">
              <a:extLst>
                <a:ext uri="{FF2B5EF4-FFF2-40B4-BE49-F238E27FC236}">
                  <a16:creationId xmlns:a16="http://schemas.microsoft.com/office/drawing/2014/main" id="{EB3019F8-954B-A389-4F4F-868E12C1037D}"/>
                </a:ext>
              </a:extLst>
            </p:cNvPr>
            <p:cNvSpPr/>
            <p:nvPr/>
          </p:nvSpPr>
          <p:spPr>
            <a:xfrm>
              <a:off x="1494153" y="382087"/>
              <a:ext cx="598161" cy="166155"/>
            </a:xfrm>
            <a:custGeom>
              <a:avLst/>
              <a:gdLst>
                <a:gd name="connsiteX0" fmla="*/ 0 w 598161"/>
                <a:gd name="connsiteY0" fmla="*/ 0 h 166155"/>
                <a:gd name="connsiteX1" fmla="*/ 0 w 598161"/>
                <a:gd name="connsiteY1" fmla="*/ 99694 h 166155"/>
                <a:gd name="connsiteX2" fmla="*/ 66462 w 598161"/>
                <a:gd name="connsiteY2" fmla="*/ 166156 h 166155"/>
                <a:gd name="connsiteX3" fmla="*/ 531699 w 598161"/>
                <a:gd name="connsiteY3" fmla="*/ 166156 h 166155"/>
                <a:gd name="connsiteX4" fmla="*/ 598161 w 598161"/>
                <a:gd name="connsiteY4" fmla="*/ 99694 h 166155"/>
                <a:gd name="connsiteX5" fmla="*/ 598161 w 598161"/>
                <a:gd name="connsiteY5" fmla="*/ 0 h 166155"/>
                <a:gd name="connsiteX6" fmla="*/ 0 w 598161"/>
                <a:gd name="connsiteY6" fmla="*/ 0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0" y="0"/>
                  </a:moveTo>
                  <a:lnTo>
                    <a:pt x="0" y="99694"/>
                  </a:lnTo>
                  <a:cubicBezTo>
                    <a:pt x="0" y="136401"/>
                    <a:pt x="29755" y="166156"/>
                    <a:pt x="66462" y="166156"/>
                  </a:cubicBezTo>
                  <a:lnTo>
                    <a:pt x="531699" y="166156"/>
                  </a:lnTo>
                  <a:cubicBezTo>
                    <a:pt x="568419" y="166156"/>
                    <a:pt x="598161" y="136401"/>
                    <a:pt x="598161" y="99694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2" name="Serbest Form: Şekil 111">
              <a:extLst>
                <a:ext uri="{FF2B5EF4-FFF2-40B4-BE49-F238E27FC236}">
                  <a16:creationId xmlns:a16="http://schemas.microsoft.com/office/drawing/2014/main" id="{958F0681-D204-3C57-F9A9-3BD90E8237D7}"/>
                </a:ext>
              </a:extLst>
            </p:cNvPr>
            <p:cNvSpPr/>
            <p:nvPr/>
          </p:nvSpPr>
          <p:spPr>
            <a:xfrm>
              <a:off x="1494153" y="282394"/>
              <a:ext cx="598161" cy="166155"/>
            </a:xfrm>
            <a:custGeom>
              <a:avLst/>
              <a:gdLst>
                <a:gd name="connsiteX0" fmla="*/ 598161 w 598161"/>
                <a:gd name="connsiteY0" fmla="*/ 165127 h 166155"/>
                <a:gd name="connsiteX1" fmla="*/ 598161 w 598161"/>
                <a:gd name="connsiteY1" fmla="*/ 65434 h 166155"/>
                <a:gd name="connsiteX2" fmla="*/ 531699 w 598161"/>
                <a:gd name="connsiteY2" fmla="*/ -1028 h 166155"/>
                <a:gd name="connsiteX3" fmla="*/ 66462 w 598161"/>
                <a:gd name="connsiteY3" fmla="*/ -1028 h 166155"/>
                <a:gd name="connsiteX4" fmla="*/ 0 w 598161"/>
                <a:gd name="connsiteY4" fmla="*/ 65434 h 166155"/>
                <a:gd name="connsiteX5" fmla="*/ 0 w 598161"/>
                <a:gd name="connsiteY5" fmla="*/ 165127 h 166155"/>
                <a:gd name="connsiteX6" fmla="*/ 598161 w 598161"/>
                <a:gd name="connsiteY6" fmla="*/ 165127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598161" y="165127"/>
                  </a:moveTo>
                  <a:lnTo>
                    <a:pt x="598161" y="65434"/>
                  </a:lnTo>
                  <a:cubicBezTo>
                    <a:pt x="598161" y="28880"/>
                    <a:pt x="568419" y="-1028"/>
                    <a:pt x="531699" y="-1028"/>
                  </a:cubicBezTo>
                  <a:lnTo>
                    <a:pt x="66462" y="-1028"/>
                  </a:lnTo>
                  <a:cubicBezTo>
                    <a:pt x="29755" y="-1028"/>
                    <a:pt x="0" y="28880"/>
                    <a:pt x="0" y="65434"/>
                  </a:cubicBezTo>
                  <a:lnTo>
                    <a:pt x="0" y="165127"/>
                  </a:lnTo>
                  <a:lnTo>
                    <a:pt x="598161" y="165127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</p:grpSp>
      <p:grpSp>
        <p:nvGrpSpPr>
          <p:cNvPr id="113" name="Grafik 27">
            <a:extLst>
              <a:ext uri="{FF2B5EF4-FFF2-40B4-BE49-F238E27FC236}">
                <a16:creationId xmlns:a16="http://schemas.microsoft.com/office/drawing/2014/main" id="{1FB679E8-BDC4-4372-58FE-2C833FF1A47C}"/>
              </a:ext>
            </a:extLst>
          </p:cNvPr>
          <p:cNvGrpSpPr/>
          <p:nvPr/>
        </p:nvGrpSpPr>
        <p:grpSpPr>
          <a:xfrm>
            <a:off x="10875474" y="3087021"/>
            <a:ext cx="950265" cy="1076881"/>
            <a:chOff x="1494153" y="282394"/>
            <a:chExt cx="598161" cy="731085"/>
          </a:xfrm>
        </p:grpSpPr>
        <p:sp>
          <p:nvSpPr>
            <p:cNvPr id="114" name="Serbest Form: Şekil 113">
              <a:extLst>
                <a:ext uri="{FF2B5EF4-FFF2-40B4-BE49-F238E27FC236}">
                  <a16:creationId xmlns:a16="http://schemas.microsoft.com/office/drawing/2014/main" id="{C97AF796-DC98-295E-3799-3CD2B01E5494}"/>
                </a:ext>
              </a:extLst>
            </p:cNvPr>
            <p:cNvSpPr/>
            <p:nvPr/>
          </p:nvSpPr>
          <p:spPr>
            <a:xfrm>
              <a:off x="1959390" y="880289"/>
              <a:ext cx="99692" cy="99693"/>
            </a:xfrm>
            <a:custGeom>
              <a:avLst/>
              <a:gdLst>
                <a:gd name="connsiteX0" fmla="*/ 99696 w 99692"/>
                <a:gd name="connsiteY0" fmla="*/ 50112 h 99693"/>
                <a:gd name="connsiteX1" fmla="*/ 49584 w 99692"/>
                <a:gd name="connsiteY1" fmla="*/ 99692 h 99693"/>
                <a:gd name="connsiteX2" fmla="*/ 4 w 99692"/>
                <a:gd name="connsiteY2" fmla="*/ 49580 h 99693"/>
                <a:gd name="connsiteX3" fmla="*/ 50116 w 99692"/>
                <a:gd name="connsiteY3" fmla="*/ 0 h 99693"/>
                <a:gd name="connsiteX4" fmla="*/ 99696 w 99692"/>
                <a:gd name="connsiteY4" fmla="*/ 49580 h 99693"/>
                <a:gd name="connsiteX5" fmla="*/ 49849 w 99692"/>
                <a:gd name="connsiteY5" fmla="*/ 5011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12"/>
                  </a:moveTo>
                  <a:cubicBezTo>
                    <a:pt x="99549" y="77641"/>
                    <a:pt x="77113" y="99839"/>
                    <a:pt x="49584" y="99692"/>
                  </a:cubicBezTo>
                  <a:cubicBezTo>
                    <a:pt x="22055" y="99545"/>
                    <a:pt x="-143" y="77109"/>
                    <a:pt x="4" y="49580"/>
                  </a:cubicBezTo>
                  <a:cubicBezTo>
                    <a:pt x="151" y="22051"/>
                    <a:pt x="22586" y="-147"/>
                    <a:pt x="50116" y="0"/>
                  </a:cubicBezTo>
                  <a:cubicBezTo>
                    <a:pt x="77437" y="145"/>
                    <a:pt x="99550" y="22258"/>
                    <a:pt x="99696" y="49580"/>
                  </a:cubicBezTo>
                  <a:lnTo>
                    <a:pt x="49849" y="5011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5" name="Serbest Form: Şekil 114">
              <a:extLst>
                <a:ext uri="{FF2B5EF4-FFF2-40B4-BE49-F238E27FC236}">
                  <a16:creationId xmlns:a16="http://schemas.microsoft.com/office/drawing/2014/main" id="{1160DF6A-5747-A466-1575-3439E7C2BA12}"/>
                </a:ext>
              </a:extLst>
            </p:cNvPr>
            <p:cNvSpPr/>
            <p:nvPr/>
          </p:nvSpPr>
          <p:spPr>
            <a:xfrm>
              <a:off x="1494153" y="515012"/>
              <a:ext cx="598161" cy="498467"/>
            </a:xfrm>
            <a:custGeom>
              <a:avLst/>
              <a:gdLst>
                <a:gd name="connsiteX0" fmla="*/ 0 w 598161"/>
                <a:gd name="connsiteY0" fmla="*/ 0 h 498467"/>
                <a:gd name="connsiteX1" fmla="*/ 0 w 598161"/>
                <a:gd name="connsiteY1" fmla="*/ 99694 h 498467"/>
                <a:gd name="connsiteX2" fmla="*/ 0 w 598161"/>
                <a:gd name="connsiteY2" fmla="*/ 232618 h 498467"/>
                <a:gd name="connsiteX3" fmla="*/ 0 w 598161"/>
                <a:gd name="connsiteY3" fmla="*/ 432005 h 498467"/>
                <a:gd name="connsiteX4" fmla="*/ 66462 w 598161"/>
                <a:gd name="connsiteY4" fmla="*/ 498468 h 498467"/>
                <a:gd name="connsiteX5" fmla="*/ 531699 w 598161"/>
                <a:gd name="connsiteY5" fmla="*/ 498468 h 498467"/>
                <a:gd name="connsiteX6" fmla="*/ 598161 w 598161"/>
                <a:gd name="connsiteY6" fmla="*/ 432005 h 498467"/>
                <a:gd name="connsiteX7" fmla="*/ 598161 w 598161"/>
                <a:gd name="connsiteY7" fmla="*/ 232618 h 498467"/>
                <a:gd name="connsiteX8" fmla="*/ 598161 w 598161"/>
                <a:gd name="connsiteY8" fmla="*/ 99694 h 498467"/>
                <a:gd name="connsiteX9" fmla="*/ 598161 w 598161"/>
                <a:gd name="connsiteY9" fmla="*/ 0 h 498467"/>
                <a:gd name="connsiteX10" fmla="*/ 0 w 598161"/>
                <a:gd name="connsiteY10" fmla="*/ 0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0"/>
                  </a:moveTo>
                  <a:lnTo>
                    <a:pt x="0" y="99694"/>
                  </a:lnTo>
                  <a:lnTo>
                    <a:pt x="0" y="232618"/>
                  </a:lnTo>
                  <a:lnTo>
                    <a:pt x="0" y="432005"/>
                  </a:lnTo>
                  <a:cubicBezTo>
                    <a:pt x="0" y="468726"/>
                    <a:pt x="29755" y="498468"/>
                    <a:pt x="66462" y="498468"/>
                  </a:cubicBezTo>
                  <a:lnTo>
                    <a:pt x="531699" y="498468"/>
                  </a:lnTo>
                  <a:cubicBezTo>
                    <a:pt x="568419" y="498468"/>
                    <a:pt x="598161" y="468726"/>
                    <a:pt x="598161" y="432005"/>
                  </a:cubicBezTo>
                  <a:lnTo>
                    <a:pt x="598161" y="232618"/>
                  </a:ln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6" name="Serbest Form: Şekil 115">
              <a:extLst>
                <a:ext uri="{FF2B5EF4-FFF2-40B4-BE49-F238E27FC236}">
                  <a16:creationId xmlns:a16="http://schemas.microsoft.com/office/drawing/2014/main" id="{F4923307-4989-A1D2-0A00-06C2CC991693}"/>
                </a:ext>
              </a:extLst>
            </p:cNvPr>
            <p:cNvSpPr/>
            <p:nvPr/>
          </p:nvSpPr>
          <p:spPr>
            <a:xfrm>
              <a:off x="1494153" y="515012"/>
              <a:ext cx="598161" cy="465236"/>
            </a:xfrm>
            <a:custGeom>
              <a:avLst/>
              <a:gdLst>
                <a:gd name="connsiteX0" fmla="*/ 0 w 598161"/>
                <a:gd name="connsiteY0" fmla="*/ 0 h 465236"/>
                <a:gd name="connsiteX1" fmla="*/ 0 w 598161"/>
                <a:gd name="connsiteY1" fmla="*/ 66462 h 465236"/>
                <a:gd name="connsiteX2" fmla="*/ 0 w 598161"/>
                <a:gd name="connsiteY2" fmla="*/ 199387 h 465236"/>
                <a:gd name="connsiteX3" fmla="*/ 0 w 598161"/>
                <a:gd name="connsiteY3" fmla="*/ 398774 h 465236"/>
                <a:gd name="connsiteX4" fmla="*/ 66462 w 598161"/>
                <a:gd name="connsiteY4" fmla="*/ 465236 h 465236"/>
                <a:gd name="connsiteX5" fmla="*/ 531699 w 598161"/>
                <a:gd name="connsiteY5" fmla="*/ 465236 h 465236"/>
                <a:gd name="connsiteX6" fmla="*/ 598161 w 598161"/>
                <a:gd name="connsiteY6" fmla="*/ 398774 h 465236"/>
                <a:gd name="connsiteX7" fmla="*/ 598161 w 598161"/>
                <a:gd name="connsiteY7" fmla="*/ 199387 h 465236"/>
                <a:gd name="connsiteX8" fmla="*/ 598161 w 598161"/>
                <a:gd name="connsiteY8" fmla="*/ 66462 h 465236"/>
                <a:gd name="connsiteX9" fmla="*/ 598161 w 598161"/>
                <a:gd name="connsiteY9" fmla="*/ 0 h 465236"/>
                <a:gd name="connsiteX10" fmla="*/ 0 w 598161"/>
                <a:gd name="connsiteY10" fmla="*/ 0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0"/>
                  </a:moveTo>
                  <a:lnTo>
                    <a:pt x="0" y="66462"/>
                  </a:lnTo>
                  <a:lnTo>
                    <a:pt x="0" y="199387"/>
                  </a:lnTo>
                  <a:lnTo>
                    <a:pt x="0" y="398774"/>
                  </a:lnTo>
                  <a:cubicBezTo>
                    <a:pt x="0" y="435494"/>
                    <a:pt x="29755" y="465236"/>
                    <a:pt x="66462" y="465236"/>
                  </a:cubicBezTo>
                  <a:lnTo>
                    <a:pt x="531699" y="465236"/>
                  </a:lnTo>
                  <a:cubicBezTo>
                    <a:pt x="568419" y="465236"/>
                    <a:pt x="598161" y="435494"/>
                    <a:pt x="598161" y="398774"/>
                  </a:cubicBezTo>
                  <a:lnTo>
                    <a:pt x="598161" y="199387"/>
                  </a:lnTo>
                  <a:lnTo>
                    <a:pt x="598161" y="66462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7" name="Serbest Form: Şekil 116">
              <a:extLst>
                <a:ext uri="{FF2B5EF4-FFF2-40B4-BE49-F238E27FC236}">
                  <a16:creationId xmlns:a16="http://schemas.microsoft.com/office/drawing/2014/main" id="{C1FBC818-1609-A0D5-B3D3-ECD88AB959F8}"/>
                </a:ext>
              </a:extLst>
            </p:cNvPr>
            <p:cNvSpPr/>
            <p:nvPr/>
          </p:nvSpPr>
          <p:spPr>
            <a:xfrm>
              <a:off x="1494153" y="515012"/>
              <a:ext cx="598161" cy="365542"/>
            </a:xfrm>
            <a:custGeom>
              <a:avLst/>
              <a:gdLst>
                <a:gd name="connsiteX0" fmla="*/ 0 w 598161"/>
                <a:gd name="connsiteY0" fmla="*/ 0 h 365542"/>
                <a:gd name="connsiteX1" fmla="*/ 0 w 598161"/>
                <a:gd name="connsiteY1" fmla="*/ 99694 h 365542"/>
                <a:gd name="connsiteX2" fmla="*/ 0 w 598161"/>
                <a:gd name="connsiteY2" fmla="*/ 299081 h 365542"/>
                <a:gd name="connsiteX3" fmla="*/ 66462 w 598161"/>
                <a:gd name="connsiteY3" fmla="*/ 365543 h 365542"/>
                <a:gd name="connsiteX4" fmla="*/ 531699 w 598161"/>
                <a:gd name="connsiteY4" fmla="*/ 365543 h 365542"/>
                <a:gd name="connsiteX5" fmla="*/ 598161 w 598161"/>
                <a:gd name="connsiteY5" fmla="*/ 299081 h 365542"/>
                <a:gd name="connsiteX6" fmla="*/ 598161 w 598161"/>
                <a:gd name="connsiteY6" fmla="*/ 99694 h 365542"/>
                <a:gd name="connsiteX7" fmla="*/ 598161 w 598161"/>
                <a:gd name="connsiteY7" fmla="*/ 0 h 365542"/>
                <a:gd name="connsiteX8" fmla="*/ 0 w 598161"/>
                <a:gd name="connsiteY8" fmla="*/ 0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0"/>
                  </a:moveTo>
                  <a:lnTo>
                    <a:pt x="0" y="99694"/>
                  </a:lnTo>
                  <a:lnTo>
                    <a:pt x="0" y="299081"/>
                  </a:lnTo>
                  <a:cubicBezTo>
                    <a:pt x="0" y="335801"/>
                    <a:pt x="29755" y="365543"/>
                    <a:pt x="66462" y="365543"/>
                  </a:cubicBezTo>
                  <a:lnTo>
                    <a:pt x="531699" y="365543"/>
                  </a:lnTo>
                  <a:cubicBezTo>
                    <a:pt x="568419" y="365543"/>
                    <a:pt x="598161" y="335801"/>
                    <a:pt x="598161" y="299081"/>
                  </a:cubicBez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8" name="Serbest Form: Şekil 117">
              <a:extLst>
                <a:ext uri="{FF2B5EF4-FFF2-40B4-BE49-F238E27FC236}">
                  <a16:creationId xmlns:a16="http://schemas.microsoft.com/office/drawing/2014/main" id="{311AF973-A0E3-B02B-CE09-740EFEC1B77B}"/>
                </a:ext>
              </a:extLst>
            </p:cNvPr>
            <p:cNvSpPr/>
            <p:nvPr/>
          </p:nvSpPr>
          <p:spPr>
            <a:xfrm>
              <a:off x="1959390" y="714133"/>
              <a:ext cx="99692" cy="99693"/>
            </a:xfrm>
            <a:custGeom>
              <a:avLst/>
              <a:gdLst>
                <a:gd name="connsiteX0" fmla="*/ 99696 w 99692"/>
                <a:gd name="connsiteY0" fmla="*/ 50107 h 99693"/>
                <a:gd name="connsiteX1" fmla="*/ 49584 w 99692"/>
                <a:gd name="connsiteY1" fmla="*/ 99687 h 99693"/>
                <a:gd name="connsiteX2" fmla="*/ 4 w 99692"/>
                <a:gd name="connsiteY2" fmla="*/ 49575 h 99693"/>
                <a:gd name="connsiteX3" fmla="*/ 50116 w 99692"/>
                <a:gd name="connsiteY3" fmla="*/ -5 h 99693"/>
                <a:gd name="connsiteX4" fmla="*/ 99696 w 99692"/>
                <a:gd name="connsiteY4" fmla="*/ 49575 h 99693"/>
                <a:gd name="connsiteX5" fmla="*/ 49849 w 99692"/>
                <a:gd name="connsiteY5" fmla="*/ 50107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7"/>
                  </a:moveTo>
                  <a:cubicBezTo>
                    <a:pt x="99549" y="77636"/>
                    <a:pt x="77113" y="99834"/>
                    <a:pt x="49584" y="99687"/>
                  </a:cubicBezTo>
                  <a:cubicBezTo>
                    <a:pt x="22055" y="99540"/>
                    <a:pt x="-143" y="77104"/>
                    <a:pt x="4" y="49575"/>
                  </a:cubicBezTo>
                  <a:cubicBezTo>
                    <a:pt x="151" y="22046"/>
                    <a:pt x="22586" y="-152"/>
                    <a:pt x="50116" y="-5"/>
                  </a:cubicBezTo>
                  <a:cubicBezTo>
                    <a:pt x="77437" y="140"/>
                    <a:pt x="99550" y="22253"/>
                    <a:pt x="99696" y="49575"/>
                  </a:cubicBezTo>
                  <a:lnTo>
                    <a:pt x="49849" y="50107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9" name="Serbest Form: Şekil 118">
              <a:extLst>
                <a:ext uri="{FF2B5EF4-FFF2-40B4-BE49-F238E27FC236}">
                  <a16:creationId xmlns:a16="http://schemas.microsoft.com/office/drawing/2014/main" id="{61FB2ECA-2581-EE66-6FC1-E1DCBEF3455C}"/>
                </a:ext>
              </a:extLst>
            </p:cNvPr>
            <p:cNvSpPr/>
            <p:nvPr/>
          </p:nvSpPr>
          <p:spPr>
            <a:xfrm>
              <a:off x="1494153" y="348857"/>
              <a:ext cx="598161" cy="498467"/>
            </a:xfrm>
            <a:custGeom>
              <a:avLst/>
              <a:gdLst>
                <a:gd name="connsiteX0" fmla="*/ 0 w 598161"/>
                <a:gd name="connsiteY0" fmla="*/ -1028 h 498467"/>
                <a:gd name="connsiteX1" fmla="*/ 0 w 598161"/>
                <a:gd name="connsiteY1" fmla="*/ 98665 h 498467"/>
                <a:gd name="connsiteX2" fmla="*/ 0 w 598161"/>
                <a:gd name="connsiteY2" fmla="*/ 231590 h 498467"/>
                <a:gd name="connsiteX3" fmla="*/ 0 w 598161"/>
                <a:gd name="connsiteY3" fmla="*/ 430977 h 498467"/>
                <a:gd name="connsiteX4" fmla="*/ 66462 w 598161"/>
                <a:gd name="connsiteY4" fmla="*/ 497439 h 498467"/>
                <a:gd name="connsiteX5" fmla="*/ 531699 w 598161"/>
                <a:gd name="connsiteY5" fmla="*/ 497439 h 498467"/>
                <a:gd name="connsiteX6" fmla="*/ 598161 w 598161"/>
                <a:gd name="connsiteY6" fmla="*/ 430977 h 498467"/>
                <a:gd name="connsiteX7" fmla="*/ 598161 w 598161"/>
                <a:gd name="connsiteY7" fmla="*/ 231590 h 498467"/>
                <a:gd name="connsiteX8" fmla="*/ 598161 w 598161"/>
                <a:gd name="connsiteY8" fmla="*/ 98665 h 498467"/>
                <a:gd name="connsiteX9" fmla="*/ 598161 w 598161"/>
                <a:gd name="connsiteY9" fmla="*/ -1028 h 498467"/>
                <a:gd name="connsiteX10" fmla="*/ 0 w 598161"/>
                <a:gd name="connsiteY10" fmla="*/ -1028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-1028"/>
                  </a:moveTo>
                  <a:lnTo>
                    <a:pt x="0" y="98665"/>
                  </a:lnTo>
                  <a:lnTo>
                    <a:pt x="0" y="231590"/>
                  </a:lnTo>
                  <a:lnTo>
                    <a:pt x="0" y="430977"/>
                  </a:lnTo>
                  <a:cubicBezTo>
                    <a:pt x="0" y="467530"/>
                    <a:pt x="29755" y="497439"/>
                    <a:pt x="66462" y="497439"/>
                  </a:cubicBezTo>
                  <a:lnTo>
                    <a:pt x="531699" y="497439"/>
                  </a:lnTo>
                  <a:cubicBezTo>
                    <a:pt x="568419" y="497439"/>
                    <a:pt x="598161" y="467530"/>
                    <a:pt x="598161" y="430977"/>
                  </a:cubicBezTo>
                  <a:lnTo>
                    <a:pt x="598161" y="231590"/>
                  </a:ln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0" name="Serbest Form: Şekil 119">
              <a:extLst>
                <a:ext uri="{FF2B5EF4-FFF2-40B4-BE49-F238E27FC236}">
                  <a16:creationId xmlns:a16="http://schemas.microsoft.com/office/drawing/2014/main" id="{E16FD43E-0FE4-D211-3136-E6B6E0BA97B2}"/>
                </a:ext>
              </a:extLst>
            </p:cNvPr>
            <p:cNvSpPr/>
            <p:nvPr/>
          </p:nvSpPr>
          <p:spPr>
            <a:xfrm>
              <a:off x="1494153" y="348857"/>
              <a:ext cx="598161" cy="465236"/>
            </a:xfrm>
            <a:custGeom>
              <a:avLst/>
              <a:gdLst>
                <a:gd name="connsiteX0" fmla="*/ 0 w 598161"/>
                <a:gd name="connsiteY0" fmla="*/ -1028 h 465236"/>
                <a:gd name="connsiteX1" fmla="*/ 0 w 598161"/>
                <a:gd name="connsiteY1" fmla="*/ 65434 h 465236"/>
                <a:gd name="connsiteX2" fmla="*/ 0 w 598161"/>
                <a:gd name="connsiteY2" fmla="*/ 198359 h 465236"/>
                <a:gd name="connsiteX3" fmla="*/ 0 w 598161"/>
                <a:gd name="connsiteY3" fmla="*/ 397746 h 465236"/>
                <a:gd name="connsiteX4" fmla="*/ 66462 w 598161"/>
                <a:gd name="connsiteY4" fmla="*/ 464208 h 465236"/>
                <a:gd name="connsiteX5" fmla="*/ 531699 w 598161"/>
                <a:gd name="connsiteY5" fmla="*/ 464208 h 465236"/>
                <a:gd name="connsiteX6" fmla="*/ 598161 w 598161"/>
                <a:gd name="connsiteY6" fmla="*/ 397746 h 465236"/>
                <a:gd name="connsiteX7" fmla="*/ 598161 w 598161"/>
                <a:gd name="connsiteY7" fmla="*/ 198359 h 465236"/>
                <a:gd name="connsiteX8" fmla="*/ 598161 w 598161"/>
                <a:gd name="connsiteY8" fmla="*/ 65434 h 465236"/>
                <a:gd name="connsiteX9" fmla="*/ 598161 w 598161"/>
                <a:gd name="connsiteY9" fmla="*/ -1028 h 465236"/>
                <a:gd name="connsiteX10" fmla="*/ 0 w 598161"/>
                <a:gd name="connsiteY10" fmla="*/ -1028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-1028"/>
                  </a:moveTo>
                  <a:lnTo>
                    <a:pt x="0" y="65434"/>
                  </a:lnTo>
                  <a:lnTo>
                    <a:pt x="0" y="198359"/>
                  </a:lnTo>
                  <a:lnTo>
                    <a:pt x="0" y="397746"/>
                  </a:lnTo>
                  <a:cubicBezTo>
                    <a:pt x="0" y="434299"/>
                    <a:pt x="29755" y="464208"/>
                    <a:pt x="66462" y="464208"/>
                  </a:cubicBezTo>
                  <a:lnTo>
                    <a:pt x="531699" y="464208"/>
                  </a:lnTo>
                  <a:cubicBezTo>
                    <a:pt x="568419" y="464208"/>
                    <a:pt x="598161" y="434299"/>
                    <a:pt x="598161" y="397746"/>
                  </a:cubicBezTo>
                  <a:lnTo>
                    <a:pt x="598161" y="198359"/>
                  </a:lnTo>
                  <a:lnTo>
                    <a:pt x="598161" y="65434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1" name="Serbest Form: Şekil 120">
              <a:extLst>
                <a:ext uri="{FF2B5EF4-FFF2-40B4-BE49-F238E27FC236}">
                  <a16:creationId xmlns:a16="http://schemas.microsoft.com/office/drawing/2014/main" id="{798C36D8-0CD8-B6C4-81C5-7AC5210BA902}"/>
                </a:ext>
              </a:extLst>
            </p:cNvPr>
            <p:cNvSpPr/>
            <p:nvPr/>
          </p:nvSpPr>
          <p:spPr>
            <a:xfrm>
              <a:off x="1494153" y="348857"/>
              <a:ext cx="598161" cy="365542"/>
            </a:xfrm>
            <a:custGeom>
              <a:avLst/>
              <a:gdLst>
                <a:gd name="connsiteX0" fmla="*/ 0 w 598161"/>
                <a:gd name="connsiteY0" fmla="*/ -1028 h 365542"/>
                <a:gd name="connsiteX1" fmla="*/ 0 w 598161"/>
                <a:gd name="connsiteY1" fmla="*/ 98665 h 365542"/>
                <a:gd name="connsiteX2" fmla="*/ 0 w 598161"/>
                <a:gd name="connsiteY2" fmla="*/ 298052 h 365542"/>
                <a:gd name="connsiteX3" fmla="*/ 66462 w 598161"/>
                <a:gd name="connsiteY3" fmla="*/ 364514 h 365542"/>
                <a:gd name="connsiteX4" fmla="*/ 531699 w 598161"/>
                <a:gd name="connsiteY4" fmla="*/ 364514 h 365542"/>
                <a:gd name="connsiteX5" fmla="*/ 598161 w 598161"/>
                <a:gd name="connsiteY5" fmla="*/ 298052 h 365542"/>
                <a:gd name="connsiteX6" fmla="*/ 598161 w 598161"/>
                <a:gd name="connsiteY6" fmla="*/ 98665 h 365542"/>
                <a:gd name="connsiteX7" fmla="*/ 598161 w 598161"/>
                <a:gd name="connsiteY7" fmla="*/ -1028 h 365542"/>
                <a:gd name="connsiteX8" fmla="*/ 0 w 598161"/>
                <a:gd name="connsiteY8" fmla="*/ -1028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-1028"/>
                  </a:moveTo>
                  <a:lnTo>
                    <a:pt x="0" y="98665"/>
                  </a:lnTo>
                  <a:lnTo>
                    <a:pt x="0" y="298052"/>
                  </a:lnTo>
                  <a:cubicBezTo>
                    <a:pt x="0" y="334606"/>
                    <a:pt x="29755" y="364514"/>
                    <a:pt x="66462" y="364514"/>
                  </a:cubicBezTo>
                  <a:lnTo>
                    <a:pt x="531699" y="364514"/>
                  </a:lnTo>
                  <a:cubicBezTo>
                    <a:pt x="568419" y="364514"/>
                    <a:pt x="598161" y="334606"/>
                    <a:pt x="598161" y="298052"/>
                  </a:cubicBez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2" name="Serbest Form: Şekil 121">
              <a:extLst>
                <a:ext uri="{FF2B5EF4-FFF2-40B4-BE49-F238E27FC236}">
                  <a16:creationId xmlns:a16="http://schemas.microsoft.com/office/drawing/2014/main" id="{5AA45110-95B4-BC9D-1B2B-822E6B365FCC}"/>
                </a:ext>
              </a:extLst>
            </p:cNvPr>
            <p:cNvSpPr/>
            <p:nvPr/>
          </p:nvSpPr>
          <p:spPr>
            <a:xfrm>
              <a:off x="1959390" y="547977"/>
              <a:ext cx="99692" cy="99693"/>
            </a:xfrm>
            <a:custGeom>
              <a:avLst/>
              <a:gdLst>
                <a:gd name="connsiteX0" fmla="*/ 99696 w 99692"/>
                <a:gd name="connsiteY0" fmla="*/ 50102 h 99693"/>
                <a:gd name="connsiteX1" fmla="*/ 49584 w 99692"/>
                <a:gd name="connsiteY1" fmla="*/ 99682 h 99693"/>
                <a:gd name="connsiteX2" fmla="*/ 4 w 99692"/>
                <a:gd name="connsiteY2" fmla="*/ 49570 h 99693"/>
                <a:gd name="connsiteX3" fmla="*/ 50116 w 99692"/>
                <a:gd name="connsiteY3" fmla="*/ -10 h 99693"/>
                <a:gd name="connsiteX4" fmla="*/ 99696 w 99692"/>
                <a:gd name="connsiteY4" fmla="*/ 49570 h 99693"/>
                <a:gd name="connsiteX5" fmla="*/ 49849 w 99692"/>
                <a:gd name="connsiteY5" fmla="*/ 5010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2"/>
                  </a:moveTo>
                  <a:cubicBezTo>
                    <a:pt x="99549" y="77631"/>
                    <a:pt x="77113" y="99829"/>
                    <a:pt x="49584" y="99682"/>
                  </a:cubicBezTo>
                  <a:cubicBezTo>
                    <a:pt x="22055" y="99535"/>
                    <a:pt x="-143" y="77099"/>
                    <a:pt x="4" y="49570"/>
                  </a:cubicBezTo>
                  <a:cubicBezTo>
                    <a:pt x="151" y="22041"/>
                    <a:pt x="22586" y="-157"/>
                    <a:pt x="50116" y="-10"/>
                  </a:cubicBezTo>
                  <a:cubicBezTo>
                    <a:pt x="77437" y="135"/>
                    <a:pt x="99550" y="22248"/>
                    <a:pt x="99696" y="49570"/>
                  </a:cubicBezTo>
                  <a:lnTo>
                    <a:pt x="49849" y="5010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3" name="Serbest Form: Şekil 122">
              <a:extLst>
                <a:ext uri="{FF2B5EF4-FFF2-40B4-BE49-F238E27FC236}">
                  <a16:creationId xmlns:a16="http://schemas.microsoft.com/office/drawing/2014/main" id="{503199B5-D6B8-41C1-4EC5-9480937BE66E}"/>
                </a:ext>
              </a:extLst>
            </p:cNvPr>
            <p:cNvSpPr/>
            <p:nvPr/>
          </p:nvSpPr>
          <p:spPr>
            <a:xfrm>
              <a:off x="1494153" y="382087"/>
              <a:ext cx="598161" cy="299080"/>
            </a:xfrm>
            <a:custGeom>
              <a:avLst/>
              <a:gdLst>
                <a:gd name="connsiteX0" fmla="*/ 0 w 598161"/>
                <a:gd name="connsiteY0" fmla="*/ 0 h 299080"/>
                <a:gd name="connsiteX1" fmla="*/ 0 w 598161"/>
                <a:gd name="connsiteY1" fmla="*/ 33231 h 299080"/>
                <a:gd name="connsiteX2" fmla="*/ 0 w 598161"/>
                <a:gd name="connsiteY2" fmla="*/ 232618 h 299080"/>
                <a:gd name="connsiteX3" fmla="*/ 66462 w 598161"/>
                <a:gd name="connsiteY3" fmla="*/ 299081 h 299080"/>
                <a:gd name="connsiteX4" fmla="*/ 531699 w 598161"/>
                <a:gd name="connsiteY4" fmla="*/ 299081 h 299080"/>
                <a:gd name="connsiteX5" fmla="*/ 598161 w 598161"/>
                <a:gd name="connsiteY5" fmla="*/ 232618 h 299080"/>
                <a:gd name="connsiteX6" fmla="*/ 598161 w 598161"/>
                <a:gd name="connsiteY6" fmla="*/ 33231 h 299080"/>
                <a:gd name="connsiteX7" fmla="*/ 598161 w 598161"/>
                <a:gd name="connsiteY7" fmla="*/ 0 h 299080"/>
                <a:gd name="connsiteX8" fmla="*/ 0 w 598161"/>
                <a:gd name="connsiteY8" fmla="*/ 0 h 29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299080">
                  <a:moveTo>
                    <a:pt x="0" y="0"/>
                  </a:moveTo>
                  <a:lnTo>
                    <a:pt x="0" y="33231"/>
                  </a:lnTo>
                  <a:lnTo>
                    <a:pt x="0" y="232618"/>
                  </a:lnTo>
                  <a:cubicBezTo>
                    <a:pt x="0" y="269339"/>
                    <a:pt x="29755" y="299081"/>
                    <a:pt x="66462" y="299081"/>
                  </a:cubicBezTo>
                  <a:lnTo>
                    <a:pt x="531699" y="299081"/>
                  </a:lnTo>
                  <a:cubicBezTo>
                    <a:pt x="568419" y="299081"/>
                    <a:pt x="598161" y="269339"/>
                    <a:pt x="598161" y="232618"/>
                  </a:cubicBezTo>
                  <a:lnTo>
                    <a:pt x="598161" y="33231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4" name="Serbest Form: Şekil 123">
              <a:extLst>
                <a:ext uri="{FF2B5EF4-FFF2-40B4-BE49-F238E27FC236}">
                  <a16:creationId xmlns:a16="http://schemas.microsoft.com/office/drawing/2014/main" id="{67C2EF1C-44AB-3511-E939-D643DD5214C4}"/>
                </a:ext>
              </a:extLst>
            </p:cNvPr>
            <p:cNvSpPr/>
            <p:nvPr/>
          </p:nvSpPr>
          <p:spPr>
            <a:xfrm>
              <a:off x="1494153" y="382087"/>
              <a:ext cx="598161" cy="265849"/>
            </a:xfrm>
            <a:custGeom>
              <a:avLst/>
              <a:gdLst>
                <a:gd name="connsiteX0" fmla="*/ 0 w 598161"/>
                <a:gd name="connsiteY0" fmla="*/ 0 h 265849"/>
                <a:gd name="connsiteX1" fmla="*/ 0 w 598161"/>
                <a:gd name="connsiteY1" fmla="*/ 199387 h 265849"/>
                <a:gd name="connsiteX2" fmla="*/ 66462 w 598161"/>
                <a:gd name="connsiteY2" fmla="*/ 265849 h 265849"/>
                <a:gd name="connsiteX3" fmla="*/ 531699 w 598161"/>
                <a:gd name="connsiteY3" fmla="*/ 265849 h 265849"/>
                <a:gd name="connsiteX4" fmla="*/ 598161 w 598161"/>
                <a:gd name="connsiteY4" fmla="*/ 199387 h 265849"/>
                <a:gd name="connsiteX5" fmla="*/ 598161 w 598161"/>
                <a:gd name="connsiteY5" fmla="*/ 0 h 265849"/>
                <a:gd name="connsiteX6" fmla="*/ 0 w 598161"/>
                <a:gd name="connsiteY6" fmla="*/ 0 h 26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265849">
                  <a:moveTo>
                    <a:pt x="0" y="0"/>
                  </a:moveTo>
                  <a:lnTo>
                    <a:pt x="0" y="199387"/>
                  </a:lnTo>
                  <a:cubicBezTo>
                    <a:pt x="0" y="236107"/>
                    <a:pt x="29755" y="265849"/>
                    <a:pt x="66462" y="265849"/>
                  </a:cubicBezTo>
                  <a:lnTo>
                    <a:pt x="531699" y="265849"/>
                  </a:lnTo>
                  <a:cubicBezTo>
                    <a:pt x="568419" y="265849"/>
                    <a:pt x="598161" y="236107"/>
                    <a:pt x="598161" y="199387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5" name="Serbest Form: Şekil 124">
              <a:extLst>
                <a:ext uri="{FF2B5EF4-FFF2-40B4-BE49-F238E27FC236}">
                  <a16:creationId xmlns:a16="http://schemas.microsoft.com/office/drawing/2014/main" id="{A5D91DD5-CDCA-13F0-C1C6-136745AAEB8D}"/>
                </a:ext>
              </a:extLst>
            </p:cNvPr>
            <p:cNvSpPr/>
            <p:nvPr/>
          </p:nvSpPr>
          <p:spPr>
            <a:xfrm>
              <a:off x="1494153" y="382087"/>
              <a:ext cx="598161" cy="166155"/>
            </a:xfrm>
            <a:custGeom>
              <a:avLst/>
              <a:gdLst>
                <a:gd name="connsiteX0" fmla="*/ 0 w 598161"/>
                <a:gd name="connsiteY0" fmla="*/ 0 h 166155"/>
                <a:gd name="connsiteX1" fmla="*/ 0 w 598161"/>
                <a:gd name="connsiteY1" fmla="*/ 99694 h 166155"/>
                <a:gd name="connsiteX2" fmla="*/ 66462 w 598161"/>
                <a:gd name="connsiteY2" fmla="*/ 166156 h 166155"/>
                <a:gd name="connsiteX3" fmla="*/ 531699 w 598161"/>
                <a:gd name="connsiteY3" fmla="*/ 166156 h 166155"/>
                <a:gd name="connsiteX4" fmla="*/ 598161 w 598161"/>
                <a:gd name="connsiteY4" fmla="*/ 99694 h 166155"/>
                <a:gd name="connsiteX5" fmla="*/ 598161 w 598161"/>
                <a:gd name="connsiteY5" fmla="*/ 0 h 166155"/>
                <a:gd name="connsiteX6" fmla="*/ 0 w 598161"/>
                <a:gd name="connsiteY6" fmla="*/ 0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0" y="0"/>
                  </a:moveTo>
                  <a:lnTo>
                    <a:pt x="0" y="99694"/>
                  </a:lnTo>
                  <a:cubicBezTo>
                    <a:pt x="0" y="136401"/>
                    <a:pt x="29755" y="166156"/>
                    <a:pt x="66462" y="166156"/>
                  </a:cubicBezTo>
                  <a:lnTo>
                    <a:pt x="531699" y="166156"/>
                  </a:lnTo>
                  <a:cubicBezTo>
                    <a:pt x="568419" y="166156"/>
                    <a:pt x="598161" y="136401"/>
                    <a:pt x="598161" y="99694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6" name="Serbest Form: Şekil 125">
              <a:extLst>
                <a:ext uri="{FF2B5EF4-FFF2-40B4-BE49-F238E27FC236}">
                  <a16:creationId xmlns:a16="http://schemas.microsoft.com/office/drawing/2014/main" id="{14F5EBF9-74B9-0633-CA29-140A3BB5A74D}"/>
                </a:ext>
              </a:extLst>
            </p:cNvPr>
            <p:cNvSpPr/>
            <p:nvPr/>
          </p:nvSpPr>
          <p:spPr>
            <a:xfrm>
              <a:off x="1494153" y="282394"/>
              <a:ext cx="598161" cy="166155"/>
            </a:xfrm>
            <a:custGeom>
              <a:avLst/>
              <a:gdLst>
                <a:gd name="connsiteX0" fmla="*/ 598161 w 598161"/>
                <a:gd name="connsiteY0" fmla="*/ 165127 h 166155"/>
                <a:gd name="connsiteX1" fmla="*/ 598161 w 598161"/>
                <a:gd name="connsiteY1" fmla="*/ 65434 h 166155"/>
                <a:gd name="connsiteX2" fmla="*/ 531699 w 598161"/>
                <a:gd name="connsiteY2" fmla="*/ -1028 h 166155"/>
                <a:gd name="connsiteX3" fmla="*/ 66462 w 598161"/>
                <a:gd name="connsiteY3" fmla="*/ -1028 h 166155"/>
                <a:gd name="connsiteX4" fmla="*/ 0 w 598161"/>
                <a:gd name="connsiteY4" fmla="*/ 65434 h 166155"/>
                <a:gd name="connsiteX5" fmla="*/ 0 w 598161"/>
                <a:gd name="connsiteY5" fmla="*/ 165127 h 166155"/>
                <a:gd name="connsiteX6" fmla="*/ 598161 w 598161"/>
                <a:gd name="connsiteY6" fmla="*/ 165127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598161" y="165127"/>
                  </a:moveTo>
                  <a:lnTo>
                    <a:pt x="598161" y="65434"/>
                  </a:lnTo>
                  <a:cubicBezTo>
                    <a:pt x="598161" y="28880"/>
                    <a:pt x="568419" y="-1028"/>
                    <a:pt x="531699" y="-1028"/>
                  </a:cubicBezTo>
                  <a:lnTo>
                    <a:pt x="66462" y="-1028"/>
                  </a:lnTo>
                  <a:cubicBezTo>
                    <a:pt x="29755" y="-1028"/>
                    <a:pt x="0" y="28880"/>
                    <a:pt x="0" y="65434"/>
                  </a:cubicBezTo>
                  <a:lnTo>
                    <a:pt x="0" y="165127"/>
                  </a:lnTo>
                  <a:lnTo>
                    <a:pt x="598161" y="165127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</p:grpSp>
      <p:grpSp>
        <p:nvGrpSpPr>
          <p:cNvPr id="127" name="Grafik 27">
            <a:extLst>
              <a:ext uri="{FF2B5EF4-FFF2-40B4-BE49-F238E27FC236}">
                <a16:creationId xmlns:a16="http://schemas.microsoft.com/office/drawing/2014/main" id="{409BC6D6-5608-E3A4-3225-4B6C63C85831}"/>
              </a:ext>
            </a:extLst>
          </p:cNvPr>
          <p:cNvGrpSpPr/>
          <p:nvPr/>
        </p:nvGrpSpPr>
        <p:grpSpPr>
          <a:xfrm>
            <a:off x="10882541" y="4597578"/>
            <a:ext cx="950265" cy="1076881"/>
            <a:chOff x="1494153" y="282394"/>
            <a:chExt cx="598161" cy="731085"/>
          </a:xfrm>
        </p:grpSpPr>
        <p:sp>
          <p:nvSpPr>
            <p:cNvPr id="128" name="Serbest Form: Şekil 127">
              <a:extLst>
                <a:ext uri="{FF2B5EF4-FFF2-40B4-BE49-F238E27FC236}">
                  <a16:creationId xmlns:a16="http://schemas.microsoft.com/office/drawing/2014/main" id="{36AC102A-249F-59CF-05DE-28CEA3192FDE}"/>
                </a:ext>
              </a:extLst>
            </p:cNvPr>
            <p:cNvSpPr/>
            <p:nvPr/>
          </p:nvSpPr>
          <p:spPr>
            <a:xfrm>
              <a:off x="1959390" y="880289"/>
              <a:ext cx="99692" cy="99693"/>
            </a:xfrm>
            <a:custGeom>
              <a:avLst/>
              <a:gdLst>
                <a:gd name="connsiteX0" fmla="*/ 99696 w 99692"/>
                <a:gd name="connsiteY0" fmla="*/ 50112 h 99693"/>
                <a:gd name="connsiteX1" fmla="*/ 49584 w 99692"/>
                <a:gd name="connsiteY1" fmla="*/ 99692 h 99693"/>
                <a:gd name="connsiteX2" fmla="*/ 4 w 99692"/>
                <a:gd name="connsiteY2" fmla="*/ 49580 h 99693"/>
                <a:gd name="connsiteX3" fmla="*/ 50116 w 99692"/>
                <a:gd name="connsiteY3" fmla="*/ 0 h 99693"/>
                <a:gd name="connsiteX4" fmla="*/ 99696 w 99692"/>
                <a:gd name="connsiteY4" fmla="*/ 49580 h 99693"/>
                <a:gd name="connsiteX5" fmla="*/ 49849 w 99692"/>
                <a:gd name="connsiteY5" fmla="*/ 5011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12"/>
                  </a:moveTo>
                  <a:cubicBezTo>
                    <a:pt x="99549" y="77641"/>
                    <a:pt x="77113" y="99839"/>
                    <a:pt x="49584" y="99692"/>
                  </a:cubicBezTo>
                  <a:cubicBezTo>
                    <a:pt x="22055" y="99545"/>
                    <a:pt x="-143" y="77109"/>
                    <a:pt x="4" y="49580"/>
                  </a:cubicBezTo>
                  <a:cubicBezTo>
                    <a:pt x="151" y="22051"/>
                    <a:pt x="22586" y="-147"/>
                    <a:pt x="50116" y="0"/>
                  </a:cubicBezTo>
                  <a:cubicBezTo>
                    <a:pt x="77437" y="145"/>
                    <a:pt x="99550" y="22258"/>
                    <a:pt x="99696" y="49580"/>
                  </a:cubicBezTo>
                  <a:lnTo>
                    <a:pt x="49849" y="5011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9" name="Serbest Form: Şekil 128">
              <a:extLst>
                <a:ext uri="{FF2B5EF4-FFF2-40B4-BE49-F238E27FC236}">
                  <a16:creationId xmlns:a16="http://schemas.microsoft.com/office/drawing/2014/main" id="{8096B5A5-7218-3324-9680-5FA429D14A31}"/>
                </a:ext>
              </a:extLst>
            </p:cNvPr>
            <p:cNvSpPr/>
            <p:nvPr/>
          </p:nvSpPr>
          <p:spPr>
            <a:xfrm>
              <a:off x="1494153" y="515012"/>
              <a:ext cx="598161" cy="498467"/>
            </a:xfrm>
            <a:custGeom>
              <a:avLst/>
              <a:gdLst>
                <a:gd name="connsiteX0" fmla="*/ 0 w 598161"/>
                <a:gd name="connsiteY0" fmla="*/ 0 h 498467"/>
                <a:gd name="connsiteX1" fmla="*/ 0 w 598161"/>
                <a:gd name="connsiteY1" fmla="*/ 99694 h 498467"/>
                <a:gd name="connsiteX2" fmla="*/ 0 w 598161"/>
                <a:gd name="connsiteY2" fmla="*/ 232618 h 498467"/>
                <a:gd name="connsiteX3" fmla="*/ 0 w 598161"/>
                <a:gd name="connsiteY3" fmla="*/ 432005 h 498467"/>
                <a:gd name="connsiteX4" fmla="*/ 66462 w 598161"/>
                <a:gd name="connsiteY4" fmla="*/ 498468 h 498467"/>
                <a:gd name="connsiteX5" fmla="*/ 531699 w 598161"/>
                <a:gd name="connsiteY5" fmla="*/ 498468 h 498467"/>
                <a:gd name="connsiteX6" fmla="*/ 598161 w 598161"/>
                <a:gd name="connsiteY6" fmla="*/ 432005 h 498467"/>
                <a:gd name="connsiteX7" fmla="*/ 598161 w 598161"/>
                <a:gd name="connsiteY7" fmla="*/ 232618 h 498467"/>
                <a:gd name="connsiteX8" fmla="*/ 598161 w 598161"/>
                <a:gd name="connsiteY8" fmla="*/ 99694 h 498467"/>
                <a:gd name="connsiteX9" fmla="*/ 598161 w 598161"/>
                <a:gd name="connsiteY9" fmla="*/ 0 h 498467"/>
                <a:gd name="connsiteX10" fmla="*/ 0 w 598161"/>
                <a:gd name="connsiteY10" fmla="*/ 0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0"/>
                  </a:moveTo>
                  <a:lnTo>
                    <a:pt x="0" y="99694"/>
                  </a:lnTo>
                  <a:lnTo>
                    <a:pt x="0" y="232618"/>
                  </a:lnTo>
                  <a:lnTo>
                    <a:pt x="0" y="432005"/>
                  </a:lnTo>
                  <a:cubicBezTo>
                    <a:pt x="0" y="468726"/>
                    <a:pt x="29755" y="498468"/>
                    <a:pt x="66462" y="498468"/>
                  </a:cubicBezTo>
                  <a:lnTo>
                    <a:pt x="531699" y="498468"/>
                  </a:lnTo>
                  <a:cubicBezTo>
                    <a:pt x="568419" y="498468"/>
                    <a:pt x="598161" y="468726"/>
                    <a:pt x="598161" y="432005"/>
                  </a:cubicBezTo>
                  <a:lnTo>
                    <a:pt x="598161" y="232618"/>
                  </a:ln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0" name="Serbest Form: Şekil 129">
              <a:extLst>
                <a:ext uri="{FF2B5EF4-FFF2-40B4-BE49-F238E27FC236}">
                  <a16:creationId xmlns:a16="http://schemas.microsoft.com/office/drawing/2014/main" id="{332D4B08-B0C5-C135-0E27-E6E76A0510FD}"/>
                </a:ext>
              </a:extLst>
            </p:cNvPr>
            <p:cNvSpPr/>
            <p:nvPr/>
          </p:nvSpPr>
          <p:spPr>
            <a:xfrm>
              <a:off x="1494153" y="515012"/>
              <a:ext cx="598161" cy="465236"/>
            </a:xfrm>
            <a:custGeom>
              <a:avLst/>
              <a:gdLst>
                <a:gd name="connsiteX0" fmla="*/ 0 w 598161"/>
                <a:gd name="connsiteY0" fmla="*/ 0 h 465236"/>
                <a:gd name="connsiteX1" fmla="*/ 0 w 598161"/>
                <a:gd name="connsiteY1" fmla="*/ 66462 h 465236"/>
                <a:gd name="connsiteX2" fmla="*/ 0 w 598161"/>
                <a:gd name="connsiteY2" fmla="*/ 199387 h 465236"/>
                <a:gd name="connsiteX3" fmla="*/ 0 w 598161"/>
                <a:gd name="connsiteY3" fmla="*/ 398774 h 465236"/>
                <a:gd name="connsiteX4" fmla="*/ 66462 w 598161"/>
                <a:gd name="connsiteY4" fmla="*/ 465236 h 465236"/>
                <a:gd name="connsiteX5" fmla="*/ 531699 w 598161"/>
                <a:gd name="connsiteY5" fmla="*/ 465236 h 465236"/>
                <a:gd name="connsiteX6" fmla="*/ 598161 w 598161"/>
                <a:gd name="connsiteY6" fmla="*/ 398774 h 465236"/>
                <a:gd name="connsiteX7" fmla="*/ 598161 w 598161"/>
                <a:gd name="connsiteY7" fmla="*/ 199387 h 465236"/>
                <a:gd name="connsiteX8" fmla="*/ 598161 w 598161"/>
                <a:gd name="connsiteY8" fmla="*/ 66462 h 465236"/>
                <a:gd name="connsiteX9" fmla="*/ 598161 w 598161"/>
                <a:gd name="connsiteY9" fmla="*/ 0 h 465236"/>
                <a:gd name="connsiteX10" fmla="*/ 0 w 598161"/>
                <a:gd name="connsiteY10" fmla="*/ 0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0"/>
                  </a:moveTo>
                  <a:lnTo>
                    <a:pt x="0" y="66462"/>
                  </a:lnTo>
                  <a:lnTo>
                    <a:pt x="0" y="199387"/>
                  </a:lnTo>
                  <a:lnTo>
                    <a:pt x="0" y="398774"/>
                  </a:lnTo>
                  <a:cubicBezTo>
                    <a:pt x="0" y="435494"/>
                    <a:pt x="29755" y="465236"/>
                    <a:pt x="66462" y="465236"/>
                  </a:cubicBezTo>
                  <a:lnTo>
                    <a:pt x="531699" y="465236"/>
                  </a:lnTo>
                  <a:cubicBezTo>
                    <a:pt x="568419" y="465236"/>
                    <a:pt x="598161" y="435494"/>
                    <a:pt x="598161" y="398774"/>
                  </a:cubicBezTo>
                  <a:lnTo>
                    <a:pt x="598161" y="199387"/>
                  </a:lnTo>
                  <a:lnTo>
                    <a:pt x="598161" y="66462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1" name="Serbest Form: Şekil 130">
              <a:extLst>
                <a:ext uri="{FF2B5EF4-FFF2-40B4-BE49-F238E27FC236}">
                  <a16:creationId xmlns:a16="http://schemas.microsoft.com/office/drawing/2014/main" id="{769534AC-856B-36A1-4371-C013BB0D875E}"/>
                </a:ext>
              </a:extLst>
            </p:cNvPr>
            <p:cNvSpPr/>
            <p:nvPr/>
          </p:nvSpPr>
          <p:spPr>
            <a:xfrm>
              <a:off x="1494153" y="515012"/>
              <a:ext cx="598161" cy="365542"/>
            </a:xfrm>
            <a:custGeom>
              <a:avLst/>
              <a:gdLst>
                <a:gd name="connsiteX0" fmla="*/ 0 w 598161"/>
                <a:gd name="connsiteY0" fmla="*/ 0 h 365542"/>
                <a:gd name="connsiteX1" fmla="*/ 0 w 598161"/>
                <a:gd name="connsiteY1" fmla="*/ 99694 h 365542"/>
                <a:gd name="connsiteX2" fmla="*/ 0 w 598161"/>
                <a:gd name="connsiteY2" fmla="*/ 299081 h 365542"/>
                <a:gd name="connsiteX3" fmla="*/ 66462 w 598161"/>
                <a:gd name="connsiteY3" fmla="*/ 365543 h 365542"/>
                <a:gd name="connsiteX4" fmla="*/ 531699 w 598161"/>
                <a:gd name="connsiteY4" fmla="*/ 365543 h 365542"/>
                <a:gd name="connsiteX5" fmla="*/ 598161 w 598161"/>
                <a:gd name="connsiteY5" fmla="*/ 299081 h 365542"/>
                <a:gd name="connsiteX6" fmla="*/ 598161 w 598161"/>
                <a:gd name="connsiteY6" fmla="*/ 99694 h 365542"/>
                <a:gd name="connsiteX7" fmla="*/ 598161 w 598161"/>
                <a:gd name="connsiteY7" fmla="*/ 0 h 365542"/>
                <a:gd name="connsiteX8" fmla="*/ 0 w 598161"/>
                <a:gd name="connsiteY8" fmla="*/ 0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0"/>
                  </a:moveTo>
                  <a:lnTo>
                    <a:pt x="0" y="99694"/>
                  </a:lnTo>
                  <a:lnTo>
                    <a:pt x="0" y="299081"/>
                  </a:lnTo>
                  <a:cubicBezTo>
                    <a:pt x="0" y="335801"/>
                    <a:pt x="29755" y="365543"/>
                    <a:pt x="66462" y="365543"/>
                  </a:cubicBezTo>
                  <a:lnTo>
                    <a:pt x="531699" y="365543"/>
                  </a:lnTo>
                  <a:cubicBezTo>
                    <a:pt x="568419" y="365543"/>
                    <a:pt x="598161" y="335801"/>
                    <a:pt x="598161" y="299081"/>
                  </a:cubicBez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2" name="Serbest Form: Şekil 131">
              <a:extLst>
                <a:ext uri="{FF2B5EF4-FFF2-40B4-BE49-F238E27FC236}">
                  <a16:creationId xmlns:a16="http://schemas.microsoft.com/office/drawing/2014/main" id="{9F657A37-ACAB-E6B0-203D-F89D508DA6E1}"/>
                </a:ext>
              </a:extLst>
            </p:cNvPr>
            <p:cNvSpPr/>
            <p:nvPr/>
          </p:nvSpPr>
          <p:spPr>
            <a:xfrm>
              <a:off x="1959390" y="714133"/>
              <a:ext cx="99692" cy="99693"/>
            </a:xfrm>
            <a:custGeom>
              <a:avLst/>
              <a:gdLst>
                <a:gd name="connsiteX0" fmla="*/ 99696 w 99692"/>
                <a:gd name="connsiteY0" fmla="*/ 50107 h 99693"/>
                <a:gd name="connsiteX1" fmla="*/ 49584 w 99692"/>
                <a:gd name="connsiteY1" fmla="*/ 99687 h 99693"/>
                <a:gd name="connsiteX2" fmla="*/ 4 w 99692"/>
                <a:gd name="connsiteY2" fmla="*/ 49575 h 99693"/>
                <a:gd name="connsiteX3" fmla="*/ 50116 w 99692"/>
                <a:gd name="connsiteY3" fmla="*/ -5 h 99693"/>
                <a:gd name="connsiteX4" fmla="*/ 99696 w 99692"/>
                <a:gd name="connsiteY4" fmla="*/ 49575 h 99693"/>
                <a:gd name="connsiteX5" fmla="*/ 49849 w 99692"/>
                <a:gd name="connsiteY5" fmla="*/ 50107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7"/>
                  </a:moveTo>
                  <a:cubicBezTo>
                    <a:pt x="99549" y="77636"/>
                    <a:pt x="77113" y="99834"/>
                    <a:pt x="49584" y="99687"/>
                  </a:cubicBezTo>
                  <a:cubicBezTo>
                    <a:pt x="22055" y="99540"/>
                    <a:pt x="-143" y="77104"/>
                    <a:pt x="4" y="49575"/>
                  </a:cubicBezTo>
                  <a:cubicBezTo>
                    <a:pt x="151" y="22046"/>
                    <a:pt x="22586" y="-152"/>
                    <a:pt x="50116" y="-5"/>
                  </a:cubicBezTo>
                  <a:cubicBezTo>
                    <a:pt x="77437" y="140"/>
                    <a:pt x="99550" y="22253"/>
                    <a:pt x="99696" y="49575"/>
                  </a:cubicBezTo>
                  <a:lnTo>
                    <a:pt x="49849" y="50107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3" name="Serbest Form: Şekil 132">
              <a:extLst>
                <a:ext uri="{FF2B5EF4-FFF2-40B4-BE49-F238E27FC236}">
                  <a16:creationId xmlns:a16="http://schemas.microsoft.com/office/drawing/2014/main" id="{2B04D8B8-B332-3E15-CFDD-CB6410E91C47}"/>
                </a:ext>
              </a:extLst>
            </p:cNvPr>
            <p:cNvSpPr/>
            <p:nvPr/>
          </p:nvSpPr>
          <p:spPr>
            <a:xfrm>
              <a:off x="1494153" y="348857"/>
              <a:ext cx="598161" cy="498467"/>
            </a:xfrm>
            <a:custGeom>
              <a:avLst/>
              <a:gdLst>
                <a:gd name="connsiteX0" fmla="*/ 0 w 598161"/>
                <a:gd name="connsiteY0" fmla="*/ -1028 h 498467"/>
                <a:gd name="connsiteX1" fmla="*/ 0 w 598161"/>
                <a:gd name="connsiteY1" fmla="*/ 98665 h 498467"/>
                <a:gd name="connsiteX2" fmla="*/ 0 w 598161"/>
                <a:gd name="connsiteY2" fmla="*/ 231590 h 498467"/>
                <a:gd name="connsiteX3" fmla="*/ 0 w 598161"/>
                <a:gd name="connsiteY3" fmla="*/ 430977 h 498467"/>
                <a:gd name="connsiteX4" fmla="*/ 66462 w 598161"/>
                <a:gd name="connsiteY4" fmla="*/ 497439 h 498467"/>
                <a:gd name="connsiteX5" fmla="*/ 531699 w 598161"/>
                <a:gd name="connsiteY5" fmla="*/ 497439 h 498467"/>
                <a:gd name="connsiteX6" fmla="*/ 598161 w 598161"/>
                <a:gd name="connsiteY6" fmla="*/ 430977 h 498467"/>
                <a:gd name="connsiteX7" fmla="*/ 598161 w 598161"/>
                <a:gd name="connsiteY7" fmla="*/ 231590 h 498467"/>
                <a:gd name="connsiteX8" fmla="*/ 598161 w 598161"/>
                <a:gd name="connsiteY8" fmla="*/ 98665 h 498467"/>
                <a:gd name="connsiteX9" fmla="*/ 598161 w 598161"/>
                <a:gd name="connsiteY9" fmla="*/ -1028 h 498467"/>
                <a:gd name="connsiteX10" fmla="*/ 0 w 598161"/>
                <a:gd name="connsiteY10" fmla="*/ -1028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-1028"/>
                  </a:moveTo>
                  <a:lnTo>
                    <a:pt x="0" y="98665"/>
                  </a:lnTo>
                  <a:lnTo>
                    <a:pt x="0" y="231590"/>
                  </a:lnTo>
                  <a:lnTo>
                    <a:pt x="0" y="430977"/>
                  </a:lnTo>
                  <a:cubicBezTo>
                    <a:pt x="0" y="467530"/>
                    <a:pt x="29755" y="497439"/>
                    <a:pt x="66462" y="497439"/>
                  </a:cubicBezTo>
                  <a:lnTo>
                    <a:pt x="531699" y="497439"/>
                  </a:lnTo>
                  <a:cubicBezTo>
                    <a:pt x="568419" y="497439"/>
                    <a:pt x="598161" y="467530"/>
                    <a:pt x="598161" y="430977"/>
                  </a:cubicBezTo>
                  <a:lnTo>
                    <a:pt x="598161" y="231590"/>
                  </a:ln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4" name="Serbest Form: Şekil 133">
              <a:extLst>
                <a:ext uri="{FF2B5EF4-FFF2-40B4-BE49-F238E27FC236}">
                  <a16:creationId xmlns:a16="http://schemas.microsoft.com/office/drawing/2014/main" id="{314D52E2-76EE-EFE5-3EE6-6DA2231E4C1F}"/>
                </a:ext>
              </a:extLst>
            </p:cNvPr>
            <p:cNvSpPr/>
            <p:nvPr/>
          </p:nvSpPr>
          <p:spPr>
            <a:xfrm>
              <a:off x="1494153" y="348857"/>
              <a:ext cx="598161" cy="465236"/>
            </a:xfrm>
            <a:custGeom>
              <a:avLst/>
              <a:gdLst>
                <a:gd name="connsiteX0" fmla="*/ 0 w 598161"/>
                <a:gd name="connsiteY0" fmla="*/ -1028 h 465236"/>
                <a:gd name="connsiteX1" fmla="*/ 0 w 598161"/>
                <a:gd name="connsiteY1" fmla="*/ 65434 h 465236"/>
                <a:gd name="connsiteX2" fmla="*/ 0 w 598161"/>
                <a:gd name="connsiteY2" fmla="*/ 198359 h 465236"/>
                <a:gd name="connsiteX3" fmla="*/ 0 w 598161"/>
                <a:gd name="connsiteY3" fmla="*/ 397746 h 465236"/>
                <a:gd name="connsiteX4" fmla="*/ 66462 w 598161"/>
                <a:gd name="connsiteY4" fmla="*/ 464208 h 465236"/>
                <a:gd name="connsiteX5" fmla="*/ 531699 w 598161"/>
                <a:gd name="connsiteY5" fmla="*/ 464208 h 465236"/>
                <a:gd name="connsiteX6" fmla="*/ 598161 w 598161"/>
                <a:gd name="connsiteY6" fmla="*/ 397746 h 465236"/>
                <a:gd name="connsiteX7" fmla="*/ 598161 w 598161"/>
                <a:gd name="connsiteY7" fmla="*/ 198359 h 465236"/>
                <a:gd name="connsiteX8" fmla="*/ 598161 w 598161"/>
                <a:gd name="connsiteY8" fmla="*/ 65434 h 465236"/>
                <a:gd name="connsiteX9" fmla="*/ 598161 w 598161"/>
                <a:gd name="connsiteY9" fmla="*/ -1028 h 465236"/>
                <a:gd name="connsiteX10" fmla="*/ 0 w 598161"/>
                <a:gd name="connsiteY10" fmla="*/ -1028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-1028"/>
                  </a:moveTo>
                  <a:lnTo>
                    <a:pt x="0" y="65434"/>
                  </a:lnTo>
                  <a:lnTo>
                    <a:pt x="0" y="198359"/>
                  </a:lnTo>
                  <a:lnTo>
                    <a:pt x="0" y="397746"/>
                  </a:lnTo>
                  <a:cubicBezTo>
                    <a:pt x="0" y="434299"/>
                    <a:pt x="29755" y="464208"/>
                    <a:pt x="66462" y="464208"/>
                  </a:cubicBezTo>
                  <a:lnTo>
                    <a:pt x="531699" y="464208"/>
                  </a:lnTo>
                  <a:cubicBezTo>
                    <a:pt x="568419" y="464208"/>
                    <a:pt x="598161" y="434299"/>
                    <a:pt x="598161" y="397746"/>
                  </a:cubicBezTo>
                  <a:lnTo>
                    <a:pt x="598161" y="198359"/>
                  </a:lnTo>
                  <a:lnTo>
                    <a:pt x="598161" y="65434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5" name="Serbest Form: Şekil 134">
              <a:extLst>
                <a:ext uri="{FF2B5EF4-FFF2-40B4-BE49-F238E27FC236}">
                  <a16:creationId xmlns:a16="http://schemas.microsoft.com/office/drawing/2014/main" id="{4A09EDDC-A646-5CBB-3D49-FE052083494E}"/>
                </a:ext>
              </a:extLst>
            </p:cNvPr>
            <p:cNvSpPr/>
            <p:nvPr/>
          </p:nvSpPr>
          <p:spPr>
            <a:xfrm>
              <a:off x="1494153" y="348857"/>
              <a:ext cx="598161" cy="365542"/>
            </a:xfrm>
            <a:custGeom>
              <a:avLst/>
              <a:gdLst>
                <a:gd name="connsiteX0" fmla="*/ 0 w 598161"/>
                <a:gd name="connsiteY0" fmla="*/ -1028 h 365542"/>
                <a:gd name="connsiteX1" fmla="*/ 0 w 598161"/>
                <a:gd name="connsiteY1" fmla="*/ 98665 h 365542"/>
                <a:gd name="connsiteX2" fmla="*/ 0 w 598161"/>
                <a:gd name="connsiteY2" fmla="*/ 298052 h 365542"/>
                <a:gd name="connsiteX3" fmla="*/ 66462 w 598161"/>
                <a:gd name="connsiteY3" fmla="*/ 364514 h 365542"/>
                <a:gd name="connsiteX4" fmla="*/ 531699 w 598161"/>
                <a:gd name="connsiteY4" fmla="*/ 364514 h 365542"/>
                <a:gd name="connsiteX5" fmla="*/ 598161 w 598161"/>
                <a:gd name="connsiteY5" fmla="*/ 298052 h 365542"/>
                <a:gd name="connsiteX6" fmla="*/ 598161 w 598161"/>
                <a:gd name="connsiteY6" fmla="*/ 98665 h 365542"/>
                <a:gd name="connsiteX7" fmla="*/ 598161 w 598161"/>
                <a:gd name="connsiteY7" fmla="*/ -1028 h 365542"/>
                <a:gd name="connsiteX8" fmla="*/ 0 w 598161"/>
                <a:gd name="connsiteY8" fmla="*/ -1028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-1028"/>
                  </a:moveTo>
                  <a:lnTo>
                    <a:pt x="0" y="98665"/>
                  </a:lnTo>
                  <a:lnTo>
                    <a:pt x="0" y="298052"/>
                  </a:lnTo>
                  <a:cubicBezTo>
                    <a:pt x="0" y="334606"/>
                    <a:pt x="29755" y="364514"/>
                    <a:pt x="66462" y="364514"/>
                  </a:cubicBezTo>
                  <a:lnTo>
                    <a:pt x="531699" y="364514"/>
                  </a:lnTo>
                  <a:cubicBezTo>
                    <a:pt x="568419" y="364514"/>
                    <a:pt x="598161" y="334606"/>
                    <a:pt x="598161" y="298052"/>
                  </a:cubicBez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6" name="Serbest Form: Şekil 135">
              <a:extLst>
                <a:ext uri="{FF2B5EF4-FFF2-40B4-BE49-F238E27FC236}">
                  <a16:creationId xmlns:a16="http://schemas.microsoft.com/office/drawing/2014/main" id="{F3B94CE5-820E-E847-A4D7-B6EF8942D671}"/>
                </a:ext>
              </a:extLst>
            </p:cNvPr>
            <p:cNvSpPr/>
            <p:nvPr/>
          </p:nvSpPr>
          <p:spPr>
            <a:xfrm>
              <a:off x="1959390" y="547977"/>
              <a:ext cx="99692" cy="99693"/>
            </a:xfrm>
            <a:custGeom>
              <a:avLst/>
              <a:gdLst>
                <a:gd name="connsiteX0" fmla="*/ 99696 w 99692"/>
                <a:gd name="connsiteY0" fmla="*/ 50102 h 99693"/>
                <a:gd name="connsiteX1" fmla="*/ 49584 w 99692"/>
                <a:gd name="connsiteY1" fmla="*/ 99682 h 99693"/>
                <a:gd name="connsiteX2" fmla="*/ 4 w 99692"/>
                <a:gd name="connsiteY2" fmla="*/ 49570 h 99693"/>
                <a:gd name="connsiteX3" fmla="*/ 50116 w 99692"/>
                <a:gd name="connsiteY3" fmla="*/ -10 h 99693"/>
                <a:gd name="connsiteX4" fmla="*/ 99696 w 99692"/>
                <a:gd name="connsiteY4" fmla="*/ 49570 h 99693"/>
                <a:gd name="connsiteX5" fmla="*/ 49849 w 99692"/>
                <a:gd name="connsiteY5" fmla="*/ 5010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2"/>
                  </a:moveTo>
                  <a:cubicBezTo>
                    <a:pt x="99549" y="77631"/>
                    <a:pt x="77113" y="99829"/>
                    <a:pt x="49584" y="99682"/>
                  </a:cubicBezTo>
                  <a:cubicBezTo>
                    <a:pt x="22055" y="99535"/>
                    <a:pt x="-143" y="77099"/>
                    <a:pt x="4" y="49570"/>
                  </a:cubicBezTo>
                  <a:cubicBezTo>
                    <a:pt x="151" y="22041"/>
                    <a:pt x="22586" y="-157"/>
                    <a:pt x="50116" y="-10"/>
                  </a:cubicBezTo>
                  <a:cubicBezTo>
                    <a:pt x="77437" y="135"/>
                    <a:pt x="99550" y="22248"/>
                    <a:pt x="99696" y="49570"/>
                  </a:cubicBezTo>
                  <a:lnTo>
                    <a:pt x="49849" y="5010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7" name="Serbest Form: Şekil 136">
              <a:extLst>
                <a:ext uri="{FF2B5EF4-FFF2-40B4-BE49-F238E27FC236}">
                  <a16:creationId xmlns:a16="http://schemas.microsoft.com/office/drawing/2014/main" id="{B3194F1B-9F34-6C76-00B8-805BF6E2A70D}"/>
                </a:ext>
              </a:extLst>
            </p:cNvPr>
            <p:cNvSpPr/>
            <p:nvPr/>
          </p:nvSpPr>
          <p:spPr>
            <a:xfrm>
              <a:off x="1494153" y="382087"/>
              <a:ext cx="598161" cy="299080"/>
            </a:xfrm>
            <a:custGeom>
              <a:avLst/>
              <a:gdLst>
                <a:gd name="connsiteX0" fmla="*/ 0 w 598161"/>
                <a:gd name="connsiteY0" fmla="*/ 0 h 299080"/>
                <a:gd name="connsiteX1" fmla="*/ 0 w 598161"/>
                <a:gd name="connsiteY1" fmla="*/ 33231 h 299080"/>
                <a:gd name="connsiteX2" fmla="*/ 0 w 598161"/>
                <a:gd name="connsiteY2" fmla="*/ 232618 h 299080"/>
                <a:gd name="connsiteX3" fmla="*/ 66462 w 598161"/>
                <a:gd name="connsiteY3" fmla="*/ 299081 h 299080"/>
                <a:gd name="connsiteX4" fmla="*/ 531699 w 598161"/>
                <a:gd name="connsiteY4" fmla="*/ 299081 h 299080"/>
                <a:gd name="connsiteX5" fmla="*/ 598161 w 598161"/>
                <a:gd name="connsiteY5" fmla="*/ 232618 h 299080"/>
                <a:gd name="connsiteX6" fmla="*/ 598161 w 598161"/>
                <a:gd name="connsiteY6" fmla="*/ 33231 h 299080"/>
                <a:gd name="connsiteX7" fmla="*/ 598161 w 598161"/>
                <a:gd name="connsiteY7" fmla="*/ 0 h 299080"/>
                <a:gd name="connsiteX8" fmla="*/ 0 w 598161"/>
                <a:gd name="connsiteY8" fmla="*/ 0 h 29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299080">
                  <a:moveTo>
                    <a:pt x="0" y="0"/>
                  </a:moveTo>
                  <a:lnTo>
                    <a:pt x="0" y="33231"/>
                  </a:lnTo>
                  <a:lnTo>
                    <a:pt x="0" y="232618"/>
                  </a:lnTo>
                  <a:cubicBezTo>
                    <a:pt x="0" y="269339"/>
                    <a:pt x="29755" y="299081"/>
                    <a:pt x="66462" y="299081"/>
                  </a:cubicBezTo>
                  <a:lnTo>
                    <a:pt x="531699" y="299081"/>
                  </a:lnTo>
                  <a:cubicBezTo>
                    <a:pt x="568419" y="299081"/>
                    <a:pt x="598161" y="269339"/>
                    <a:pt x="598161" y="232618"/>
                  </a:cubicBezTo>
                  <a:lnTo>
                    <a:pt x="598161" y="33231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8" name="Serbest Form: Şekil 137">
              <a:extLst>
                <a:ext uri="{FF2B5EF4-FFF2-40B4-BE49-F238E27FC236}">
                  <a16:creationId xmlns:a16="http://schemas.microsoft.com/office/drawing/2014/main" id="{29B775A3-3130-CAE3-4940-D55525EFE63C}"/>
                </a:ext>
              </a:extLst>
            </p:cNvPr>
            <p:cNvSpPr/>
            <p:nvPr/>
          </p:nvSpPr>
          <p:spPr>
            <a:xfrm>
              <a:off x="1494153" y="382087"/>
              <a:ext cx="598161" cy="265849"/>
            </a:xfrm>
            <a:custGeom>
              <a:avLst/>
              <a:gdLst>
                <a:gd name="connsiteX0" fmla="*/ 0 w 598161"/>
                <a:gd name="connsiteY0" fmla="*/ 0 h 265849"/>
                <a:gd name="connsiteX1" fmla="*/ 0 w 598161"/>
                <a:gd name="connsiteY1" fmla="*/ 199387 h 265849"/>
                <a:gd name="connsiteX2" fmla="*/ 66462 w 598161"/>
                <a:gd name="connsiteY2" fmla="*/ 265849 h 265849"/>
                <a:gd name="connsiteX3" fmla="*/ 531699 w 598161"/>
                <a:gd name="connsiteY3" fmla="*/ 265849 h 265849"/>
                <a:gd name="connsiteX4" fmla="*/ 598161 w 598161"/>
                <a:gd name="connsiteY4" fmla="*/ 199387 h 265849"/>
                <a:gd name="connsiteX5" fmla="*/ 598161 w 598161"/>
                <a:gd name="connsiteY5" fmla="*/ 0 h 265849"/>
                <a:gd name="connsiteX6" fmla="*/ 0 w 598161"/>
                <a:gd name="connsiteY6" fmla="*/ 0 h 26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265849">
                  <a:moveTo>
                    <a:pt x="0" y="0"/>
                  </a:moveTo>
                  <a:lnTo>
                    <a:pt x="0" y="199387"/>
                  </a:lnTo>
                  <a:cubicBezTo>
                    <a:pt x="0" y="236107"/>
                    <a:pt x="29755" y="265849"/>
                    <a:pt x="66462" y="265849"/>
                  </a:cubicBezTo>
                  <a:lnTo>
                    <a:pt x="531699" y="265849"/>
                  </a:lnTo>
                  <a:cubicBezTo>
                    <a:pt x="568419" y="265849"/>
                    <a:pt x="598161" y="236107"/>
                    <a:pt x="598161" y="199387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9" name="Serbest Form: Şekil 138">
              <a:extLst>
                <a:ext uri="{FF2B5EF4-FFF2-40B4-BE49-F238E27FC236}">
                  <a16:creationId xmlns:a16="http://schemas.microsoft.com/office/drawing/2014/main" id="{58C9C5AF-488D-551B-F8BB-5DAB6CB2FD6C}"/>
                </a:ext>
              </a:extLst>
            </p:cNvPr>
            <p:cNvSpPr/>
            <p:nvPr/>
          </p:nvSpPr>
          <p:spPr>
            <a:xfrm>
              <a:off x="1494153" y="382087"/>
              <a:ext cx="598161" cy="166155"/>
            </a:xfrm>
            <a:custGeom>
              <a:avLst/>
              <a:gdLst>
                <a:gd name="connsiteX0" fmla="*/ 0 w 598161"/>
                <a:gd name="connsiteY0" fmla="*/ 0 h 166155"/>
                <a:gd name="connsiteX1" fmla="*/ 0 w 598161"/>
                <a:gd name="connsiteY1" fmla="*/ 99694 h 166155"/>
                <a:gd name="connsiteX2" fmla="*/ 66462 w 598161"/>
                <a:gd name="connsiteY2" fmla="*/ 166156 h 166155"/>
                <a:gd name="connsiteX3" fmla="*/ 531699 w 598161"/>
                <a:gd name="connsiteY3" fmla="*/ 166156 h 166155"/>
                <a:gd name="connsiteX4" fmla="*/ 598161 w 598161"/>
                <a:gd name="connsiteY4" fmla="*/ 99694 h 166155"/>
                <a:gd name="connsiteX5" fmla="*/ 598161 w 598161"/>
                <a:gd name="connsiteY5" fmla="*/ 0 h 166155"/>
                <a:gd name="connsiteX6" fmla="*/ 0 w 598161"/>
                <a:gd name="connsiteY6" fmla="*/ 0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0" y="0"/>
                  </a:moveTo>
                  <a:lnTo>
                    <a:pt x="0" y="99694"/>
                  </a:lnTo>
                  <a:cubicBezTo>
                    <a:pt x="0" y="136401"/>
                    <a:pt x="29755" y="166156"/>
                    <a:pt x="66462" y="166156"/>
                  </a:cubicBezTo>
                  <a:lnTo>
                    <a:pt x="531699" y="166156"/>
                  </a:lnTo>
                  <a:cubicBezTo>
                    <a:pt x="568419" y="166156"/>
                    <a:pt x="598161" y="136401"/>
                    <a:pt x="598161" y="99694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40" name="Serbest Form: Şekil 139">
              <a:extLst>
                <a:ext uri="{FF2B5EF4-FFF2-40B4-BE49-F238E27FC236}">
                  <a16:creationId xmlns:a16="http://schemas.microsoft.com/office/drawing/2014/main" id="{CE662468-51E1-39EC-1113-9A388724AF83}"/>
                </a:ext>
              </a:extLst>
            </p:cNvPr>
            <p:cNvSpPr/>
            <p:nvPr/>
          </p:nvSpPr>
          <p:spPr>
            <a:xfrm>
              <a:off x="1494153" y="282394"/>
              <a:ext cx="598161" cy="166155"/>
            </a:xfrm>
            <a:custGeom>
              <a:avLst/>
              <a:gdLst>
                <a:gd name="connsiteX0" fmla="*/ 598161 w 598161"/>
                <a:gd name="connsiteY0" fmla="*/ 165127 h 166155"/>
                <a:gd name="connsiteX1" fmla="*/ 598161 w 598161"/>
                <a:gd name="connsiteY1" fmla="*/ 65434 h 166155"/>
                <a:gd name="connsiteX2" fmla="*/ 531699 w 598161"/>
                <a:gd name="connsiteY2" fmla="*/ -1028 h 166155"/>
                <a:gd name="connsiteX3" fmla="*/ 66462 w 598161"/>
                <a:gd name="connsiteY3" fmla="*/ -1028 h 166155"/>
                <a:gd name="connsiteX4" fmla="*/ 0 w 598161"/>
                <a:gd name="connsiteY4" fmla="*/ 65434 h 166155"/>
                <a:gd name="connsiteX5" fmla="*/ 0 w 598161"/>
                <a:gd name="connsiteY5" fmla="*/ 165127 h 166155"/>
                <a:gd name="connsiteX6" fmla="*/ 598161 w 598161"/>
                <a:gd name="connsiteY6" fmla="*/ 165127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598161" y="165127"/>
                  </a:moveTo>
                  <a:lnTo>
                    <a:pt x="598161" y="65434"/>
                  </a:lnTo>
                  <a:cubicBezTo>
                    <a:pt x="598161" y="28880"/>
                    <a:pt x="568419" y="-1028"/>
                    <a:pt x="531699" y="-1028"/>
                  </a:cubicBezTo>
                  <a:lnTo>
                    <a:pt x="66462" y="-1028"/>
                  </a:lnTo>
                  <a:cubicBezTo>
                    <a:pt x="29755" y="-1028"/>
                    <a:pt x="0" y="28880"/>
                    <a:pt x="0" y="65434"/>
                  </a:cubicBezTo>
                  <a:lnTo>
                    <a:pt x="0" y="165127"/>
                  </a:lnTo>
                  <a:lnTo>
                    <a:pt x="598161" y="165127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</p:grpSp>
      <p:grpSp>
        <p:nvGrpSpPr>
          <p:cNvPr id="141" name="Grup 140">
            <a:extLst>
              <a:ext uri="{FF2B5EF4-FFF2-40B4-BE49-F238E27FC236}">
                <a16:creationId xmlns:a16="http://schemas.microsoft.com/office/drawing/2014/main" id="{2F8ADF75-9995-05B7-24DB-940EBD15308C}"/>
              </a:ext>
            </a:extLst>
          </p:cNvPr>
          <p:cNvGrpSpPr/>
          <p:nvPr/>
        </p:nvGrpSpPr>
        <p:grpSpPr>
          <a:xfrm>
            <a:off x="9121930" y="2783012"/>
            <a:ext cx="850642" cy="461665"/>
            <a:chOff x="7044198" y="3215452"/>
            <a:chExt cx="850642" cy="461665"/>
          </a:xfrm>
        </p:grpSpPr>
        <p:sp>
          <p:nvSpPr>
            <p:cNvPr id="142" name="Rectangle 46">
              <a:extLst>
                <a:ext uri="{FF2B5EF4-FFF2-40B4-BE49-F238E27FC236}">
                  <a16:creationId xmlns:a16="http://schemas.microsoft.com/office/drawing/2014/main" id="{3391CDF4-02C4-1847-1405-C6D5FF97A3C8}"/>
                </a:ext>
              </a:extLst>
            </p:cNvPr>
            <p:cNvSpPr/>
            <p:nvPr/>
          </p:nvSpPr>
          <p:spPr>
            <a:xfrm>
              <a:off x="7136718" y="3241240"/>
              <a:ext cx="551850" cy="417664"/>
            </a:xfrm>
            <a:custGeom>
              <a:avLst/>
              <a:gdLst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706" h="4322956">
                  <a:moveTo>
                    <a:pt x="0" y="0"/>
                  </a:moveTo>
                  <a:lnTo>
                    <a:pt x="3918706" y="0"/>
                  </a:lnTo>
                  <a:lnTo>
                    <a:pt x="3918706" y="4322956"/>
                  </a:lnTo>
                  <a:lnTo>
                    <a:pt x="0" y="43229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Metin kutusu 142">
                  <a:extLst>
                    <a:ext uri="{FF2B5EF4-FFF2-40B4-BE49-F238E27FC236}">
                      <a16:creationId xmlns:a16="http://schemas.microsoft.com/office/drawing/2014/main" id="{33DE40A8-4B5F-E9C3-9918-AB8BF8DAC458}"/>
                    </a:ext>
                  </a:extLst>
                </p:cNvPr>
                <p:cNvSpPr txBox="1"/>
                <p:nvPr/>
              </p:nvSpPr>
              <p:spPr>
                <a:xfrm>
                  <a:off x="7044198" y="3215452"/>
                  <a:ext cx="850642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sz="24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3" name="Metin kutusu 142">
                  <a:extLst>
                    <a:ext uri="{FF2B5EF4-FFF2-40B4-BE49-F238E27FC236}">
                      <a16:creationId xmlns:a16="http://schemas.microsoft.com/office/drawing/2014/main" id="{014DBD9D-3466-D152-802E-229842D773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4198" y="3215452"/>
                  <a:ext cx="850642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44" name="Düz Bağlayıcı 143">
            <a:extLst>
              <a:ext uri="{FF2B5EF4-FFF2-40B4-BE49-F238E27FC236}">
                <a16:creationId xmlns:a16="http://schemas.microsoft.com/office/drawing/2014/main" id="{8E8B3968-DC48-CB86-FBCD-2C8D637C06E6}"/>
              </a:ext>
            </a:extLst>
          </p:cNvPr>
          <p:cNvCxnSpPr>
            <a:cxnSpLocks/>
            <a:stCxn id="147" idx="1"/>
            <a:endCxn id="139" idx="1"/>
          </p:cNvCxnSpPr>
          <p:nvPr/>
        </p:nvCxnSpPr>
        <p:spPr>
          <a:xfrm>
            <a:off x="9830093" y="4072497"/>
            <a:ext cx="1052448" cy="818776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Düz Bağlayıcı 144">
            <a:extLst>
              <a:ext uri="{FF2B5EF4-FFF2-40B4-BE49-F238E27FC236}">
                <a16:creationId xmlns:a16="http://schemas.microsoft.com/office/drawing/2014/main" id="{8BADDA8E-8417-93A1-D1AA-6785B321622C}"/>
              </a:ext>
            </a:extLst>
          </p:cNvPr>
          <p:cNvCxnSpPr>
            <a:cxnSpLocks/>
            <a:stCxn id="147" idx="2"/>
            <a:endCxn id="138" idx="1"/>
          </p:cNvCxnSpPr>
          <p:nvPr/>
        </p:nvCxnSpPr>
        <p:spPr>
          <a:xfrm>
            <a:off x="9830093" y="4524597"/>
            <a:ext cx="1052448" cy="513523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Grup 145">
            <a:extLst>
              <a:ext uri="{FF2B5EF4-FFF2-40B4-BE49-F238E27FC236}">
                <a16:creationId xmlns:a16="http://schemas.microsoft.com/office/drawing/2014/main" id="{B8298395-1FBF-FDF7-2554-3E6F1299E7A2}"/>
              </a:ext>
            </a:extLst>
          </p:cNvPr>
          <p:cNvGrpSpPr/>
          <p:nvPr/>
        </p:nvGrpSpPr>
        <p:grpSpPr>
          <a:xfrm>
            <a:off x="8975904" y="4046709"/>
            <a:ext cx="1018970" cy="477888"/>
            <a:chOff x="6046978" y="3215452"/>
            <a:chExt cx="1847862" cy="477888"/>
          </a:xfrm>
        </p:grpSpPr>
        <p:sp>
          <p:nvSpPr>
            <p:cNvPr id="147" name="Rectangle 46">
              <a:extLst>
                <a:ext uri="{FF2B5EF4-FFF2-40B4-BE49-F238E27FC236}">
                  <a16:creationId xmlns:a16="http://schemas.microsoft.com/office/drawing/2014/main" id="{955C9489-B511-FAAF-CBB7-BE419D25419A}"/>
                </a:ext>
              </a:extLst>
            </p:cNvPr>
            <p:cNvSpPr/>
            <p:nvPr/>
          </p:nvSpPr>
          <p:spPr>
            <a:xfrm>
              <a:off x="6176789" y="3241240"/>
              <a:ext cx="1419227" cy="452100"/>
            </a:xfrm>
            <a:custGeom>
              <a:avLst/>
              <a:gdLst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706" h="4322956">
                  <a:moveTo>
                    <a:pt x="0" y="0"/>
                  </a:moveTo>
                  <a:lnTo>
                    <a:pt x="3918706" y="0"/>
                  </a:lnTo>
                  <a:lnTo>
                    <a:pt x="3918706" y="4322956"/>
                  </a:lnTo>
                  <a:lnTo>
                    <a:pt x="0" y="43229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Metin kutusu 147">
                  <a:extLst>
                    <a:ext uri="{FF2B5EF4-FFF2-40B4-BE49-F238E27FC236}">
                      <a16:creationId xmlns:a16="http://schemas.microsoft.com/office/drawing/2014/main" id="{33931AB0-F8E7-8CC1-E992-CD515019AC73}"/>
                    </a:ext>
                  </a:extLst>
                </p:cNvPr>
                <p:cNvSpPr txBox="1"/>
                <p:nvPr/>
              </p:nvSpPr>
              <p:spPr>
                <a:xfrm>
                  <a:off x="6046978" y="3215452"/>
                  <a:ext cx="1847862" cy="4778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𝑎𝑝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24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8" name="Metin kutusu 147">
                  <a:extLst>
                    <a:ext uri="{FF2B5EF4-FFF2-40B4-BE49-F238E27FC236}">
                      <a16:creationId xmlns:a16="http://schemas.microsoft.com/office/drawing/2014/main" id="{33931AB0-F8E7-8CC1-E992-CD515019AC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978" y="3215452"/>
                  <a:ext cx="1847862" cy="477888"/>
                </a:xfrm>
                <a:prstGeom prst="rect">
                  <a:avLst/>
                </a:prstGeom>
                <a:blipFill>
                  <a:blip r:embed="rId15"/>
                  <a:stretch>
                    <a:fillRect l="-2976"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49" name="Düz Bağlayıcı 148">
            <a:extLst>
              <a:ext uri="{FF2B5EF4-FFF2-40B4-BE49-F238E27FC236}">
                <a16:creationId xmlns:a16="http://schemas.microsoft.com/office/drawing/2014/main" id="{F95F8765-24A9-9819-269A-C64D300A2A10}"/>
              </a:ext>
            </a:extLst>
          </p:cNvPr>
          <p:cNvCxnSpPr>
            <a:cxnSpLocks/>
            <a:stCxn id="152" idx="1"/>
            <a:endCxn id="131" idx="2"/>
          </p:cNvCxnSpPr>
          <p:nvPr/>
        </p:nvCxnSpPr>
        <p:spPr>
          <a:xfrm flipV="1">
            <a:off x="9830682" y="5380766"/>
            <a:ext cx="1051859" cy="319481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Düz Bağlayıcı 149">
            <a:extLst>
              <a:ext uri="{FF2B5EF4-FFF2-40B4-BE49-F238E27FC236}">
                <a16:creationId xmlns:a16="http://schemas.microsoft.com/office/drawing/2014/main" id="{41AFA942-D356-75FE-D5C2-223E61FCB3F6}"/>
              </a:ext>
            </a:extLst>
          </p:cNvPr>
          <p:cNvCxnSpPr>
            <a:cxnSpLocks/>
            <a:stCxn id="152" idx="2"/>
            <a:endCxn id="130" idx="4"/>
          </p:cNvCxnSpPr>
          <p:nvPr/>
        </p:nvCxnSpPr>
        <p:spPr>
          <a:xfrm flipV="1">
            <a:off x="9830682" y="5625510"/>
            <a:ext cx="1157443" cy="526837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Grup 150">
            <a:extLst>
              <a:ext uri="{FF2B5EF4-FFF2-40B4-BE49-F238E27FC236}">
                <a16:creationId xmlns:a16="http://schemas.microsoft.com/office/drawing/2014/main" id="{7A1EFB1A-5758-7D35-416E-A66715575E78}"/>
              </a:ext>
            </a:extLst>
          </p:cNvPr>
          <p:cNvGrpSpPr/>
          <p:nvPr/>
        </p:nvGrpSpPr>
        <p:grpSpPr>
          <a:xfrm>
            <a:off x="8955492" y="5674459"/>
            <a:ext cx="1059795" cy="477888"/>
            <a:chOff x="6046979" y="3215452"/>
            <a:chExt cx="1847861" cy="477888"/>
          </a:xfrm>
        </p:grpSpPr>
        <p:sp>
          <p:nvSpPr>
            <p:cNvPr id="152" name="Rectangle 46">
              <a:extLst>
                <a:ext uri="{FF2B5EF4-FFF2-40B4-BE49-F238E27FC236}">
                  <a16:creationId xmlns:a16="http://schemas.microsoft.com/office/drawing/2014/main" id="{A0704F0C-1A70-B8DD-A8D3-77DE51D4525D}"/>
                </a:ext>
              </a:extLst>
            </p:cNvPr>
            <p:cNvSpPr/>
            <p:nvPr/>
          </p:nvSpPr>
          <p:spPr>
            <a:xfrm>
              <a:off x="6168496" y="3241240"/>
              <a:ext cx="1404467" cy="452100"/>
            </a:xfrm>
            <a:custGeom>
              <a:avLst/>
              <a:gdLst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706" h="4322956">
                  <a:moveTo>
                    <a:pt x="0" y="0"/>
                  </a:moveTo>
                  <a:lnTo>
                    <a:pt x="3918706" y="0"/>
                  </a:lnTo>
                  <a:lnTo>
                    <a:pt x="3918706" y="4322956"/>
                  </a:lnTo>
                  <a:lnTo>
                    <a:pt x="0" y="43229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Metin kutusu 152">
                  <a:extLst>
                    <a:ext uri="{FF2B5EF4-FFF2-40B4-BE49-F238E27FC236}">
                      <a16:creationId xmlns:a16="http://schemas.microsoft.com/office/drawing/2014/main" id="{D57D3157-B784-DE1A-427E-52F88164BCF3}"/>
                    </a:ext>
                  </a:extLst>
                </p:cNvPr>
                <p:cNvSpPr txBox="1"/>
                <p:nvPr/>
              </p:nvSpPr>
              <p:spPr>
                <a:xfrm>
                  <a:off x="6046979" y="3215452"/>
                  <a:ext cx="1847861" cy="4778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𝑎𝑝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US" sz="24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3" name="Metin kutusu 152">
                  <a:extLst>
                    <a:ext uri="{FF2B5EF4-FFF2-40B4-BE49-F238E27FC236}">
                      <a16:creationId xmlns:a16="http://schemas.microsoft.com/office/drawing/2014/main" id="{D57D3157-B784-DE1A-427E-52F88164BC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979" y="3215452"/>
                  <a:ext cx="1847861" cy="477888"/>
                </a:xfrm>
                <a:prstGeom prst="rect">
                  <a:avLst/>
                </a:prstGeom>
                <a:blipFill>
                  <a:blip r:embed="rId16"/>
                  <a:stretch>
                    <a:fillRect l="-1724"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Slayt Numarası Yer Tutucusu 17">
            <a:extLst>
              <a:ext uri="{FF2B5EF4-FFF2-40B4-BE49-F238E27FC236}">
                <a16:creationId xmlns:a16="http://schemas.microsoft.com/office/drawing/2014/main" id="{A5BCE4D1-BC47-3C01-9C31-57801E7E1A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11" name="Tablo 10">
            <a:extLst>
              <a:ext uri="{FF2B5EF4-FFF2-40B4-BE49-F238E27FC236}">
                <a16:creationId xmlns:a16="http://schemas.microsoft.com/office/drawing/2014/main" id="{5C396410-4E19-7A15-3568-2120EE6A9D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769145"/>
              </p:ext>
            </p:extLst>
          </p:nvPr>
        </p:nvGraphicFramePr>
        <p:xfrm>
          <a:off x="4480476" y="1641636"/>
          <a:ext cx="3600857" cy="19202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87962">
                  <a:extLst>
                    <a:ext uri="{9D8B030D-6E8A-4147-A177-3AD203B41FA5}">
                      <a16:colId xmlns:a16="http://schemas.microsoft.com/office/drawing/2014/main" val="4256972674"/>
                    </a:ext>
                  </a:extLst>
                </a:gridCol>
                <a:gridCol w="1209368">
                  <a:extLst>
                    <a:ext uri="{9D8B030D-6E8A-4147-A177-3AD203B41FA5}">
                      <a16:colId xmlns:a16="http://schemas.microsoft.com/office/drawing/2014/main" val="3538919088"/>
                    </a:ext>
                  </a:extLst>
                </a:gridCol>
                <a:gridCol w="903527">
                  <a:extLst>
                    <a:ext uri="{9D8B030D-6E8A-4147-A177-3AD203B41FA5}">
                      <a16:colId xmlns:a16="http://schemas.microsoft.com/office/drawing/2014/main" val="2612235605"/>
                    </a:ext>
                  </a:extLst>
                </a:gridCol>
              </a:tblGrid>
              <a:tr h="6093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Long-Term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Keys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Privacy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689325"/>
                  </a:ext>
                </a:extLst>
              </a:tr>
              <a:tr h="609384">
                <a:tc>
                  <a:txBody>
                    <a:bodyPr/>
                    <a:lstStyle/>
                    <a:p>
                      <a:r>
                        <a:rPr lang="tr-TR" dirty="0" err="1"/>
                        <a:t>Threshold</a:t>
                      </a:r>
                      <a:r>
                        <a:rPr lang="tr-TR" dirty="0"/>
                        <a:t> Sig.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2453033"/>
                  </a:ext>
                </a:extLst>
              </a:tr>
              <a:tr h="609384">
                <a:tc>
                  <a:txBody>
                    <a:bodyPr/>
                    <a:lstStyle/>
                    <a:p>
                      <a:r>
                        <a:rPr lang="tr-TR" dirty="0"/>
                        <a:t>Multi-Sig.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9663557"/>
                  </a:ext>
                </a:extLst>
              </a:tr>
            </a:tbl>
          </a:graphicData>
        </a:graphic>
      </p:graphicFrame>
      <p:pic>
        <p:nvPicPr>
          <p:cNvPr id="19" name="Grafik 18" descr="Soru İşareti düz dolguyla">
            <a:extLst>
              <a:ext uri="{FF2B5EF4-FFF2-40B4-BE49-F238E27FC236}">
                <a16:creationId xmlns:a16="http://schemas.microsoft.com/office/drawing/2014/main" id="{5FFBCC1A-EF44-1E63-9738-673B223A054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277164" y="2959817"/>
            <a:ext cx="579944" cy="5799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Metin kutusu 31">
                <a:extLst>
                  <a:ext uri="{FF2B5EF4-FFF2-40B4-BE49-F238E27FC236}">
                    <a16:creationId xmlns:a16="http://schemas.microsoft.com/office/drawing/2014/main" id="{B03E53A3-8510-452C-D5CC-961F67A95F00}"/>
                  </a:ext>
                </a:extLst>
              </p:cNvPr>
              <p:cNvSpPr txBox="1"/>
              <p:nvPr/>
            </p:nvSpPr>
            <p:spPr>
              <a:xfrm>
                <a:off x="2240429" y="4076837"/>
                <a:ext cx="689750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Metin kutusu 31">
                <a:extLst>
                  <a:ext uri="{FF2B5EF4-FFF2-40B4-BE49-F238E27FC236}">
                    <a16:creationId xmlns:a16="http://schemas.microsoft.com/office/drawing/2014/main" id="{B03E53A3-8510-452C-D5CC-961F67A95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429" y="4076837"/>
                <a:ext cx="689750" cy="41351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46">
            <a:extLst>
              <a:ext uri="{FF2B5EF4-FFF2-40B4-BE49-F238E27FC236}">
                <a16:creationId xmlns:a16="http://schemas.microsoft.com/office/drawing/2014/main" id="{FAFC9DA3-CB8C-E463-A45A-0212608C578D}"/>
              </a:ext>
            </a:extLst>
          </p:cNvPr>
          <p:cNvSpPr/>
          <p:nvPr/>
        </p:nvSpPr>
        <p:spPr>
          <a:xfrm>
            <a:off x="1304911" y="3742755"/>
            <a:ext cx="1621467" cy="1369189"/>
          </a:xfrm>
          <a:prstGeom prst="rect">
            <a:avLst/>
          </a:prstGeom>
          <a:noFill/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4127D5B6-8BA2-FC9F-250F-B8603CF9CE80}"/>
              </a:ext>
            </a:extLst>
          </p:cNvPr>
          <p:cNvGrpSpPr/>
          <p:nvPr/>
        </p:nvGrpSpPr>
        <p:grpSpPr>
          <a:xfrm>
            <a:off x="1488613" y="3881091"/>
            <a:ext cx="909210" cy="1059328"/>
            <a:chOff x="871777" y="2818320"/>
            <a:chExt cx="609600" cy="676359"/>
          </a:xfrm>
        </p:grpSpPr>
        <p:sp>
          <p:nvSpPr>
            <p:cNvPr id="37" name="Serbest Form: Şekil 36">
              <a:extLst>
                <a:ext uri="{FF2B5EF4-FFF2-40B4-BE49-F238E27FC236}">
                  <a16:creationId xmlns:a16="http://schemas.microsoft.com/office/drawing/2014/main" id="{D1B8887C-D927-2C0C-CB61-DD614EA1D630}"/>
                </a:ext>
              </a:extLst>
            </p:cNvPr>
            <p:cNvSpPr/>
            <p:nvPr/>
          </p:nvSpPr>
          <p:spPr>
            <a:xfrm>
              <a:off x="871777" y="3189879"/>
              <a:ext cx="609600" cy="304800"/>
            </a:xfrm>
            <a:custGeom>
              <a:avLst/>
              <a:gdLst>
                <a:gd name="connsiteX0" fmla="*/ 609600 w 609600"/>
                <a:gd name="connsiteY0" fmla="*/ 152400 h 304800"/>
                <a:gd name="connsiteX1" fmla="*/ 579120 w 609600"/>
                <a:gd name="connsiteY1" fmla="*/ 91440 h 304800"/>
                <a:gd name="connsiteX2" fmla="*/ 430530 w 609600"/>
                <a:gd name="connsiteY2" fmla="*/ 19050 h 304800"/>
                <a:gd name="connsiteX3" fmla="*/ 304800 w 609600"/>
                <a:gd name="connsiteY3" fmla="*/ 0 h 304800"/>
                <a:gd name="connsiteX4" fmla="*/ 179070 w 609600"/>
                <a:gd name="connsiteY4" fmla="*/ 19050 h 304800"/>
                <a:gd name="connsiteX5" fmla="*/ 30480 w 609600"/>
                <a:gd name="connsiteY5" fmla="*/ 91440 h 304800"/>
                <a:gd name="connsiteX6" fmla="*/ 0 w 609600"/>
                <a:gd name="connsiteY6" fmla="*/ 152400 h 304800"/>
                <a:gd name="connsiteX7" fmla="*/ 0 w 609600"/>
                <a:gd name="connsiteY7" fmla="*/ 304800 h 304800"/>
                <a:gd name="connsiteX8" fmla="*/ 609600 w 609600"/>
                <a:gd name="connsiteY8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" h="304800">
                  <a:moveTo>
                    <a:pt x="609600" y="152400"/>
                  </a:moveTo>
                  <a:cubicBezTo>
                    <a:pt x="609103" y="128536"/>
                    <a:pt x="597913" y="106157"/>
                    <a:pt x="579120" y="91440"/>
                  </a:cubicBezTo>
                  <a:cubicBezTo>
                    <a:pt x="537210" y="57150"/>
                    <a:pt x="483870" y="34290"/>
                    <a:pt x="430530" y="19050"/>
                  </a:cubicBezTo>
                  <a:cubicBezTo>
                    <a:pt x="389779" y="6575"/>
                    <a:pt x="347417" y="157"/>
                    <a:pt x="304800" y="0"/>
                  </a:cubicBezTo>
                  <a:cubicBezTo>
                    <a:pt x="262230" y="734"/>
                    <a:pt x="219947" y="7141"/>
                    <a:pt x="179070" y="19050"/>
                  </a:cubicBezTo>
                  <a:cubicBezTo>
                    <a:pt x="125800" y="34595"/>
                    <a:pt x="75555" y="59073"/>
                    <a:pt x="30480" y="91440"/>
                  </a:cubicBezTo>
                  <a:cubicBezTo>
                    <a:pt x="11687" y="106157"/>
                    <a:pt x="497" y="128536"/>
                    <a:pt x="0" y="152400"/>
                  </a:cubicBezTo>
                  <a:lnTo>
                    <a:pt x="0" y="304800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Serbest Form: Şekil 37">
              <a:extLst>
                <a:ext uri="{FF2B5EF4-FFF2-40B4-BE49-F238E27FC236}">
                  <a16:creationId xmlns:a16="http://schemas.microsoft.com/office/drawing/2014/main" id="{3E9421C8-0186-EB66-06A9-058C8B58F0FD}"/>
                </a:ext>
              </a:extLst>
            </p:cNvPr>
            <p:cNvSpPr/>
            <p:nvPr/>
          </p:nvSpPr>
          <p:spPr>
            <a:xfrm>
              <a:off x="1006600" y="2818320"/>
              <a:ext cx="326044" cy="171533"/>
            </a:xfrm>
            <a:custGeom>
              <a:avLst/>
              <a:gdLst>
                <a:gd name="connsiteX0" fmla="*/ 141402 w 326044"/>
                <a:gd name="connsiteY0" fmla="*/ 140577 h 171533"/>
                <a:gd name="connsiteX1" fmla="*/ 227127 w 326044"/>
                <a:gd name="connsiteY1" fmla="*/ 78951 h 171533"/>
                <a:gd name="connsiteX2" fmla="*/ 227127 w 326044"/>
                <a:gd name="connsiteY2" fmla="*/ 78951 h 171533"/>
                <a:gd name="connsiteX3" fmla="*/ 253416 w 326044"/>
                <a:gd name="connsiteY3" fmla="*/ 89523 h 171533"/>
                <a:gd name="connsiteX4" fmla="*/ 298945 w 326044"/>
                <a:gd name="connsiteY4" fmla="*/ 137815 h 171533"/>
                <a:gd name="connsiteX5" fmla="*/ 321329 w 326044"/>
                <a:gd name="connsiteY5" fmla="*/ 170200 h 171533"/>
                <a:gd name="connsiteX6" fmla="*/ 321329 w 326044"/>
                <a:gd name="connsiteY6" fmla="*/ 170200 h 171533"/>
                <a:gd name="connsiteX7" fmla="*/ 322377 w 326044"/>
                <a:gd name="connsiteY7" fmla="*/ 171534 h 171533"/>
                <a:gd name="connsiteX8" fmla="*/ 322377 w 326044"/>
                <a:gd name="connsiteY8" fmla="*/ 171534 h 171533"/>
                <a:gd name="connsiteX9" fmla="*/ 323615 w 326044"/>
                <a:gd name="connsiteY9" fmla="*/ 111240 h 171533"/>
                <a:gd name="connsiteX10" fmla="*/ 293802 w 326044"/>
                <a:gd name="connsiteY10" fmla="*/ 50090 h 171533"/>
                <a:gd name="connsiteX11" fmla="*/ 243795 w 326044"/>
                <a:gd name="connsiteY11" fmla="*/ 33421 h 171533"/>
                <a:gd name="connsiteX12" fmla="*/ 157880 w 326044"/>
                <a:gd name="connsiteY12" fmla="*/ 84 h 171533"/>
                <a:gd name="connsiteX13" fmla="*/ 36150 w 326044"/>
                <a:gd name="connsiteY13" fmla="*/ 52376 h 171533"/>
                <a:gd name="connsiteX14" fmla="*/ 6432 w 326044"/>
                <a:gd name="connsiteY14" fmla="*/ 134958 h 171533"/>
                <a:gd name="connsiteX15" fmla="*/ 2908 w 326044"/>
                <a:gd name="connsiteY15" fmla="*/ 162866 h 171533"/>
                <a:gd name="connsiteX16" fmla="*/ 18815 w 326044"/>
                <a:gd name="connsiteY16" fmla="*/ 162866 h 171533"/>
                <a:gd name="connsiteX17" fmla="*/ 18815 w 326044"/>
                <a:gd name="connsiteY17" fmla="*/ 162866 h 171533"/>
                <a:gd name="connsiteX18" fmla="*/ 141402 w 326044"/>
                <a:gd name="connsiteY18" fmla="*/ 140577 h 17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6044" h="171533">
                  <a:moveTo>
                    <a:pt x="141402" y="140577"/>
                  </a:moveTo>
                  <a:cubicBezTo>
                    <a:pt x="166167" y="126004"/>
                    <a:pt x="227127" y="78951"/>
                    <a:pt x="227127" y="78951"/>
                  </a:cubicBezTo>
                  <a:lnTo>
                    <a:pt x="227127" y="78951"/>
                  </a:lnTo>
                  <a:cubicBezTo>
                    <a:pt x="236746" y="79784"/>
                    <a:pt x="245898" y="83465"/>
                    <a:pt x="253416" y="89523"/>
                  </a:cubicBezTo>
                  <a:cubicBezTo>
                    <a:pt x="271708" y="102368"/>
                    <a:pt x="287199" y="118799"/>
                    <a:pt x="298945" y="137815"/>
                  </a:cubicBezTo>
                  <a:cubicBezTo>
                    <a:pt x="309518" y="153627"/>
                    <a:pt x="318567" y="166390"/>
                    <a:pt x="321329" y="170200"/>
                  </a:cubicBezTo>
                  <a:lnTo>
                    <a:pt x="321329" y="170200"/>
                  </a:lnTo>
                  <a:lnTo>
                    <a:pt x="322377" y="171534"/>
                  </a:lnTo>
                  <a:lnTo>
                    <a:pt x="322377" y="171534"/>
                  </a:lnTo>
                  <a:cubicBezTo>
                    <a:pt x="327139" y="162009"/>
                    <a:pt x="326949" y="135434"/>
                    <a:pt x="323615" y="111240"/>
                  </a:cubicBezTo>
                  <a:cubicBezTo>
                    <a:pt x="318948" y="77903"/>
                    <a:pt x="315138" y="67997"/>
                    <a:pt x="293802" y="50090"/>
                  </a:cubicBezTo>
                  <a:cubicBezTo>
                    <a:pt x="280207" y="37769"/>
                    <a:pt x="262063" y="31721"/>
                    <a:pt x="243795" y="33421"/>
                  </a:cubicBezTo>
                  <a:cubicBezTo>
                    <a:pt x="219009" y="14187"/>
                    <a:pt x="189151" y="2602"/>
                    <a:pt x="157880" y="84"/>
                  </a:cubicBezTo>
                  <a:cubicBezTo>
                    <a:pt x="110255" y="-1631"/>
                    <a:pt x="58248" y="23229"/>
                    <a:pt x="36150" y="52376"/>
                  </a:cubicBezTo>
                  <a:cubicBezTo>
                    <a:pt x="2718" y="96191"/>
                    <a:pt x="6432" y="124766"/>
                    <a:pt x="6432" y="134958"/>
                  </a:cubicBezTo>
                  <a:cubicBezTo>
                    <a:pt x="6432" y="145149"/>
                    <a:pt x="-5283" y="162866"/>
                    <a:pt x="2908" y="162866"/>
                  </a:cubicBezTo>
                  <a:cubicBezTo>
                    <a:pt x="8242" y="162866"/>
                    <a:pt x="13481" y="162866"/>
                    <a:pt x="18815" y="162866"/>
                  </a:cubicBezTo>
                  <a:lnTo>
                    <a:pt x="18815" y="162866"/>
                  </a:lnTo>
                  <a:cubicBezTo>
                    <a:pt x="49009" y="162009"/>
                    <a:pt x="110636" y="158675"/>
                    <a:pt x="141402" y="14057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Serbest Form: Şekil 38">
              <a:extLst>
                <a:ext uri="{FF2B5EF4-FFF2-40B4-BE49-F238E27FC236}">
                  <a16:creationId xmlns:a16="http://schemas.microsoft.com/office/drawing/2014/main" id="{5F9DBCE4-BB92-7987-EA4F-5E629A3B12EB}"/>
                </a:ext>
              </a:extLst>
            </p:cNvPr>
            <p:cNvSpPr/>
            <p:nvPr/>
          </p:nvSpPr>
          <p:spPr>
            <a:xfrm>
              <a:off x="1024272" y="2917463"/>
              <a:ext cx="303276" cy="233186"/>
            </a:xfrm>
            <a:custGeom>
              <a:avLst/>
              <a:gdLst>
                <a:gd name="connsiteX0" fmla="*/ 289655 w 303276"/>
                <a:gd name="connsiteY0" fmla="*/ 83534 h 233186"/>
                <a:gd name="connsiteX1" fmla="*/ 265938 w 303276"/>
                <a:gd name="connsiteY1" fmla="*/ 49340 h 233186"/>
                <a:gd name="connsiteX2" fmla="*/ 225076 w 303276"/>
                <a:gd name="connsiteY2" fmla="*/ 5715 h 233186"/>
                <a:gd name="connsiteX3" fmla="*/ 214694 w 303276"/>
                <a:gd name="connsiteY3" fmla="*/ 0 h 233186"/>
                <a:gd name="connsiteX4" fmla="*/ 133350 w 303276"/>
                <a:gd name="connsiteY4" fmla="*/ 57721 h 233186"/>
                <a:gd name="connsiteX5" fmla="*/ 0 w 303276"/>
                <a:gd name="connsiteY5" fmla="*/ 82677 h 233186"/>
                <a:gd name="connsiteX6" fmla="*/ 154278 w 303276"/>
                <a:gd name="connsiteY6" fmla="*/ 233175 h 233186"/>
                <a:gd name="connsiteX7" fmla="*/ 303276 w 303276"/>
                <a:gd name="connsiteY7" fmla="*/ 102203 h 23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3276" h="233186">
                  <a:moveTo>
                    <a:pt x="289655" y="83534"/>
                  </a:moveTo>
                  <a:cubicBezTo>
                    <a:pt x="289179" y="82868"/>
                    <a:pt x="278702" y="68294"/>
                    <a:pt x="265938" y="49340"/>
                  </a:cubicBezTo>
                  <a:cubicBezTo>
                    <a:pt x="255456" y="32148"/>
                    <a:pt x="241546" y="17297"/>
                    <a:pt x="225076" y="5715"/>
                  </a:cubicBezTo>
                  <a:cubicBezTo>
                    <a:pt x="221870" y="3380"/>
                    <a:pt x="218382" y="1460"/>
                    <a:pt x="214694" y="0"/>
                  </a:cubicBezTo>
                  <a:cubicBezTo>
                    <a:pt x="197739" y="12859"/>
                    <a:pt x="154115" y="45625"/>
                    <a:pt x="133350" y="57721"/>
                  </a:cubicBezTo>
                  <a:cubicBezTo>
                    <a:pt x="100394" y="76771"/>
                    <a:pt x="40291" y="81820"/>
                    <a:pt x="0" y="82677"/>
                  </a:cubicBezTo>
                  <a:cubicBezTo>
                    <a:pt x="1044" y="166839"/>
                    <a:pt x="70116" y="234219"/>
                    <a:pt x="154278" y="233175"/>
                  </a:cubicBezTo>
                  <a:cubicBezTo>
                    <a:pt x="229450" y="232243"/>
                    <a:pt x="292712" y="176634"/>
                    <a:pt x="303276" y="10220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0" name="Grup 39">
            <a:extLst>
              <a:ext uri="{FF2B5EF4-FFF2-40B4-BE49-F238E27FC236}">
                <a16:creationId xmlns:a16="http://schemas.microsoft.com/office/drawing/2014/main" id="{DA6658F0-A423-95B7-78FC-FD798C9116F2}"/>
              </a:ext>
            </a:extLst>
          </p:cNvPr>
          <p:cNvGrpSpPr/>
          <p:nvPr/>
        </p:nvGrpSpPr>
        <p:grpSpPr>
          <a:xfrm>
            <a:off x="1478256" y="5329892"/>
            <a:ext cx="909210" cy="1116388"/>
            <a:chOff x="2134295" y="2976443"/>
            <a:chExt cx="909210" cy="1116388"/>
          </a:xfrm>
        </p:grpSpPr>
        <p:sp>
          <p:nvSpPr>
            <p:cNvPr id="42" name="Serbest Form: Şekil 41">
              <a:extLst>
                <a:ext uri="{FF2B5EF4-FFF2-40B4-BE49-F238E27FC236}">
                  <a16:creationId xmlns:a16="http://schemas.microsoft.com/office/drawing/2014/main" id="{229C9D31-E277-4EA6-2EAD-7BCF5E7E3A03}"/>
                </a:ext>
              </a:extLst>
            </p:cNvPr>
            <p:cNvSpPr/>
            <p:nvPr/>
          </p:nvSpPr>
          <p:spPr>
            <a:xfrm>
              <a:off x="2134295" y="3615447"/>
              <a:ext cx="909210" cy="477384"/>
            </a:xfrm>
            <a:custGeom>
              <a:avLst/>
              <a:gdLst>
                <a:gd name="connsiteX0" fmla="*/ 609600 w 609600"/>
                <a:gd name="connsiteY0" fmla="*/ 152400 h 304800"/>
                <a:gd name="connsiteX1" fmla="*/ 579120 w 609600"/>
                <a:gd name="connsiteY1" fmla="*/ 91440 h 304800"/>
                <a:gd name="connsiteX2" fmla="*/ 430530 w 609600"/>
                <a:gd name="connsiteY2" fmla="*/ 19050 h 304800"/>
                <a:gd name="connsiteX3" fmla="*/ 304800 w 609600"/>
                <a:gd name="connsiteY3" fmla="*/ 0 h 304800"/>
                <a:gd name="connsiteX4" fmla="*/ 179070 w 609600"/>
                <a:gd name="connsiteY4" fmla="*/ 19050 h 304800"/>
                <a:gd name="connsiteX5" fmla="*/ 30480 w 609600"/>
                <a:gd name="connsiteY5" fmla="*/ 91440 h 304800"/>
                <a:gd name="connsiteX6" fmla="*/ 0 w 609600"/>
                <a:gd name="connsiteY6" fmla="*/ 152400 h 304800"/>
                <a:gd name="connsiteX7" fmla="*/ 0 w 609600"/>
                <a:gd name="connsiteY7" fmla="*/ 304800 h 304800"/>
                <a:gd name="connsiteX8" fmla="*/ 609600 w 609600"/>
                <a:gd name="connsiteY8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" h="304800">
                  <a:moveTo>
                    <a:pt x="609600" y="152400"/>
                  </a:moveTo>
                  <a:cubicBezTo>
                    <a:pt x="609103" y="128536"/>
                    <a:pt x="597913" y="106157"/>
                    <a:pt x="579120" y="91440"/>
                  </a:cubicBezTo>
                  <a:cubicBezTo>
                    <a:pt x="537210" y="57150"/>
                    <a:pt x="483870" y="34290"/>
                    <a:pt x="430530" y="19050"/>
                  </a:cubicBezTo>
                  <a:cubicBezTo>
                    <a:pt x="389779" y="6575"/>
                    <a:pt x="347417" y="157"/>
                    <a:pt x="304800" y="0"/>
                  </a:cubicBezTo>
                  <a:cubicBezTo>
                    <a:pt x="262230" y="734"/>
                    <a:pt x="219947" y="7141"/>
                    <a:pt x="179070" y="19050"/>
                  </a:cubicBezTo>
                  <a:cubicBezTo>
                    <a:pt x="125800" y="34595"/>
                    <a:pt x="75555" y="59073"/>
                    <a:pt x="30480" y="91440"/>
                  </a:cubicBezTo>
                  <a:cubicBezTo>
                    <a:pt x="11687" y="106157"/>
                    <a:pt x="497" y="128536"/>
                    <a:pt x="0" y="152400"/>
                  </a:cubicBezTo>
                  <a:lnTo>
                    <a:pt x="0" y="304800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Serbest Form: Şekil 42">
              <a:extLst>
                <a:ext uri="{FF2B5EF4-FFF2-40B4-BE49-F238E27FC236}">
                  <a16:creationId xmlns:a16="http://schemas.microsoft.com/office/drawing/2014/main" id="{57774ADF-8FA0-F59E-0DE1-6A0B293FD2E2}"/>
                </a:ext>
              </a:extLst>
            </p:cNvPr>
            <p:cNvSpPr/>
            <p:nvPr/>
          </p:nvSpPr>
          <p:spPr>
            <a:xfrm>
              <a:off x="2375379" y="3198602"/>
              <a:ext cx="451333" cy="364664"/>
            </a:xfrm>
            <a:custGeom>
              <a:avLst/>
              <a:gdLst>
                <a:gd name="connsiteX0" fmla="*/ 420175 w 451333"/>
                <a:gd name="connsiteY0" fmla="*/ 95918 h 364664"/>
                <a:gd name="connsiteX1" fmla="*/ 356637 w 451333"/>
                <a:gd name="connsiteY1" fmla="*/ 0 h 364664"/>
                <a:gd name="connsiteX2" fmla="*/ 266829 w 451333"/>
                <a:gd name="connsiteY2" fmla="*/ 72702 h 364664"/>
                <a:gd name="connsiteX3" fmla="*/ 119439 w 451333"/>
                <a:gd name="connsiteY3" fmla="*/ 139753 h 364664"/>
                <a:gd name="connsiteX4" fmla="*/ 100077 w 451333"/>
                <a:gd name="connsiteY4" fmla="*/ 130178 h 364664"/>
                <a:gd name="connsiteX5" fmla="*/ 105235 w 451333"/>
                <a:gd name="connsiteY5" fmla="*/ 113177 h 364664"/>
                <a:gd name="connsiteX6" fmla="*/ 138989 w 451333"/>
                <a:gd name="connsiteY6" fmla="*/ 66287 h 364664"/>
                <a:gd name="connsiteX7" fmla="*/ 143571 w 451333"/>
                <a:gd name="connsiteY7" fmla="*/ 55290 h 364664"/>
                <a:gd name="connsiteX8" fmla="*/ 111039 w 451333"/>
                <a:gd name="connsiteY8" fmla="*/ 83546 h 364664"/>
                <a:gd name="connsiteX9" fmla="*/ 29172 w 451333"/>
                <a:gd name="connsiteY9" fmla="*/ 123716 h 364664"/>
                <a:gd name="connsiteX10" fmla="*/ 4582 w 451333"/>
                <a:gd name="connsiteY10" fmla="*/ 177326 h 364664"/>
                <a:gd name="connsiteX11" fmla="*/ 0 w 451333"/>
                <a:gd name="connsiteY11" fmla="*/ 212150 h 364664"/>
                <a:gd name="connsiteX12" fmla="*/ 318354 w 451333"/>
                <a:gd name="connsiteY12" fmla="*/ 346652 h 364664"/>
                <a:gd name="connsiteX13" fmla="*/ 451333 w 451333"/>
                <a:gd name="connsiteY13" fmla="*/ 215815 h 364664"/>
                <a:gd name="connsiteX14" fmla="*/ 420175 w 451333"/>
                <a:gd name="connsiteY14" fmla="*/ 95918 h 36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1333" h="364664">
                  <a:moveTo>
                    <a:pt x="420175" y="95918"/>
                  </a:moveTo>
                  <a:cubicBezTo>
                    <a:pt x="404696" y="60515"/>
                    <a:pt x="383198" y="28062"/>
                    <a:pt x="356637" y="0"/>
                  </a:cubicBezTo>
                  <a:cubicBezTo>
                    <a:pt x="329933" y="27975"/>
                    <a:pt x="299751" y="52408"/>
                    <a:pt x="266829" y="72702"/>
                  </a:cubicBezTo>
                  <a:cubicBezTo>
                    <a:pt x="219907" y="99619"/>
                    <a:pt x="170561" y="122068"/>
                    <a:pt x="119439" y="139753"/>
                  </a:cubicBezTo>
                  <a:cubicBezTo>
                    <a:pt x="111448" y="142456"/>
                    <a:pt x="102780" y="138169"/>
                    <a:pt x="100077" y="130178"/>
                  </a:cubicBezTo>
                  <a:cubicBezTo>
                    <a:pt x="97984" y="123992"/>
                    <a:pt x="100057" y="117159"/>
                    <a:pt x="105235" y="113177"/>
                  </a:cubicBezTo>
                  <a:cubicBezTo>
                    <a:pt x="119639" y="100078"/>
                    <a:pt x="131139" y="84104"/>
                    <a:pt x="138989" y="66287"/>
                  </a:cubicBezTo>
                  <a:cubicBezTo>
                    <a:pt x="140822" y="62316"/>
                    <a:pt x="142350" y="58803"/>
                    <a:pt x="143571" y="55290"/>
                  </a:cubicBezTo>
                  <a:cubicBezTo>
                    <a:pt x="133621" y="65690"/>
                    <a:pt x="122731" y="75149"/>
                    <a:pt x="111039" y="83546"/>
                  </a:cubicBezTo>
                  <a:cubicBezTo>
                    <a:pt x="86074" y="101230"/>
                    <a:pt x="58435" y="114791"/>
                    <a:pt x="29172" y="123716"/>
                  </a:cubicBezTo>
                  <a:cubicBezTo>
                    <a:pt x="17571" y="139819"/>
                    <a:pt x="9218" y="158028"/>
                    <a:pt x="4582" y="177326"/>
                  </a:cubicBezTo>
                  <a:cubicBezTo>
                    <a:pt x="2264" y="188816"/>
                    <a:pt x="732" y="200452"/>
                    <a:pt x="0" y="212150"/>
                  </a:cubicBezTo>
                  <a:cubicBezTo>
                    <a:pt x="50769" y="337202"/>
                    <a:pt x="193301" y="397421"/>
                    <a:pt x="318354" y="346652"/>
                  </a:cubicBezTo>
                  <a:cubicBezTo>
                    <a:pt x="378237" y="322341"/>
                    <a:pt x="426053" y="275297"/>
                    <a:pt x="451333" y="215815"/>
                  </a:cubicBezTo>
                  <a:cubicBezTo>
                    <a:pt x="445791" y="174745"/>
                    <a:pt x="435330" y="134490"/>
                    <a:pt x="420175" y="9591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Serbest Form: Şekil 43">
              <a:extLst>
                <a:ext uri="{FF2B5EF4-FFF2-40B4-BE49-F238E27FC236}">
                  <a16:creationId xmlns:a16="http://schemas.microsoft.com/office/drawing/2014/main" id="{D5F19664-C26B-A3F9-7388-5151F5305FA4}"/>
                </a:ext>
              </a:extLst>
            </p:cNvPr>
            <p:cNvSpPr/>
            <p:nvPr/>
          </p:nvSpPr>
          <p:spPr>
            <a:xfrm>
              <a:off x="2342083" y="2976443"/>
              <a:ext cx="523119" cy="379017"/>
            </a:xfrm>
            <a:custGeom>
              <a:avLst/>
              <a:gdLst>
                <a:gd name="connsiteX0" fmla="*/ 41544 w 523119"/>
                <a:gd name="connsiteY0" fmla="*/ 322964 h 379017"/>
                <a:gd name="connsiteX1" fmla="*/ 49792 w 523119"/>
                <a:gd name="connsiteY1" fmla="*/ 317618 h 379017"/>
                <a:gd name="connsiteX2" fmla="*/ 126160 w 523119"/>
                <a:gd name="connsiteY2" fmla="*/ 280962 h 379017"/>
                <a:gd name="connsiteX3" fmla="*/ 183283 w 523119"/>
                <a:gd name="connsiteY3" fmla="*/ 220478 h 379017"/>
                <a:gd name="connsiteX4" fmla="*/ 197182 w 523119"/>
                <a:gd name="connsiteY4" fmla="*/ 212994 h 379017"/>
                <a:gd name="connsiteX5" fmla="*/ 210164 w 523119"/>
                <a:gd name="connsiteY5" fmla="*/ 221853 h 379017"/>
                <a:gd name="connsiteX6" fmla="*/ 199625 w 523119"/>
                <a:gd name="connsiteY6" fmla="*/ 301428 h 379017"/>
                <a:gd name="connsiteX7" fmla="*/ 193516 w 523119"/>
                <a:gd name="connsiteY7" fmla="*/ 313342 h 379017"/>
                <a:gd name="connsiteX8" fmla="*/ 283783 w 523119"/>
                <a:gd name="connsiteY8" fmla="*/ 268743 h 379017"/>
                <a:gd name="connsiteX9" fmla="*/ 377562 w 523119"/>
                <a:gd name="connsiteY9" fmla="*/ 189931 h 379017"/>
                <a:gd name="connsiteX10" fmla="*/ 388406 w 523119"/>
                <a:gd name="connsiteY10" fmla="*/ 184433 h 379017"/>
                <a:gd name="connsiteX11" fmla="*/ 400014 w 523119"/>
                <a:gd name="connsiteY11" fmla="*/ 188557 h 379017"/>
                <a:gd name="connsiteX12" fmla="*/ 481881 w 523119"/>
                <a:gd name="connsiteY12" fmla="*/ 306621 h 379017"/>
                <a:gd name="connsiteX13" fmla="*/ 504791 w 523119"/>
                <a:gd name="connsiteY13" fmla="*/ 379018 h 379017"/>
                <a:gd name="connsiteX14" fmla="*/ 523119 w 523119"/>
                <a:gd name="connsiteY14" fmla="*/ 328615 h 379017"/>
                <a:gd name="connsiteX15" fmla="*/ 428881 w 523119"/>
                <a:gd name="connsiteY15" fmla="*/ 127768 h 379017"/>
                <a:gd name="connsiteX16" fmla="*/ 479895 w 523119"/>
                <a:gd name="connsiteY16" fmla="*/ 102567 h 379017"/>
                <a:gd name="connsiteX17" fmla="*/ 485424 w 523119"/>
                <a:gd name="connsiteY17" fmla="*/ 84832 h 379017"/>
                <a:gd name="connsiteX18" fmla="*/ 471647 w 523119"/>
                <a:gd name="connsiteY18" fmla="*/ 77976 h 379017"/>
                <a:gd name="connsiteX19" fmla="*/ 399098 w 523119"/>
                <a:gd name="connsiteY19" fmla="*/ 91111 h 379017"/>
                <a:gd name="connsiteX20" fmla="*/ 416968 w 523119"/>
                <a:gd name="connsiteY20" fmla="*/ 65299 h 379017"/>
                <a:gd name="connsiteX21" fmla="*/ 415288 w 523119"/>
                <a:gd name="connsiteY21" fmla="*/ 48345 h 379017"/>
                <a:gd name="connsiteX22" fmla="*/ 398334 w 523119"/>
                <a:gd name="connsiteY22" fmla="*/ 47429 h 379017"/>
                <a:gd name="connsiteX23" fmla="*/ 359845 w 523119"/>
                <a:gd name="connsiteY23" fmla="*/ 76449 h 379017"/>
                <a:gd name="connsiteX24" fmla="*/ 321508 w 523119"/>
                <a:gd name="connsiteY24" fmla="*/ 6649 h 379017"/>
                <a:gd name="connsiteX25" fmla="*/ 303599 w 523119"/>
                <a:gd name="connsiteY25" fmla="*/ 1717 h 379017"/>
                <a:gd name="connsiteX26" fmla="*/ 297071 w 523119"/>
                <a:gd name="connsiteY26" fmla="*/ 14896 h 379017"/>
                <a:gd name="connsiteX27" fmla="*/ 305471 w 523119"/>
                <a:gd name="connsiteY27" fmla="*/ 71256 h 379017"/>
                <a:gd name="connsiteX28" fmla="*/ 261178 w 523119"/>
                <a:gd name="connsiteY28" fmla="*/ 67285 h 379017"/>
                <a:gd name="connsiteX29" fmla="*/ 0 w 523119"/>
                <a:gd name="connsiteY29" fmla="*/ 328768 h 379017"/>
                <a:gd name="connsiteX30" fmla="*/ 13899 w 523119"/>
                <a:gd name="connsiteY30" fmla="*/ 374589 h 379017"/>
                <a:gd name="connsiteX31" fmla="*/ 41544 w 523119"/>
                <a:gd name="connsiteY31" fmla="*/ 322964 h 37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23119" h="379017">
                  <a:moveTo>
                    <a:pt x="41544" y="322964"/>
                  </a:moveTo>
                  <a:cubicBezTo>
                    <a:pt x="43629" y="320322"/>
                    <a:pt x="46529" y="318443"/>
                    <a:pt x="49792" y="317618"/>
                  </a:cubicBezTo>
                  <a:cubicBezTo>
                    <a:pt x="77139" y="309810"/>
                    <a:pt x="102962" y="297414"/>
                    <a:pt x="126160" y="280962"/>
                  </a:cubicBezTo>
                  <a:cubicBezTo>
                    <a:pt x="148674" y="264390"/>
                    <a:pt x="168023" y="243902"/>
                    <a:pt x="183283" y="220478"/>
                  </a:cubicBezTo>
                  <a:cubicBezTo>
                    <a:pt x="186168" y="215597"/>
                    <a:pt x="191518" y="212716"/>
                    <a:pt x="197182" y="212994"/>
                  </a:cubicBezTo>
                  <a:cubicBezTo>
                    <a:pt x="202813" y="213323"/>
                    <a:pt x="207804" y="216729"/>
                    <a:pt x="210164" y="221853"/>
                  </a:cubicBezTo>
                  <a:cubicBezTo>
                    <a:pt x="211539" y="224755"/>
                    <a:pt x="222994" y="252400"/>
                    <a:pt x="199625" y="301428"/>
                  </a:cubicBezTo>
                  <a:cubicBezTo>
                    <a:pt x="197640" y="305705"/>
                    <a:pt x="195501" y="309676"/>
                    <a:pt x="193516" y="313342"/>
                  </a:cubicBezTo>
                  <a:cubicBezTo>
                    <a:pt x="224671" y="300739"/>
                    <a:pt x="254844" y="285832"/>
                    <a:pt x="283783" y="268743"/>
                  </a:cubicBezTo>
                  <a:cubicBezTo>
                    <a:pt x="318872" y="247400"/>
                    <a:pt x="350498" y="220824"/>
                    <a:pt x="377562" y="189931"/>
                  </a:cubicBezTo>
                  <a:cubicBezTo>
                    <a:pt x="380260" y="186676"/>
                    <a:pt x="384186" y="184686"/>
                    <a:pt x="388406" y="184433"/>
                  </a:cubicBezTo>
                  <a:cubicBezTo>
                    <a:pt x="392683" y="184117"/>
                    <a:pt x="396896" y="185613"/>
                    <a:pt x="400014" y="188557"/>
                  </a:cubicBezTo>
                  <a:cubicBezTo>
                    <a:pt x="434610" y="222307"/>
                    <a:pt x="462404" y="262387"/>
                    <a:pt x="481881" y="306621"/>
                  </a:cubicBezTo>
                  <a:cubicBezTo>
                    <a:pt x="491202" y="330188"/>
                    <a:pt x="498857" y="354380"/>
                    <a:pt x="504791" y="379018"/>
                  </a:cubicBezTo>
                  <a:cubicBezTo>
                    <a:pt x="515883" y="364471"/>
                    <a:pt x="522276" y="346888"/>
                    <a:pt x="523119" y="328615"/>
                  </a:cubicBezTo>
                  <a:cubicBezTo>
                    <a:pt x="523200" y="250969"/>
                    <a:pt x="488650" y="177332"/>
                    <a:pt x="428881" y="127768"/>
                  </a:cubicBezTo>
                  <a:lnTo>
                    <a:pt x="479895" y="102567"/>
                  </a:lnTo>
                  <a:cubicBezTo>
                    <a:pt x="486319" y="99196"/>
                    <a:pt x="488795" y="91256"/>
                    <a:pt x="485424" y="84832"/>
                  </a:cubicBezTo>
                  <a:cubicBezTo>
                    <a:pt x="482791" y="79815"/>
                    <a:pt x="477237" y="77051"/>
                    <a:pt x="471647" y="77976"/>
                  </a:cubicBezTo>
                  <a:lnTo>
                    <a:pt x="399098" y="91111"/>
                  </a:lnTo>
                  <a:lnTo>
                    <a:pt x="416968" y="65299"/>
                  </a:lnTo>
                  <a:cubicBezTo>
                    <a:pt x="420580" y="59985"/>
                    <a:pt x="419873" y="52847"/>
                    <a:pt x="415288" y="48345"/>
                  </a:cubicBezTo>
                  <a:cubicBezTo>
                    <a:pt x="410648" y="43875"/>
                    <a:pt x="403430" y="43485"/>
                    <a:pt x="398334" y="47429"/>
                  </a:cubicBezTo>
                  <a:lnTo>
                    <a:pt x="359845" y="76449"/>
                  </a:lnTo>
                  <a:lnTo>
                    <a:pt x="321508" y="6649"/>
                  </a:lnTo>
                  <a:cubicBezTo>
                    <a:pt x="317925" y="341"/>
                    <a:pt x="309907" y="-1866"/>
                    <a:pt x="303599" y="1717"/>
                  </a:cubicBezTo>
                  <a:cubicBezTo>
                    <a:pt x="298937" y="4365"/>
                    <a:pt x="296353" y="9583"/>
                    <a:pt x="297071" y="14896"/>
                  </a:cubicBezTo>
                  <a:lnTo>
                    <a:pt x="305471" y="71256"/>
                  </a:lnTo>
                  <a:cubicBezTo>
                    <a:pt x="290844" y="68694"/>
                    <a:pt x="276027" y="67367"/>
                    <a:pt x="261178" y="67285"/>
                  </a:cubicBezTo>
                  <a:cubicBezTo>
                    <a:pt x="116884" y="67453"/>
                    <a:pt x="0" y="184474"/>
                    <a:pt x="0" y="328768"/>
                  </a:cubicBezTo>
                  <a:cubicBezTo>
                    <a:pt x="307" y="345033"/>
                    <a:pt x="5118" y="360894"/>
                    <a:pt x="13899" y="374589"/>
                  </a:cubicBezTo>
                  <a:cubicBezTo>
                    <a:pt x="20433" y="356074"/>
                    <a:pt x="29756" y="338665"/>
                    <a:pt x="41544" y="32296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Metin kutusu 44">
                <a:extLst>
                  <a:ext uri="{FF2B5EF4-FFF2-40B4-BE49-F238E27FC236}">
                    <a16:creationId xmlns:a16="http://schemas.microsoft.com/office/drawing/2014/main" id="{4D21FBCB-4995-CDDF-1BDA-4F51C4FF1D56}"/>
                  </a:ext>
                </a:extLst>
              </p:cNvPr>
              <p:cNvSpPr txBox="1"/>
              <p:nvPr/>
            </p:nvSpPr>
            <p:spPr>
              <a:xfrm>
                <a:off x="2361319" y="5708909"/>
                <a:ext cx="624898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Metin kutusu 44">
                <a:extLst>
                  <a:ext uri="{FF2B5EF4-FFF2-40B4-BE49-F238E27FC236}">
                    <a16:creationId xmlns:a16="http://schemas.microsoft.com/office/drawing/2014/main" id="{4D21FBCB-4995-CDDF-1BDA-4F51C4FF1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319" y="5708909"/>
                <a:ext cx="624898" cy="41351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6">
            <a:extLst>
              <a:ext uri="{FF2B5EF4-FFF2-40B4-BE49-F238E27FC236}">
                <a16:creationId xmlns:a16="http://schemas.microsoft.com/office/drawing/2014/main" id="{D75ECA4A-D892-0AA1-5942-C30FA84916F8}"/>
              </a:ext>
            </a:extLst>
          </p:cNvPr>
          <p:cNvSpPr/>
          <p:nvPr/>
        </p:nvSpPr>
        <p:spPr>
          <a:xfrm>
            <a:off x="1304911" y="5248617"/>
            <a:ext cx="1635822" cy="1369189"/>
          </a:xfrm>
          <a:prstGeom prst="rect">
            <a:avLst/>
          </a:prstGeom>
          <a:noFill/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up 46">
            <a:extLst>
              <a:ext uri="{FF2B5EF4-FFF2-40B4-BE49-F238E27FC236}">
                <a16:creationId xmlns:a16="http://schemas.microsoft.com/office/drawing/2014/main" id="{E05F6E85-2F18-338E-A6BE-077C1C86511D}"/>
              </a:ext>
            </a:extLst>
          </p:cNvPr>
          <p:cNvGrpSpPr/>
          <p:nvPr/>
        </p:nvGrpSpPr>
        <p:grpSpPr>
          <a:xfrm>
            <a:off x="1304911" y="2254272"/>
            <a:ext cx="1700778" cy="1384066"/>
            <a:chOff x="635545" y="2560897"/>
            <a:chExt cx="1700778" cy="1384066"/>
          </a:xfrm>
        </p:grpSpPr>
        <p:grpSp>
          <p:nvGrpSpPr>
            <p:cNvPr id="49" name="Grup 48">
              <a:extLst>
                <a:ext uri="{FF2B5EF4-FFF2-40B4-BE49-F238E27FC236}">
                  <a16:creationId xmlns:a16="http://schemas.microsoft.com/office/drawing/2014/main" id="{9CC508F7-CA6F-D6FB-92E0-7D26BF42C784}"/>
                </a:ext>
              </a:extLst>
            </p:cNvPr>
            <p:cNvGrpSpPr/>
            <p:nvPr/>
          </p:nvGrpSpPr>
          <p:grpSpPr>
            <a:xfrm>
              <a:off x="808890" y="2695779"/>
              <a:ext cx="910202" cy="1067813"/>
              <a:chOff x="1146747" y="2227364"/>
              <a:chExt cx="910202" cy="1067813"/>
            </a:xfrm>
          </p:grpSpPr>
          <p:sp>
            <p:nvSpPr>
              <p:cNvPr id="57" name="Serbest Form: Şekil 56">
                <a:extLst>
                  <a:ext uri="{FF2B5EF4-FFF2-40B4-BE49-F238E27FC236}">
                    <a16:creationId xmlns:a16="http://schemas.microsoft.com/office/drawing/2014/main" id="{DF22A8A9-50E9-0AA6-907F-2FC80C030A34}"/>
                  </a:ext>
                </a:extLst>
              </p:cNvPr>
              <p:cNvSpPr/>
              <p:nvPr/>
            </p:nvSpPr>
            <p:spPr>
              <a:xfrm>
                <a:off x="1146747" y="2840076"/>
                <a:ext cx="910202" cy="455101"/>
              </a:xfrm>
              <a:custGeom>
                <a:avLst/>
                <a:gdLst>
                  <a:gd name="connsiteX0" fmla="*/ 910202 w 910202"/>
                  <a:gd name="connsiteY0" fmla="*/ 227551 h 455101"/>
                  <a:gd name="connsiteX1" fmla="*/ 864692 w 910202"/>
                  <a:gd name="connsiteY1" fmla="*/ 136530 h 455101"/>
                  <a:gd name="connsiteX2" fmla="*/ 642830 w 910202"/>
                  <a:gd name="connsiteY2" fmla="*/ 28444 h 455101"/>
                  <a:gd name="connsiteX3" fmla="*/ 455101 w 910202"/>
                  <a:gd name="connsiteY3" fmla="*/ 0 h 455101"/>
                  <a:gd name="connsiteX4" fmla="*/ 267372 w 910202"/>
                  <a:gd name="connsiteY4" fmla="*/ 28444 h 455101"/>
                  <a:gd name="connsiteX5" fmla="*/ 45510 w 910202"/>
                  <a:gd name="connsiteY5" fmla="*/ 136530 h 455101"/>
                  <a:gd name="connsiteX6" fmla="*/ 0 w 910202"/>
                  <a:gd name="connsiteY6" fmla="*/ 227551 h 455101"/>
                  <a:gd name="connsiteX7" fmla="*/ 0 w 910202"/>
                  <a:gd name="connsiteY7" fmla="*/ 455101 h 455101"/>
                  <a:gd name="connsiteX8" fmla="*/ 910202 w 910202"/>
                  <a:gd name="connsiteY8" fmla="*/ 455101 h 45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0202" h="455101">
                    <a:moveTo>
                      <a:pt x="910202" y="227551"/>
                    </a:moveTo>
                    <a:cubicBezTo>
                      <a:pt x="909460" y="191919"/>
                      <a:pt x="892752" y="158505"/>
                      <a:pt x="864692" y="136530"/>
                    </a:cubicBezTo>
                    <a:cubicBezTo>
                      <a:pt x="802116" y="85331"/>
                      <a:pt x="722473" y="51199"/>
                      <a:pt x="642830" y="28444"/>
                    </a:cubicBezTo>
                    <a:cubicBezTo>
                      <a:pt x="581985" y="9817"/>
                      <a:pt x="518733" y="235"/>
                      <a:pt x="455101" y="0"/>
                    </a:cubicBezTo>
                    <a:cubicBezTo>
                      <a:pt x="391539" y="1096"/>
                      <a:pt x="328407" y="10662"/>
                      <a:pt x="267372" y="28444"/>
                    </a:cubicBezTo>
                    <a:cubicBezTo>
                      <a:pt x="187833" y="51654"/>
                      <a:pt x="112812" y="88203"/>
                      <a:pt x="45510" y="136530"/>
                    </a:cubicBezTo>
                    <a:cubicBezTo>
                      <a:pt x="17450" y="158505"/>
                      <a:pt x="742" y="191919"/>
                      <a:pt x="0" y="227551"/>
                    </a:cubicBezTo>
                    <a:lnTo>
                      <a:pt x="0" y="455101"/>
                    </a:lnTo>
                    <a:lnTo>
                      <a:pt x="910202" y="455101"/>
                    </a:lnTo>
                    <a:close/>
                  </a:path>
                </a:pathLst>
              </a:custGeom>
              <a:solidFill>
                <a:srgbClr val="C00000"/>
              </a:solidFill>
              <a:ln w="14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" name="Serbest Form: Şekil 57">
                <a:extLst>
                  <a:ext uri="{FF2B5EF4-FFF2-40B4-BE49-F238E27FC236}">
                    <a16:creationId xmlns:a16="http://schemas.microsoft.com/office/drawing/2014/main" id="{AA534FF0-F6A9-D064-8651-8121E8C26200}"/>
                  </a:ext>
                </a:extLst>
              </p:cNvPr>
              <p:cNvSpPr/>
              <p:nvPr/>
            </p:nvSpPr>
            <p:spPr>
              <a:xfrm>
                <a:off x="1320276" y="2227364"/>
                <a:ext cx="588644" cy="612712"/>
              </a:xfrm>
              <a:custGeom>
                <a:avLst/>
                <a:gdLst>
                  <a:gd name="connsiteX0" fmla="*/ 534744 w 588644"/>
                  <a:gd name="connsiteY0" fmla="*/ 484763 h 612712"/>
                  <a:gd name="connsiteX1" fmla="*/ 572147 w 588644"/>
                  <a:gd name="connsiteY1" fmla="*/ 215400 h 612712"/>
                  <a:gd name="connsiteX2" fmla="*/ 512984 w 588644"/>
                  <a:gd name="connsiteY2" fmla="*/ 89109 h 612712"/>
                  <a:gd name="connsiteX3" fmla="*/ 439172 w 588644"/>
                  <a:gd name="connsiteY3" fmla="*/ 88114 h 612712"/>
                  <a:gd name="connsiteX4" fmla="*/ 323548 w 588644"/>
                  <a:gd name="connsiteY4" fmla="*/ 10035 h 612712"/>
                  <a:gd name="connsiteX5" fmla="*/ 106522 w 588644"/>
                  <a:gd name="connsiteY5" fmla="*/ 37768 h 612712"/>
                  <a:gd name="connsiteX6" fmla="*/ 23608 w 588644"/>
                  <a:gd name="connsiteY6" fmla="*/ 246972 h 612712"/>
                  <a:gd name="connsiteX7" fmla="*/ 31573 w 588644"/>
                  <a:gd name="connsiteY7" fmla="*/ 531411 h 612712"/>
                  <a:gd name="connsiteX8" fmla="*/ 0 w 588644"/>
                  <a:gd name="connsiteY8" fmla="*/ 610342 h 612712"/>
                  <a:gd name="connsiteX9" fmla="*/ 132975 w 588644"/>
                  <a:gd name="connsiteY9" fmla="*/ 596120 h 612712"/>
                  <a:gd name="connsiteX10" fmla="*/ 200956 w 588644"/>
                  <a:gd name="connsiteY10" fmla="*/ 542646 h 612712"/>
                  <a:gd name="connsiteX11" fmla="*/ 56745 w 588644"/>
                  <a:gd name="connsiteY11" fmla="*/ 364303 h 612712"/>
                  <a:gd name="connsiteX12" fmla="*/ 62292 w 588644"/>
                  <a:gd name="connsiteY12" fmla="*/ 287789 h 612712"/>
                  <a:gd name="connsiteX13" fmla="*/ 139090 w 588644"/>
                  <a:gd name="connsiteY13" fmla="*/ 262332 h 612712"/>
                  <a:gd name="connsiteX14" fmla="*/ 282163 w 588644"/>
                  <a:gd name="connsiteY14" fmla="*/ 222084 h 612712"/>
                  <a:gd name="connsiteX15" fmla="*/ 423244 w 588644"/>
                  <a:gd name="connsiteY15" fmla="*/ 125375 h 612712"/>
                  <a:gd name="connsiteX16" fmla="*/ 443357 w 588644"/>
                  <a:gd name="connsiteY16" fmla="*/ 125529 h 612712"/>
                  <a:gd name="connsiteX17" fmla="*/ 447279 w 588644"/>
                  <a:gd name="connsiteY17" fmla="*/ 133339 h 612712"/>
                  <a:gd name="connsiteX18" fmla="*/ 471172 w 588644"/>
                  <a:gd name="connsiteY18" fmla="*/ 199329 h 612712"/>
                  <a:gd name="connsiteX19" fmla="*/ 492220 w 588644"/>
                  <a:gd name="connsiteY19" fmla="*/ 217818 h 612712"/>
                  <a:gd name="connsiteX20" fmla="*/ 516113 w 588644"/>
                  <a:gd name="connsiteY20" fmla="*/ 240146 h 612712"/>
                  <a:gd name="connsiteX21" fmla="*/ 533179 w 588644"/>
                  <a:gd name="connsiteY21" fmla="*/ 304713 h 612712"/>
                  <a:gd name="connsiteX22" fmla="*/ 375601 w 588644"/>
                  <a:gd name="connsiteY22" fmla="*/ 543926 h 612712"/>
                  <a:gd name="connsiteX23" fmla="*/ 442870 w 588644"/>
                  <a:gd name="connsiteY23" fmla="*/ 597969 h 612712"/>
                  <a:gd name="connsiteX24" fmla="*/ 588645 w 588644"/>
                  <a:gd name="connsiteY24" fmla="*/ 586165 h 612712"/>
                  <a:gd name="connsiteX25" fmla="*/ 534744 w 588644"/>
                  <a:gd name="connsiteY25" fmla="*/ 484763 h 612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88644" h="612712">
                    <a:moveTo>
                      <a:pt x="534744" y="484763"/>
                    </a:moveTo>
                    <a:cubicBezTo>
                      <a:pt x="521660" y="433564"/>
                      <a:pt x="571721" y="305567"/>
                      <a:pt x="572147" y="215400"/>
                    </a:cubicBezTo>
                    <a:cubicBezTo>
                      <a:pt x="572147" y="143295"/>
                      <a:pt x="551668" y="111011"/>
                      <a:pt x="512984" y="89109"/>
                    </a:cubicBezTo>
                    <a:cubicBezTo>
                      <a:pt x="490656" y="76452"/>
                      <a:pt x="439172" y="88114"/>
                      <a:pt x="439172" y="88114"/>
                    </a:cubicBezTo>
                    <a:cubicBezTo>
                      <a:pt x="439172" y="88114"/>
                      <a:pt x="412578" y="37768"/>
                      <a:pt x="323548" y="10035"/>
                    </a:cubicBezTo>
                    <a:cubicBezTo>
                      <a:pt x="250392" y="-9882"/>
                      <a:pt x="172320" y="95"/>
                      <a:pt x="106522" y="37768"/>
                    </a:cubicBezTo>
                    <a:cubicBezTo>
                      <a:pt x="51483" y="73323"/>
                      <a:pt x="24888" y="112433"/>
                      <a:pt x="23608" y="246972"/>
                    </a:cubicBezTo>
                    <a:cubicBezTo>
                      <a:pt x="22471" y="370276"/>
                      <a:pt x="39395" y="479785"/>
                      <a:pt x="31573" y="531411"/>
                    </a:cubicBezTo>
                    <a:cubicBezTo>
                      <a:pt x="27966" y="559987"/>
                      <a:pt x="17096" y="587162"/>
                      <a:pt x="0" y="610342"/>
                    </a:cubicBezTo>
                    <a:cubicBezTo>
                      <a:pt x="0" y="610342"/>
                      <a:pt x="85331" y="621293"/>
                      <a:pt x="132975" y="596120"/>
                    </a:cubicBezTo>
                    <a:cubicBezTo>
                      <a:pt x="156950" y="580034"/>
                      <a:pt x="179675" y="562158"/>
                      <a:pt x="200956" y="542646"/>
                    </a:cubicBezTo>
                    <a:cubicBezTo>
                      <a:pt x="127966" y="508604"/>
                      <a:pt x="74757" y="442801"/>
                      <a:pt x="56745" y="364303"/>
                    </a:cubicBezTo>
                    <a:cubicBezTo>
                      <a:pt x="54897" y="357477"/>
                      <a:pt x="42523" y="312820"/>
                      <a:pt x="62292" y="287789"/>
                    </a:cubicBezTo>
                    <a:cubicBezTo>
                      <a:pt x="73101" y="273567"/>
                      <a:pt x="97847" y="269585"/>
                      <a:pt x="139090" y="262332"/>
                    </a:cubicBezTo>
                    <a:cubicBezTo>
                      <a:pt x="188460" y="255828"/>
                      <a:pt x="236643" y="242275"/>
                      <a:pt x="282163" y="222084"/>
                    </a:cubicBezTo>
                    <a:cubicBezTo>
                      <a:pt x="333333" y="196352"/>
                      <a:pt x="380789" y="163821"/>
                      <a:pt x="423244" y="125375"/>
                    </a:cubicBezTo>
                    <a:cubicBezTo>
                      <a:pt x="428840" y="119864"/>
                      <a:pt x="437844" y="119932"/>
                      <a:pt x="443357" y="125529"/>
                    </a:cubicBezTo>
                    <a:cubicBezTo>
                      <a:pt x="445451" y="127656"/>
                      <a:pt x="446824" y="130388"/>
                      <a:pt x="447279" y="133339"/>
                    </a:cubicBezTo>
                    <a:cubicBezTo>
                      <a:pt x="450665" y="156734"/>
                      <a:pt x="458796" y="179189"/>
                      <a:pt x="471172" y="199329"/>
                    </a:cubicBezTo>
                    <a:cubicBezTo>
                      <a:pt x="476969" y="206756"/>
                      <a:pt x="484108" y="213028"/>
                      <a:pt x="492220" y="217818"/>
                    </a:cubicBezTo>
                    <a:cubicBezTo>
                      <a:pt x="501676" y="223484"/>
                      <a:pt x="509821" y="231094"/>
                      <a:pt x="516113" y="240146"/>
                    </a:cubicBezTo>
                    <a:cubicBezTo>
                      <a:pt x="526383" y="260189"/>
                      <a:pt x="532204" y="282213"/>
                      <a:pt x="533179" y="304713"/>
                    </a:cubicBezTo>
                    <a:cubicBezTo>
                      <a:pt x="532249" y="408496"/>
                      <a:pt x="470587" y="502102"/>
                      <a:pt x="375601" y="543926"/>
                    </a:cubicBezTo>
                    <a:cubicBezTo>
                      <a:pt x="393520" y="559712"/>
                      <a:pt x="416986" y="579196"/>
                      <a:pt x="442870" y="597969"/>
                    </a:cubicBezTo>
                    <a:cubicBezTo>
                      <a:pt x="485536" y="628831"/>
                      <a:pt x="588645" y="586165"/>
                      <a:pt x="588645" y="586165"/>
                    </a:cubicBezTo>
                    <a:cubicBezTo>
                      <a:pt x="588645" y="586165"/>
                      <a:pt x="555365" y="566254"/>
                      <a:pt x="534744" y="4847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4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Serbest Form: Şekil 58">
                <a:extLst>
                  <a:ext uri="{FF2B5EF4-FFF2-40B4-BE49-F238E27FC236}">
                    <a16:creationId xmlns:a16="http://schemas.microsoft.com/office/drawing/2014/main" id="{3AFC182A-08C7-77F8-E6F3-D359FAEC70B4}"/>
                  </a:ext>
                </a:extLst>
              </p:cNvPr>
              <p:cNvSpPr/>
              <p:nvPr/>
            </p:nvSpPr>
            <p:spPr>
              <a:xfrm>
                <a:off x="1399587" y="2389716"/>
                <a:ext cx="425424" cy="370765"/>
              </a:xfrm>
              <a:custGeom>
                <a:avLst/>
                <a:gdLst>
                  <a:gd name="connsiteX0" fmla="*/ 425425 w 425424"/>
                  <a:gd name="connsiteY0" fmla="*/ 143215 h 370765"/>
                  <a:gd name="connsiteX1" fmla="*/ 413194 w 425424"/>
                  <a:gd name="connsiteY1" fmla="*/ 93580 h 370765"/>
                  <a:gd name="connsiteX2" fmla="*/ 397265 w 425424"/>
                  <a:gd name="connsiteY2" fmla="*/ 79358 h 370765"/>
                  <a:gd name="connsiteX3" fmla="*/ 368821 w 425424"/>
                  <a:gd name="connsiteY3" fmla="*/ 54470 h 370765"/>
                  <a:gd name="connsiteX4" fmla="*/ 344502 w 425424"/>
                  <a:gd name="connsiteY4" fmla="*/ 0 h 370765"/>
                  <a:gd name="connsiteX5" fmla="*/ 215083 w 425424"/>
                  <a:gd name="connsiteY5" fmla="*/ 85331 h 370765"/>
                  <a:gd name="connsiteX6" fmla="*/ 64046 w 425424"/>
                  <a:gd name="connsiteY6" fmla="*/ 127997 h 370765"/>
                  <a:gd name="connsiteX7" fmla="*/ 4883 w 425424"/>
                  <a:gd name="connsiteY7" fmla="*/ 142930 h 370765"/>
                  <a:gd name="connsiteX8" fmla="*/ 4883 w 425424"/>
                  <a:gd name="connsiteY8" fmla="*/ 194271 h 370765"/>
                  <a:gd name="connsiteX9" fmla="*/ 212096 w 425424"/>
                  <a:gd name="connsiteY9" fmla="*/ 370765 h 370765"/>
                  <a:gd name="connsiteX10" fmla="*/ 425425 w 425424"/>
                  <a:gd name="connsiteY10" fmla="*/ 143215 h 37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5424" h="370765">
                    <a:moveTo>
                      <a:pt x="425425" y="143215"/>
                    </a:moveTo>
                    <a:cubicBezTo>
                      <a:pt x="424665" y="126025"/>
                      <a:pt x="420508" y="109155"/>
                      <a:pt x="413194" y="93580"/>
                    </a:cubicBezTo>
                    <a:cubicBezTo>
                      <a:pt x="409028" y="87695"/>
                      <a:pt x="403583" y="82833"/>
                      <a:pt x="397265" y="79358"/>
                    </a:cubicBezTo>
                    <a:cubicBezTo>
                      <a:pt x="386388" y="72806"/>
                      <a:pt x="376759" y="64381"/>
                      <a:pt x="368821" y="54470"/>
                    </a:cubicBezTo>
                    <a:cubicBezTo>
                      <a:pt x="357378" y="37995"/>
                      <a:pt x="349128" y="19518"/>
                      <a:pt x="344502" y="0"/>
                    </a:cubicBezTo>
                    <a:cubicBezTo>
                      <a:pt x="304796" y="33338"/>
                      <a:pt x="261368" y="61971"/>
                      <a:pt x="215083" y="85331"/>
                    </a:cubicBezTo>
                    <a:cubicBezTo>
                      <a:pt x="167037" y="106704"/>
                      <a:pt x="116173" y="121073"/>
                      <a:pt x="64046" y="127997"/>
                    </a:cubicBezTo>
                    <a:cubicBezTo>
                      <a:pt x="40011" y="132264"/>
                      <a:pt x="10003" y="137526"/>
                      <a:pt x="4883" y="142930"/>
                    </a:cubicBezTo>
                    <a:cubicBezTo>
                      <a:pt x="-3650" y="154023"/>
                      <a:pt x="758" y="182325"/>
                      <a:pt x="4883" y="194271"/>
                    </a:cubicBezTo>
                    <a:cubicBezTo>
                      <a:pt x="29202" y="296811"/>
                      <a:pt x="116240" y="370765"/>
                      <a:pt x="212096" y="370765"/>
                    </a:cubicBezTo>
                    <a:cubicBezTo>
                      <a:pt x="325871" y="370765"/>
                      <a:pt x="425425" y="264385"/>
                      <a:pt x="425425" y="143215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4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Metin kutusu 49">
                  <a:extLst>
                    <a:ext uri="{FF2B5EF4-FFF2-40B4-BE49-F238E27FC236}">
                      <a16:creationId xmlns:a16="http://schemas.microsoft.com/office/drawing/2014/main" id="{1E71AA89-73B1-685F-DF82-4607469ABC8B}"/>
                    </a:ext>
                  </a:extLst>
                </p:cNvPr>
                <p:cNvSpPr txBox="1"/>
                <p:nvPr/>
              </p:nvSpPr>
              <p:spPr>
                <a:xfrm>
                  <a:off x="1709781" y="2908381"/>
                  <a:ext cx="626542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Metin kutusu 20">
                  <a:extLst>
                    <a:ext uri="{FF2B5EF4-FFF2-40B4-BE49-F238E27FC236}">
                      <a16:creationId xmlns:a16="http://schemas.microsoft.com/office/drawing/2014/main" id="{CAA055A6-9225-B271-2E13-5AA7153AFD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9781" y="2908381"/>
                  <a:ext cx="626542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Rectangle 46">
              <a:extLst>
                <a:ext uri="{FF2B5EF4-FFF2-40B4-BE49-F238E27FC236}">
                  <a16:creationId xmlns:a16="http://schemas.microsoft.com/office/drawing/2014/main" id="{24D38B1E-D888-5B3D-C95B-982230462536}"/>
                </a:ext>
              </a:extLst>
            </p:cNvPr>
            <p:cNvSpPr/>
            <p:nvPr/>
          </p:nvSpPr>
          <p:spPr>
            <a:xfrm>
              <a:off x="635545" y="2560897"/>
              <a:ext cx="1621467" cy="1384066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0" name="Oval 59">
            <a:extLst>
              <a:ext uri="{FF2B5EF4-FFF2-40B4-BE49-F238E27FC236}">
                <a16:creationId xmlns:a16="http://schemas.microsoft.com/office/drawing/2014/main" id="{B62DA1CD-BD95-5F7D-183A-B83A24C67919}"/>
              </a:ext>
            </a:extLst>
          </p:cNvPr>
          <p:cNvSpPr/>
          <p:nvPr/>
        </p:nvSpPr>
        <p:spPr>
          <a:xfrm>
            <a:off x="2126491" y="3989820"/>
            <a:ext cx="854189" cy="762995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7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Dikdörtgen 72">
            <a:extLst>
              <a:ext uri="{FF2B5EF4-FFF2-40B4-BE49-F238E27FC236}">
                <a16:creationId xmlns:a16="http://schemas.microsoft.com/office/drawing/2014/main" id="{A9ABC820-E055-CAD7-6C7C-5E578F7A59F8}"/>
              </a:ext>
            </a:extLst>
          </p:cNvPr>
          <p:cNvSpPr/>
          <p:nvPr/>
        </p:nvSpPr>
        <p:spPr>
          <a:xfrm>
            <a:off x="4030500" y="4036371"/>
            <a:ext cx="4654307" cy="1515679"/>
          </a:xfrm>
          <a:prstGeom prst="rect">
            <a:avLst/>
          </a:prstGeom>
          <a:solidFill>
            <a:schemeClr val="accent5">
              <a:alpha val="96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Single long-term key to join arbitrary groups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Aggregated keys per group </a:t>
            </a:r>
            <a:r>
              <a:rPr lang="en-US" sz="2400" dirty="0">
                <a:solidFill>
                  <a:schemeClr val="bg1"/>
                </a:solidFill>
              </a:rPr>
              <a:t>Traceability?</a:t>
            </a:r>
          </a:p>
        </p:txBody>
      </p:sp>
      <p:cxnSp>
        <p:nvCxnSpPr>
          <p:cNvPr id="61" name="Düz Bağlayıcı 60">
            <a:extLst>
              <a:ext uri="{FF2B5EF4-FFF2-40B4-BE49-F238E27FC236}">
                <a16:creationId xmlns:a16="http://schemas.microsoft.com/office/drawing/2014/main" id="{0FC792E7-7695-96AF-E47C-A7A8982820E3}"/>
              </a:ext>
            </a:extLst>
          </p:cNvPr>
          <p:cNvCxnSpPr>
            <a:cxnSpLocks/>
            <a:stCxn id="60" idx="6"/>
          </p:cNvCxnSpPr>
          <p:nvPr/>
        </p:nvCxnSpPr>
        <p:spPr>
          <a:xfrm>
            <a:off x="2980680" y="4371318"/>
            <a:ext cx="1418604" cy="70122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etin kutusu 2">
            <a:extLst>
              <a:ext uri="{FF2B5EF4-FFF2-40B4-BE49-F238E27FC236}">
                <a16:creationId xmlns:a16="http://schemas.microsoft.com/office/drawing/2014/main" id="{C496C800-C032-B8B4-C951-9F06A77D2EDE}"/>
              </a:ext>
            </a:extLst>
          </p:cNvPr>
          <p:cNvSpPr txBox="1"/>
          <p:nvPr/>
        </p:nvSpPr>
        <p:spPr>
          <a:xfrm>
            <a:off x="521092" y="1274071"/>
            <a:ext cx="75871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96" indent="0">
              <a:buNone/>
            </a:pPr>
            <a:r>
              <a:rPr lang="en-US" sz="2000" dirty="0">
                <a:latin typeface="IBM Plex Sans" panose="020B0503050203000203" pitchFamily="34" charset="0"/>
              </a:rPr>
              <a:t>Creates group keys using individual public keys.</a:t>
            </a:r>
          </a:p>
        </p:txBody>
      </p:sp>
    </p:spTree>
    <p:extLst>
      <p:ext uri="{BB962C8B-B14F-4D97-AF65-F5344CB8AC3E}">
        <p14:creationId xmlns:p14="http://schemas.microsoft.com/office/powerpoint/2010/main" val="112319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3" grpId="0" animBg="1"/>
      <p:bldP spid="60" grpId="0" animBg="1"/>
      <p:bldP spid="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7825F3-9DD9-4BA6-5661-89C270049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Privacy of Multi-Signatures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2FE42A2-7FFC-6AA2-C360-B6CD609B1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495645"/>
            <a:ext cx="11360800" cy="531629"/>
          </a:xfrm>
        </p:spPr>
        <p:txBody>
          <a:bodyPr>
            <a:normAutofit/>
          </a:bodyPr>
          <a:lstStyle/>
          <a:p>
            <a:pPr marL="152396" indent="0">
              <a:buNone/>
            </a:pPr>
            <a:r>
              <a:rPr lang="en-US" sz="2400" dirty="0"/>
              <a:t>No formal analysis up to now. Maxwell et al. [MSPW19] claims:</a:t>
            </a:r>
          </a:p>
          <a:p>
            <a:pPr marL="152396" indent="0">
              <a:buNone/>
            </a:pPr>
            <a:endParaRPr lang="en-US" sz="2400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682CD6C0-A2D6-8766-4579-709E2A027CC8}"/>
              </a:ext>
            </a:extLst>
          </p:cNvPr>
          <p:cNvSpPr/>
          <p:nvPr/>
        </p:nvSpPr>
        <p:spPr>
          <a:xfrm>
            <a:off x="510364" y="2027274"/>
            <a:ext cx="10223600" cy="1557997"/>
          </a:xfrm>
          <a:prstGeom prst="rect">
            <a:avLst/>
          </a:prstGeom>
          <a:solidFill>
            <a:schemeClr val="accent5">
              <a:alpha val="96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52396" indent="0">
              <a:buNone/>
            </a:pPr>
            <a:r>
              <a:rPr lang="en-US" sz="2400" i="1" dirty="0"/>
              <a:t>Key aggregation allows verifying signatures without individual public keys. It improves privacy as it hides</a:t>
            </a:r>
          </a:p>
          <a:p>
            <a:pPr marL="495296" indent="-342900">
              <a:buFont typeface="Wingdings" panose="05000000000000000000" pitchFamily="2" charset="2"/>
              <a:buChar char="v"/>
            </a:pPr>
            <a:r>
              <a:rPr lang="en-US" sz="2400" i="1" dirty="0"/>
              <a:t>individual keys </a:t>
            </a:r>
          </a:p>
          <a:p>
            <a:pPr marL="495296" indent="-342900">
              <a:buFont typeface="Wingdings" panose="05000000000000000000" pitchFamily="2" charset="2"/>
              <a:buChar char="v"/>
            </a:pPr>
            <a:r>
              <a:rPr lang="en-US" sz="2400" i="1" dirty="0"/>
              <a:t>number of signers </a:t>
            </a:r>
          </a:p>
        </p:txBody>
      </p:sp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A7149EA0-55A0-F802-A606-4106D1149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740789"/>
              </p:ext>
            </p:extLst>
          </p:nvPr>
        </p:nvGraphicFramePr>
        <p:xfrm>
          <a:off x="510364" y="3962151"/>
          <a:ext cx="3330116" cy="16459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330116">
                  <a:extLst>
                    <a:ext uri="{9D8B030D-6E8A-4147-A177-3AD203B41FA5}">
                      <a16:colId xmlns:a16="http://schemas.microsoft.com/office/drawing/2014/main" val="2714186721"/>
                    </a:ext>
                  </a:extLst>
                </a:gridCol>
              </a:tblGrid>
              <a:tr h="263342">
                <a:tc>
                  <a:txBody>
                    <a:bodyPr/>
                    <a:lstStyle/>
                    <a:p>
                      <a:r>
                        <a:rPr lang="en-US" sz="2400" noProof="0" dirty="0"/>
                        <a:t>Motivation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468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52396" indent="0">
                        <a:buNone/>
                      </a:pPr>
                      <a:r>
                        <a:rPr lang="en-US" sz="2400" noProof="0" dirty="0"/>
                        <a:t>Understand the privacy properties of multi-signatures.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972251"/>
                  </a:ext>
                </a:extLst>
              </a:tr>
            </a:tbl>
          </a:graphicData>
        </a:graphic>
      </p:graphicFrame>
      <p:graphicFrame>
        <p:nvGraphicFramePr>
          <p:cNvPr id="7" name="Tablo 6">
            <a:extLst>
              <a:ext uri="{FF2B5EF4-FFF2-40B4-BE49-F238E27FC236}">
                <a16:creationId xmlns:a16="http://schemas.microsoft.com/office/drawing/2014/main" id="{3C5E8B3A-BEF0-C7A1-BEF9-0078F04DD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721370"/>
              </p:ext>
            </p:extLst>
          </p:nvPr>
        </p:nvGraphicFramePr>
        <p:xfrm>
          <a:off x="4742121" y="3962152"/>
          <a:ext cx="5991844" cy="23774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991844">
                  <a:extLst>
                    <a:ext uri="{9D8B030D-6E8A-4147-A177-3AD203B41FA5}">
                      <a16:colId xmlns:a16="http://schemas.microsoft.com/office/drawing/2014/main" val="2714186721"/>
                    </a:ext>
                  </a:extLst>
                </a:gridCol>
              </a:tblGrid>
              <a:tr h="395282">
                <a:tc>
                  <a:txBody>
                    <a:bodyPr/>
                    <a:lstStyle/>
                    <a:p>
                      <a:r>
                        <a:rPr lang="en-US" sz="2400" noProof="0" dirty="0"/>
                        <a:t>Our Contribution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468456"/>
                  </a:ext>
                </a:extLst>
              </a:tr>
              <a:tr h="1699238">
                <a:tc>
                  <a:txBody>
                    <a:bodyPr/>
                    <a:lstStyle/>
                    <a:p>
                      <a:pPr marL="438146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2400" noProof="0" dirty="0"/>
                        <a:t>Formal privacy models.</a:t>
                      </a:r>
                    </a:p>
                    <a:p>
                      <a:pPr marL="438146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2400" noProof="0" dirty="0"/>
                        <a:t>Impossibility of privacy for the existing multi-signatures.</a:t>
                      </a:r>
                    </a:p>
                    <a:p>
                      <a:pPr marL="438146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2400" noProof="0" dirty="0"/>
                        <a:t>New type of multi-signatures with strong privacy with long-term keys.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972251"/>
                  </a:ext>
                </a:extLst>
              </a:tr>
            </a:tbl>
          </a:graphicData>
        </a:graphic>
      </p:graphicFrame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D3A93BBF-7CB4-4F45-FD21-E24042910C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56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EDC979-F0A4-C53B-E481-10E821F53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Privacy | Set Privacy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kutusu 4">
                <a:extLst>
                  <a:ext uri="{FF2B5EF4-FFF2-40B4-BE49-F238E27FC236}">
                    <a16:creationId xmlns:a16="http://schemas.microsoft.com/office/drawing/2014/main" id="{96A239B9-673C-C98B-FE7C-C2E6937337FE}"/>
                  </a:ext>
                </a:extLst>
              </p:cNvPr>
              <p:cNvSpPr txBox="1"/>
              <p:nvPr/>
            </p:nvSpPr>
            <p:spPr>
              <a:xfrm>
                <a:off x="2233804" y="4412262"/>
                <a:ext cx="689750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Metin kutusu 4">
                <a:extLst>
                  <a:ext uri="{FF2B5EF4-FFF2-40B4-BE49-F238E27FC236}">
                    <a16:creationId xmlns:a16="http://schemas.microsoft.com/office/drawing/2014/main" id="{96A239B9-673C-C98B-FE7C-C2E693733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804" y="4412262"/>
                <a:ext cx="689750" cy="413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46">
            <a:extLst>
              <a:ext uri="{FF2B5EF4-FFF2-40B4-BE49-F238E27FC236}">
                <a16:creationId xmlns:a16="http://schemas.microsoft.com/office/drawing/2014/main" id="{31551896-0BE1-291D-CDEC-E253D09C06A1}"/>
              </a:ext>
            </a:extLst>
          </p:cNvPr>
          <p:cNvSpPr/>
          <p:nvPr/>
        </p:nvSpPr>
        <p:spPr>
          <a:xfrm>
            <a:off x="1298286" y="4139781"/>
            <a:ext cx="1621467" cy="1201676"/>
          </a:xfrm>
          <a:prstGeom prst="rect">
            <a:avLst/>
          </a:prstGeom>
          <a:noFill/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903014A2-54CC-A4B3-88BE-4582C20C2E38}"/>
              </a:ext>
            </a:extLst>
          </p:cNvPr>
          <p:cNvGrpSpPr/>
          <p:nvPr/>
        </p:nvGrpSpPr>
        <p:grpSpPr>
          <a:xfrm>
            <a:off x="1481988" y="4216516"/>
            <a:ext cx="909210" cy="1059328"/>
            <a:chOff x="871777" y="2818320"/>
            <a:chExt cx="609600" cy="676359"/>
          </a:xfrm>
        </p:grpSpPr>
        <p:sp>
          <p:nvSpPr>
            <p:cNvPr id="8" name="Serbest Form: Şekil 7">
              <a:extLst>
                <a:ext uri="{FF2B5EF4-FFF2-40B4-BE49-F238E27FC236}">
                  <a16:creationId xmlns:a16="http://schemas.microsoft.com/office/drawing/2014/main" id="{B3F511AA-4020-567E-5E61-924A4F4E2D43}"/>
                </a:ext>
              </a:extLst>
            </p:cNvPr>
            <p:cNvSpPr/>
            <p:nvPr/>
          </p:nvSpPr>
          <p:spPr>
            <a:xfrm>
              <a:off x="871777" y="3189879"/>
              <a:ext cx="609600" cy="304800"/>
            </a:xfrm>
            <a:custGeom>
              <a:avLst/>
              <a:gdLst>
                <a:gd name="connsiteX0" fmla="*/ 609600 w 609600"/>
                <a:gd name="connsiteY0" fmla="*/ 152400 h 304800"/>
                <a:gd name="connsiteX1" fmla="*/ 579120 w 609600"/>
                <a:gd name="connsiteY1" fmla="*/ 91440 h 304800"/>
                <a:gd name="connsiteX2" fmla="*/ 430530 w 609600"/>
                <a:gd name="connsiteY2" fmla="*/ 19050 h 304800"/>
                <a:gd name="connsiteX3" fmla="*/ 304800 w 609600"/>
                <a:gd name="connsiteY3" fmla="*/ 0 h 304800"/>
                <a:gd name="connsiteX4" fmla="*/ 179070 w 609600"/>
                <a:gd name="connsiteY4" fmla="*/ 19050 h 304800"/>
                <a:gd name="connsiteX5" fmla="*/ 30480 w 609600"/>
                <a:gd name="connsiteY5" fmla="*/ 91440 h 304800"/>
                <a:gd name="connsiteX6" fmla="*/ 0 w 609600"/>
                <a:gd name="connsiteY6" fmla="*/ 152400 h 304800"/>
                <a:gd name="connsiteX7" fmla="*/ 0 w 609600"/>
                <a:gd name="connsiteY7" fmla="*/ 304800 h 304800"/>
                <a:gd name="connsiteX8" fmla="*/ 609600 w 609600"/>
                <a:gd name="connsiteY8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" h="304800">
                  <a:moveTo>
                    <a:pt x="609600" y="152400"/>
                  </a:moveTo>
                  <a:cubicBezTo>
                    <a:pt x="609103" y="128536"/>
                    <a:pt x="597913" y="106157"/>
                    <a:pt x="579120" y="91440"/>
                  </a:cubicBezTo>
                  <a:cubicBezTo>
                    <a:pt x="537210" y="57150"/>
                    <a:pt x="483870" y="34290"/>
                    <a:pt x="430530" y="19050"/>
                  </a:cubicBezTo>
                  <a:cubicBezTo>
                    <a:pt x="389779" y="6575"/>
                    <a:pt x="347417" y="157"/>
                    <a:pt x="304800" y="0"/>
                  </a:cubicBezTo>
                  <a:cubicBezTo>
                    <a:pt x="262230" y="734"/>
                    <a:pt x="219947" y="7141"/>
                    <a:pt x="179070" y="19050"/>
                  </a:cubicBezTo>
                  <a:cubicBezTo>
                    <a:pt x="125800" y="34595"/>
                    <a:pt x="75555" y="59073"/>
                    <a:pt x="30480" y="91440"/>
                  </a:cubicBezTo>
                  <a:cubicBezTo>
                    <a:pt x="11687" y="106157"/>
                    <a:pt x="497" y="128536"/>
                    <a:pt x="0" y="152400"/>
                  </a:cubicBezTo>
                  <a:lnTo>
                    <a:pt x="0" y="304800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Serbest Form: Şekil 8">
              <a:extLst>
                <a:ext uri="{FF2B5EF4-FFF2-40B4-BE49-F238E27FC236}">
                  <a16:creationId xmlns:a16="http://schemas.microsoft.com/office/drawing/2014/main" id="{D1B686C9-4F86-AF00-238C-272B5DE1674F}"/>
                </a:ext>
              </a:extLst>
            </p:cNvPr>
            <p:cNvSpPr/>
            <p:nvPr/>
          </p:nvSpPr>
          <p:spPr>
            <a:xfrm>
              <a:off x="1006600" y="2818320"/>
              <a:ext cx="326044" cy="171533"/>
            </a:xfrm>
            <a:custGeom>
              <a:avLst/>
              <a:gdLst>
                <a:gd name="connsiteX0" fmla="*/ 141402 w 326044"/>
                <a:gd name="connsiteY0" fmla="*/ 140577 h 171533"/>
                <a:gd name="connsiteX1" fmla="*/ 227127 w 326044"/>
                <a:gd name="connsiteY1" fmla="*/ 78951 h 171533"/>
                <a:gd name="connsiteX2" fmla="*/ 227127 w 326044"/>
                <a:gd name="connsiteY2" fmla="*/ 78951 h 171533"/>
                <a:gd name="connsiteX3" fmla="*/ 253416 w 326044"/>
                <a:gd name="connsiteY3" fmla="*/ 89523 h 171533"/>
                <a:gd name="connsiteX4" fmla="*/ 298945 w 326044"/>
                <a:gd name="connsiteY4" fmla="*/ 137815 h 171533"/>
                <a:gd name="connsiteX5" fmla="*/ 321329 w 326044"/>
                <a:gd name="connsiteY5" fmla="*/ 170200 h 171533"/>
                <a:gd name="connsiteX6" fmla="*/ 321329 w 326044"/>
                <a:gd name="connsiteY6" fmla="*/ 170200 h 171533"/>
                <a:gd name="connsiteX7" fmla="*/ 322377 w 326044"/>
                <a:gd name="connsiteY7" fmla="*/ 171534 h 171533"/>
                <a:gd name="connsiteX8" fmla="*/ 322377 w 326044"/>
                <a:gd name="connsiteY8" fmla="*/ 171534 h 171533"/>
                <a:gd name="connsiteX9" fmla="*/ 323615 w 326044"/>
                <a:gd name="connsiteY9" fmla="*/ 111240 h 171533"/>
                <a:gd name="connsiteX10" fmla="*/ 293802 w 326044"/>
                <a:gd name="connsiteY10" fmla="*/ 50090 h 171533"/>
                <a:gd name="connsiteX11" fmla="*/ 243795 w 326044"/>
                <a:gd name="connsiteY11" fmla="*/ 33421 h 171533"/>
                <a:gd name="connsiteX12" fmla="*/ 157880 w 326044"/>
                <a:gd name="connsiteY12" fmla="*/ 84 h 171533"/>
                <a:gd name="connsiteX13" fmla="*/ 36150 w 326044"/>
                <a:gd name="connsiteY13" fmla="*/ 52376 h 171533"/>
                <a:gd name="connsiteX14" fmla="*/ 6432 w 326044"/>
                <a:gd name="connsiteY14" fmla="*/ 134958 h 171533"/>
                <a:gd name="connsiteX15" fmla="*/ 2908 w 326044"/>
                <a:gd name="connsiteY15" fmla="*/ 162866 h 171533"/>
                <a:gd name="connsiteX16" fmla="*/ 18815 w 326044"/>
                <a:gd name="connsiteY16" fmla="*/ 162866 h 171533"/>
                <a:gd name="connsiteX17" fmla="*/ 18815 w 326044"/>
                <a:gd name="connsiteY17" fmla="*/ 162866 h 171533"/>
                <a:gd name="connsiteX18" fmla="*/ 141402 w 326044"/>
                <a:gd name="connsiteY18" fmla="*/ 140577 h 17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6044" h="171533">
                  <a:moveTo>
                    <a:pt x="141402" y="140577"/>
                  </a:moveTo>
                  <a:cubicBezTo>
                    <a:pt x="166167" y="126004"/>
                    <a:pt x="227127" y="78951"/>
                    <a:pt x="227127" y="78951"/>
                  </a:cubicBezTo>
                  <a:lnTo>
                    <a:pt x="227127" y="78951"/>
                  </a:lnTo>
                  <a:cubicBezTo>
                    <a:pt x="236746" y="79784"/>
                    <a:pt x="245898" y="83465"/>
                    <a:pt x="253416" y="89523"/>
                  </a:cubicBezTo>
                  <a:cubicBezTo>
                    <a:pt x="271708" y="102368"/>
                    <a:pt x="287199" y="118799"/>
                    <a:pt x="298945" y="137815"/>
                  </a:cubicBezTo>
                  <a:cubicBezTo>
                    <a:pt x="309518" y="153627"/>
                    <a:pt x="318567" y="166390"/>
                    <a:pt x="321329" y="170200"/>
                  </a:cubicBezTo>
                  <a:lnTo>
                    <a:pt x="321329" y="170200"/>
                  </a:lnTo>
                  <a:lnTo>
                    <a:pt x="322377" y="171534"/>
                  </a:lnTo>
                  <a:lnTo>
                    <a:pt x="322377" y="171534"/>
                  </a:lnTo>
                  <a:cubicBezTo>
                    <a:pt x="327139" y="162009"/>
                    <a:pt x="326949" y="135434"/>
                    <a:pt x="323615" y="111240"/>
                  </a:cubicBezTo>
                  <a:cubicBezTo>
                    <a:pt x="318948" y="77903"/>
                    <a:pt x="315138" y="67997"/>
                    <a:pt x="293802" y="50090"/>
                  </a:cubicBezTo>
                  <a:cubicBezTo>
                    <a:pt x="280207" y="37769"/>
                    <a:pt x="262063" y="31721"/>
                    <a:pt x="243795" y="33421"/>
                  </a:cubicBezTo>
                  <a:cubicBezTo>
                    <a:pt x="219009" y="14187"/>
                    <a:pt x="189151" y="2602"/>
                    <a:pt x="157880" y="84"/>
                  </a:cubicBezTo>
                  <a:cubicBezTo>
                    <a:pt x="110255" y="-1631"/>
                    <a:pt x="58248" y="23229"/>
                    <a:pt x="36150" y="52376"/>
                  </a:cubicBezTo>
                  <a:cubicBezTo>
                    <a:pt x="2718" y="96191"/>
                    <a:pt x="6432" y="124766"/>
                    <a:pt x="6432" y="134958"/>
                  </a:cubicBezTo>
                  <a:cubicBezTo>
                    <a:pt x="6432" y="145149"/>
                    <a:pt x="-5283" y="162866"/>
                    <a:pt x="2908" y="162866"/>
                  </a:cubicBezTo>
                  <a:cubicBezTo>
                    <a:pt x="8242" y="162866"/>
                    <a:pt x="13481" y="162866"/>
                    <a:pt x="18815" y="162866"/>
                  </a:cubicBezTo>
                  <a:lnTo>
                    <a:pt x="18815" y="162866"/>
                  </a:lnTo>
                  <a:cubicBezTo>
                    <a:pt x="49009" y="162009"/>
                    <a:pt x="110636" y="158675"/>
                    <a:pt x="141402" y="14057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Serbest Form: Şekil 9">
              <a:extLst>
                <a:ext uri="{FF2B5EF4-FFF2-40B4-BE49-F238E27FC236}">
                  <a16:creationId xmlns:a16="http://schemas.microsoft.com/office/drawing/2014/main" id="{F90DC72F-14CE-5489-D0D3-24DE2ED8662B}"/>
                </a:ext>
              </a:extLst>
            </p:cNvPr>
            <p:cNvSpPr/>
            <p:nvPr/>
          </p:nvSpPr>
          <p:spPr>
            <a:xfrm>
              <a:off x="1024272" y="2917463"/>
              <a:ext cx="303276" cy="233186"/>
            </a:xfrm>
            <a:custGeom>
              <a:avLst/>
              <a:gdLst>
                <a:gd name="connsiteX0" fmla="*/ 289655 w 303276"/>
                <a:gd name="connsiteY0" fmla="*/ 83534 h 233186"/>
                <a:gd name="connsiteX1" fmla="*/ 265938 w 303276"/>
                <a:gd name="connsiteY1" fmla="*/ 49340 h 233186"/>
                <a:gd name="connsiteX2" fmla="*/ 225076 w 303276"/>
                <a:gd name="connsiteY2" fmla="*/ 5715 h 233186"/>
                <a:gd name="connsiteX3" fmla="*/ 214694 w 303276"/>
                <a:gd name="connsiteY3" fmla="*/ 0 h 233186"/>
                <a:gd name="connsiteX4" fmla="*/ 133350 w 303276"/>
                <a:gd name="connsiteY4" fmla="*/ 57721 h 233186"/>
                <a:gd name="connsiteX5" fmla="*/ 0 w 303276"/>
                <a:gd name="connsiteY5" fmla="*/ 82677 h 233186"/>
                <a:gd name="connsiteX6" fmla="*/ 154278 w 303276"/>
                <a:gd name="connsiteY6" fmla="*/ 233175 h 233186"/>
                <a:gd name="connsiteX7" fmla="*/ 303276 w 303276"/>
                <a:gd name="connsiteY7" fmla="*/ 102203 h 23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3276" h="233186">
                  <a:moveTo>
                    <a:pt x="289655" y="83534"/>
                  </a:moveTo>
                  <a:cubicBezTo>
                    <a:pt x="289179" y="82868"/>
                    <a:pt x="278702" y="68294"/>
                    <a:pt x="265938" y="49340"/>
                  </a:cubicBezTo>
                  <a:cubicBezTo>
                    <a:pt x="255456" y="32148"/>
                    <a:pt x="241546" y="17297"/>
                    <a:pt x="225076" y="5715"/>
                  </a:cubicBezTo>
                  <a:cubicBezTo>
                    <a:pt x="221870" y="3380"/>
                    <a:pt x="218382" y="1460"/>
                    <a:pt x="214694" y="0"/>
                  </a:cubicBezTo>
                  <a:cubicBezTo>
                    <a:pt x="197739" y="12859"/>
                    <a:pt x="154115" y="45625"/>
                    <a:pt x="133350" y="57721"/>
                  </a:cubicBezTo>
                  <a:cubicBezTo>
                    <a:pt x="100394" y="76771"/>
                    <a:pt x="40291" y="81820"/>
                    <a:pt x="0" y="82677"/>
                  </a:cubicBezTo>
                  <a:cubicBezTo>
                    <a:pt x="1044" y="166839"/>
                    <a:pt x="70116" y="234219"/>
                    <a:pt x="154278" y="233175"/>
                  </a:cubicBezTo>
                  <a:cubicBezTo>
                    <a:pt x="229450" y="232243"/>
                    <a:pt x="292712" y="176634"/>
                    <a:pt x="303276" y="10220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" name="Grup 11">
            <a:extLst>
              <a:ext uri="{FF2B5EF4-FFF2-40B4-BE49-F238E27FC236}">
                <a16:creationId xmlns:a16="http://schemas.microsoft.com/office/drawing/2014/main" id="{E6619C9D-E43C-EE27-E169-86A7BD2B9EF2}"/>
              </a:ext>
            </a:extLst>
          </p:cNvPr>
          <p:cNvGrpSpPr/>
          <p:nvPr/>
        </p:nvGrpSpPr>
        <p:grpSpPr>
          <a:xfrm>
            <a:off x="1477602" y="5487862"/>
            <a:ext cx="909210" cy="1116388"/>
            <a:chOff x="2134295" y="2976443"/>
            <a:chExt cx="909210" cy="1116388"/>
          </a:xfrm>
        </p:grpSpPr>
        <p:sp>
          <p:nvSpPr>
            <p:cNvPr id="15" name="Serbest Form: Şekil 14">
              <a:extLst>
                <a:ext uri="{FF2B5EF4-FFF2-40B4-BE49-F238E27FC236}">
                  <a16:creationId xmlns:a16="http://schemas.microsoft.com/office/drawing/2014/main" id="{79BDF082-4646-327F-CB0B-C1BE97662163}"/>
                </a:ext>
              </a:extLst>
            </p:cNvPr>
            <p:cNvSpPr/>
            <p:nvPr/>
          </p:nvSpPr>
          <p:spPr>
            <a:xfrm>
              <a:off x="2134295" y="3615447"/>
              <a:ext cx="909210" cy="477384"/>
            </a:xfrm>
            <a:custGeom>
              <a:avLst/>
              <a:gdLst>
                <a:gd name="connsiteX0" fmla="*/ 609600 w 609600"/>
                <a:gd name="connsiteY0" fmla="*/ 152400 h 304800"/>
                <a:gd name="connsiteX1" fmla="*/ 579120 w 609600"/>
                <a:gd name="connsiteY1" fmla="*/ 91440 h 304800"/>
                <a:gd name="connsiteX2" fmla="*/ 430530 w 609600"/>
                <a:gd name="connsiteY2" fmla="*/ 19050 h 304800"/>
                <a:gd name="connsiteX3" fmla="*/ 304800 w 609600"/>
                <a:gd name="connsiteY3" fmla="*/ 0 h 304800"/>
                <a:gd name="connsiteX4" fmla="*/ 179070 w 609600"/>
                <a:gd name="connsiteY4" fmla="*/ 19050 h 304800"/>
                <a:gd name="connsiteX5" fmla="*/ 30480 w 609600"/>
                <a:gd name="connsiteY5" fmla="*/ 91440 h 304800"/>
                <a:gd name="connsiteX6" fmla="*/ 0 w 609600"/>
                <a:gd name="connsiteY6" fmla="*/ 152400 h 304800"/>
                <a:gd name="connsiteX7" fmla="*/ 0 w 609600"/>
                <a:gd name="connsiteY7" fmla="*/ 304800 h 304800"/>
                <a:gd name="connsiteX8" fmla="*/ 609600 w 609600"/>
                <a:gd name="connsiteY8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" h="304800">
                  <a:moveTo>
                    <a:pt x="609600" y="152400"/>
                  </a:moveTo>
                  <a:cubicBezTo>
                    <a:pt x="609103" y="128536"/>
                    <a:pt x="597913" y="106157"/>
                    <a:pt x="579120" y="91440"/>
                  </a:cubicBezTo>
                  <a:cubicBezTo>
                    <a:pt x="537210" y="57150"/>
                    <a:pt x="483870" y="34290"/>
                    <a:pt x="430530" y="19050"/>
                  </a:cubicBezTo>
                  <a:cubicBezTo>
                    <a:pt x="389779" y="6575"/>
                    <a:pt x="347417" y="157"/>
                    <a:pt x="304800" y="0"/>
                  </a:cubicBezTo>
                  <a:cubicBezTo>
                    <a:pt x="262230" y="734"/>
                    <a:pt x="219947" y="7141"/>
                    <a:pt x="179070" y="19050"/>
                  </a:cubicBezTo>
                  <a:cubicBezTo>
                    <a:pt x="125800" y="34595"/>
                    <a:pt x="75555" y="59073"/>
                    <a:pt x="30480" y="91440"/>
                  </a:cubicBezTo>
                  <a:cubicBezTo>
                    <a:pt x="11687" y="106157"/>
                    <a:pt x="497" y="128536"/>
                    <a:pt x="0" y="152400"/>
                  </a:cubicBezTo>
                  <a:lnTo>
                    <a:pt x="0" y="304800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Serbest Form: Şekil 15">
              <a:extLst>
                <a:ext uri="{FF2B5EF4-FFF2-40B4-BE49-F238E27FC236}">
                  <a16:creationId xmlns:a16="http://schemas.microsoft.com/office/drawing/2014/main" id="{1DA729BD-1B4F-32E1-DCBE-5A4D610E335C}"/>
                </a:ext>
              </a:extLst>
            </p:cNvPr>
            <p:cNvSpPr/>
            <p:nvPr/>
          </p:nvSpPr>
          <p:spPr>
            <a:xfrm>
              <a:off x="2375379" y="3198602"/>
              <a:ext cx="451333" cy="364664"/>
            </a:xfrm>
            <a:custGeom>
              <a:avLst/>
              <a:gdLst>
                <a:gd name="connsiteX0" fmla="*/ 420175 w 451333"/>
                <a:gd name="connsiteY0" fmla="*/ 95918 h 364664"/>
                <a:gd name="connsiteX1" fmla="*/ 356637 w 451333"/>
                <a:gd name="connsiteY1" fmla="*/ 0 h 364664"/>
                <a:gd name="connsiteX2" fmla="*/ 266829 w 451333"/>
                <a:gd name="connsiteY2" fmla="*/ 72702 h 364664"/>
                <a:gd name="connsiteX3" fmla="*/ 119439 w 451333"/>
                <a:gd name="connsiteY3" fmla="*/ 139753 h 364664"/>
                <a:gd name="connsiteX4" fmla="*/ 100077 w 451333"/>
                <a:gd name="connsiteY4" fmla="*/ 130178 h 364664"/>
                <a:gd name="connsiteX5" fmla="*/ 105235 w 451333"/>
                <a:gd name="connsiteY5" fmla="*/ 113177 h 364664"/>
                <a:gd name="connsiteX6" fmla="*/ 138989 w 451333"/>
                <a:gd name="connsiteY6" fmla="*/ 66287 h 364664"/>
                <a:gd name="connsiteX7" fmla="*/ 143571 w 451333"/>
                <a:gd name="connsiteY7" fmla="*/ 55290 h 364664"/>
                <a:gd name="connsiteX8" fmla="*/ 111039 w 451333"/>
                <a:gd name="connsiteY8" fmla="*/ 83546 h 364664"/>
                <a:gd name="connsiteX9" fmla="*/ 29172 w 451333"/>
                <a:gd name="connsiteY9" fmla="*/ 123716 h 364664"/>
                <a:gd name="connsiteX10" fmla="*/ 4582 w 451333"/>
                <a:gd name="connsiteY10" fmla="*/ 177326 h 364664"/>
                <a:gd name="connsiteX11" fmla="*/ 0 w 451333"/>
                <a:gd name="connsiteY11" fmla="*/ 212150 h 364664"/>
                <a:gd name="connsiteX12" fmla="*/ 318354 w 451333"/>
                <a:gd name="connsiteY12" fmla="*/ 346652 h 364664"/>
                <a:gd name="connsiteX13" fmla="*/ 451333 w 451333"/>
                <a:gd name="connsiteY13" fmla="*/ 215815 h 364664"/>
                <a:gd name="connsiteX14" fmla="*/ 420175 w 451333"/>
                <a:gd name="connsiteY14" fmla="*/ 95918 h 36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1333" h="364664">
                  <a:moveTo>
                    <a:pt x="420175" y="95918"/>
                  </a:moveTo>
                  <a:cubicBezTo>
                    <a:pt x="404696" y="60515"/>
                    <a:pt x="383198" y="28062"/>
                    <a:pt x="356637" y="0"/>
                  </a:cubicBezTo>
                  <a:cubicBezTo>
                    <a:pt x="329933" y="27975"/>
                    <a:pt x="299751" y="52408"/>
                    <a:pt x="266829" y="72702"/>
                  </a:cubicBezTo>
                  <a:cubicBezTo>
                    <a:pt x="219907" y="99619"/>
                    <a:pt x="170561" y="122068"/>
                    <a:pt x="119439" y="139753"/>
                  </a:cubicBezTo>
                  <a:cubicBezTo>
                    <a:pt x="111448" y="142456"/>
                    <a:pt x="102780" y="138169"/>
                    <a:pt x="100077" y="130178"/>
                  </a:cubicBezTo>
                  <a:cubicBezTo>
                    <a:pt x="97984" y="123992"/>
                    <a:pt x="100057" y="117159"/>
                    <a:pt x="105235" y="113177"/>
                  </a:cubicBezTo>
                  <a:cubicBezTo>
                    <a:pt x="119639" y="100078"/>
                    <a:pt x="131139" y="84104"/>
                    <a:pt x="138989" y="66287"/>
                  </a:cubicBezTo>
                  <a:cubicBezTo>
                    <a:pt x="140822" y="62316"/>
                    <a:pt x="142350" y="58803"/>
                    <a:pt x="143571" y="55290"/>
                  </a:cubicBezTo>
                  <a:cubicBezTo>
                    <a:pt x="133621" y="65690"/>
                    <a:pt x="122731" y="75149"/>
                    <a:pt x="111039" y="83546"/>
                  </a:cubicBezTo>
                  <a:cubicBezTo>
                    <a:pt x="86074" y="101230"/>
                    <a:pt x="58435" y="114791"/>
                    <a:pt x="29172" y="123716"/>
                  </a:cubicBezTo>
                  <a:cubicBezTo>
                    <a:pt x="17571" y="139819"/>
                    <a:pt x="9218" y="158028"/>
                    <a:pt x="4582" y="177326"/>
                  </a:cubicBezTo>
                  <a:cubicBezTo>
                    <a:pt x="2264" y="188816"/>
                    <a:pt x="732" y="200452"/>
                    <a:pt x="0" y="212150"/>
                  </a:cubicBezTo>
                  <a:cubicBezTo>
                    <a:pt x="50769" y="337202"/>
                    <a:pt x="193301" y="397421"/>
                    <a:pt x="318354" y="346652"/>
                  </a:cubicBezTo>
                  <a:cubicBezTo>
                    <a:pt x="378237" y="322341"/>
                    <a:pt x="426053" y="275297"/>
                    <a:pt x="451333" y="215815"/>
                  </a:cubicBezTo>
                  <a:cubicBezTo>
                    <a:pt x="445791" y="174745"/>
                    <a:pt x="435330" y="134490"/>
                    <a:pt x="420175" y="9591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Serbest Form: Şekil 16">
              <a:extLst>
                <a:ext uri="{FF2B5EF4-FFF2-40B4-BE49-F238E27FC236}">
                  <a16:creationId xmlns:a16="http://schemas.microsoft.com/office/drawing/2014/main" id="{62DF29B5-FD7C-FE0D-2113-59992B08777B}"/>
                </a:ext>
              </a:extLst>
            </p:cNvPr>
            <p:cNvSpPr/>
            <p:nvPr/>
          </p:nvSpPr>
          <p:spPr>
            <a:xfrm>
              <a:off x="2342083" y="2976443"/>
              <a:ext cx="523119" cy="379017"/>
            </a:xfrm>
            <a:custGeom>
              <a:avLst/>
              <a:gdLst>
                <a:gd name="connsiteX0" fmla="*/ 41544 w 523119"/>
                <a:gd name="connsiteY0" fmla="*/ 322964 h 379017"/>
                <a:gd name="connsiteX1" fmla="*/ 49792 w 523119"/>
                <a:gd name="connsiteY1" fmla="*/ 317618 h 379017"/>
                <a:gd name="connsiteX2" fmla="*/ 126160 w 523119"/>
                <a:gd name="connsiteY2" fmla="*/ 280962 h 379017"/>
                <a:gd name="connsiteX3" fmla="*/ 183283 w 523119"/>
                <a:gd name="connsiteY3" fmla="*/ 220478 h 379017"/>
                <a:gd name="connsiteX4" fmla="*/ 197182 w 523119"/>
                <a:gd name="connsiteY4" fmla="*/ 212994 h 379017"/>
                <a:gd name="connsiteX5" fmla="*/ 210164 w 523119"/>
                <a:gd name="connsiteY5" fmla="*/ 221853 h 379017"/>
                <a:gd name="connsiteX6" fmla="*/ 199625 w 523119"/>
                <a:gd name="connsiteY6" fmla="*/ 301428 h 379017"/>
                <a:gd name="connsiteX7" fmla="*/ 193516 w 523119"/>
                <a:gd name="connsiteY7" fmla="*/ 313342 h 379017"/>
                <a:gd name="connsiteX8" fmla="*/ 283783 w 523119"/>
                <a:gd name="connsiteY8" fmla="*/ 268743 h 379017"/>
                <a:gd name="connsiteX9" fmla="*/ 377562 w 523119"/>
                <a:gd name="connsiteY9" fmla="*/ 189931 h 379017"/>
                <a:gd name="connsiteX10" fmla="*/ 388406 w 523119"/>
                <a:gd name="connsiteY10" fmla="*/ 184433 h 379017"/>
                <a:gd name="connsiteX11" fmla="*/ 400014 w 523119"/>
                <a:gd name="connsiteY11" fmla="*/ 188557 h 379017"/>
                <a:gd name="connsiteX12" fmla="*/ 481881 w 523119"/>
                <a:gd name="connsiteY12" fmla="*/ 306621 h 379017"/>
                <a:gd name="connsiteX13" fmla="*/ 504791 w 523119"/>
                <a:gd name="connsiteY13" fmla="*/ 379018 h 379017"/>
                <a:gd name="connsiteX14" fmla="*/ 523119 w 523119"/>
                <a:gd name="connsiteY14" fmla="*/ 328615 h 379017"/>
                <a:gd name="connsiteX15" fmla="*/ 428881 w 523119"/>
                <a:gd name="connsiteY15" fmla="*/ 127768 h 379017"/>
                <a:gd name="connsiteX16" fmla="*/ 479895 w 523119"/>
                <a:gd name="connsiteY16" fmla="*/ 102567 h 379017"/>
                <a:gd name="connsiteX17" fmla="*/ 485424 w 523119"/>
                <a:gd name="connsiteY17" fmla="*/ 84832 h 379017"/>
                <a:gd name="connsiteX18" fmla="*/ 471647 w 523119"/>
                <a:gd name="connsiteY18" fmla="*/ 77976 h 379017"/>
                <a:gd name="connsiteX19" fmla="*/ 399098 w 523119"/>
                <a:gd name="connsiteY19" fmla="*/ 91111 h 379017"/>
                <a:gd name="connsiteX20" fmla="*/ 416968 w 523119"/>
                <a:gd name="connsiteY20" fmla="*/ 65299 h 379017"/>
                <a:gd name="connsiteX21" fmla="*/ 415288 w 523119"/>
                <a:gd name="connsiteY21" fmla="*/ 48345 h 379017"/>
                <a:gd name="connsiteX22" fmla="*/ 398334 w 523119"/>
                <a:gd name="connsiteY22" fmla="*/ 47429 h 379017"/>
                <a:gd name="connsiteX23" fmla="*/ 359845 w 523119"/>
                <a:gd name="connsiteY23" fmla="*/ 76449 h 379017"/>
                <a:gd name="connsiteX24" fmla="*/ 321508 w 523119"/>
                <a:gd name="connsiteY24" fmla="*/ 6649 h 379017"/>
                <a:gd name="connsiteX25" fmla="*/ 303599 w 523119"/>
                <a:gd name="connsiteY25" fmla="*/ 1717 h 379017"/>
                <a:gd name="connsiteX26" fmla="*/ 297071 w 523119"/>
                <a:gd name="connsiteY26" fmla="*/ 14896 h 379017"/>
                <a:gd name="connsiteX27" fmla="*/ 305471 w 523119"/>
                <a:gd name="connsiteY27" fmla="*/ 71256 h 379017"/>
                <a:gd name="connsiteX28" fmla="*/ 261178 w 523119"/>
                <a:gd name="connsiteY28" fmla="*/ 67285 h 379017"/>
                <a:gd name="connsiteX29" fmla="*/ 0 w 523119"/>
                <a:gd name="connsiteY29" fmla="*/ 328768 h 379017"/>
                <a:gd name="connsiteX30" fmla="*/ 13899 w 523119"/>
                <a:gd name="connsiteY30" fmla="*/ 374589 h 379017"/>
                <a:gd name="connsiteX31" fmla="*/ 41544 w 523119"/>
                <a:gd name="connsiteY31" fmla="*/ 322964 h 37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23119" h="379017">
                  <a:moveTo>
                    <a:pt x="41544" y="322964"/>
                  </a:moveTo>
                  <a:cubicBezTo>
                    <a:pt x="43629" y="320322"/>
                    <a:pt x="46529" y="318443"/>
                    <a:pt x="49792" y="317618"/>
                  </a:cubicBezTo>
                  <a:cubicBezTo>
                    <a:pt x="77139" y="309810"/>
                    <a:pt x="102962" y="297414"/>
                    <a:pt x="126160" y="280962"/>
                  </a:cubicBezTo>
                  <a:cubicBezTo>
                    <a:pt x="148674" y="264390"/>
                    <a:pt x="168023" y="243902"/>
                    <a:pt x="183283" y="220478"/>
                  </a:cubicBezTo>
                  <a:cubicBezTo>
                    <a:pt x="186168" y="215597"/>
                    <a:pt x="191518" y="212716"/>
                    <a:pt x="197182" y="212994"/>
                  </a:cubicBezTo>
                  <a:cubicBezTo>
                    <a:pt x="202813" y="213323"/>
                    <a:pt x="207804" y="216729"/>
                    <a:pt x="210164" y="221853"/>
                  </a:cubicBezTo>
                  <a:cubicBezTo>
                    <a:pt x="211539" y="224755"/>
                    <a:pt x="222994" y="252400"/>
                    <a:pt x="199625" y="301428"/>
                  </a:cubicBezTo>
                  <a:cubicBezTo>
                    <a:pt x="197640" y="305705"/>
                    <a:pt x="195501" y="309676"/>
                    <a:pt x="193516" y="313342"/>
                  </a:cubicBezTo>
                  <a:cubicBezTo>
                    <a:pt x="224671" y="300739"/>
                    <a:pt x="254844" y="285832"/>
                    <a:pt x="283783" y="268743"/>
                  </a:cubicBezTo>
                  <a:cubicBezTo>
                    <a:pt x="318872" y="247400"/>
                    <a:pt x="350498" y="220824"/>
                    <a:pt x="377562" y="189931"/>
                  </a:cubicBezTo>
                  <a:cubicBezTo>
                    <a:pt x="380260" y="186676"/>
                    <a:pt x="384186" y="184686"/>
                    <a:pt x="388406" y="184433"/>
                  </a:cubicBezTo>
                  <a:cubicBezTo>
                    <a:pt x="392683" y="184117"/>
                    <a:pt x="396896" y="185613"/>
                    <a:pt x="400014" y="188557"/>
                  </a:cubicBezTo>
                  <a:cubicBezTo>
                    <a:pt x="434610" y="222307"/>
                    <a:pt x="462404" y="262387"/>
                    <a:pt x="481881" y="306621"/>
                  </a:cubicBezTo>
                  <a:cubicBezTo>
                    <a:pt x="491202" y="330188"/>
                    <a:pt x="498857" y="354380"/>
                    <a:pt x="504791" y="379018"/>
                  </a:cubicBezTo>
                  <a:cubicBezTo>
                    <a:pt x="515883" y="364471"/>
                    <a:pt x="522276" y="346888"/>
                    <a:pt x="523119" y="328615"/>
                  </a:cubicBezTo>
                  <a:cubicBezTo>
                    <a:pt x="523200" y="250969"/>
                    <a:pt x="488650" y="177332"/>
                    <a:pt x="428881" y="127768"/>
                  </a:cubicBezTo>
                  <a:lnTo>
                    <a:pt x="479895" y="102567"/>
                  </a:lnTo>
                  <a:cubicBezTo>
                    <a:pt x="486319" y="99196"/>
                    <a:pt x="488795" y="91256"/>
                    <a:pt x="485424" y="84832"/>
                  </a:cubicBezTo>
                  <a:cubicBezTo>
                    <a:pt x="482791" y="79815"/>
                    <a:pt x="477237" y="77051"/>
                    <a:pt x="471647" y="77976"/>
                  </a:cubicBezTo>
                  <a:lnTo>
                    <a:pt x="399098" y="91111"/>
                  </a:lnTo>
                  <a:lnTo>
                    <a:pt x="416968" y="65299"/>
                  </a:lnTo>
                  <a:cubicBezTo>
                    <a:pt x="420580" y="59985"/>
                    <a:pt x="419873" y="52847"/>
                    <a:pt x="415288" y="48345"/>
                  </a:cubicBezTo>
                  <a:cubicBezTo>
                    <a:pt x="410648" y="43875"/>
                    <a:pt x="403430" y="43485"/>
                    <a:pt x="398334" y="47429"/>
                  </a:cubicBezTo>
                  <a:lnTo>
                    <a:pt x="359845" y="76449"/>
                  </a:lnTo>
                  <a:lnTo>
                    <a:pt x="321508" y="6649"/>
                  </a:lnTo>
                  <a:cubicBezTo>
                    <a:pt x="317925" y="341"/>
                    <a:pt x="309907" y="-1866"/>
                    <a:pt x="303599" y="1717"/>
                  </a:cubicBezTo>
                  <a:cubicBezTo>
                    <a:pt x="298937" y="4365"/>
                    <a:pt x="296353" y="9583"/>
                    <a:pt x="297071" y="14896"/>
                  </a:cubicBezTo>
                  <a:lnTo>
                    <a:pt x="305471" y="71256"/>
                  </a:lnTo>
                  <a:cubicBezTo>
                    <a:pt x="290844" y="68694"/>
                    <a:pt x="276027" y="67367"/>
                    <a:pt x="261178" y="67285"/>
                  </a:cubicBezTo>
                  <a:cubicBezTo>
                    <a:pt x="116884" y="67453"/>
                    <a:pt x="0" y="184474"/>
                    <a:pt x="0" y="328768"/>
                  </a:cubicBezTo>
                  <a:cubicBezTo>
                    <a:pt x="307" y="345033"/>
                    <a:pt x="5118" y="360894"/>
                    <a:pt x="13899" y="374589"/>
                  </a:cubicBezTo>
                  <a:cubicBezTo>
                    <a:pt x="20433" y="356074"/>
                    <a:pt x="29756" y="338665"/>
                    <a:pt x="41544" y="32296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Metin kutusu 12">
                <a:extLst>
                  <a:ext uri="{FF2B5EF4-FFF2-40B4-BE49-F238E27FC236}">
                    <a16:creationId xmlns:a16="http://schemas.microsoft.com/office/drawing/2014/main" id="{501EB410-CEF9-C993-459C-50677DF84FBC}"/>
                  </a:ext>
                </a:extLst>
              </p:cNvPr>
              <p:cNvSpPr txBox="1"/>
              <p:nvPr/>
            </p:nvSpPr>
            <p:spPr>
              <a:xfrm>
                <a:off x="2360665" y="5866879"/>
                <a:ext cx="624898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Metin kutusu 12">
                <a:extLst>
                  <a:ext uri="{FF2B5EF4-FFF2-40B4-BE49-F238E27FC236}">
                    <a16:creationId xmlns:a16="http://schemas.microsoft.com/office/drawing/2014/main" id="{501EB410-CEF9-C993-459C-50677DF84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65" y="5866879"/>
                <a:ext cx="624898" cy="413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46">
            <a:extLst>
              <a:ext uri="{FF2B5EF4-FFF2-40B4-BE49-F238E27FC236}">
                <a16:creationId xmlns:a16="http://schemas.microsoft.com/office/drawing/2014/main" id="{ED9D6E57-C243-A042-55E2-69605ABC9C96}"/>
              </a:ext>
            </a:extLst>
          </p:cNvPr>
          <p:cNvSpPr/>
          <p:nvPr/>
        </p:nvSpPr>
        <p:spPr>
          <a:xfrm>
            <a:off x="1304257" y="5447278"/>
            <a:ext cx="1635822" cy="1201676"/>
          </a:xfrm>
          <a:prstGeom prst="rect">
            <a:avLst/>
          </a:prstGeom>
          <a:noFill/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up 18">
            <a:extLst>
              <a:ext uri="{FF2B5EF4-FFF2-40B4-BE49-F238E27FC236}">
                <a16:creationId xmlns:a16="http://schemas.microsoft.com/office/drawing/2014/main" id="{E5BCB31F-6462-5283-C3DA-C1105675A9CF}"/>
              </a:ext>
            </a:extLst>
          </p:cNvPr>
          <p:cNvGrpSpPr/>
          <p:nvPr/>
        </p:nvGrpSpPr>
        <p:grpSpPr>
          <a:xfrm>
            <a:off x="1311375" y="2829206"/>
            <a:ext cx="1700778" cy="1184275"/>
            <a:chOff x="635545" y="2624609"/>
            <a:chExt cx="1700778" cy="1184275"/>
          </a:xfrm>
        </p:grpSpPr>
        <p:grpSp>
          <p:nvGrpSpPr>
            <p:cNvPr id="20" name="Grup 19">
              <a:extLst>
                <a:ext uri="{FF2B5EF4-FFF2-40B4-BE49-F238E27FC236}">
                  <a16:creationId xmlns:a16="http://schemas.microsoft.com/office/drawing/2014/main" id="{05BA019E-F15D-8142-EA95-306DC134B1FC}"/>
                </a:ext>
              </a:extLst>
            </p:cNvPr>
            <p:cNvGrpSpPr/>
            <p:nvPr/>
          </p:nvGrpSpPr>
          <p:grpSpPr>
            <a:xfrm>
              <a:off x="808890" y="2695779"/>
              <a:ext cx="910202" cy="1067813"/>
              <a:chOff x="1146747" y="2227364"/>
              <a:chExt cx="910202" cy="1067813"/>
            </a:xfrm>
          </p:grpSpPr>
          <p:sp>
            <p:nvSpPr>
              <p:cNvPr id="23" name="Serbest Form: Şekil 22">
                <a:extLst>
                  <a:ext uri="{FF2B5EF4-FFF2-40B4-BE49-F238E27FC236}">
                    <a16:creationId xmlns:a16="http://schemas.microsoft.com/office/drawing/2014/main" id="{E96A8CBD-8ABC-04CA-2725-5C4A1B1F917E}"/>
                  </a:ext>
                </a:extLst>
              </p:cNvPr>
              <p:cNvSpPr/>
              <p:nvPr/>
            </p:nvSpPr>
            <p:spPr>
              <a:xfrm>
                <a:off x="1146747" y="2840076"/>
                <a:ext cx="910202" cy="455101"/>
              </a:xfrm>
              <a:custGeom>
                <a:avLst/>
                <a:gdLst>
                  <a:gd name="connsiteX0" fmla="*/ 910202 w 910202"/>
                  <a:gd name="connsiteY0" fmla="*/ 227551 h 455101"/>
                  <a:gd name="connsiteX1" fmla="*/ 864692 w 910202"/>
                  <a:gd name="connsiteY1" fmla="*/ 136530 h 455101"/>
                  <a:gd name="connsiteX2" fmla="*/ 642830 w 910202"/>
                  <a:gd name="connsiteY2" fmla="*/ 28444 h 455101"/>
                  <a:gd name="connsiteX3" fmla="*/ 455101 w 910202"/>
                  <a:gd name="connsiteY3" fmla="*/ 0 h 455101"/>
                  <a:gd name="connsiteX4" fmla="*/ 267372 w 910202"/>
                  <a:gd name="connsiteY4" fmla="*/ 28444 h 455101"/>
                  <a:gd name="connsiteX5" fmla="*/ 45510 w 910202"/>
                  <a:gd name="connsiteY5" fmla="*/ 136530 h 455101"/>
                  <a:gd name="connsiteX6" fmla="*/ 0 w 910202"/>
                  <a:gd name="connsiteY6" fmla="*/ 227551 h 455101"/>
                  <a:gd name="connsiteX7" fmla="*/ 0 w 910202"/>
                  <a:gd name="connsiteY7" fmla="*/ 455101 h 455101"/>
                  <a:gd name="connsiteX8" fmla="*/ 910202 w 910202"/>
                  <a:gd name="connsiteY8" fmla="*/ 455101 h 45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0202" h="455101">
                    <a:moveTo>
                      <a:pt x="910202" y="227551"/>
                    </a:moveTo>
                    <a:cubicBezTo>
                      <a:pt x="909460" y="191919"/>
                      <a:pt x="892752" y="158505"/>
                      <a:pt x="864692" y="136530"/>
                    </a:cubicBezTo>
                    <a:cubicBezTo>
                      <a:pt x="802116" y="85331"/>
                      <a:pt x="722473" y="51199"/>
                      <a:pt x="642830" y="28444"/>
                    </a:cubicBezTo>
                    <a:cubicBezTo>
                      <a:pt x="581985" y="9817"/>
                      <a:pt x="518733" y="235"/>
                      <a:pt x="455101" y="0"/>
                    </a:cubicBezTo>
                    <a:cubicBezTo>
                      <a:pt x="391539" y="1096"/>
                      <a:pt x="328407" y="10662"/>
                      <a:pt x="267372" y="28444"/>
                    </a:cubicBezTo>
                    <a:cubicBezTo>
                      <a:pt x="187833" y="51654"/>
                      <a:pt x="112812" y="88203"/>
                      <a:pt x="45510" y="136530"/>
                    </a:cubicBezTo>
                    <a:cubicBezTo>
                      <a:pt x="17450" y="158505"/>
                      <a:pt x="742" y="191919"/>
                      <a:pt x="0" y="227551"/>
                    </a:cubicBezTo>
                    <a:lnTo>
                      <a:pt x="0" y="455101"/>
                    </a:lnTo>
                    <a:lnTo>
                      <a:pt x="910202" y="455101"/>
                    </a:lnTo>
                    <a:close/>
                  </a:path>
                </a:pathLst>
              </a:custGeom>
              <a:solidFill>
                <a:srgbClr val="C00000"/>
              </a:solidFill>
              <a:ln w="14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Serbest Form: Şekil 23">
                <a:extLst>
                  <a:ext uri="{FF2B5EF4-FFF2-40B4-BE49-F238E27FC236}">
                    <a16:creationId xmlns:a16="http://schemas.microsoft.com/office/drawing/2014/main" id="{CF314BD1-8A54-19D9-DD2A-487D4F912BC7}"/>
                  </a:ext>
                </a:extLst>
              </p:cNvPr>
              <p:cNvSpPr/>
              <p:nvPr/>
            </p:nvSpPr>
            <p:spPr>
              <a:xfrm>
                <a:off x="1320276" y="2227364"/>
                <a:ext cx="588644" cy="612712"/>
              </a:xfrm>
              <a:custGeom>
                <a:avLst/>
                <a:gdLst>
                  <a:gd name="connsiteX0" fmla="*/ 534744 w 588644"/>
                  <a:gd name="connsiteY0" fmla="*/ 484763 h 612712"/>
                  <a:gd name="connsiteX1" fmla="*/ 572147 w 588644"/>
                  <a:gd name="connsiteY1" fmla="*/ 215400 h 612712"/>
                  <a:gd name="connsiteX2" fmla="*/ 512984 w 588644"/>
                  <a:gd name="connsiteY2" fmla="*/ 89109 h 612712"/>
                  <a:gd name="connsiteX3" fmla="*/ 439172 w 588644"/>
                  <a:gd name="connsiteY3" fmla="*/ 88114 h 612712"/>
                  <a:gd name="connsiteX4" fmla="*/ 323548 w 588644"/>
                  <a:gd name="connsiteY4" fmla="*/ 10035 h 612712"/>
                  <a:gd name="connsiteX5" fmla="*/ 106522 w 588644"/>
                  <a:gd name="connsiteY5" fmla="*/ 37768 h 612712"/>
                  <a:gd name="connsiteX6" fmla="*/ 23608 w 588644"/>
                  <a:gd name="connsiteY6" fmla="*/ 246972 h 612712"/>
                  <a:gd name="connsiteX7" fmla="*/ 31573 w 588644"/>
                  <a:gd name="connsiteY7" fmla="*/ 531411 h 612712"/>
                  <a:gd name="connsiteX8" fmla="*/ 0 w 588644"/>
                  <a:gd name="connsiteY8" fmla="*/ 610342 h 612712"/>
                  <a:gd name="connsiteX9" fmla="*/ 132975 w 588644"/>
                  <a:gd name="connsiteY9" fmla="*/ 596120 h 612712"/>
                  <a:gd name="connsiteX10" fmla="*/ 200956 w 588644"/>
                  <a:gd name="connsiteY10" fmla="*/ 542646 h 612712"/>
                  <a:gd name="connsiteX11" fmla="*/ 56745 w 588644"/>
                  <a:gd name="connsiteY11" fmla="*/ 364303 h 612712"/>
                  <a:gd name="connsiteX12" fmla="*/ 62292 w 588644"/>
                  <a:gd name="connsiteY12" fmla="*/ 287789 h 612712"/>
                  <a:gd name="connsiteX13" fmla="*/ 139090 w 588644"/>
                  <a:gd name="connsiteY13" fmla="*/ 262332 h 612712"/>
                  <a:gd name="connsiteX14" fmla="*/ 282163 w 588644"/>
                  <a:gd name="connsiteY14" fmla="*/ 222084 h 612712"/>
                  <a:gd name="connsiteX15" fmla="*/ 423244 w 588644"/>
                  <a:gd name="connsiteY15" fmla="*/ 125375 h 612712"/>
                  <a:gd name="connsiteX16" fmla="*/ 443357 w 588644"/>
                  <a:gd name="connsiteY16" fmla="*/ 125529 h 612712"/>
                  <a:gd name="connsiteX17" fmla="*/ 447279 w 588644"/>
                  <a:gd name="connsiteY17" fmla="*/ 133339 h 612712"/>
                  <a:gd name="connsiteX18" fmla="*/ 471172 w 588644"/>
                  <a:gd name="connsiteY18" fmla="*/ 199329 h 612712"/>
                  <a:gd name="connsiteX19" fmla="*/ 492220 w 588644"/>
                  <a:gd name="connsiteY19" fmla="*/ 217818 h 612712"/>
                  <a:gd name="connsiteX20" fmla="*/ 516113 w 588644"/>
                  <a:gd name="connsiteY20" fmla="*/ 240146 h 612712"/>
                  <a:gd name="connsiteX21" fmla="*/ 533179 w 588644"/>
                  <a:gd name="connsiteY21" fmla="*/ 304713 h 612712"/>
                  <a:gd name="connsiteX22" fmla="*/ 375601 w 588644"/>
                  <a:gd name="connsiteY22" fmla="*/ 543926 h 612712"/>
                  <a:gd name="connsiteX23" fmla="*/ 442870 w 588644"/>
                  <a:gd name="connsiteY23" fmla="*/ 597969 h 612712"/>
                  <a:gd name="connsiteX24" fmla="*/ 588645 w 588644"/>
                  <a:gd name="connsiteY24" fmla="*/ 586165 h 612712"/>
                  <a:gd name="connsiteX25" fmla="*/ 534744 w 588644"/>
                  <a:gd name="connsiteY25" fmla="*/ 484763 h 612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88644" h="612712">
                    <a:moveTo>
                      <a:pt x="534744" y="484763"/>
                    </a:moveTo>
                    <a:cubicBezTo>
                      <a:pt x="521660" y="433564"/>
                      <a:pt x="571721" y="305567"/>
                      <a:pt x="572147" y="215400"/>
                    </a:cubicBezTo>
                    <a:cubicBezTo>
                      <a:pt x="572147" y="143295"/>
                      <a:pt x="551668" y="111011"/>
                      <a:pt x="512984" y="89109"/>
                    </a:cubicBezTo>
                    <a:cubicBezTo>
                      <a:pt x="490656" y="76452"/>
                      <a:pt x="439172" y="88114"/>
                      <a:pt x="439172" y="88114"/>
                    </a:cubicBezTo>
                    <a:cubicBezTo>
                      <a:pt x="439172" y="88114"/>
                      <a:pt x="412578" y="37768"/>
                      <a:pt x="323548" y="10035"/>
                    </a:cubicBezTo>
                    <a:cubicBezTo>
                      <a:pt x="250392" y="-9882"/>
                      <a:pt x="172320" y="95"/>
                      <a:pt x="106522" y="37768"/>
                    </a:cubicBezTo>
                    <a:cubicBezTo>
                      <a:pt x="51483" y="73323"/>
                      <a:pt x="24888" y="112433"/>
                      <a:pt x="23608" y="246972"/>
                    </a:cubicBezTo>
                    <a:cubicBezTo>
                      <a:pt x="22471" y="370276"/>
                      <a:pt x="39395" y="479785"/>
                      <a:pt x="31573" y="531411"/>
                    </a:cubicBezTo>
                    <a:cubicBezTo>
                      <a:pt x="27966" y="559987"/>
                      <a:pt x="17096" y="587162"/>
                      <a:pt x="0" y="610342"/>
                    </a:cubicBezTo>
                    <a:cubicBezTo>
                      <a:pt x="0" y="610342"/>
                      <a:pt x="85331" y="621293"/>
                      <a:pt x="132975" y="596120"/>
                    </a:cubicBezTo>
                    <a:cubicBezTo>
                      <a:pt x="156950" y="580034"/>
                      <a:pt x="179675" y="562158"/>
                      <a:pt x="200956" y="542646"/>
                    </a:cubicBezTo>
                    <a:cubicBezTo>
                      <a:pt x="127966" y="508604"/>
                      <a:pt x="74757" y="442801"/>
                      <a:pt x="56745" y="364303"/>
                    </a:cubicBezTo>
                    <a:cubicBezTo>
                      <a:pt x="54897" y="357477"/>
                      <a:pt x="42523" y="312820"/>
                      <a:pt x="62292" y="287789"/>
                    </a:cubicBezTo>
                    <a:cubicBezTo>
                      <a:pt x="73101" y="273567"/>
                      <a:pt x="97847" y="269585"/>
                      <a:pt x="139090" y="262332"/>
                    </a:cubicBezTo>
                    <a:cubicBezTo>
                      <a:pt x="188460" y="255828"/>
                      <a:pt x="236643" y="242275"/>
                      <a:pt x="282163" y="222084"/>
                    </a:cubicBezTo>
                    <a:cubicBezTo>
                      <a:pt x="333333" y="196352"/>
                      <a:pt x="380789" y="163821"/>
                      <a:pt x="423244" y="125375"/>
                    </a:cubicBezTo>
                    <a:cubicBezTo>
                      <a:pt x="428840" y="119864"/>
                      <a:pt x="437844" y="119932"/>
                      <a:pt x="443357" y="125529"/>
                    </a:cubicBezTo>
                    <a:cubicBezTo>
                      <a:pt x="445451" y="127656"/>
                      <a:pt x="446824" y="130388"/>
                      <a:pt x="447279" y="133339"/>
                    </a:cubicBezTo>
                    <a:cubicBezTo>
                      <a:pt x="450665" y="156734"/>
                      <a:pt x="458796" y="179189"/>
                      <a:pt x="471172" y="199329"/>
                    </a:cubicBezTo>
                    <a:cubicBezTo>
                      <a:pt x="476969" y="206756"/>
                      <a:pt x="484108" y="213028"/>
                      <a:pt x="492220" y="217818"/>
                    </a:cubicBezTo>
                    <a:cubicBezTo>
                      <a:pt x="501676" y="223484"/>
                      <a:pt x="509821" y="231094"/>
                      <a:pt x="516113" y="240146"/>
                    </a:cubicBezTo>
                    <a:cubicBezTo>
                      <a:pt x="526383" y="260189"/>
                      <a:pt x="532204" y="282213"/>
                      <a:pt x="533179" y="304713"/>
                    </a:cubicBezTo>
                    <a:cubicBezTo>
                      <a:pt x="532249" y="408496"/>
                      <a:pt x="470587" y="502102"/>
                      <a:pt x="375601" y="543926"/>
                    </a:cubicBezTo>
                    <a:cubicBezTo>
                      <a:pt x="393520" y="559712"/>
                      <a:pt x="416986" y="579196"/>
                      <a:pt x="442870" y="597969"/>
                    </a:cubicBezTo>
                    <a:cubicBezTo>
                      <a:pt x="485536" y="628831"/>
                      <a:pt x="588645" y="586165"/>
                      <a:pt x="588645" y="586165"/>
                    </a:cubicBezTo>
                    <a:cubicBezTo>
                      <a:pt x="588645" y="586165"/>
                      <a:pt x="555365" y="566254"/>
                      <a:pt x="534744" y="4847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4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Serbest Form: Şekil 24">
                <a:extLst>
                  <a:ext uri="{FF2B5EF4-FFF2-40B4-BE49-F238E27FC236}">
                    <a16:creationId xmlns:a16="http://schemas.microsoft.com/office/drawing/2014/main" id="{DEFDFD42-1D6A-D3AC-9C7A-9E0148EE7C47}"/>
                  </a:ext>
                </a:extLst>
              </p:cNvPr>
              <p:cNvSpPr/>
              <p:nvPr/>
            </p:nvSpPr>
            <p:spPr>
              <a:xfrm>
                <a:off x="1399587" y="2389716"/>
                <a:ext cx="425424" cy="370765"/>
              </a:xfrm>
              <a:custGeom>
                <a:avLst/>
                <a:gdLst>
                  <a:gd name="connsiteX0" fmla="*/ 425425 w 425424"/>
                  <a:gd name="connsiteY0" fmla="*/ 143215 h 370765"/>
                  <a:gd name="connsiteX1" fmla="*/ 413194 w 425424"/>
                  <a:gd name="connsiteY1" fmla="*/ 93580 h 370765"/>
                  <a:gd name="connsiteX2" fmla="*/ 397265 w 425424"/>
                  <a:gd name="connsiteY2" fmla="*/ 79358 h 370765"/>
                  <a:gd name="connsiteX3" fmla="*/ 368821 w 425424"/>
                  <a:gd name="connsiteY3" fmla="*/ 54470 h 370765"/>
                  <a:gd name="connsiteX4" fmla="*/ 344502 w 425424"/>
                  <a:gd name="connsiteY4" fmla="*/ 0 h 370765"/>
                  <a:gd name="connsiteX5" fmla="*/ 215083 w 425424"/>
                  <a:gd name="connsiteY5" fmla="*/ 85331 h 370765"/>
                  <a:gd name="connsiteX6" fmla="*/ 64046 w 425424"/>
                  <a:gd name="connsiteY6" fmla="*/ 127997 h 370765"/>
                  <a:gd name="connsiteX7" fmla="*/ 4883 w 425424"/>
                  <a:gd name="connsiteY7" fmla="*/ 142930 h 370765"/>
                  <a:gd name="connsiteX8" fmla="*/ 4883 w 425424"/>
                  <a:gd name="connsiteY8" fmla="*/ 194271 h 370765"/>
                  <a:gd name="connsiteX9" fmla="*/ 212096 w 425424"/>
                  <a:gd name="connsiteY9" fmla="*/ 370765 h 370765"/>
                  <a:gd name="connsiteX10" fmla="*/ 425425 w 425424"/>
                  <a:gd name="connsiteY10" fmla="*/ 143215 h 37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5424" h="370765">
                    <a:moveTo>
                      <a:pt x="425425" y="143215"/>
                    </a:moveTo>
                    <a:cubicBezTo>
                      <a:pt x="424665" y="126025"/>
                      <a:pt x="420508" y="109155"/>
                      <a:pt x="413194" y="93580"/>
                    </a:cubicBezTo>
                    <a:cubicBezTo>
                      <a:pt x="409028" y="87695"/>
                      <a:pt x="403583" y="82833"/>
                      <a:pt x="397265" y="79358"/>
                    </a:cubicBezTo>
                    <a:cubicBezTo>
                      <a:pt x="386388" y="72806"/>
                      <a:pt x="376759" y="64381"/>
                      <a:pt x="368821" y="54470"/>
                    </a:cubicBezTo>
                    <a:cubicBezTo>
                      <a:pt x="357378" y="37995"/>
                      <a:pt x="349128" y="19518"/>
                      <a:pt x="344502" y="0"/>
                    </a:cubicBezTo>
                    <a:cubicBezTo>
                      <a:pt x="304796" y="33338"/>
                      <a:pt x="261368" y="61971"/>
                      <a:pt x="215083" y="85331"/>
                    </a:cubicBezTo>
                    <a:cubicBezTo>
                      <a:pt x="167037" y="106704"/>
                      <a:pt x="116173" y="121073"/>
                      <a:pt x="64046" y="127997"/>
                    </a:cubicBezTo>
                    <a:cubicBezTo>
                      <a:pt x="40011" y="132264"/>
                      <a:pt x="10003" y="137526"/>
                      <a:pt x="4883" y="142930"/>
                    </a:cubicBezTo>
                    <a:cubicBezTo>
                      <a:pt x="-3650" y="154023"/>
                      <a:pt x="758" y="182325"/>
                      <a:pt x="4883" y="194271"/>
                    </a:cubicBezTo>
                    <a:cubicBezTo>
                      <a:pt x="29202" y="296811"/>
                      <a:pt x="116240" y="370765"/>
                      <a:pt x="212096" y="370765"/>
                    </a:cubicBezTo>
                    <a:cubicBezTo>
                      <a:pt x="325871" y="370765"/>
                      <a:pt x="425425" y="264385"/>
                      <a:pt x="425425" y="143215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4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Metin kutusu 20">
                  <a:extLst>
                    <a:ext uri="{FF2B5EF4-FFF2-40B4-BE49-F238E27FC236}">
                      <a16:creationId xmlns:a16="http://schemas.microsoft.com/office/drawing/2014/main" id="{CAA055A6-9225-B271-2E13-5AA7153AFD88}"/>
                    </a:ext>
                  </a:extLst>
                </p:cNvPr>
                <p:cNvSpPr txBox="1"/>
                <p:nvPr/>
              </p:nvSpPr>
              <p:spPr>
                <a:xfrm>
                  <a:off x="1709781" y="2908381"/>
                  <a:ext cx="626542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Metin kutusu 20">
                  <a:extLst>
                    <a:ext uri="{FF2B5EF4-FFF2-40B4-BE49-F238E27FC236}">
                      <a16:creationId xmlns:a16="http://schemas.microsoft.com/office/drawing/2014/main" id="{CAA055A6-9225-B271-2E13-5AA7153AFD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9781" y="2908381"/>
                  <a:ext cx="626542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46">
              <a:extLst>
                <a:ext uri="{FF2B5EF4-FFF2-40B4-BE49-F238E27FC236}">
                  <a16:creationId xmlns:a16="http://schemas.microsoft.com/office/drawing/2014/main" id="{46C42DCD-9B22-1886-2C49-F063402A0EBB}"/>
                </a:ext>
              </a:extLst>
            </p:cNvPr>
            <p:cNvSpPr/>
            <p:nvPr/>
          </p:nvSpPr>
          <p:spPr>
            <a:xfrm>
              <a:off x="635545" y="2624609"/>
              <a:ext cx="1621467" cy="1184275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3" name="Dikdörtgen 52">
            <a:extLst>
              <a:ext uri="{FF2B5EF4-FFF2-40B4-BE49-F238E27FC236}">
                <a16:creationId xmlns:a16="http://schemas.microsoft.com/office/drawing/2014/main" id="{032426A2-E5BF-CF09-E4FB-4AA96890DFC7}"/>
              </a:ext>
            </a:extLst>
          </p:cNvPr>
          <p:cNvSpPr/>
          <p:nvPr/>
        </p:nvSpPr>
        <p:spPr>
          <a:xfrm>
            <a:off x="5208065" y="5133789"/>
            <a:ext cx="804210" cy="526432"/>
          </a:xfrm>
          <a:prstGeom prst="rect">
            <a:avLst/>
          </a:prstGeom>
          <a:solidFill>
            <a:schemeClr val="accent2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300" dirty="0" err="1"/>
              <a:t>KAg</a:t>
            </a:r>
            <a:endParaRPr lang="en-US" sz="2300" dirty="0"/>
          </a:p>
        </p:txBody>
      </p:sp>
      <p:cxnSp>
        <p:nvCxnSpPr>
          <p:cNvPr id="54" name="Straight Arrow Connector 60">
            <a:extLst>
              <a:ext uri="{FF2B5EF4-FFF2-40B4-BE49-F238E27FC236}">
                <a16:creationId xmlns:a16="http://schemas.microsoft.com/office/drawing/2014/main" id="{DD2D4FA9-7EAA-B207-4339-2AEC4826814B}"/>
              </a:ext>
            </a:extLst>
          </p:cNvPr>
          <p:cNvCxnSpPr>
            <a:cxnSpLocks/>
            <a:stCxn id="53" idx="1"/>
            <a:endCxn id="6" idx="3"/>
          </p:cNvCxnSpPr>
          <p:nvPr/>
        </p:nvCxnSpPr>
        <p:spPr bwMode="auto">
          <a:xfrm flipH="1" flipV="1">
            <a:off x="2919753" y="4740619"/>
            <a:ext cx="2288312" cy="656386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cxnSp>
        <p:nvCxnSpPr>
          <p:cNvPr id="55" name="Straight Arrow Connector 60">
            <a:extLst>
              <a:ext uri="{FF2B5EF4-FFF2-40B4-BE49-F238E27FC236}">
                <a16:creationId xmlns:a16="http://schemas.microsoft.com/office/drawing/2014/main" id="{A3081F69-FBD9-9401-E7D1-CE16148CDD82}"/>
              </a:ext>
            </a:extLst>
          </p:cNvPr>
          <p:cNvCxnSpPr>
            <a:cxnSpLocks/>
            <a:stCxn id="53" idx="1"/>
            <a:endCxn id="13" idx="3"/>
          </p:cNvCxnSpPr>
          <p:nvPr/>
        </p:nvCxnSpPr>
        <p:spPr bwMode="auto">
          <a:xfrm flipH="1">
            <a:off x="2985563" y="5397005"/>
            <a:ext cx="2222502" cy="676630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cxnSp>
        <p:nvCxnSpPr>
          <p:cNvPr id="56" name="Straight Arrow Connector 60">
            <a:extLst>
              <a:ext uri="{FF2B5EF4-FFF2-40B4-BE49-F238E27FC236}">
                <a16:creationId xmlns:a16="http://schemas.microsoft.com/office/drawing/2014/main" id="{C7FDB1F7-BE1F-013D-98FE-62B4E7A664A3}"/>
              </a:ext>
            </a:extLst>
          </p:cNvPr>
          <p:cNvCxnSpPr>
            <a:cxnSpLocks/>
            <a:stCxn id="53" idx="3"/>
            <a:endCxn id="153" idx="1"/>
          </p:cNvCxnSpPr>
          <p:nvPr/>
        </p:nvCxnSpPr>
        <p:spPr bwMode="auto">
          <a:xfrm>
            <a:off x="6012275" y="5397005"/>
            <a:ext cx="647699" cy="800861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96" name="Düz Bağlayıcı 95">
            <a:extLst>
              <a:ext uri="{FF2B5EF4-FFF2-40B4-BE49-F238E27FC236}">
                <a16:creationId xmlns:a16="http://schemas.microsoft.com/office/drawing/2014/main" id="{6CD52384-A331-3585-6AE5-B1051897A6AC}"/>
              </a:ext>
            </a:extLst>
          </p:cNvPr>
          <p:cNvCxnSpPr/>
          <p:nvPr/>
        </p:nvCxnSpPr>
        <p:spPr>
          <a:xfrm>
            <a:off x="10540215" y="1608155"/>
            <a:ext cx="13065" cy="4714807"/>
          </a:xfrm>
          <a:prstGeom prst="line">
            <a:avLst/>
          </a:prstGeom>
          <a:ln w="31750">
            <a:solidFill>
              <a:srgbClr val="95A5A6"/>
            </a:solidFill>
          </a:ln>
          <a:effectLst>
            <a:outerShdw blurRad="76200" dist="38100" dir="2700000" algn="tl" rotWithShape="0">
              <a:prstClr val="black">
                <a:alpha val="6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afik 27">
            <a:extLst>
              <a:ext uri="{FF2B5EF4-FFF2-40B4-BE49-F238E27FC236}">
                <a16:creationId xmlns:a16="http://schemas.microsoft.com/office/drawing/2014/main" id="{819DE619-A9D7-BFB8-9C1C-CFCB08C93CA6}"/>
              </a:ext>
            </a:extLst>
          </p:cNvPr>
          <p:cNvGrpSpPr/>
          <p:nvPr/>
        </p:nvGrpSpPr>
        <p:grpSpPr>
          <a:xfrm>
            <a:off x="10065083" y="1782725"/>
            <a:ext cx="950265" cy="1076881"/>
            <a:chOff x="1494153" y="282394"/>
            <a:chExt cx="598161" cy="731085"/>
          </a:xfrm>
          <a:effectLst>
            <a:outerShdw blurRad="76200" dist="38100" dir="2700000" algn="tl" rotWithShape="0">
              <a:prstClr val="black">
                <a:alpha val="63000"/>
              </a:prstClr>
            </a:outerShdw>
          </a:effectLst>
        </p:grpSpPr>
        <p:sp>
          <p:nvSpPr>
            <p:cNvPr id="100" name="Serbest Form: Şekil 99">
              <a:extLst>
                <a:ext uri="{FF2B5EF4-FFF2-40B4-BE49-F238E27FC236}">
                  <a16:creationId xmlns:a16="http://schemas.microsoft.com/office/drawing/2014/main" id="{8E61D715-DC6B-3A0F-6F33-1CF8A8A18FA1}"/>
                </a:ext>
              </a:extLst>
            </p:cNvPr>
            <p:cNvSpPr/>
            <p:nvPr/>
          </p:nvSpPr>
          <p:spPr>
            <a:xfrm>
              <a:off x="1959390" y="880289"/>
              <a:ext cx="99692" cy="99693"/>
            </a:xfrm>
            <a:custGeom>
              <a:avLst/>
              <a:gdLst>
                <a:gd name="connsiteX0" fmla="*/ 99696 w 99692"/>
                <a:gd name="connsiteY0" fmla="*/ 50112 h 99693"/>
                <a:gd name="connsiteX1" fmla="*/ 49584 w 99692"/>
                <a:gd name="connsiteY1" fmla="*/ 99692 h 99693"/>
                <a:gd name="connsiteX2" fmla="*/ 4 w 99692"/>
                <a:gd name="connsiteY2" fmla="*/ 49580 h 99693"/>
                <a:gd name="connsiteX3" fmla="*/ 50116 w 99692"/>
                <a:gd name="connsiteY3" fmla="*/ 0 h 99693"/>
                <a:gd name="connsiteX4" fmla="*/ 99696 w 99692"/>
                <a:gd name="connsiteY4" fmla="*/ 49580 h 99693"/>
                <a:gd name="connsiteX5" fmla="*/ 49849 w 99692"/>
                <a:gd name="connsiteY5" fmla="*/ 5011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12"/>
                  </a:moveTo>
                  <a:cubicBezTo>
                    <a:pt x="99549" y="77641"/>
                    <a:pt x="77113" y="99839"/>
                    <a:pt x="49584" y="99692"/>
                  </a:cubicBezTo>
                  <a:cubicBezTo>
                    <a:pt x="22055" y="99545"/>
                    <a:pt x="-143" y="77109"/>
                    <a:pt x="4" y="49580"/>
                  </a:cubicBezTo>
                  <a:cubicBezTo>
                    <a:pt x="151" y="22051"/>
                    <a:pt x="22586" y="-147"/>
                    <a:pt x="50116" y="0"/>
                  </a:cubicBezTo>
                  <a:cubicBezTo>
                    <a:pt x="77437" y="145"/>
                    <a:pt x="99550" y="22258"/>
                    <a:pt x="99696" y="49580"/>
                  </a:cubicBezTo>
                  <a:lnTo>
                    <a:pt x="49849" y="5011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1" name="Serbest Form: Şekil 100">
              <a:extLst>
                <a:ext uri="{FF2B5EF4-FFF2-40B4-BE49-F238E27FC236}">
                  <a16:creationId xmlns:a16="http://schemas.microsoft.com/office/drawing/2014/main" id="{145A8199-7F4C-6076-A025-70CDB7F0DE09}"/>
                </a:ext>
              </a:extLst>
            </p:cNvPr>
            <p:cNvSpPr/>
            <p:nvPr/>
          </p:nvSpPr>
          <p:spPr>
            <a:xfrm>
              <a:off x="1494153" y="515012"/>
              <a:ext cx="598161" cy="498467"/>
            </a:xfrm>
            <a:custGeom>
              <a:avLst/>
              <a:gdLst>
                <a:gd name="connsiteX0" fmla="*/ 0 w 598161"/>
                <a:gd name="connsiteY0" fmla="*/ 0 h 498467"/>
                <a:gd name="connsiteX1" fmla="*/ 0 w 598161"/>
                <a:gd name="connsiteY1" fmla="*/ 99694 h 498467"/>
                <a:gd name="connsiteX2" fmla="*/ 0 w 598161"/>
                <a:gd name="connsiteY2" fmla="*/ 232618 h 498467"/>
                <a:gd name="connsiteX3" fmla="*/ 0 w 598161"/>
                <a:gd name="connsiteY3" fmla="*/ 432005 h 498467"/>
                <a:gd name="connsiteX4" fmla="*/ 66462 w 598161"/>
                <a:gd name="connsiteY4" fmla="*/ 498468 h 498467"/>
                <a:gd name="connsiteX5" fmla="*/ 531699 w 598161"/>
                <a:gd name="connsiteY5" fmla="*/ 498468 h 498467"/>
                <a:gd name="connsiteX6" fmla="*/ 598161 w 598161"/>
                <a:gd name="connsiteY6" fmla="*/ 432005 h 498467"/>
                <a:gd name="connsiteX7" fmla="*/ 598161 w 598161"/>
                <a:gd name="connsiteY7" fmla="*/ 232618 h 498467"/>
                <a:gd name="connsiteX8" fmla="*/ 598161 w 598161"/>
                <a:gd name="connsiteY8" fmla="*/ 99694 h 498467"/>
                <a:gd name="connsiteX9" fmla="*/ 598161 w 598161"/>
                <a:gd name="connsiteY9" fmla="*/ 0 h 498467"/>
                <a:gd name="connsiteX10" fmla="*/ 0 w 598161"/>
                <a:gd name="connsiteY10" fmla="*/ 0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0"/>
                  </a:moveTo>
                  <a:lnTo>
                    <a:pt x="0" y="99694"/>
                  </a:lnTo>
                  <a:lnTo>
                    <a:pt x="0" y="232618"/>
                  </a:lnTo>
                  <a:lnTo>
                    <a:pt x="0" y="432005"/>
                  </a:lnTo>
                  <a:cubicBezTo>
                    <a:pt x="0" y="468726"/>
                    <a:pt x="29755" y="498468"/>
                    <a:pt x="66462" y="498468"/>
                  </a:cubicBezTo>
                  <a:lnTo>
                    <a:pt x="531699" y="498468"/>
                  </a:lnTo>
                  <a:cubicBezTo>
                    <a:pt x="568419" y="498468"/>
                    <a:pt x="598161" y="468726"/>
                    <a:pt x="598161" y="432005"/>
                  </a:cubicBezTo>
                  <a:lnTo>
                    <a:pt x="598161" y="232618"/>
                  </a:ln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2" name="Serbest Form: Şekil 101">
              <a:extLst>
                <a:ext uri="{FF2B5EF4-FFF2-40B4-BE49-F238E27FC236}">
                  <a16:creationId xmlns:a16="http://schemas.microsoft.com/office/drawing/2014/main" id="{2F579AA9-D318-6EA2-0EEC-03F31B816468}"/>
                </a:ext>
              </a:extLst>
            </p:cNvPr>
            <p:cNvSpPr/>
            <p:nvPr/>
          </p:nvSpPr>
          <p:spPr>
            <a:xfrm>
              <a:off x="1494153" y="515012"/>
              <a:ext cx="598161" cy="465236"/>
            </a:xfrm>
            <a:custGeom>
              <a:avLst/>
              <a:gdLst>
                <a:gd name="connsiteX0" fmla="*/ 0 w 598161"/>
                <a:gd name="connsiteY0" fmla="*/ 0 h 465236"/>
                <a:gd name="connsiteX1" fmla="*/ 0 w 598161"/>
                <a:gd name="connsiteY1" fmla="*/ 66462 h 465236"/>
                <a:gd name="connsiteX2" fmla="*/ 0 w 598161"/>
                <a:gd name="connsiteY2" fmla="*/ 199387 h 465236"/>
                <a:gd name="connsiteX3" fmla="*/ 0 w 598161"/>
                <a:gd name="connsiteY3" fmla="*/ 398774 h 465236"/>
                <a:gd name="connsiteX4" fmla="*/ 66462 w 598161"/>
                <a:gd name="connsiteY4" fmla="*/ 465236 h 465236"/>
                <a:gd name="connsiteX5" fmla="*/ 531699 w 598161"/>
                <a:gd name="connsiteY5" fmla="*/ 465236 h 465236"/>
                <a:gd name="connsiteX6" fmla="*/ 598161 w 598161"/>
                <a:gd name="connsiteY6" fmla="*/ 398774 h 465236"/>
                <a:gd name="connsiteX7" fmla="*/ 598161 w 598161"/>
                <a:gd name="connsiteY7" fmla="*/ 199387 h 465236"/>
                <a:gd name="connsiteX8" fmla="*/ 598161 w 598161"/>
                <a:gd name="connsiteY8" fmla="*/ 66462 h 465236"/>
                <a:gd name="connsiteX9" fmla="*/ 598161 w 598161"/>
                <a:gd name="connsiteY9" fmla="*/ 0 h 465236"/>
                <a:gd name="connsiteX10" fmla="*/ 0 w 598161"/>
                <a:gd name="connsiteY10" fmla="*/ 0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0"/>
                  </a:moveTo>
                  <a:lnTo>
                    <a:pt x="0" y="66462"/>
                  </a:lnTo>
                  <a:lnTo>
                    <a:pt x="0" y="199387"/>
                  </a:lnTo>
                  <a:lnTo>
                    <a:pt x="0" y="398774"/>
                  </a:lnTo>
                  <a:cubicBezTo>
                    <a:pt x="0" y="435494"/>
                    <a:pt x="29755" y="465236"/>
                    <a:pt x="66462" y="465236"/>
                  </a:cubicBezTo>
                  <a:lnTo>
                    <a:pt x="531699" y="465236"/>
                  </a:lnTo>
                  <a:cubicBezTo>
                    <a:pt x="568419" y="465236"/>
                    <a:pt x="598161" y="435494"/>
                    <a:pt x="598161" y="398774"/>
                  </a:cubicBezTo>
                  <a:lnTo>
                    <a:pt x="598161" y="199387"/>
                  </a:lnTo>
                  <a:lnTo>
                    <a:pt x="598161" y="66462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3" name="Serbest Form: Şekil 102">
              <a:extLst>
                <a:ext uri="{FF2B5EF4-FFF2-40B4-BE49-F238E27FC236}">
                  <a16:creationId xmlns:a16="http://schemas.microsoft.com/office/drawing/2014/main" id="{5BD164D8-6CB8-ED42-1531-E70D341C93AF}"/>
                </a:ext>
              </a:extLst>
            </p:cNvPr>
            <p:cNvSpPr/>
            <p:nvPr/>
          </p:nvSpPr>
          <p:spPr>
            <a:xfrm>
              <a:off x="1494153" y="515012"/>
              <a:ext cx="598161" cy="365542"/>
            </a:xfrm>
            <a:custGeom>
              <a:avLst/>
              <a:gdLst>
                <a:gd name="connsiteX0" fmla="*/ 0 w 598161"/>
                <a:gd name="connsiteY0" fmla="*/ 0 h 365542"/>
                <a:gd name="connsiteX1" fmla="*/ 0 w 598161"/>
                <a:gd name="connsiteY1" fmla="*/ 99694 h 365542"/>
                <a:gd name="connsiteX2" fmla="*/ 0 w 598161"/>
                <a:gd name="connsiteY2" fmla="*/ 299081 h 365542"/>
                <a:gd name="connsiteX3" fmla="*/ 66462 w 598161"/>
                <a:gd name="connsiteY3" fmla="*/ 365543 h 365542"/>
                <a:gd name="connsiteX4" fmla="*/ 531699 w 598161"/>
                <a:gd name="connsiteY4" fmla="*/ 365543 h 365542"/>
                <a:gd name="connsiteX5" fmla="*/ 598161 w 598161"/>
                <a:gd name="connsiteY5" fmla="*/ 299081 h 365542"/>
                <a:gd name="connsiteX6" fmla="*/ 598161 w 598161"/>
                <a:gd name="connsiteY6" fmla="*/ 99694 h 365542"/>
                <a:gd name="connsiteX7" fmla="*/ 598161 w 598161"/>
                <a:gd name="connsiteY7" fmla="*/ 0 h 365542"/>
                <a:gd name="connsiteX8" fmla="*/ 0 w 598161"/>
                <a:gd name="connsiteY8" fmla="*/ 0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0"/>
                  </a:moveTo>
                  <a:lnTo>
                    <a:pt x="0" y="99694"/>
                  </a:lnTo>
                  <a:lnTo>
                    <a:pt x="0" y="299081"/>
                  </a:lnTo>
                  <a:cubicBezTo>
                    <a:pt x="0" y="335801"/>
                    <a:pt x="29755" y="365543"/>
                    <a:pt x="66462" y="365543"/>
                  </a:cubicBezTo>
                  <a:lnTo>
                    <a:pt x="531699" y="365543"/>
                  </a:lnTo>
                  <a:cubicBezTo>
                    <a:pt x="568419" y="365543"/>
                    <a:pt x="598161" y="335801"/>
                    <a:pt x="598161" y="299081"/>
                  </a:cubicBez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4" name="Serbest Form: Şekil 103">
              <a:extLst>
                <a:ext uri="{FF2B5EF4-FFF2-40B4-BE49-F238E27FC236}">
                  <a16:creationId xmlns:a16="http://schemas.microsoft.com/office/drawing/2014/main" id="{01A01ED5-E42B-835F-B906-BFF94BFE5EA3}"/>
                </a:ext>
              </a:extLst>
            </p:cNvPr>
            <p:cNvSpPr/>
            <p:nvPr/>
          </p:nvSpPr>
          <p:spPr>
            <a:xfrm>
              <a:off x="1959390" y="714133"/>
              <a:ext cx="99692" cy="99693"/>
            </a:xfrm>
            <a:custGeom>
              <a:avLst/>
              <a:gdLst>
                <a:gd name="connsiteX0" fmla="*/ 99696 w 99692"/>
                <a:gd name="connsiteY0" fmla="*/ 50107 h 99693"/>
                <a:gd name="connsiteX1" fmla="*/ 49584 w 99692"/>
                <a:gd name="connsiteY1" fmla="*/ 99687 h 99693"/>
                <a:gd name="connsiteX2" fmla="*/ 4 w 99692"/>
                <a:gd name="connsiteY2" fmla="*/ 49575 h 99693"/>
                <a:gd name="connsiteX3" fmla="*/ 50116 w 99692"/>
                <a:gd name="connsiteY3" fmla="*/ -5 h 99693"/>
                <a:gd name="connsiteX4" fmla="*/ 99696 w 99692"/>
                <a:gd name="connsiteY4" fmla="*/ 49575 h 99693"/>
                <a:gd name="connsiteX5" fmla="*/ 49849 w 99692"/>
                <a:gd name="connsiteY5" fmla="*/ 50107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7"/>
                  </a:moveTo>
                  <a:cubicBezTo>
                    <a:pt x="99549" y="77636"/>
                    <a:pt x="77113" y="99834"/>
                    <a:pt x="49584" y="99687"/>
                  </a:cubicBezTo>
                  <a:cubicBezTo>
                    <a:pt x="22055" y="99540"/>
                    <a:pt x="-143" y="77104"/>
                    <a:pt x="4" y="49575"/>
                  </a:cubicBezTo>
                  <a:cubicBezTo>
                    <a:pt x="151" y="22046"/>
                    <a:pt x="22586" y="-152"/>
                    <a:pt x="50116" y="-5"/>
                  </a:cubicBezTo>
                  <a:cubicBezTo>
                    <a:pt x="77437" y="140"/>
                    <a:pt x="99550" y="22253"/>
                    <a:pt x="99696" y="49575"/>
                  </a:cubicBezTo>
                  <a:lnTo>
                    <a:pt x="49849" y="50107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5" name="Serbest Form: Şekil 104">
              <a:extLst>
                <a:ext uri="{FF2B5EF4-FFF2-40B4-BE49-F238E27FC236}">
                  <a16:creationId xmlns:a16="http://schemas.microsoft.com/office/drawing/2014/main" id="{E9F3391D-8322-45AD-B13E-E7716D32313B}"/>
                </a:ext>
              </a:extLst>
            </p:cNvPr>
            <p:cNvSpPr/>
            <p:nvPr/>
          </p:nvSpPr>
          <p:spPr>
            <a:xfrm>
              <a:off x="1494153" y="348857"/>
              <a:ext cx="598161" cy="498467"/>
            </a:xfrm>
            <a:custGeom>
              <a:avLst/>
              <a:gdLst>
                <a:gd name="connsiteX0" fmla="*/ 0 w 598161"/>
                <a:gd name="connsiteY0" fmla="*/ -1028 h 498467"/>
                <a:gd name="connsiteX1" fmla="*/ 0 w 598161"/>
                <a:gd name="connsiteY1" fmla="*/ 98665 h 498467"/>
                <a:gd name="connsiteX2" fmla="*/ 0 w 598161"/>
                <a:gd name="connsiteY2" fmla="*/ 231590 h 498467"/>
                <a:gd name="connsiteX3" fmla="*/ 0 w 598161"/>
                <a:gd name="connsiteY3" fmla="*/ 430977 h 498467"/>
                <a:gd name="connsiteX4" fmla="*/ 66462 w 598161"/>
                <a:gd name="connsiteY4" fmla="*/ 497439 h 498467"/>
                <a:gd name="connsiteX5" fmla="*/ 531699 w 598161"/>
                <a:gd name="connsiteY5" fmla="*/ 497439 h 498467"/>
                <a:gd name="connsiteX6" fmla="*/ 598161 w 598161"/>
                <a:gd name="connsiteY6" fmla="*/ 430977 h 498467"/>
                <a:gd name="connsiteX7" fmla="*/ 598161 w 598161"/>
                <a:gd name="connsiteY7" fmla="*/ 231590 h 498467"/>
                <a:gd name="connsiteX8" fmla="*/ 598161 w 598161"/>
                <a:gd name="connsiteY8" fmla="*/ 98665 h 498467"/>
                <a:gd name="connsiteX9" fmla="*/ 598161 w 598161"/>
                <a:gd name="connsiteY9" fmla="*/ -1028 h 498467"/>
                <a:gd name="connsiteX10" fmla="*/ 0 w 598161"/>
                <a:gd name="connsiteY10" fmla="*/ -1028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-1028"/>
                  </a:moveTo>
                  <a:lnTo>
                    <a:pt x="0" y="98665"/>
                  </a:lnTo>
                  <a:lnTo>
                    <a:pt x="0" y="231590"/>
                  </a:lnTo>
                  <a:lnTo>
                    <a:pt x="0" y="430977"/>
                  </a:lnTo>
                  <a:cubicBezTo>
                    <a:pt x="0" y="467530"/>
                    <a:pt x="29755" y="497439"/>
                    <a:pt x="66462" y="497439"/>
                  </a:cubicBezTo>
                  <a:lnTo>
                    <a:pt x="531699" y="497439"/>
                  </a:lnTo>
                  <a:cubicBezTo>
                    <a:pt x="568419" y="497439"/>
                    <a:pt x="598161" y="467530"/>
                    <a:pt x="598161" y="430977"/>
                  </a:cubicBezTo>
                  <a:lnTo>
                    <a:pt x="598161" y="231590"/>
                  </a:ln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6" name="Serbest Form: Şekil 105">
              <a:extLst>
                <a:ext uri="{FF2B5EF4-FFF2-40B4-BE49-F238E27FC236}">
                  <a16:creationId xmlns:a16="http://schemas.microsoft.com/office/drawing/2014/main" id="{8C29FD36-5C42-C12B-7BDC-316E3709744D}"/>
                </a:ext>
              </a:extLst>
            </p:cNvPr>
            <p:cNvSpPr/>
            <p:nvPr/>
          </p:nvSpPr>
          <p:spPr>
            <a:xfrm>
              <a:off x="1494153" y="348857"/>
              <a:ext cx="598161" cy="465236"/>
            </a:xfrm>
            <a:custGeom>
              <a:avLst/>
              <a:gdLst>
                <a:gd name="connsiteX0" fmla="*/ 0 w 598161"/>
                <a:gd name="connsiteY0" fmla="*/ -1028 h 465236"/>
                <a:gd name="connsiteX1" fmla="*/ 0 w 598161"/>
                <a:gd name="connsiteY1" fmla="*/ 65434 h 465236"/>
                <a:gd name="connsiteX2" fmla="*/ 0 w 598161"/>
                <a:gd name="connsiteY2" fmla="*/ 198359 h 465236"/>
                <a:gd name="connsiteX3" fmla="*/ 0 w 598161"/>
                <a:gd name="connsiteY3" fmla="*/ 397746 h 465236"/>
                <a:gd name="connsiteX4" fmla="*/ 66462 w 598161"/>
                <a:gd name="connsiteY4" fmla="*/ 464208 h 465236"/>
                <a:gd name="connsiteX5" fmla="*/ 531699 w 598161"/>
                <a:gd name="connsiteY5" fmla="*/ 464208 h 465236"/>
                <a:gd name="connsiteX6" fmla="*/ 598161 w 598161"/>
                <a:gd name="connsiteY6" fmla="*/ 397746 h 465236"/>
                <a:gd name="connsiteX7" fmla="*/ 598161 w 598161"/>
                <a:gd name="connsiteY7" fmla="*/ 198359 h 465236"/>
                <a:gd name="connsiteX8" fmla="*/ 598161 w 598161"/>
                <a:gd name="connsiteY8" fmla="*/ 65434 h 465236"/>
                <a:gd name="connsiteX9" fmla="*/ 598161 w 598161"/>
                <a:gd name="connsiteY9" fmla="*/ -1028 h 465236"/>
                <a:gd name="connsiteX10" fmla="*/ 0 w 598161"/>
                <a:gd name="connsiteY10" fmla="*/ -1028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-1028"/>
                  </a:moveTo>
                  <a:lnTo>
                    <a:pt x="0" y="65434"/>
                  </a:lnTo>
                  <a:lnTo>
                    <a:pt x="0" y="198359"/>
                  </a:lnTo>
                  <a:lnTo>
                    <a:pt x="0" y="397746"/>
                  </a:lnTo>
                  <a:cubicBezTo>
                    <a:pt x="0" y="434299"/>
                    <a:pt x="29755" y="464208"/>
                    <a:pt x="66462" y="464208"/>
                  </a:cubicBezTo>
                  <a:lnTo>
                    <a:pt x="531699" y="464208"/>
                  </a:lnTo>
                  <a:cubicBezTo>
                    <a:pt x="568419" y="464208"/>
                    <a:pt x="598161" y="434299"/>
                    <a:pt x="598161" y="397746"/>
                  </a:cubicBezTo>
                  <a:lnTo>
                    <a:pt x="598161" y="198359"/>
                  </a:lnTo>
                  <a:lnTo>
                    <a:pt x="598161" y="65434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7" name="Serbest Form: Şekil 106">
              <a:extLst>
                <a:ext uri="{FF2B5EF4-FFF2-40B4-BE49-F238E27FC236}">
                  <a16:creationId xmlns:a16="http://schemas.microsoft.com/office/drawing/2014/main" id="{3963008F-8B70-1D38-C3CB-B458B539B473}"/>
                </a:ext>
              </a:extLst>
            </p:cNvPr>
            <p:cNvSpPr/>
            <p:nvPr/>
          </p:nvSpPr>
          <p:spPr>
            <a:xfrm>
              <a:off x="1494153" y="348857"/>
              <a:ext cx="598161" cy="365542"/>
            </a:xfrm>
            <a:custGeom>
              <a:avLst/>
              <a:gdLst>
                <a:gd name="connsiteX0" fmla="*/ 0 w 598161"/>
                <a:gd name="connsiteY0" fmla="*/ -1028 h 365542"/>
                <a:gd name="connsiteX1" fmla="*/ 0 w 598161"/>
                <a:gd name="connsiteY1" fmla="*/ 98665 h 365542"/>
                <a:gd name="connsiteX2" fmla="*/ 0 w 598161"/>
                <a:gd name="connsiteY2" fmla="*/ 298052 h 365542"/>
                <a:gd name="connsiteX3" fmla="*/ 66462 w 598161"/>
                <a:gd name="connsiteY3" fmla="*/ 364514 h 365542"/>
                <a:gd name="connsiteX4" fmla="*/ 531699 w 598161"/>
                <a:gd name="connsiteY4" fmla="*/ 364514 h 365542"/>
                <a:gd name="connsiteX5" fmla="*/ 598161 w 598161"/>
                <a:gd name="connsiteY5" fmla="*/ 298052 h 365542"/>
                <a:gd name="connsiteX6" fmla="*/ 598161 w 598161"/>
                <a:gd name="connsiteY6" fmla="*/ 98665 h 365542"/>
                <a:gd name="connsiteX7" fmla="*/ 598161 w 598161"/>
                <a:gd name="connsiteY7" fmla="*/ -1028 h 365542"/>
                <a:gd name="connsiteX8" fmla="*/ 0 w 598161"/>
                <a:gd name="connsiteY8" fmla="*/ -1028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-1028"/>
                  </a:moveTo>
                  <a:lnTo>
                    <a:pt x="0" y="98665"/>
                  </a:lnTo>
                  <a:lnTo>
                    <a:pt x="0" y="298052"/>
                  </a:lnTo>
                  <a:cubicBezTo>
                    <a:pt x="0" y="334606"/>
                    <a:pt x="29755" y="364514"/>
                    <a:pt x="66462" y="364514"/>
                  </a:cubicBezTo>
                  <a:lnTo>
                    <a:pt x="531699" y="364514"/>
                  </a:lnTo>
                  <a:cubicBezTo>
                    <a:pt x="568419" y="364514"/>
                    <a:pt x="598161" y="334606"/>
                    <a:pt x="598161" y="298052"/>
                  </a:cubicBez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8" name="Serbest Form: Şekil 107">
              <a:extLst>
                <a:ext uri="{FF2B5EF4-FFF2-40B4-BE49-F238E27FC236}">
                  <a16:creationId xmlns:a16="http://schemas.microsoft.com/office/drawing/2014/main" id="{DAC48732-CE29-43F2-D7A7-E922315E7885}"/>
                </a:ext>
              </a:extLst>
            </p:cNvPr>
            <p:cNvSpPr/>
            <p:nvPr/>
          </p:nvSpPr>
          <p:spPr>
            <a:xfrm>
              <a:off x="1959390" y="547977"/>
              <a:ext cx="99692" cy="99693"/>
            </a:xfrm>
            <a:custGeom>
              <a:avLst/>
              <a:gdLst>
                <a:gd name="connsiteX0" fmla="*/ 99696 w 99692"/>
                <a:gd name="connsiteY0" fmla="*/ 50102 h 99693"/>
                <a:gd name="connsiteX1" fmla="*/ 49584 w 99692"/>
                <a:gd name="connsiteY1" fmla="*/ 99682 h 99693"/>
                <a:gd name="connsiteX2" fmla="*/ 4 w 99692"/>
                <a:gd name="connsiteY2" fmla="*/ 49570 h 99693"/>
                <a:gd name="connsiteX3" fmla="*/ 50116 w 99692"/>
                <a:gd name="connsiteY3" fmla="*/ -10 h 99693"/>
                <a:gd name="connsiteX4" fmla="*/ 99696 w 99692"/>
                <a:gd name="connsiteY4" fmla="*/ 49570 h 99693"/>
                <a:gd name="connsiteX5" fmla="*/ 49849 w 99692"/>
                <a:gd name="connsiteY5" fmla="*/ 5010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2"/>
                  </a:moveTo>
                  <a:cubicBezTo>
                    <a:pt x="99549" y="77631"/>
                    <a:pt x="77113" y="99829"/>
                    <a:pt x="49584" y="99682"/>
                  </a:cubicBezTo>
                  <a:cubicBezTo>
                    <a:pt x="22055" y="99535"/>
                    <a:pt x="-143" y="77099"/>
                    <a:pt x="4" y="49570"/>
                  </a:cubicBezTo>
                  <a:cubicBezTo>
                    <a:pt x="151" y="22041"/>
                    <a:pt x="22586" y="-157"/>
                    <a:pt x="50116" y="-10"/>
                  </a:cubicBezTo>
                  <a:cubicBezTo>
                    <a:pt x="77437" y="135"/>
                    <a:pt x="99550" y="22248"/>
                    <a:pt x="99696" y="49570"/>
                  </a:cubicBezTo>
                  <a:lnTo>
                    <a:pt x="49849" y="5010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9" name="Serbest Form: Şekil 108">
              <a:extLst>
                <a:ext uri="{FF2B5EF4-FFF2-40B4-BE49-F238E27FC236}">
                  <a16:creationId xmlns:a16="http://schemas.microsoft.com/office/drawing/2014/main" id="{90A7C94D-35B1-4A38-843F-73F8C414DC75}"/>
                </a:ext>
              </a:extLst>
            </p:cNvPr>
            <p:cNvSpPr/>
            <p:nvPr/>
          </p:nvSpPr>
          <p:spPr>
            <a:xfrm>
              <a:off x="1494153" y="382087"/>
              <a:ext cx="598161" cy="299080"/>
            </a:xfrm>
            <a:custGeom>
              <a:avLst/>
              <a:gdLst>
                <a:gd name="connsiteX0" fmla="*/ 0 w 598161"/>
                <a:gd name="connsiteY0" fmla="*/ 0 h 299080"/>
                <a:gd name="connsiteX1" fmla="*/ 0 w 598161"/>
                <a:gd name="connsiteY1" fmla="*/ 33231 h 299080"/>
                <a:gd name="connsiteX2" fmla="*/ 0 w 598161"/>
                <a:gd name="connsiteY2" fmla="*/ 232618 h 299080"/>
                <a:gd name="connsiteX3" fmla="*/ 66462 w 598161"/>
                <a:gd name="connsiteY3" fmla="*/ 299081 h 299080"/>
                <a:gd name="connsiteX4" fmla="*/ 531699 w 598161"/>
                <a:gd name="connsiteY4" fmla="*/ 299081 h 299080"/>
                <a:gd name="connsiteX5" fmla="*/ 598161 w 598161"/>
                <a:gd name="connsiteY5" fmla="*/ 232618 h 299080"/>
                <a:gd name="connsiteX6" fmla="*/ 598161 w 598161"/>
                <a:gd name="connsiteY6" fmla="*/ 33231 h 299080"/>
                <a:gd name="connsiteX7" fmla="*/ 598161 w 598161"/>
                <a:gd name="connsiteY7" fmla="*/ 0 h 299080"/>
                <a:gd name="connsiteX8" fmla="*/ 0 w 598161"/>
                <a:gd name="connsiteY8" fmla="*/ 0 h 29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299080">
                  <a:moveTo>
                    <a:pt x="0" y="0"/>
                  </a:moveTo>
                  <a:lnTo>
                    <a:pt x="0" y="33231"/>
                  </a:lnTo>
                  <a:lnTo>
                    <a:pt x="0" y="232618"/>
                  </a:lnTo>
                  <a:cubicBezTo>
                    <a:pt x="0" y="269339"/>
                    <a:pt x="29755" y="299081"/>
                    <a:pt x="66462" y="299081"/>
                  </a:cubicBezTo>
                  <a:lnTo>
                    <a:pt x="531699" y="299081"/>
                  </a:lnTo>
                  <a:cubicBezTo>
                    <a:pt x="568419" y="299081"/>
                    <a:pt x="598161" y="269339"/>
                    <a:pt x="598161" y="232618"/>
                  </a:cubicBezTo>
                  <a:lnTo>
                    <a:pt x="598161" y="33231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0" name="Serbest Form: Şekil 109">
              <a:extLst>
                <a:ext uri="{FF2B5EF4-FFF2-40B4-BE49-F238E27FC236}">
                  <a16:creationId xmlns:a16="http://schemas.microsoft.com/office/drawing/2014/main" id="{033F68E1-BF67-4194-1A67-069DFD0F66F8}"/>
                </a:ext>
              </a:extLst>
            </p:cNvPr>
            <p:cNvSpPr/>
            <p:nvPr/>
          </p:nvSpPr>
          <p:spPr>
            <a:xfrm>
              <a:off x="1494153" y="382087"/>
              <a:ext cx="598161" cy="265849"/>
            </a:xfrm>
            <a:custGeom>
              <a:avLst/>
              <a:gdLst>
                <a:gd name="connsiteX0" fmla="*/ 0 w 598161"/>
                <a:gd name="connsiteY0" fmla="*/ 0 h 265849"/>
                <a:gd name="connsiteX1" fmla="*/ 0 w 598161"/>
                <a:gd name="connsiteY1" fmla="*/ 199387 h 265849"/>
                <a:gd name="connsiteX2" fmla="*/ 66462 w 598161"/>
                <a:gd name="connsiteY2" fmla="*/ 265849 h 265849"/>
                <a:gd name="connsiteX3" fmla="*/ 531699 w 598161"/>
                <a:gd name="connsiteY3" fmla="*/ 265849 h 265849"/>
                <a:gd name="connsiteX4" fmla="*/ 598161 w 598161"/>
                <a:gd name="connsiteY4" fmla="*/ 199387 h 265849"/>
                <a:gd name="connsiteX5" fmla="*/ 598161 w 598161"/>
                <a:gd name="connsiteY5" fmla="*/ 0 h 265849"/>
                <a:gd name="connsiteX6" fmla="*/ 0 w 598161"/>
                <a:gd name="connsiteY6" fmla="*/ 0 h 26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265849">
                  <a:moveTo>
                    <a:pt x="0" y="0"/>
                  </a:moveTo>
                  <a:lnTo>
                    <a:pt x="0" y="199387"/>
                  </a:lnTo>
                  <a:cubicBezTo>
                    <a:pt x="0" y="236107"/>
                    <a:pt x="29755" y="265849"/>
                    <a:pt x="66462" y="265849"/>
                  </a:cubicBezTo>
                  <a:lnTo>
                    <a:pt x="531699" y="265849"/>
                  </a:lnTo>
                  <a:cubicBezTo>
                    <a:pt x="568419" y="265849"/>
                    <a:pt x="598161" y="236107"/>
                    <a:pt x="598161" y="199387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1" name="Serbest Form: Şekil 110">
              <a:extLst>
                <a:ext uri="{FF2B5EF4-FFF2-40B4-BE49-F238E27FC236}">
                  <a16:creationId xmlns:a16="http://schemas.microsoft.com/office/drawing/2014/main" id="{5855A56D-22E5-40C1-6FBE-546B9B61BDC1}"/>
                </a:ext>
              </a:extLst>
            </p:cNvPr>
            <p:cNvSpPr/>
            <p:nvPr/>
          </p:nvSpPr>
          <p:spPr>
            <a:xfrm>
              <a:off x="1494153" y="382087"/>
              <a:ext cx="598161" cy="166155"/>
            </a:xfrm>
            <a:custGeom>
              <a:avLst/>
              <a:gdLst>
                <a:gd name="connsiteX0" fmla="*/ 0 w 598161"/>
                <a:gd name="connsiteY0" fmla="*/ 0 h 166155"/>
                <a:gd name="connsiteX1" fmla="*/ 0 w 598161"/>
                <a:gd name="connsiteY1" fmla="*/ 99694 h 166155"/>
                <a:gd name="connsiteX2" fmla="*/ 66462 w 598161"/>
                <a:gd name="connsiteY2" fmla="*/ 166156 h 166155"/>
                <a:gd name="connsiteX3" fmla="*/ 531699 w 598161"/>
                <a:gd name="connsiteY3" fmla="*/ 166156 h 166155"/>
                <a:gd name="connsiteX4" fmla="*/ 598161 w 598161"/>
                <a:gd name="connsiteY4" fmla="*/ 99694 h 166155"/>
                <a:gd name="connsiteX5" fmla="*/ 598161 w 598161"/>
                <a:gd name="connsiteY5" fmla="*/ 0 h 166155"/>
                <a:gd name="connsiteX6" fmla="*/ 0 w 598161"/>
                <a:gd name="connsiteY6" fmla="*/ 0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0" y="0"/>
                  </a:moveTo>
                  <a:lnTo>
                    <a:pt x="0" y="99694"/>
                  </a:lnTo>
                  <a:cubicBezTo>
                    <a:pt x="0" y="136401"/>
                    <a:pt x="29755" y="166156"/>
                    <a:pt x="66462" y="166156"/>
                  </a:cubicBezTo>
                  <a:lnTo>
                    <a:pt x="531699" y="166156"/>
                  </a:lnTo>
                  <a:cubicBezTo>
                    <a:pt x="568419" y="166156"/>
                    <a:pt x="598161" y="136401"/>
                    <a:pt x="598161" y="99694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2" name="Serbest Form: Şekil 111">
              <a:extLst>
                <a:ext uri="{FF2B5EF4-FFF2-40B4-BE49-F238E27FC236}">
                  <a16:creationId xmlns:a16="http://schemas.microsoft.com/office/drawing/2014/main" id="{79B2F319-4D03-8906-7761-9BC6D578352C}"/>
                </a:ext>
              </a:extLst>
            </p:cNvPr>
            <p:cNvSpPr/>
            <p:nvPr/>
          </p:nvSpPr>
          <p:spPr>
            <a:xfrm>
              <a:off x="1494153" y="282394"/>
              <a:ext cx="598161" cy="166155"/>
            </a:xfrm>
            <a:custGeom>
              <a:avLst/>
              <a:gdLst>
                <a:gd name="connsiteX0" fmla="*/ 598161 w 598161"/>
                <a:gd name="connsiteY0" fmla="*/ 165127 h 166155"/>
                <a:gd name="connsiteX1" fmla="*/ 598161 w 598161"/>
                <a:gd name="connsiteY1" fmla="*/ 65434 h 166155"/>
                <a:gd name="connsiteX2" fmla="*/ 531699 w 598161"/>
                <a:gd name="connsiteY2" fmla="*/ -1028 h 166155"/>
                <a:gd name="connsiteX3" fmla="*/ 66462 w 598161"/>
                <a:gd name="connsiteY3" fmla="*/ -1028 h 166155"/>
                <a:gd name="connsiteX4" fmla="*/ 0 w 598161"/>
                <a:gd name="connsiteY4" fmla="*/ 65434 h 166155"/>
                <a:gd name="connsiteX5" fmla="*/ 0 w 598161"/>
                <a:gd name="connsiteY5" fmla="*/ 165127 h 166155"/>
                <a:gd name="connsiteX6" fmla="*/ 598161 w 598161"/>
                <a:gd name="connsiteY6" fmla="*/ 165127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598161" y="165127"/>
                  </a:moveTo>
                  <a:lnTo>
                    <a:pt x="598161" y="65434"/>
                  </a:lnTo>
                  <a:cubicBezTo>
                    <a:pt x="598161" y="28880"/>
                    <a:pt x="568419" y="-1028"/>
                    <a:pt x="531699" y="-1028"/>
                  </a:cubicBezTo>
                  <a:lnTo>
                    <a:pt x="66462" y="-1028"/>
                  </a:lnTo>
                  <a:cubicBezTo>
                    <a:pt x="29755" y="-1028"/>
                    <a:pt x="0" y="28880"/>
                    <a:pt x="0" y="65434"/>
                  </a:cubicBezTo>
                  <a:lnTo>
                    <a:pt x="0" y="165127"/>
                  </a:lnTo>
                  <a:lnTo>
                    <a:pt x="598161" y="165127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</p:grpSp>
      <p:grpSp>
        <p:nvGrpSpPr>
          <p:cNvPr id="113" name="Grafik 27">
            <a:extLst>
              <a:ext uri="{FF2B5EF4-FFF2-40B4-BE49-F238E27FC236}">
                <a16:creationId xmlns:a16="http://schemas.microsoft.com/office/drawing/2014/main" id="{075F6E48-4619-A86F-6461-709469303E97}"/>
              </a:ext>
            </a:extLst>
          </p:cNvPr>
          <p:cNvGrpSpPr/>
          <p:nvPr/>
        </p:nvGrpSpPr>
        <p:grpSpPr>
          <a:xfrm>
            <a:off x="10075913" y="3338209"/>
            <a:ext cx="950265" cy="1076881"/>
            <a:chOff x="1494153" y="282394"/>
            <a:chExt cx="598161" cy="731085"/>
          </a:xfrm>
          <a:effectLst>
            <a:outerShdw blurRad="76200" dist="38100" dir="2700000" algn="tl" rotWithShape="0">
              <a:prstClr val="black">
                <a:alpha val="63000"/>
              </a:prstClr>
            </a:outerShdw>
          </a:effectLst>
        </p:grpSpPr>
        <p:sp>
          <p:nvSpPr>
            <p:cNvPr id="114" name="Serbest Form: Şekil 113">
              <a:extLst>
                <a:ext uri="{FF2B5EF4-FFF2-40B4-BE49-F238E27FC236}">
                  <a16:creationId xmlns:a16="http://schemas.microsoft.com/office/drawing/2014/main" id="{F4B8FF67-6EA8-8C25-AE82-A4FA8B093D20}"/>
                </a:ext>
              </a:extLst>
            </p:cNvPr>
            <p:cNvSpPr/>
            <p:nvPr/>
          </p:nvSpPr>
          <p:spPr>
            <a:xfrm>
              <a:off x="1959390" y="880289"/>
              <a:ext cx="99692" cy="99693"/>
            </a:xfrm>
            <a:custGeom>
              <a:avLst/>
              <a:gdLst>
                <a:gd name="connsiteX0" fmla="*/ 99696 w 99692"/>
                <a:gd name="connsiteY0" fmla="*/ 50112 h 99693"/>
                <a:gd name="connsiteX1" fmla="*/ 49584 w 99692"/>
                <a:gd name="connsiteY1" fmla="*/ 99692 h 99693"/>
                <a:gd name="connsiteX2" fmla="*/ 4 w 99692"/>
                <a:gd name="connsiteY2" fmla="*/ 49580 h 99693"/>
                <a:gd name="connsiteX3" fmla="*/ 50116 w 99692"/>
                <a:gd name="connsiteY3" fmla="*/ 0 h 99693"/>
                <a:gd name="connsiteX4" fmla="*/ 99696 w 99692"/>
                <a:gd name="connsiteY4" fmla="*/ 49580 h 99693"/>
                <a:gd name="connsiteX5" fmla="*/ 49849 w 99692"/>
                <a:gd name="connsiteY5" fmla="*/ 5011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12"/>
                  </a:moveTo>
                  <a:cubicBezTo>
                    <a:pt x="99549" y="77641"/>
                    <a:pt x="77113" y="99839"/>
                    <a:pt x="49584" y="99692"/>
                  </a:cubicBezTo>
                  <a:cubicBezTo>
                    <a:pt x="22055" y="99545"/>
                    <a:pt x="-143" y="77109"/>
                    <a:pt x="4" y="49580"/>
                  </a:cubicBezTo>
                  <a:cubicBezTo>
                    <a:pt x="151" y="22051"/>
                    <a:pt x="22586" y="-147"/>
                    <a:pt x="50116" y="0"/>
                  </a:cubicBezTo>
                  <a:cubicBezTo>
                    <a:pt x="77437" y="145"/>
                    <a:pt x="99550" y="22258"/>
                    <a:pt x="99696" y="49580"/>
                  </a:cubicBezTo>
                  <a:lnTo>
                    <a:pt x="49849" y="5011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5" name="Serbest Form: Şekil 114">
              <a:extLst>
                <a:ext uri="{FF2B5EF4-FFF2-40B4-BE49-F238E27FC236}">
                  <a16:creationId xmlns:a16="http://schemas.microsoft.com/office/drawing/2014/main" id="{635AD69F-24F6-796C-1F13-6E1A3FFF7E7E}"/>
                </a:ext>
              </a:extLst>
            </p:cNvPr>
            <p:cNvSpPr/>
            <p:nvPr/>
          </p:nvSpPr>
          <p:spPr>
            <a:xfrm>
              <a:off x="1494153" y="515012"/>
              <a:ext cx="598161" cy="498467"/>
            </a:xfrm>
            <a:custGeom>
              <a:avLst/>
              <a:gdLst>
                <a:gd name="connsiteX0" fmla="*/ 0 w 598161"/>
                <a:gd name="connsiteY0" fmla="*/ 0 h 498467"/>
                <a:gd name="connsiteX1" fmla="*/ 0 w 598161"/>
                <a:gd name="connsiteY1" fmla="*/ 99694 h 498467"/>
                <a:gd name="connsiteX2" fmla="*/ 0 w 598161"/>
                <a:gd name="connsiteY2" fmla="*/ 232618 h 498467"/>
                <a:gd name="connsiteX3" fmla="*/ 0 w 598161"/>
                <a:gd name="connsiteY3" fmla="*/ 432005 h 498467"/>
                <a:gd name="connsiteX4" fmla="*/ 66462 w 598161"/>
                <a:gd name="connsiteY4" fmla="*/ 498468 h 498467"/>
                <a:gd name="connsiteX5" fmla="*/ 531699 w 598161"/>
                <a:gd name="connsiteY5" fmla="*/ 498468 h 498467"/>
                <a:gd name="connsiteX6" fmla="*/ 598161 w 598161"/>
                <a:gd name="connsiteY6" fmla="*/ 432005 h 498467"/>
                <a:gd name="connsiteX7" fmla="*/ 598161 w 598161"/>
                <a:gd name="connsiteY7" fmla="*/ 232618 h 498467"/>
                <a:gd name="connsiteX8" fmla="*/ 598161 w 598161"/>
                <a:gd name="connsiteY8" fmla="*/ 99694 h 498467"/>
                <a:gd name="connsiteX9" fmla="*/ 598161 w 598161"/>
                <a:gd name="connsiteY9" fmla="*/ 0 h 498467"/>
                <a:gd name="connsiteX10" fmla="*/ 0 w 598161"/>
                <a:gd name="connsiteY10" fmla="*/ 0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0"/>
                  </a:moveTo>
                  <a:lnTo>
                    <a:pt x="0" y="99694"/>
                  </a:lnTo>
                  <a:lnTo>
                    <a:pt x="0" y="232618"/>
                  </a:lnTo>
                  <a:lnTo>
                    <a:pt x="0" y="432005"/>
                  </a:lnTo>
                  <a:cubicBezTo>
                    <a:pt x="0" y="468726"/>
                    <a:pt x="29755" y="498468"/>
                    <a:pt x="66462" y="498468"/>
                  </a:cubicBezTo>
                  <a:lnTo>
                    <a:pt x="531699" y="498468"/>
                  </a:lnTo>
                  <a:cubicBezTo>
                    <a:pt x="568419" y="498468"/>
                    <a:pt x="598161" y="468726"/>
                    <a:pt x="598161" y="432005"/>
                  </a:cubicBezTo>
                  <a:lnTo>
                    <a:pt x="598161" y="232618"/>
                  </a:ln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6" name="Serbest Form: Şekil 115">
              <a:extLst>
                <a:ext uri="{FF2B5EF4-FFF2-40B4-BE49-F238E27FC236}">
                  <a16:creationId xmlns:a16="http://schemas.microsoft.com/office/drawing/2014/main" id="{1833746A-7983-3307-05AC-F984A3AB005D}"/>
                </a:ext>
              </a:extLst>
            </p:cNvPr>
            <p:cNvSpPr/>
            <p:nvPr/>
          </p:nvSpPr>
          <p:spPr>
            <a:xfrm>
              <a:off x="1494153" y="515012"/>
              <a:ext cx="598161" cy="465236"/>
            </a:xfrm>
            <a:custGeom>
              <a:avLst/>
              <a:gdLst>
                <a:gd name="connsiteX0" fmla="*/ 0 w 598161"/>
                <a:gd name="connsiteY0" fmla="*/ 0 h 465236"/>
                <a:gd name="connsiteX1" fmla="*/ 0 w 598161"/>
                <a:gd name="connsiteY1" fmla="*/ 66462 h 465236"/>
                <a:gd name="connsiteX2" fmla="*/ 0 w 598161"/>
                <a:gd name="connsiteY2" fmla="*/ 199387 h 465236"/>
                <a:gd name="connsiteX3" fmla="*/ 0 w 598161"/>
                <a:gd name="connsiteY3" fmla="*/ 398774 h 465236"/>
                <a:gd name="connsiteX4" fmla="*/ 66462 w 598161"/>
                <a:gd name="connsiteY4" fmla="*/ 465236 h 465236"/>
                <a:gd name="connsiteX5" fmla="*/ 531699 w 598161"/>
                <a:gd name="connsiteY5" fmla="*/ 465236 h 465236"/>
                <a:gd name="connsiteX6" fmla="*/ 598161 w 598161"/>
                <a:gd name="connsiteY6" fmla="*/ 398774 h 465236"/>
                <a:gd name="connsiteX7" fmla="*/ 598161 w 598161"/>
                <a:gd name="connsiteY7" fmla="*/ 199387 h 465236"/>
                <a:gd name="connsiteX8" fmla="*/ 598161 w 598161"/>
                <a:gd name="connsiteY8" fmla="*/ 66462 h 465236"/>
                <a:gd name="connsiteX9" fmla="*/ 598161 w 598161"/>
                <a:gd name="connsiteY9" fmla="*/ 0 h 465236"/>
                <a:gd name="connsiteX10" fmla="*/ 0 w 598161"/>
                <a:gd name="connsiteY10" fmla="*/ 0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0"/>
                  </a:moveTo>
                  <a:lnTo>
                    <a:pt x="0" y="66462"/>
                  </a:lnTo>
                  <a:lnTo>
                    <a:pt x="0" y="199387"/>
                  </a:lnTo>
                  <a:lnTo>
                    <a:pt x="0" y="398774"/>
                  </a:lnTo>
                  <a:cubicBezTo>
                    <a:pt x="0" y="435494"/>
                    <a:pt x="29755" y="465236"/>
                    <a:pt x="66462" y="465236"/>
                  </a:cubicBezTo>
                  <a:lnTo>
                    <a:pt x="531699" y="465236"/>
                  </a:lnTo>
                  <a:cubicBezTo>
                    <a:pt x="568419" y="465236"/>
                    <a:pt x="598161" y="435494"/>
                    <a:pt x="598161" y="398774"/>
                  </a:cubicBezTo>
                  <a:lnTo>
                    <a:pt x="598161" y="199387"/>
                  </a:lnTo>
                  <a:lnTo>
                    <a:pt x="598161" y="66462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7" name="Serbest Form: Şekil 116">
              <a:extLst>
                <a:ext uri="{FF2B5EF4-FFF2-40B4-BE49-F238E27FC236}">
                  <a16:creationId xmlns:a16="http://schemas.microsoft.com/office/drawing/2014/main" id="{92B2A84D-8B4E-59CC-0F92-5A2DD43BFA56}"/>
                </a:ext>
              </a:extLst>
            </p:cNvPr>
            <p:cNvSpPr/>
            <p:nvPr/>
          </p:nvSpPr>
          <p:spPr>
            <a:xfrm>
              <a:off x="1494153" y="515012"/>
              <a:ext cx="598161" cy="365542"/>
            </a:xfrm>
            <a:custGeom>
              <a:avLst/>
              <a:gdLst>
                <a:gd name="connsiteX0" fmla="*/ 0 w 598161"/>
                <a:gd name="connsiteY0" fmla="*/ 0 h 365542"/>
                <a:gd name="connsiteX1" fmla="*/ 0 w 598161"/>
                <a:gd name="connsiteY1" fmla="*/ 99694 h 365542"/>
                <a:gd name="connsiteX2" fmla="*/ 0 w 598161"/>
                <a:gd name="connsiteY2" fmla="*/ 299081 h 365542"/>
                <a:gd name="connsiteX3" fmla="*/ 66462 w 598161"/>
                <a:gd name="connsiteY3" fmla="*/ 365543 h 365542"/>
                <a:gd name="connsiteX4" fmla="*/ 531699 w 598161"/>
                <a:gd name="connsiteY4" fmla="*/ 365543 h 365542"/>
                <a:gd name="connsiteX5" fmla="*/ 598161 w 598161"/>
                <a:gd name="connsiteY5" fmla="*/ 299081 h 365542"/>
                <a:gd name="connsiteX6" fmla="*/ 598161 w 598161"/>
                <a:gd name="connsiteY6" fmla="*/ 99694 h 365542"/>
                <a:gd name="connsiteX7" fmla="*/ 598161 w 598161"/>
                <a:gd name="connsiteY7" fmla="*/ 0 h 365542"/>
                <a:gd name="connsiteX8" fmla="*/ 0 w 598161"/>
                <a:gd name="connsiteY8" fmla="*/ 0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0"/>
                  </a:moveTo>
                  <a:lnTo>
                    <a:pt x="0" y="99694"/>
                  </a:lnTo>
                  <a:lnTo>
                    <a:pt x="0" y="299081"/>
                  </a:lnTo>
                  <a:cubicBezTo>
                    <a:pt x="0" y="335801"/>
                    <a:pt x="29755" y="365543"/>
                    <a:pt x="66462" y="365543"/>
                  </a:cubicBezTo>
                  <a:lnTo>
                    <a:pt x="531699" y="365543"/>
                  </a:lnTo>
                  <a:cubicBezTo>
                    <a:pt x="568419" y="365543"/>
                    <a:pt x="598161" y="335801"/>
                    <a:pt x="598161" y="299081"/>
                  </a:cubicBez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8" name="Serbest Form: Şekil 117">
              <a:extLst>
                <a:ext uri="{FF2B5EF4-FFF2-40B4-BE49-F238E27FC236}">
                  <a16:creationId xmlns:a16="http://schemas.microsoft.com/office/drawing/2014/main" id="{EE747652-79C2-EE2D-9422-3368AE1FAD2B}"/>
                </a:ext>
              </a:extLst>
            </p:cNvPr>
            <p:cNvSpPr/>
            <p:nvPr/>
          </p:nvSpPr>
          <p:spPr>
            <a:xfrm>
              <a:off x="1959390" y="714133"/>
              <a:ext cx="99692" cy="99693"/>
            </a:xfrm>
            <a:custGeom>
              <a:avLst/>
              <a:gdLst>
                <a:gd name="connsiteX0" fmla="*/ 99696 w 99692"/>
                <a:gd name="connsiteY0" fmla="*/ 50107 h 99693"/>
                <a:gd name="connsiteX1" fmla="*/ 49584 w 99692"/>
                <a:gd name="connsiteY1" fmla="*/ 99687 h 99693"/>
                <a:gd name="connsiteX2" fmla="*/ 4 w 99692"/>
                <a:gd name="connsiteY2" fmla="*/ 49575 h 99693"/>
                <a:gd name="connsiteX3" fmla="*/ 50116 w 99692"/>
                <a:gd name="connsiteY3" fmla="*/ -5 h 99693"/>
                <a:gd name="connsiteX4" fmla="*/ 99696 w 99692"/>
                <a:gd name="connsiteY4" fmla="*/ 49575 h 99693"/>
                <a:gd name="connsiteX5" fmla="*/ 49849 w 99692"/>
                <a:gd name="connsiteY5" fmla="*/ 50107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7"/>
                  </a:moveTo>
                  <a:cubicBezTo>
                    <a:pt x="99549" y="77636"/>
                    <a:pt x="77113" y="99834"/>
                    <a:pt x="49584" y="99687"/>
                  </a:cubicBezTo>
                  <a:cubicBezTo>
                    <a:pt x="22055" y="99540"/>
                    <a:pt x="-143" y="77104"/>
                    <a:pt x="4" y="49575"/>
                  </a:cubicBezTo>
                  <a:cubicBezTo>
                    <a:pt x="151" y="22046"/>
                    <a:pt x="22586" y="-152"/>
                    <a:pt x="50116" y="-5"/>
                  </a:cubicBezTo>
                  <a:cubicBezTo>
                    <a:pt x="77437" y="140"/>
                    <a:pt x="99550" y="22253"/>
                    <a:pt x="99696" y="49575"/>
                  </a:cubicBezTo>
                  <a:lnTo>
                    <a:pt x="49849" y="50107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9" name="Serbest Form: Şekil 118">
              <a:extLst>
                <a:ext uri="{FF2B5EF4-FFF2-40B4-BE49-F238E27FC236}">
                  <a16:creationId xmlns:a16="http://schemas.microsoft.com/office/drawing/2014/main" id="{A5F5BE89-12FE-AAA7-AD85-9912AF1BC5AC}"/>
                </a:ext>
              </a:extLst>
            </p:cNvPr>
            <p:cNvSpPr/>
            <p:nvPr/>
          </p:nvSpPr>
          <p:spPr>
            <a:xfrm>
              <a:off x="1494153" y="348857"/>
              <a:ext cx="598161" cy="498467"/>
            </a:xfrm>
            <a:custGeom>
              <a:avLst/>
              <a:gdLst>
                <a:gd name="connsiteX0" fmla="*/ 0 w 598161"/>
                <a:gd name="connsiteY0" fmla="*/ -1028 h 498467"/>
                <a:gd name="connsiteX1" fmla="*/ 0 w 598161"/>
                <a:gd name="connsiteY1" fmla="*/ 98665 h 498467"/>
                <a:gd name="connsiteX2" fmla="*/ 0 w 598161"/>
                <a:gd name="connsiteY2" fmla="*/ 231590 h 498467"/>
                <a:gd name="connsiteX3" fmla="*/ 0 w 598161"/>
                <a:gd name="connsiteY3" fmla="*/ 430977 h 498467"/>
                <a:gd name="connsiteX4" fmla="*/ 66462 w 598161"/>
                <a:gd name="connsiteY4" fmla="*/ 497439 h 498467"/>
                <a:gd name="connsiteX5" fmla="*/ 531699 w 598161"/>
                <a:gd name="connsiteY5" fmla="*/ 497439 h 498467"/>
                <a:gd name="connsiteX6" fmla="*/ 598161 w 598161"/>
                <a:gd name="connsiteY6" fmla="*/ 430977 h 498467"/>
                <a:gd name="connsiteX7" fmla="*/ 598161 w 598161"/>
                <a:gd name="connsiteY7" fmla="*/ 231590 h 498467"/>
                <a:gd name="connsiteX8" fmla="*/ 598161 w 598161"/>
                <a:gd name="connsiteY8" fmla="*/ 98665 h 498467"/>
                <a:gd name="connsiteX9" fmla="*/ 598161 w 598161"/>
                <a:gd name="connsiteY9" fmla="*/ -1028 h 498467"/>
                <a:gd name="connsiteX10" fmla="*/ 0 w 598161"/>
                <a:gd name="connsiteY10" fmla="*/ -1028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-1028"/>
                  </a:moveTo>
                  <a:lnTo>
                    <a:pt x="0" y="98665"/>
                  </a:lnTo>
                  <a:lnTo>
                    <a:pt x="0" y="231590"/>
                  </a:lnTo>
                  <a:lnTo>
                    <a:pt x="0" y="430977"/>
                  </a:lnTo>
                  <a:cubicBezTo>
                    <a:pt x="0" y="467530"/>
                    <a:pt x="29755" y="497439"/>
                    <a:pt x="66462" y="497439"/>
                  </a:cubicBezTo>
                  <a:lnTo>
                    <a:pt x="531699" y="497439"/>
                  </a:lnTo>
                  <a:cubicBezTo>
                    <a:pt x="568419" y="497439"/>
                    <a:pt x="598161" y="467530"/>
                    <a:pt x="598161" y="430977"/>
                  </a:cubicBezTo>
                  <a:lnTo>
                    <a:pt x="598161" y="231590"/>
                  </a:ln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0" name="Serbest Form: Şekil 119">
              <a:extLst>
                <a:ext uri="{FF2B5EF4-FFF2-40B4-BE49-F238E27FC236}">
                  <a16:creationId xmlns:a16="http://schemas.microsoft.com/office/drawing/2014/main" id="{D3A0B47C-8407-5C8D-C81E-5583D78CC48F}"/>
                </a:ext>
              </a:extLst>
            </p:cNvPr>
            <p:cNvSpPr/>
            <p:nvPr/>
          </p:nvSpPr>
          <p:spPr>
            <a:xfrm>
              <a:off x="1494153" y="348857"/>
              <a:ext cx="598161" cy="465236"/>
            </a:xfrm>
            <a:custGeom>
              <a:avLst/>
              <a:gdLst>
                <a:gd name="connsiteX0" fmla="*/ 0 w 598161"/>
                <a:gd name="connsiteY0" fmla="*/ -1028 h 465236"/>
                <a:gd name="connsiteX1" fmla="*/ 0 w 598161"/>
                <a:gd name="connsiteY1" fmla="*/ 65434 h 465236"/>
                <a:gd name="connsiteX2" fmla="*/ 0 w 598161"/>
                <a:gd name="connsiteY2" fmla="*/ 198359 h 465236"/>
                <a:gd name="connsiteX3" fmla="*/ 0 w 598161"/>
                <a:gd name="connsiteY3" fmla="*/ 397746 h 465236"/>
                <a:gd name="connsiteX4" fmla="*/ 66462 w 598161"/>
                <a:gd name="connsiteY4" fmla="*/ 464208 h 465236"/>
                <a:gd name="connsiteX5" fmla="*/ 531699 w 598161"/>
                <a:gd name="connsiteY5" fmla="*/ 464208 h 465236"/>
                <a:gd name="connsiteX6" fmla="*/ 598161 w 598161"/>
                <a:gd name="connsiteY6" fmla="*/ 397746 h 465236"/>
                <a:gd name="connsiteX7" fmla="*/ 598161 w 598161"/>
                <a:gd name="connsiteY7" fmla="*/ 198359 h 465236"/>
                <a:gd name="connsiteX8" fmla="*/ 598161 w 598161"/>
                <a:gd name="connsiteY8" fmla="*/ 65434 h 465236"/>
                <a:gd name="connsiteX9" fmla="*/ 598161 w 598161"/>
                <a:gd name="connsiteY9" fmla="*/ -1028 h 465236"/>
                <a:gd name="connsiteX10" fmla="*/ 0 w 598161"/>
                <a:gd name="connsiteY10" fmla="*/ -1028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-1028"/>
                  </a:moveTo>
                  <a:lnTo>
                    <a:pt x="0" y="65434"/>
                  </a:lnTo>
                  <a:lnTo>
                    <a:pt x="0" y="198359"/>
                  </a:lnTo>
                  <a:lnTo>
                    <a:pt x="0" y="397746"/>
                  </a:lnTo>
                  <a:cubicBezTo>
                    <a:pt x="0" y="434299"/>
                    <a:pt x="29755" y="464208"/>
                    <a:pt x="66462" y="464208"/>
                  </a:cubicBezTo>
                  <a:lnTo>
                    <a:pt x="531699" y="464208"/>
                  </a:lnTo>
                  <a:cubicBezTo>
                    <a:pt x="568419" y="464208"/>
                    <a:pt x="598161" y="434299"/>
                    <a:pt x="598161" y="397746"/>
                  </a:cubicBezTo>
                  <a:lnTo>
                    <a:pt x="598161" y="198359"/>
                  </a:lnTo>
                  <a:lnTo>
                    <a:pt x="598161" y="65434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1" name="Serbest Form: Şekil 120">
              <a:extLst>
                <a:ext uri="{FF2B5EF4-FFF2-40B4-BE49-F238E27FC236}">
                  <a16:creationId xmlns:a16="http://schemas.microsoft.com/office/drawing/2014/main" id="{664B371B-F730-AD82-542F-0AFE7674793F}"/>
                </a:ext>
              </a:extLst>
            </p:cNvPr>
            <p:cNvSpPr/>
            <p:nvPr/>
          </p:nvSpPr>
          <p:spPr>
            <a:xfrm>
              <a:off x="1494153" y="348857"/>
              <a:ext cx="598161" cy="365542"/>
            </a:xfrm>
            <a:custGeom>
              <a:avLst/>
              <a:gdLst>
                <a:gd name="connsiteX0" fmla="*/ 0 w 598161"/>
                <a:gd name="connsiteY0" fmla="*/ -1028 h 365542"/>
                <a:gd name="connsiteX1" fmla="*/ 0 w 598161"/>
                <a:gd name="connsiteY1" fmla="*/ 98665 h 365542"/>
                <a:gd name="connsiteX2" fmla="*/ 0 w 598161"/>
                <a:gd name="connsiteY2" fmla="*/ 298052 h 365542"/>
                <a:gd name="connsiteX3" fmla="*/ 66462 w 598161"/>
                <a:gd name="connsiteY3" fmla="*/ 364514 h 365542"/>
                <a:gd name="connsiteX4" fmla="*/ 531699 w 598161"/>
                <a:gd name="connsiteY4" fmla="*/ 364514 h 365542"/>
                <a:gd name="connsiteX5" fmla="*/ 598161 w 598161"/>
                <a:gd name="connsiteY5" fmla="*/ 298052 h 365542"/>
                <a:gd name="connsiteX6" fmla="*/ 598161 w 598161"/>
                <a:gd name="connsiteY6" fmla="*/ 98665 h 365542"/>
                <a:gd name="connsiteX7" fmla="*/ 598161 w 598161"/>
                <a:gd name="connsiteY7" fmla="*/ -1028 h 365542"/>
                <a:gd name="connsiteX8" fmla="*/ 0 w 598161"/>
                <a:gd name="connsiteY8" fmla="*/ -1028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-1028"/>
                  </a:moveTo>
                  <a:lnTo>
                    <a:pt x="0" y="98665"/>
                  </a:lnTo>
                  <a:lnTo>
                    <a:pt x="0" y="298052"/>
                  </a:lnTo>
                  <a:cubicBezTo>
                    <a:pt x="0" y="334606"/>
                    <a:pt x="29755" y="364514"/>
                    <a:pt x="66462" y="364514"/>
                  </a:cubicBezTo>
                  <a:lnTo>
                    <a:pt x="531699" y="364514"/>
                  </a:lnTo>
                  <a:cubicBezTo>
                    <a:pt x="568419" y="364514"/>
                    <a:pt x="598161" y="334606"/>
                    <a:pt x="598161" y="298052"/>
                  </a:cubicBez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2" name="Serbest Form: Şekil 121">
              <a:extLst>
                <a:ext uri="{FF2B5EF4-FFF2-40B4-BE49-F238E27FC236}">
                  <a16:creationId xmlns:a16="http://schemas.microsoft.com/office/drawing/2014/main" id="{34BCA102-C4A9-B7CA-6E8D-78FD00E2E7B1}"/>
                </a:ext>
              </a:extLst>
            </p:cNvPr>
            <p:cNvSpPr/>
            <p:nvPr/>
          </p:nvSpPr>
          <p:spPr>
            <a:xfrm>
              <a:off x="1959390" y="547977"/>
              <a:ext cx="99692" cy="99693"/>
            </a:xfrm>
            <a:custGeom>
              <a:avLst/>
              <a:gdLst>
                <a:gd name="connsiteX0" fmla="*/ 99696 w 99692"/>
                <a:gd name="connsiteY0" fmla="*/ 50102 h 99693"/>
                <a:gd name="connsiteX1" fmla="*/ 49584 w 99692"/>
                <a:gd name="connsiteY1" fmla="*/ 99682 h 99693"/>
                <a:gd name="connsiteX2" fmla="*/ 4 w 99692"/>
                <a:gd name="connsiteY2" fmla="*/ 49570 h 99693"/>
                <a:gd name="connsiteX3" fmla="*/ 50116 w 99692"/>
                <a:gd name="connsiteY3" fmla="*/ -10 h 99693"/>
                <a:gd name="connsiteX4" fmla="*/ 99696 w 99692"/>
                <a:gd name="connsiteY4" fmla="*/ 49570 h 99693"/>
                <a:gd name="connsiteX5" fmla="*/ 49849 w 99692"/>
                <a:gd name="connsiteY5" fmla="*/ 5010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2"/>
                  </a:moveTo>
                  <a:cubicBezTo>
                    <a:pt x="99549" y="77631"/>
                    <a:pt x="77113" y="99829"/>
                    <a:pt x="49584" y="99682"/>
                  </a:cubicBezTo>
                  <a:cubicBezTo>
                    <a:pt x="22055" y="99535"/>
                    <a:pt x="-143" y="77099"/>
                    <a:pt x="4" y="49570"/>
                  </a:cubicBezTo>
                  <a:cubicBezTo>
                    <a:pt x="151" y="22041"/>
                    <a:pt x="22586" y="-157"/>
                    <a:pt x="50116" y="-10"/>
                  </a:cubicBezTo>
                  <a:cubicBezTo>
                    <a:pt x="77437" y="135"/>
                    <a:pt x="99550" y="22248"/>
                    <a:pt x="99696" y="49570"/>
                  </a:cubicBezTo>
                  <a:lnTo>
                    <a:pt x="49849" y="5010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3" name="Serbest Form: Şekil 122">
              <a:extLst>
                <a:ext uri="{FF2B5EF4-FFF2-40B4-BE49-F238E27FC236}">
                  <a16:creationId xmlns:a16="http://schemas.microsoft.com/office/drawing/2014/main" id="{1638D67E-55CE-5F4F-A422-1C5C2E4EC08D}"/>
                </a:ext>
              </a:extLst>
            </p:cNvPr>
            <p:cNvSpPr/>
            <p:nvPr/>
          </p:nvSpPr>
          <p:spPr>
            <a:xfrm>
              <a:off x="1494153" y="382087"/>
              <a:ext cx="598161" cy="299080"/>
            </a:xfrm>
            <a:custGeom>
              <a:avLst/>
              <a:gdLst>
                <a:gd name="connsiteX0" fmla="*/ 0 w 598161"/>
                <a:gd name="connsiteY0" fmla="*/ 0 h 299080"/>
                <a:gd name="connsiteX1" fmla="*/ 0 w 598161"/>
                <a:gd name="connsiteY1" fmla="*/ 33231 h 299080"/>
                <a:gd name="connsiteX2" fmla="*/ 0 w 598161"/>
                <a:gd name="connsiteY2" fmla="*/ 232618 h 299080"/>
                <a:gd name="connsiteX3" fmla="*/ 66462 w 598161"/>
                <a:gd name="connsiteY3" fmla="*/ 299081 h 299080"/>
                <a:gd name="connsiteX4" fmla="*/ 531699 w 598161"/>
                <a:gd name="connsiteY4" fmla="*/ 299081 h 299080"/>
                <a:gd name="connsiteX5" fmla="*/ 598161 w 598161"/>
                <a:gd name="connsiteY5" fmla="*/ 232618 h 299080"/>
                <a:gd name="connsiteX6" fmla="*/ 598161 w 598161"/>
                <a:gd name="connsiteY6" fmla="*/ 33231 h 299080"/>
                <a:gd name="connsiteX7" fmla="*/ 598161 w 598161"/>
                <a:gd name="connsiteY7" fmla="*/ 0 h 299080"/>
                <a:gd name="connsiteX8" fmla="*/ 0 w 598161"/>
                <a:gd name="connsiteY8" fmla="*/ 0 h 29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299080">
                  <a:moveTo>
                    <a:pt x="0" y="0"/>
                  </a:moveTo>
                  <a:lnTo>
                    <a:pt x="0" y="33231"/>
                  </a:lnTo>
                  <a:lnTo>
                    <a:pt x="0" y="232618"/>
                  </a:lnTo>
                  <a:cubicBezTo>
                    <a:pt x="0" y="269339"/>
                    <a:pt x="29755" y="299081"/>
                    <a:pt x="66462" y="299081"/>
                  </a:cubicBezTo>
                  <a:lnTo>
                    <a:pt x="531699" y="299081"/>
                  </a:lnTo>
                  <a:cubicBezTo>
                    <a:pt x="568419" y="299081"/>
                    <a:pt x="598161" y="269339"/>
                    <a:pt x="598161" y="232618"/>
                  </a:cubicBezTo>
                  <a:lnTo>
                    <a:pt x="598161" y="33231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4" name="Serbest Form: Şekil 123">
              <a:extLst>
                <a:ext uri="{FF2B5EF4-FFF2-40B4-BE49-F238E27FC236}">
                  <a16:creationId xmlns:a16="http://schemas.microsoft.com/office/drawing/2014/main" id="{00D51729-BBBA-22A6-9612-84C1E75DF29E}"/>
                </a:ext>
              </a:extLst>
            </p:cNvPr>
            <p:cNvSpPr/>
            <p:nvPr/>
          </p:nvSpPr>
          <p:spPr>
            <a:xfrm>
              <a:off x="1494153" y="382087"/>
              <a:ext cx="598161" cy="265849"/>
            </a:xfrm>
            <a:custGeom>
              <a:avLst/>
              <a:gdLst>
                <a:gd name="connsiteX0" fmla="*/ 0 w 598161"/>
                <a:gd name="connsiteY0" fmla="*/ 0 h 265849"/>
                <a:gd name="connsiteX1" fmla="*/ 0 w 598161"/>
                <a:gd name="connsiteY1" fmla="*/ 199387 h 265849"/>
                <a:gd name="connsiteX2" fmla="*/ 66462 w 598161"/>
                <a:gd name="connsiteY2" fmla="*/ 265849 h 265849"/>
                <a:gd name="connsiteX3" fmla="*/ 531699 w 598161"/>
                <a:gd name="connsiteY3" fmla="*/ 265849 h 265849"/>
                <a:gd name="connsiteX4" fmla="*/ 598161 w 598161"/>
                <a:gd name="connsiteY4" fmla="*/ 199387 h 265849"/>
                <a:gd name="connsiteX5" fmla="*/ 598161 w 598161"/>
                <a:gd name="connsiteY5" fmla="*/ 0 h 265849"/>
                <a:gd name="connsiteX6" fmla="*/ 0 w 598161"/>
                <a:gd name="connsiteY6" fmla="*/ 0 h 26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265849">
                  <a:moveTo>
                    <a:pt x="0" y="0"/>
                  </a:moveTo>
                  <a:lnTo>
                    <a:pt x="0" y="199387"/>
                  </a:lnTo>
                  <a:cubicBezTo>
                    <a:pt x="0" y="236107"/>
                    <a:pt x="29755" y="265849"/>
                    <a:pt x="66462" y="265849"/>
                  </a:cubicBezTo>
                  <a:lnTo>
                    <a:pt x="531699" y="265849"/>
                  </a:lnTo>
                  <a:cubicBezTo>
                    <a:pt x="568419" y="265849"/>
                    <a:pt x="598161" y="236107"/>
                    <a:pt x="598161" y="199387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5" name="Serbest Form: Şekil 124">
              <a:extLst>
                <a:ext uri="{FF2B5EF4-FFF2-40B4-BE49-F238E27FC236}">
                  <a16:creationId xmlns:a16="http://schemas.microsoft.com/office/drawing/2014/main" id="{FCC53828-5A4D-721F-70A8-66A7AB501F22}"/>
                </a:ext>
              </a:extLst>
            </p:cNvPr>
            <p:cNvSpPr/>
            <p:nvPr/>
          </p:nvSpPr>
          <p:spPr>
            <a:xfrm>
              <a:off x="1494153" y="382087"/>
              <a:ext cx="598161" cy="166155"/>
            </a:xfrm>
            <a:custGeom>
              <a:avLst/>
              <a:gdLst>
                <a:gd name="connsiteX0" fmla="*/ 0 w 598161"/>
                <a:gd name="connsiteY0" fmla="*/ 0 h 166155"/>
                <a:gd name="connsiteX1" fmla="*/ 0 w 598161"/>
                <a:gd name="connsiteY1" fmla="*/ 99694 h 166155"/>
                <a:gd name="connsiteX2" fmla="*/ 66462 w 598161"/>
                <a:gd name="connsiteY2" fmla="*/ 166156 h 166155"/>
                <a:gd name="connsiteX3" fmla="*/ 531699 w 598161"/>
                <a:gd name="connsiteY3" fmla="*/ 166156 h 166155"/>
                <a:gd name="connsiteX4" fmla="*/ 598161 w 598161"/>
                <a:gd name="connsiteY4" fmla="*/ 99694 h 166155"/>
                <a:gd name="connsiteX5" fmla="*/ 598161 w 598161"/>
                <a:gd name="connsiteY5" fmla="*/ 0 h 166155"/>
                <a:gd name="connsiteX6" fmla="*/ 0 w 598161"/>
                <a:gd name="connsiteY6" fmla="*/ 0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0" y="0"/>
                  </a:moveTo>
                  <a:lnTo>
                    <a:pt x="0" y="99694"/>
                  </a:lnTo>
                  <a:cubicBezTo>
                    <a:pt x="0" y="136401"/>
                    <a:pt x="29755" y="166156"/>
                    <a:pt x="66462" y="166156"/>
                  </a:cubicBezTo>
                  <a:lnTo>
                    <a:pt x="531699" y="166156"/>
                  </a:lnTo>
                  <a:cubicBezTo>
                    <a:pt x="568419" y="166156"/>
                    <a:pt x="598161" y="136401"/>
                    <a:pt x="598161" y="99694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6" name="Serbest Form: Şekil 125">
              <a:extLst>
                <a:ext uri="{FF2B5EF4-FFF2-40B4-BE49-F238E27FC236}">
                  <a16:creationId xmlns:a16="http://schemas.microsoft.com/office/drawing/2014/main" id="{9280C353-4C1C-4AD2-6D28-CE16D2B8A7AC}"/>
                </a:ext>
              </a:extLst>
            </p:cNvPr>
            <p:cNvSpPr/>
            <p:nvPr/>
          </p:nvSpPr>
          <p:spPr>
            <a:xfrm>
              <a:off x="1494153" y="282394"/>
              <a:ext cx="598161" cy="166155"/>
            </a:xfrm>
            <a:custGeom>
              <a:avLst/>
              <a:gdLst>
                <a:gd name="connsiteX0" fmla="*/ 598161 w 598161"/>
                <a:gd name="connsiteY0" fmla="*/ 165127 h 166155"/>
                <a:gd name="connsiteX1" fmla="*/ 598161 w 598161"/>
                <a:gd name="connsiteY1" fmla="*/ 65434 h 166155"/>
                <a:gd name="connsiteX2" fmla="*/ 531699 w 598161"/>
                <a:gd name="connsiteY2" fmla="*/ -1028 h 166155"/>
                <a:gd name="connsiteX3" fmla="*/ 66462 w 598161"/>
                <a:gd name="connsiteY3" fmla="*/ -1028 h 166155"/>
                <a:gd name="connsiteX4" fmla="*/ 0 w 598161"/>
                <a:gd name="connsiteY4" fmla="*/ 65434 h 166155"/>
                <a:gd name="connsiteX5" fmla="*/ 0 w 598161"/>
                <a:gd name="connsiteY5" fmla="*/ 165127 h 166155"/>
                <a:gd name="connsiteX6" fmla="*/ 598161 w 598161"/>
                <a:gd name="connsiteY6" fmla="*/ 165127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598161" y="165127"/>
                  </a:moveTo>
                  <a:lnTo>
                    <a:pt x="598161" y="65434"/>
                  </a:lnTo>
                  <a:cubicBezTo>
                    <a:pt x="598161" y="28880"/>
                    <a:pt x="568419" y="-1028"/>
                    <a:pt x="531699" y="-1028"/>
                  </a:cubicBezTo>
                  <a:lnTo>
                    <a:pt x="66462" y="-1028"/>
                  </a:lnTo>
                  <a:cubicBezTo>
                    <a:pt x="29755" y="-1028"/>
                    <a:pt x="0" y="28880"/>
                    <a:pt x="0" y="65434"/>
                  </a:cubicBezTo>
                  <a:lnTo>
                    <a:pt x="0" y="165127"/>
                  </a:lnTo>
                  <a:lnTo>
                    <a:pt x="598161" y="165127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</p:grpSp>
      <p:grpSp>
        <p:nvGrpSpPr>
          <p:cNvPr id="127" name="Grafik 27">
            <a:extLst>
              <a:ext uri="{FF2B5EF4-FFF2-40B4-BE49-F238E27FC236}">
                <a16:creationId xmlns:a16="http://schemas.microsoft.com/office/drawing/2014/main" id="{944D564E-6610-14AA-A31F-B76D36566235}"/>
              </a:ext>
            </a:extLst>
          </p:cNvPr>
          <p:cNvGrpSpPr/>
          <p:nvPr/>
        </p:nvGrpSpPr>
        <p:grpSpPr>
          <a:xfrm>
            <a:off x="10082980" y="4848766"/>
            <a:ext cx="950265" cy="1076881"/>
            <a:chOff x="1494153" y="282394"/>
            <a:chExt cx="598161" cy="731085"/>
          </a:xfrm>
          <a:effectLst>
            <a:outerShdw blurRad="76200" dist="38100" dir="2700000" algn="tl" rotWithShape="0">
              <a:prstClr val="black">
                <a:alpha val="63000"/>
              </a:prstClr>
            </a:outerShdw>
          </a:effectLst>
        </p:grpSpPr>
        <p:sp>
          <p:nvSpPr>
            <p:cNvPr id="128" name="Serbest Form: Şekil 127">
              <a:extLst>
                <a:ext uri="{FF2B5EF4-FFF2-40B4-BE49-F238E27FC236}">
                  <a16:creationId xmlns:a16="http://schemas.microsoft.com/office/drawing/2014/main" id="{89B067E6-29B8-717D-B6FE-EF6FCD387463}"/>
                </a:ext>
              </a:extLst>
            </p:cNvPr>
            <p:cNvSpPr/>
            <p:nvPr/>
          </p:nvSpPr>
          <p:spPr>
            <a:xfrm>
              <a:off x="1959390" y="880289"/>
              <a:ext cx="99692" cy="99693"/>
            </a:xfrm>
            <a:custGeom>
              <a:avLst/>
              <a:gdLst>
                <a:gd name="connsiteX0" fmla="*/ 99696 w 99692"/>
                <a:gd name="connsiteY0" fmla="*/ 50112 h 99693"/>
                <a:gd name="connsiteX1" fmla="*/ 49584 w 99692"/>
                <a:gd name="connsiteY1" fmla="*/ 99692 h 99693"/>
                <a:gd name="connsiteX2" fmla="*/ 4 w 99692"/>
                <a:gd name="connsiteY2" fmla="*/ 49580 h 99693"/>
                <a:gd name="connsiteX3" fmla="*/ 50116 w 99692"/>
                <a:gd name="connsiteY3" fmla="*/ 0 h 99693"/>
                <a:gd name="connsiteX4" fmla="*/ 99696 w 99692"/>
                <a:gd name="connsiteY4" fmla="*/ 49580 h 99693"/>
                <a:gd name="connsiteX5" fmla="*/ 49849 w 99692"/>
                <a:gd name="connsiteY5" fmla="*/ 5011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12"/>
                  </a:moveTo>
                  <a:cubicBezTo>
                    <a:pt x="99549" y="77641"/>
                    <a:pt x="77113" y="99839"/>
                    <a:pt x="49584" y="99692"/>
                  </a:cubicBezTo>
                  <a:cubicBezTo>
                    <a:pt x="22055" y="99545"/>
                    <a:pt x="-143" y="77109"/>
                    <a:pt x="4" y="49580"/>
                  </a:cubicBezTo>
                  <a:cubicBezTo>
                    <a:pt x="151" y="22051"/>
                    <a:pt x="22586" y="-147"/>
                    <a:pt x="50116" y="0"/>
                  </a:cubicBezTo>
                  <a:cubicBezTo>
                    <a:pt x="77437" y="145"/>
                    <a:pt x="99550" y="22258"/>
                    <a:pt x="99696" y="49580"/>
                  </a:cubicBezTo>
                  <a:lnTo>
                    <a:pt x="49849" y="5011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9" name="Serbest Form: Şekil 128">
              <a:extLst>
                <a:ext uri="{FF2B5EF4-FFF2-40B4-BE49-F238E27FC236}">
                  <a16:creationId xmlns:a16="http://schemas.microsoft.com/office/drawing/2014/main" id="{5A32D8B9-95B6-DA6C-D375-6A10A5C3C8CA}"/>
                </a:ext>
              </a:extLst>
            </p:cNvPr>
            <p:cNvSpPr/>
            <p:nvPr/>
          </p:nvSpPr>
          <p:spPr>
            <a:xfrm>
              <a:off x="1494153" y="515012"/>
              <a:ext cx="598161" cy="498467"/>
            </a:xfrm>
            <a:custGeom>
              <a:avLst/>
              <a:gdLst>
                <a:gd name="connsiteX0" fmla="*/ 0 w 598161"/>
                <a:gd name="connsiteY0" fmla="*/ 0 h 498467"/>
                <a:gd name="connsiteX1" fmla="*/ 0 w 598161"/>
                <a:gd name="connsiteY1" fmla="*/ 99694 h 498467"/>
                <a:gd name="connsiteX2" fmla="*/ 0 w 598161"/>
                <a:gd name="connsiteY2" fmla="*/ 232618 h 498467"/>
                <a:gd name="connsiteX3" fmla="*/ 0 w 598161"/>
                <a:gd name="connsiteY3" fmla="*/ 432005 h 498467"/>
                <a:gd name="connsiteX4" fmla="*/ 66462 w 598161"/>
                <a:gd name="connsiteY4" fmla="*/ 498468 h 498467"/>
                <a:gd name="connsiteX5" fmla="*/ 531699 w 598161"/>
                <a:gd name="connsiteY5" fmla="*/ 498468 h 498467"/>
                <a:gd name="connsiteX6" fmla="*/ 598161 w 598161"/>
                <a:gd name="connsiteY6" fmla="*/ 432005 h 498467"/>
                <a:gd name="connsiteX7" fmla="*/ 598161 w 598161"/>
                <a:gd name="connsiteY7" fmla="*/ 232618 h 498467"/>
                <a:gd name="connsiteX8" fmla="*/ 598161 w 598161"/>
                <a:gd name="connsiteY8" fmla="*/ 99694 h 498467"/>
                <a:gd name="connsiteX9" fmla="*/ 598161 w 598161"/>
                <a:gd name="connsiteY9" fmla="*/ 0 h 498467"/>
                <a:gd name="connsiteX10" fmla="*/ 0 w 598161"/>
                <a:gd name="connsiteY10" fmla="*/ 0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0"/>
                  </a:moveTo>
                  <a:lnTo>
                    <a:pt x="0" y="99694"/>
                  </a:lnTo>
                  <a:lnTo>
                    <a:pt x="0" y="232618"/>
                  </a:lnTo>
                  <a:lnTo>
                    <a:pt x="0" y="432005"/>
                  </a:lnTo>
                  <a:cubicBezTo>
                    <a:pt x="0" y="468726"/>
                    <a:pt x="29755" y="498468"/>
                    <a:pt x="66462" y="498468"/>
                  </a:cubicBezTo>
                  <a:lnTo>
                    <a:pt x="531699" y="498468"/>
                  </a:lnTo>
                  <a:cubicBezTo>
                    <a:pt x="568419" y="498468"/>
                    <a:pt x="598161" y="468726"/>
                    <a:pt x="598161" y="432005"/>
                  </a:cubicBezTo>
                  <a:lnTo>
                    <a:pt x="598161" y="232618"/>
                  </a:ln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0" name="Serbest Form: Şekil 129">
              <a:extLst>
                <a:ext uri="{FF2B5EF4-FFF2-40B4-BE49-F238E27FC236}">
                  <a16:creationId xmlns:a16="http://schemas.microsoft.com/office/drawing/2014/main" id="{E0641EE2-1124-B8BC-DD85-F556306ED1E1}"/>
                </a:ext>
              </a:extLst>
            </p:cNvPr>
            <p:cNvSpPr/>
            <p:nvPr/>
          </p:nvSpPr>
          <p:spPr>
            <a:xfrm>
              <a:off x="1494153" y="515012"/>
              <a:ext cx="598161" cy="465236"/>
            </a:xfrm>
            <a:custGeom>
              <a:avLst/>
              <a:gdLst>
                <a:gd name="connsiteX0" fmla="*/ 0 w 598161"/>
                <a:gd name="connsiteY0" fmla="*/ 0 h 465236"/>
                <a:gd name="connsiteX1" fmla="*/ 0 w 598161"/>
                <a:gd name="connsiteY1" fmla="*/ 66462 h 465236"/>
                <a:gd name="connsiteX2" fmla="*/ 0 w 598161"/>
                <a:gd name="connsiteY2" fmla="*/ 199387 h 465236"/>
                <a:gd name="connsiteX3" fmla="*/ 0 w 598161"/>
                <a:gd name="connsiteY3" fmla="*/ 398774 h 465236"/>
                <a:gd name="connsiteX4" fmla="*/ 66462 w 598161"/>
                <a:gd name="connsiteY4" fmla="*/ 465236 h 465236"/>
                <a:gd name="connsiteX5" fmla="*/ 531699 w 598161"/>
                <a:gd name="connsiteY5" fmla="*/ 465236 h 465236"/>
                <a:gd name="connsiteX6" fmla="*/ 598161 w 598161"/>
                <a:gd name="connsiteY6" fmla="*/ 398774 h 465236"/>
                <a:gd name="connsiteX7" fmla="*/ 598161 w 598161"/>
                <a:gd name="connsiteY7" fmla="*/ 199387 h 465236"/>
                <a:gd name="connsiteX8" fmla="*/ 598161 w 598161"/>
                <a:gd name="connsiteY8" fmla="*/ 66462 h 465236"/>
                <a:gd name="connsiteX9" fmla="*/ 598161 w 598161"/>
                <a:gd name="connsiteY9" fmla="*/ 0 h 465236"/>
                <a:gd name="connsiteX10" fmla="*/ 0 w 598161"/>
                <a:gd name="connsiteY10" fmla="*/ 0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0"/>
                  </a:moveTo>
                  <a:lnTo>
                    <a:pt x="0" y="66462"/>
                  </a:lnTo>
                  <a:lnTo>
                    <a:pt x="0" y="199387"/>
                  </a:lnTo>
                  <a:lnTo>
                    <a:pt x="0" y="398774"/>
                  </a:lnTo>
                  <a:cubicBezTo>
                    <a:pt x="0" y="435494"/>
                    <a:pt x="29755" y="465236"/>
                    <a:pt x="66462" y="465236"/>
                  </a:cubicBezTo>
                  <a:lnTo>
                    <a:pt x="531699" y="465236"/>
                  </a:lnTo>
                  <a:cubicBezTo>
                    <a:pt x="568419" y="465236"/>
                    <a:pt x="598161" y="435494"/>
                    <a:pt x="598161" y="398774"/>
                  </a:cubicBezTo>
                  <a:lnTo>
                    <a:pt x="598161" y="199387"/>
                  </a:lnTo>
                  <a:lnTo>
                    <a:pt x="598161" y="66462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1" name="Serbest Form: Şekil 130">
              <a:extLst>
                <a:ext uri="{FF2B5EF4-FFF2-40B4-BE49-F238E27FC236}">
                  <a16:creationId xmlns:a16="http://schemas.microsoft.com/office/drawing/2014/main" id="{D049ACE8-CA33-D7C9-CA8D-138BD656FB96}"/>
                </a:ext>
              </a:extLst>
            </p:cNvPr>
            <p:cNvSpPr/>
            <p:nvPr/>
          </p:nvSpPr>
          <p:spPr>
            <a:xfrm>
              <a:off x="1494153" y="515012"/>
              <a:ext cx="598161" cy="365542"/>
            </a:xfrm>
            <a:custGeom>
              <a:avLst/>
              <a:gdLst>
                <a:gd name="connsiteX0" fmla="*/ 0 w 598161"/>
                <a:gd name="connsiteY0" fmla="*/ 0 h 365542"/>
                <a:gd name="connsiteX1" fmla="*/ 0 w 598161"/>
                <a:gd name="connsiteY1" fmla="*/ 99694 h 365542"/>
                <a:gd name="connsiteX2" fmla="*/ 0 w 598161"/>
                <a:gd name="connsiteY2" fmla="*/ 299081 h 365542"/>
                <a:gd name="connsiteX3" fmla="*/ 66462 w 598161"/>
                <a:gd name="connsiteY3" fmla="*/ 365543 h 365542"/>
                <a:gd name="connsiteX4" fmla="*/ 531699 w 598161"/>
                <a:gd name="connsiteY4" fmla="*/ 365543 h 365542"/>
                <a:gd name="connsiteX5" fmla="*/ 598161 w 598161"/>
                <a:gd name="connsiteY5" fmla="*/ 299081 h 365542"/>
                <a:gd name="connsiteX6" fmla="*/ 598161 w 598161"/>
                <a:gd name="connsiteY6" fmla="*/ 99694 h 365542"/>
                <a:gd name="connsiteX7" fmla="*/ 598161 w 598161"/>
                <a:gd name="connsiteY7" fmla="*/ 0 h 365542"/>
                <a:gd name="connsiteX8" fmla="*/ 0 w 598161"/>
                <a:gd name="connsiteY8" fmla="*/ 0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0"/>
                  </a:moveTo>
                  <a:lnTo>
                    <a:pt x="0" y="99694"/>
                  </a:lnTo>
                  <a:lnTo>
                    <a:pt x="0" y="299081"/>
                  </a:lnTo>
                  <a:cubicBezTo>
                    <a:pt x="0" y="335801"/>
                    <a:pt x="29755" y="365543"/>
                    <a:pt x="66462" y="365543"/>
                  </a:cubicBezTo>
                  <a:lnTo>
                    <a:pt x="531699" y="365543"/>
                  </a:lnTo>
                  <a:cubicBezTo>
                    <a:pt x="568419" y="365543"/>
                    <a:pt x="598161" y="335801"/>
                    <a:pt x="598161" y="299081"/>
                  </a:cubicBez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2" name="Serbest Form: Şekil 131">
              <a:extLst>
                <a:ext uri="{FF2B5EF4-FFF2-40B4-BE49-F238E27FC236}">
                  <a16:creationId xmlns:a16="http://schemas.microsoft.com/office/drawing/2014/main" id="{05D6127D-3D73-3A30-6B5C-F7EDEF74ED32}"/>
                </a:ext>
              </a:extLst>
            </p:cNvPr>
            <p:cNvSpPr/>
            <p:nvPr/>
          </p:nvSpPr>
          <p:spPr>
            <a:xfrm>
              <a:off x="1959390" y="714133"/>
              <a:ext cx="99692" cy="99693"/>
            </a:xfrm>
            <a:custGeom>
              <a:avLst/>
              <a:gdLst>
                <a:gd name="connsiteX0" fmla="*/ 99696 w 99692"/>
                <a:gd name="connsiteY0" fmla="*/ 50107 h 99693"/>
                <a:gd name="connsiteX1" fmla="*/ 49584 w 99692"/>
                <a:gd name="connsiteY1" fmla="*/ 99687 h 99693"/>
                <a:gd name="connsiteX2" fmla="*/ 4 w 99692"/>
                <a:gd name="connsiteY2" fmla="*/ 49575 h 99693"/>
                <a:gd name="connsiteX3" fmla="*/ 50116 w 99692"/>
                <a:gd name="connsiteY3" fmla="*/ -5 h 99693"/>
                <a:gd name="connsiteX4" fmla="*/ 99696 w 99692"/>
                <a:gd name="connsiteY4" fmla="*/ 49575 h 99693"/>
                <a:gd name="connsiteX5" fmla="*/ 49849 w 99692"/>
                <a:gd name="connsiteY5" fmla="*/ 50107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7"/>
                  </a:moveTo>
                  <a:cubicBezTo>
                    <a:pt x="99549" y="77636"/>
                    <a:pt x="77113" y="99834"/>
                    <a:pt x="49584" y="99687"/>
                  </a:cubicBezTo>
                  <a:cubicBezTo>
                    <a:pt x="22055" y="99540"/>
                    <a:pt x="-143" y="77104"/>
                    <a:pt x="4" y="49575"/>
                  </a:cubicBezTo>
                  <a:cubicBezTo>
                    <a:pt x="151" y="22046"/>
                    <a:pt x="22586" y="-152"/>
                    <a:pt x="50116" y="-5"/>
                  </a:cubicBezTo>
                  <a:cubicBezTo>
                    <a:pt x="77437" y="140"/>
                    <a:pt x="99550" y="22253"/>
                    <a:pt x="99696" y="49575"/>
                  </a:cubicBezTo>
                  <a:lnTo>
                    <a:pt x="49849" y="50107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3" name="Serbest Form: Şekil 132">
              <a:extLst>
                <a:ext uri="{FF2B5EF4-FFF2-40B4-BE49-F238E27FC236}">
                  <a16:creationId xmlns:a16="http://schemas.microsoft.com/office/drawing/2014/main" id="{B12439C1-91D9-9A7A-EC36-92E94B6AC4C3}"/>
                </a:ext>
              </a:extLst>
            </p:cNvPr>
            <p:cNvSpPr/>
            <p:nvPr/>
          </p:nvSpPr>
          <p:spPr>
            <a:xfrm>
              <a:off x="1494153" y="348857"/>
              <a:ext cx="598161" cy="498467"/>
            </a:xfrm>
            <a:custGeom>
              <a:avLst/>
              <a:gdLst>
                <a:gd name="connsiteX0" fmla="*/ 0 w 598161"/>
                <a:gd name="connsiteY0" fmla="*/ -1028 h 498467"/>
                <a:gd name="connsiteX1" fmla="*/ 0 w 598161"/>
                <a:gd name="connsiteY1" fmla="*/ 98665 h 498467"/>
                <a:gd name="connsiteX2" fmla="*/ 0 w 598161"/>
                <a:gd name="connsiteY2" fmla="*/ 231590 h 498467"/>
                <a:gd name="connsiteX3" fmla="*/ 0 w 598161"/>
                <a:gd name="connsiteY3" fmla="*/ 430977 h 498467"/>
                <a:gd name="connsiteX4" fmla="*/ 66462 w 598161"/>
                <a:gd name="connsiteY4" fmla="*/ 497439 h 498467"/>
                <a:gd name="connsiteX5" fmla="*/ 531699 w 598161"/>
                <a:gd name="connsiteY5" fmla="*/ 497439 h 498467"/>
                <a:gd name="connsiteX6" fmla="*/ 598161 w 598161"/>
                <a:gd name="connsiteY6" fmla="*/ 430977 h 498467"/>
                <a:gd name="connsiteX7" fmla="*/ 598161 w 598161"/>
                <a:gd name="connsiteY7" fmla="*/ 231590 h 498467"/>
                <a:gd name="connsiteX8" fmla="*/ 598161 w 598161"/>
                <a:gd name="connsiteY8" fmla="*/ 98665 h 498467"/>
                <a:gd name="connsiteX9" fmla="*/ 598161 w 598161"/>
                <a:gd name="connsiteY9" fmla="*/ -1028 h 498467"/>
                <a:gd name="connsiteX10" fmla="*/ 0 w 598161"/>
                <a:gd name="connsiteY10" fmla="*/ -1028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-1028"/>
                  </a:moveTo>
                  <a:lnTo>
                    <a:pt x="0" y="98665"/>
                  </a:lnTo>
                  <a:lnTo>
                    <a:pt x="0" y="231590"/>
                  </a:lnTo>
                  <a:lnTo>
                    <a:pt x="0" y="430977"/>
                  </a:lnTo>
                  <a:cubicBezTo>
                    <a:pt x="0" y="467530"/>
                    <a:pt x="29755" y="497439"/>
                    <a:pt x="66462" y="497439"/>
                  </a:cubicBezTo>
                  <a:lnTo>
                    <a:pt x="531699" y="497439"/>
                  </a:lnTo>
                  <a:cubicBezTo>
                    <a:pt x="568419" y="497439"/>
                    <a:pt x="598161" y="467530"/>
                    <a:pt x="598161" y="430977"/>
                  </a:cubicBezTo>
                  <a:lnTo>
                    <a:pt x="598161" y="231590"/>
                  </a:ln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4" name="Serbest Form: Şekil 133">
              <a:extLst>
                <a:ext uri="{FF2B5EF4-FFF2-40B4-BE49-F238E27FC236}">
                  <a16:creationId xmlns:a16="http://schemas.microsoft.com/office/drawing/2014/main" id="{9EE4ABD9-6727-F848-9722-1035B10F004D}"/>
                </a:ext>
              </a:extLst>
            </p:cNvPr>
            <p:cNvSpPr/>
            <p:nvPr/>
          </p:nvSpPr>
          <p:spPr>
            <a:xfrm>
              <a:off x="1494153" y="348857"/>
              <a:ext cx="598161" cy="465236"/>
            </a:xfrm>
            <a:custGeom>
              <a:avLst/>
              <a:gdLst>
                <a:gd name="connsiteX0" fmla="*/ 0 w 598161"/>
                <a:gd name="connsiteY0" fmla="*/ -1028 h 465236"/>
                <a:gd name="connsiteX1" fmla="*/ 0 w 598161"/>
                <a:gd name="connsiteY1" fmla="*/ 65434 h 465236"/>
                <a:gd name="connsiteX2" fmla="*/ 0 w 598161"/>
                <a:gd name="connsiteY2" fmla="*/ 198359 h 465236"/>
                <a:gd name="connsiteX3" fmla="*/ 0 w 598161"/>
                <a:gd name="connsiteY3" fmla="*/ 397746 h 465236"/>
                <a:gd name="connsiteX4" fmla="*/ 66462 w 598161"/>
                <a:gd name="connsiteY4" fmla="*/ 464208 h 465236"/>
                <a:gd name="connsiteX5" fmla="*/ 531699 w 598161"/>
                <a:gd name="connsiteY5" fmla="*/ 464208 h 465236"/>
                <a:gd name="connsiteX6" fmla="*/ 598161 w 598161"/>
                <a:gd name="connsiteY6" fmla="*/ 397746 h 465236"/>
                <a:gd name="connsiteX7" fmla="*/ 598161 w 598161"/>
                <a:gd name="connsiteY7" fmla="*/ 198359 h 465236"/>
                <a:gd name="connsiteX8" fmla="*/ 598161 w 598161"/>
                <a:gd name="connsiteY8" fmla="*/ 65434 h 465236"/>
                <a:gd name="connsiteX9" fmla="*/ 598161 w 598161"/>
                <a:gd name="connsiteY9" fmla="*/ -1028 h 465236"/>
                <a:gd name="connsiteX10" fmla="*/ 0 w 598161"/>
                <a:gd name="connsiteY10" fmla="*/ -1028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-1028"/>
                  </a:moveTo>
                  <a:lnTo>
                    <a:pt x="0" y="65434"/>
                  </a:lnTo>
                  <a:lnTo>
                    <a:pt x="0" y="198359"/>
                  </a:lnTo>
                  <a:lnTo>
                    <a:pt x="0" y="397746"/>
                  </a:lnTo>
                  <a:cubicBezTo>
                    <a:pt x="0" y="434299"/>
                    <a:pt x="29755" y="464208"/>
                    <a:pt x="66462" y="464208"/>
                  </a:cubicBezTo>
                  <a:lnTo>
                    <a:pt x="531699" y="464208"/>
                  </a:lnTo>
                  <a:cubicBezTo>
                    <a:pt x="568419" y="464208"/>
                    <a:pt x="598161" y="434299"/>
                    <a:pt x="598161" y="397746"/>
                  </a:cubicBezTo>
                  <a:lnTo>
                    <a:pt x="598161" y="198359"/>
                  </a:lnTo>
                  <a:lnTo>
                    <a:pt x="598161" y="65434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5" name="Serbest Form: Şekil 134">
              <a:extLst>
                <a:ext uri="{FF2B5EF4-FFF2-40B4-BE49-F238E27FC236}">
                  <a16:creationId xmlns:a16="http://schemas.microsoft.com/office/drawing/2014/main" id="{EB45BD72-3658-DEAF-7BE0-BEC120D4EAC0}"/>
                </a:ext>
              </a:extLst>
            </p:cNvPr>
            <p:cNvSpPr/>
            <p:nvPr/>
          </p:nvSpPr>
          <p:spPr>
            <a:xfrm>
              <a:off x="1494153" y="348857"/>
              <a:ext cx="598161" cy="365542"/>
            </a:xfrm>
            <a:custGeom>
              <a:avLst/>
              <a:gdLst>
                <a:gd name="connsiteX0" fmla="*/ 0 w 598161"/>
                <a:gd name="connsiteY0" fmla="*/ -1028 h 365542"/>
                <a:gd name="connsiteX1" fmla="*/ 0 w 598161"/>
                <a:gd name="connsiteY1" fmla="*/ 98665 h 365542"/>
                <a:gd name="connsiteX2" fmla="*/ 0 w 598161"/>
                <a:gd name="connsiteY2" fmla="*/ 298052 h 365542"/>
                <a:gd name="connsiteX3" fmla="*/ 66462 w 598161"/>
                <a:gd name="connsiteY3" fmla="*/ 364514 h 365542"/>
                <a:gd name="connsiteX4" fmla="*/ 531699 w 598161"/>
                <a:gd name="connsiteY4" fmla="*/ 364514 h 365542"/>
                <a:gd name="connsiteX5" fmla="*/ 598161 w 598161"/>
                <a:gd name="connsiteY5" fmla="*/ 298052 h 365542"/>
                <a:gd name="connsiteX6" fmla="*/ 598161 w 598161"/>
                <a:gd name="connsiteY6" fmla="*/ 98665 h 365542"/>
                <a:gd name="connsiteX7" fmla="*/ 598161 w 598161"/>
                <a:gd name="connsiteY7" fmla="*/ -1028 h 365542"/>
                <a:gd name="connsiteX8" fmla="*/ 0 w 598161"/>
                <a:gd name="connsiteY8" fmla="*/ -1028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-1028"/>
                  </a:moveTo>
                  <a:lnTo>
                    <a:pt x="0" y="98665"/>
                  </a:lnTo>
                  <a:lnTo>
                    <a:pt x="0" y="298052"/>
                  </a:lnTo>
                  <a:cubicBezTo>
                    <a:pt x="0" y="334606"/>
                    <a:pt x="29755" y="364514"/>
                    <a:pt x="66462" y="364514"/>
                  </a:cubicBezTo>
                  <a:lnTo>
                    <a:pt x="531699" y="364514"/>
                  </a:lnTo>
                  <a:cubicBezTo>
                    <a:pt x="568419" y="364514"/>
                    <a:pt x="598161" y="334606"/>
                    <a:pt x="598161" y="298052"/>
                  </a:cubicBez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6" name="Serbest Form: Şekil 135">
              <a:extLst>
                <a:ext uri="{FF2B5EF4-FFF2-40B4-BE49-F238E27FC236}">
                  <a16:creationId xmlns:a16="http://schemas.microsoft.com/office/drawing/2014/main" id="{BBADC219-9F3D-7951-0EA2-FD16B0370189}"/>
                </a:ext>
              </a:extLst>
            </p:cNvPr>
            <p:cNvSpPr/>
            <p:nvPr/>
          </p:nvSpPr>
          <p:spPr>
            <a:xfrm>
              <a:off x="1959390" y="547977"/>
              <a:ext cx="99692" cy="99693"/>
            </a:xfrm>
            <a:custGeom>
              <a:avLst/>
              <a:gdLst>
                <a:gd name="connsiteX0" fmla="*/ 99696 w 99692"/>
                <a:gd name="connsiteY0" fmla="*/ 50102 h 99693"/>
                <a:gd name="connsiteX1" fmla="*/ 49584 w 99692"/>
                <a:gd name="connsiteY1" fmla="*/ 99682 h 99693"/>
                <a:gd name="connsiteX2" fmla="*/ 4 w 99692"/>
                <a:gd name="connsiteY2" fmla="*/ 49570 h 99693"/>
                <a:gd name="connsiteX3" fmla="*/ 50116 w 99692"/>
                <a:gd name="connsiteY3" fmla="*/ -10 h 99693"/>
                <a:gd name="connsiteX4" fmla="*/ 99696 w 99692"/>
                <a:gd name="connsiteY4" fmla="*/ 49570 h 99693"/>
                <a:gd name="connsiteX5" fmla="*/ 49849 w 99692"/>
                <a:gd name="connsiteY5" fmla="*/ 5010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2"/>
                  </a:moveTo>
                  <a:cubicBezTo>
                    <a:pt x="99549" y="77631"/>
                    <a:pt x="77113" y="99829"/>
                    <a:pt x="49584" y="99682"/>
                  </a:cubicBezTo>
                  <a:cubicBezTo>
                    <a:pt x="22055" y="99535"/>
                    <a:pt x="-143" y="77099"/>
                    <a:pt x="4" y="49570"/>
                  </a:cubicBezTo>
                  <a:cubicBezTo>
                    <a:pt x="151" y="22041"/>
                    <a:pt x="22586" y="-157"/>
                    <a:pt x="50116" y="-10"/>
                  </a:cubicBezTo>
                  <a:cubicBezTo>
                    <a:pt x="77437" y="135"/>
                    <a:pt x="99550" y="22248"/>
                    <a:pt x="99696" y="49570"/>
                  </a:cubicBezTo>
                  <a:lnTo>
                    <a:pt x="49849" y="5010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7" name="Serbest Form: Şekil 136">
              <a:extLst>
                <a:ext uri="{FF2B5EF4-FFF2-40B4-BE49-F238E27FC236}">
                  <a16:creationId xmlns:a16="http://schemas.microsoft.com/office/drawing/2014/main" id="{6310DBA3-BF10-9138-0C61-9CECF45A6BF8}"/>
                </a:ext>
              </a:extLst>
            </p:cNvPr>
            <p:cNvSpPr/>
            <p:nvPr/>
          </p:nvSpPr>
          <p:spPr>
            <a:xfrm>
              <a:off x="1494153" y="382087"/>
              <a:ext cx="598161" cy="299080"/>
            </a:xfrm>
            <a:custGeom>
              <a:avLst/>
              <a:gdLst>
                <a:gd name="connsiteX0" fmla="*/ 0 w 598161"/>
                <a:gd name="connsiteY0" fmla="*/ 0 h 299080"/>
                <a:gd name="connsiteX1" fmla="*/ 0 w 598161"/>
                <a:gd name="connsiteY1" fmla="*/ 33231 h 299080"/>
                <a:gd name="connsiteX2" fmla="*/ 0 w 598161"/>
                <a:gd name="connsiteY2" fmla="*/ 232618 h 299080"/>
                <a:gd name="connsiteX3" fmla="*/ 66462 w 598161"/>
                <a:gd name="connsiteY3" fmla="*/ 299081 h 299080"/>
                <a:gd name="connsiteX4" fmla="*/ 531699 w 598161"/>
                <a:gd name="connsiteY4" fmla="*/ 299081 h 299080"/>
                <a:gd name="connsiteX5" fmla="*/ 598161 w 598161"/>
                <a:gd name="connsiteY5" fmla="*/ 232618 h 299080"/>
                <a:gd name="connsiteX6" fmla="*/ 598161 w 598161"/>
                <a:gd name="connsiteY6" fmla="*/ 33231 h 299080"/>
                <a:gd name="connsiteX7" fmla="*/ 598161 w 598161"/>
                <a:gd name="connsiteY7" fmla="*/ 0 h 299080"/>
                <a:gd name="connsiteX8" fmla="*/ 0 w 598161"/>
                <a:gd name="connsiteY8" fmla="*/ 0 h 29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299080">
                  <a:moveTo>
                    <a:pt x="0" y="0"/>
                  </a:moveTo>
                  <a:lnTo>
                    <a:pt x="0" y="33231"/>
                  </a:lnTo>
                  <a:lnTo>
                    <a:pt x="0" y="232618"/>
                  </a:lnTo>
                  <a:cubicBezTo>
                    <a:pt x="0" y="269339"/>
                    <a:pt x="29755" y="299081"/>
                    <a:pt x="66462" y="299081"/>
                  </a:cubicBezTo>
                  <a:lnTo>
                    <a:pt x="531699" y="299081"/>
                  </a:lnTo>
                  <a:cubicBezTo>
                    <a:pt x="568419" y="299081"/>
                    <a:pt x="598161" y="269339"/>
                    <a:pt x="598161" y="232618"/>
                  </a:cubicBezTo>
                  <a:lnTo>
                    <a:pt x="598161" y="33231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8" name="Serbest Form: Şekil 137">
              <a:extLst>
                <a:ext uri="{FF2B5EF4-FFF2-40B4-BE49-F238E27FC236}">
                  <a16:creationId xmlns:a16="http://schemas.microsoft.com/office/drawing/2014/main" id="{76D3D142-8929-DDE2-3D47-05248E0DFE1B}"/>
                </a:ext>
              </a:extLst>
            </p:cNvPr>
            <p:cNvSpPr/>
            <p:nvPr/>
          </p:nvSpPr>
          <p:spPr>
            <a:xfrm>
              <a:off x="1494153" y="382087"/>
              <a:ext cx="598161" cy="265849"/>
            </a:xfrm>
            <a:custGeom>
              <a:avLst/>
              <a:gdLst>
                <a:gd name="connsiteX0" fmla="*/ 0 w 598161"/>
                <a:gd name="connsiteY0" fmla="*/ 0 h 265849"/>
                <a:gd name="connsiteX1" fmla="*/ 0 w 598161"/>
                <a:gd name="connsiteY1" fmla="*/ 199387 h 265849"/>
                <a:gd name="connsiteX2" fmla="*/ 66462 w 598161"/>
                <a:gd name="connsiteY2" fmla="*/ 265849 h 265849"/>
                <a:gd name="connsiteX3" fmla="*/ 531699 w 598161"/>
                <a:gd name="connsiteY3" fmla="*/ 265849 h 265849"/>
                <a:gd name="connsiteX4" fmla="*/ 598161 w 598161"/>
                <a:gd name="connsiteY4" fmla="*/ 199387 h 265849"/>
                <a:gd name="connsiteX5" fmla="*/ 598161 w 598161"/>
                <a:gd name="connsiteY5" fmla="*/ 0 h 265849"/>
                <a:gd name="connsiteX6" fmla="*/ 0 w 598161"/>
                <a:gd name="connsiteY6" fmla="*/ 0 h 26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265849">
                  <a:moveTo>
                    <a:pt x="0" y="0"/>
                  </a:moveTo>
                  <a:lnTo>
                    <a:pt x="0" y="199387"/>
                  </a:lnTo>
                  <a:cubicBezTo>
                    <a:pt x="0" y="236107"/>
                    <a:pt x="29755" y="265849"/>
                    <a:pt x="66462" y="265849"/>
                  </a:cubicBezTo>
                  <a:lnTo>
                    <a:pt x="531699" y="265849"/>
                  </a:lnTo>
                  <a:cubicBezTo>
                    <a:pt x="568419" y="265849"/>
                    <a:pt x="598161" y="236107"/>
                    <a:pt x="598161" y="199387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9" name="Serbest Form: Şekil 138">
              <a:extLst>
                <a:ext uri="{FF2B5EF4-FFF2-40B4-BE49-F238E27FC236}">
                  <a16:creationId xmlns:a16="http://schemas.microsoft.com/office/drawing/2014/main" id="{EAA164AD-C179-BE48-C6C8-7A3D3CC33DB9}"/>
                </a:ext>
              </a:extLst>
            </p:cNvPr>
            <p:cNvSpPr/>
            <p:nvPr/>
          </p:nvSpPr>
          <p:spPr>
            <a:xfrm>
              <a:off x="1494153" y="382087"/>
              <a:ext cx="598161" cy="166155"/>
            </a:xfrm>
            <a:custGeom>
              <a:avLst/>
              <a:gdLst>
                <a:gd name="connsiteX0" fmla="*/ 0 w 598161"/>
                <a:gd name="connsiteY0" fmla="*/ 0 h 166155"/>
                <a:gd name="connsiteX1" fmla="*/ 0 w 598161"/>
                <a:gd name="connsiteY1" fmla="*/ 99694 h 166155"/>
                <a:gd name="connsiteX2" fmla="*/ 66462 w 598161"/>
                <a:gd name="connsiteY2" fmla="*/ 166156 h 166155"/>
                <a:gd name="connsiteX3" fmla="*/ 531699 w 598161"/>
                <a:gd name="connsiteY3" fmla="*/ 166156 h 166155"/>
                <a:gd name="connsiteX4" fmla="*/ 598161 w 598161"/>
                <a:gd name="connsiteY4" fmla="*/ 99694 h 166155"/>
                <a:gd name="connsiteX5" fmla="*/ 598161 w 598161"/>
                <a:gd name="connsiteY5" fmla="*/ 0 h 166155"/>
                <a:gd name="connsiteX6" fmla="*/ 0 w 598161"/>
                <a:gd name="connsiteY6" fmla="*/ 0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0" y="0"/>
                  </a:moveTo>
                  <a:lnTo>
                    <a:pt x="0" y="99694"/>
                  </a:lnTo>
                  <a:cubicBezTo>
                    <a:pt x="0" y="136401"/>
                    <a:pt x="29755" y="166156"/>
                    <a:pt x="66462" y="166156"/>
                  </a:cubicBezTo>
                  <a:lnTo>
                    <a:pt x="531699" y="166156"/>
                  </a:lnTo>
                  <a:cubicBezTo>
                    <a:pt x="568419" y="166156"/>
                    <a:pt x="598161" y="136401"/>
                    <a:pt x="598161" y="99694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40" name="Serbest Form: Şekil 139">
              <a:extLst>
                <a:ext uri="{FF2B5EF4-FFF2-40B4-BE49-F238E27FC236}">
                  <a16:creationId xmlns:a16="http://schemas.microsoft.com/office/drawing/2014/main" id="{F381DEC7-D582-9983-E856-A4E94DDE0F02}"/>
                </a:ext>
              </a:extLst>
            </p:cNvPr>
            <p:cNvSpPr/>
            <p:nvPr/>
          </p:nvSpPr>
          <p:spPr>
            <a:xfrm>
              <a:off x="1494153" y="282394"/>
              <a:ext cx="598161" cy="166155"/>
            </a:xfrm>
            <a:custGeom>
              <a:avLst/>
              <a:gdLst>
                <a:gd name="connsiteX0" fmla="*/ 598161 w 598161"/>
                <a:gd name="connsiteY0" fmla="*/ 165127 h 166155"/>
                <a:gd name="connsiteX1" fmla="*/ 598161 w 598161"/>
                <a:gd name="connsiteY1" fmla="*/ 65434 h 166155"/>
                <a:gd name="connsiteX2" fmla="*/ 531699 w 598161"/>
                <a:gd name="connsiteY2" fmla="*/ -1028 h 166155"/>
                <a:gd name="connsiteX3" fmla="*/ 66462 w 598161"/>
                <a:gd name="connsiteY3" fmla="*/ -1028 h 166155"/>
                <a:gd name="connsiteX4" fmla="*/ 0 w 598161"/>
                <a:gd name="connsiteY4" fmla="*/ 65434 h 166155"/>
                <a:gd name="connsiteX5" fmla="*/ 0 w 598161"/>
                <a:gd name="connsiteY5" fmla="*/ 165127 h 166155"/>
                <a:gd name="connsiteX6" fmla="*/ 598161 w 598161"/>
                <a:gd name="connsiteY6" fmla="*/ 165127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598161" y="165127"/>
                  </a:moveTo>
                  <a:lnTo>
                    <a:pt x="598161" y="65434"/>
                  </a:lnTo>
                  <a:cubicBezTo>
                    <a:pt x="598161" y="28880"/>
                    <a:pt x="568419" y="-1028"/>
                    <a:pt x="531699" y="-1028"/>
                  </a:cubicBezTo>
                  <a:lnTo>
                    <a:pt x="66462" y="-1028"/>
                  </a:lnTo>
                  <a:cubicBezTo>
                    <a:pt x="29755" y="-1028"/>
                    <a:pt x="0" y="28880"/>
                    <a:pt x="0" y="65434"/>
                  </a:cubicBezTo>
                  <a:lnTo>
                    <a:pt x="0" y="165127"/>
                  </a:lnTo>
                  <a:lnTo>
                    <a:pt x="598161" y="165127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</p:grpSp>
      <p:cxnSp>
        <p:nvCxnSpPr>
          <p:cNvPr id="144" name="Düz Bağlayıcı 143">
            <a:extLst>
              <a:ext uri="{FF2B5EF4-FFF2-40B4-BE49-F238E27FC236}">
                <a16:creationId xmlns:a16="http://schemas.microsoft.com/office/drawing/2014/main" id="{6F48F4E7-32F6-44D2-FC08-495CEED96FC7}"/>
              </a:ext>
            </a:extLst>
          </p:cNvPr>
          <p:cNvCxnSpPr>
            <a:cxnSpLocks/>
            <a:stCxn id="147" idx="1"/>
            <a:endCxn id="121" idx="2"/>
          </p:cNvCxnSpPr>
          <p:nvPr/>
        </p:nvCxnSpPr>
        <p:spPr>
          <a:xfrm>
            <a:off x="7490631" y="2852252"/>
            <a:ext cx="2585282" cy="1022884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Düz Bağlayıcı 144">
            <a:extLst>
              <a:ext uri="{FF2B5EF4-FFF2-40B4-BE49-F238E27FC236}">
                <a16:creationId xmlns:a16="http://schemas.microsoft.com/office/drawing/2014/main" id="{54F8F78D-4459-C019-F4EF-958847A1A1EC}"/>
              </a:ext>
            </a:extLst>
          </p:cNvPr>
          <p:cNvCxnSpPr>
            <a:cxnSpLocks/>
            <a:stCxn id="147" idx="2"/>
            <a:endCxn id="120" idx="3"/>
          </p:cNvCxnSpPr>
          <p:nvPr/>
        </p:nvCxnSpPr>
        <p:spPr>
          <a:xfrm>
            <a:off x="7490631" y="3313679"/>
            <a:ext cx="2585282" cy="708305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Grup 145">
            <a:extLst>
              <a:ext uri="{FF2B5EF4-FFF2-40B4-BE49-F238E27FC236}">
                <a16:creationId xmlns:a16="http://schemas.microsoft.com/office/drawing/2014/main" id="{E1435512-9602-9EC2-8BE7-0A598D6441C4}"/>
              </a:ext>
            </a:extLst>
          </p:cNvPr>
          <p:cNvGrpSpPr/>
          <p:nvPr/>
        </p:nvGrpSpPr>
        <p:grpSpPr>
          <a:xfrm>
            <a:off x="6843059" y="2842501"/>
            <a:ext cx="714059" cy="471178"/>
            <a:chOff x="6046978" y="3215452"/>
            <a:chExt cx="1847862" cy="471178"/>
          </a:xfrm>
        </p:grpSpPr>
        <p:sp>
          <p:nvSpPr>
            <p:cNvPr id="147" name="Rectangle 46">
              <a:extLst>
                <a:ext uri="{FF2B5EF4-FFF2-40B4-BE49-F238E27FC236}">
                  <a16:creationId xmlns:a16="http://schemas.microsoft.com/office/drawing/2014/main" id="{4BCE7583-E635-5939-F299-2E1B0B3E3AA4}"/>
                </a:ext>
              </a:extLst>
            </p:cNvPr>
            <p:cNvSpPr/>
            <p:nvPr/>
          </p:nvSpPr>
          <p:spPr>
            <a:xfrm>
              <a:off x="6121059" y="3225203"/>
              <a:ext cx="1601723" cy="461427"/>
            </a:xfrm>
            <a:custGeom>
              <a:avLst/>
              <a:gdLst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706" h="4322956">
                  <a:moveTo>
                    <a:pt x="0" y="0"/>
                  </a:moveTo>
                  <a:lnTo>
                    <a:pt x="3918706" y="0"/>
                  </a:lnTo>
                  <a:lnTo>
                    <a:pt x="3918706" y="4322956"/>
                  </a:lnTo>
                  <a:lnTo>
                    <a:pt x="0" y="43229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Metin kutusu 147">
                  <a:extLst>
                    <a:ext uri="{FF2B5EF4-FFF2-40B4-BE49-F238E27FC236}">
                      <a16:creationId xmlns:a16="http://schemas.microsoft.com/office/drawing/2014/main" id="{1A30949F-5982-1512-77A0-8202352027D0}"/>
                    </a:ext>
                  </a:extLst>
                </p:cNvPr>
                <p:cNvSpPr txBox="1"/>
                <p:nvPr/>
              </p:nvSpPr>
              <p:spPr>
                <a:xfrm>
                  <a:off x="6046978" y="3215452"/>
                  <a:ext cx="1847862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sz="24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8" name="Metin kutusu 147">
                  <a:extLst>
                    <a:ext uri="{FF2B5EF4-FFF2-40B4-BE49-F238E27FC236}">
                      <a16:creationId xmlns:a16="http://schemas.microsoft.com/office/drawing/2014/main" id="{1A30949F-5982-1512-77A0-8202352027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978" y="3215452"/>
                  <a:ext cx="1847862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5128" b="-1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49" name="Düz Bağlayıcı 148">
            <a:extLst>
              <a:ext uri="{FF2B5EF4-FFF2-40B4-BE49-F238E27FC236}">
                <a16:creationId xmlns:a16="http://schemas.microsoft.com/office/drawing/2014/main" id="{2783D6F2-920D-347A-2DAF-20BCF5B78195}"/>
              </a:ext>
            </a:extLst>
          </p:cNvPr>
          <p:cNvCxnSpPr>
            <a:cxnSpLocks/>
            <a:stCxn id="152" idx="1"/>
            <a:endCxn id="131" idx="2"/>
          </p:cNvCxnSpPr>
          <p:nvPr/>
        </p:nvCxnSpPr>
        <p:spPr>
          <a:xfrm flipV="1">
            <a:off x="7568249" y="5631954"/>
            <a:ext cx="2514731" cy="352756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Düz Bağlayıcı 149">
            <a:extLst>
              <a:ext uri="{FF2B5EF4-FFF2-40B4-BE49-F238E27FC236}">
                <a16:creationId xmlns:a16="http://schemas.microsoft.com/office/drawing/2014/main" id="{5E774789-45DF-0537-A302-34133940C3E6}"/>
              </a:ext>
            </a:extLst>
          </p:cNvPr>
          <p:cNvCxnSpPr>
            <a:cxnSpLocks/>
            <a:stCxn id="152" idx="2"/>
            <a:endCxn id="130" idx="4"/>
          </p:cNvCxnSpPr>
          <p:nvPr/>
        </p:nvCxnSpPr>
        <p:spPr>
          <a:xfrm flipV="1">
            <a:off x="7568249" y="5876698"/>
            <a:ext cx="2620315" cy="585900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Grup 150">
            <a:extLst>
              <a:ext uri="{FF2B5EF4-FFF2-40B4-BE49-F238E27FC236}">
                <a16:creationId xmlns:a16="http://schemas.microsoft.com/office/drawing/2014/main" id="{7F449573-7610-12F7-A8DC-2F472B53E7BD}"/>
              </a:ext>
            </a:extLst>
          </p:cNvPr>
          <p:cNvGrpSpPr/>
          <p:nvPr/>
        </p:nvGrpSpPr>
        <p:grpSpPr>
          <a:xfrm>
            <a:off x="6617983" y="5958922"/>
            <a:ext cx="950266" cy="503676"/>
            <a:chOff x="5961549" y="3215452"/>
            <a:chExt cx="1933291" cy="503676"/>
          </a:xfrm>
        </p:grpSpPr>
        <p:sp>
          <p:nvSpPr>
            <p:cNvPr id="152" name="Rectangle 46">
              <a:extLst>
                <a:ext uri="{FF2B5EF4-FFF2-40B4-BE49-F238E27FC236}">
                  <a16:creationId xmlns:a16="http://schemas.microsoft.com/office/drawing/2014/main" id="{FA43999F-FE1E-65F9-6B80-6B10FF616B83}"/>
                </a:ext>
              </a:extLst>
            </p:cNvPr>
            <p:cNvSpPr/>
            <p:nvPr/>
          </p:nvSpPr>
          <p:spPr>
            <a:xfrm>
              <a:off x="5961549" y="3241240"/>
              <a:ext cx="1933291" cy="477888"/>
            </a:xfrm>
            <a:custGeom>
              <a:avLst/>
              <a:gdLst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706" h="4322956">
                  <a:moveTo>
                    <a:pt x="0" y="0"/>
                  </a:moveTo>
                  <a:lnTo>
                    <a:pt x="3918706" y="0"/>
                  </a:lnTo>
                  <a:lnTo>
                    <a:pt x="3918706" y="4322956"/>
                  </a:lnTo>
                  <a:lnTo>
                    <a:pt x="0" y="43229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Metin kutusu 152">
                  <a:extLst>
                    <a:ext uri="{FF2B5EF4-FFF2-40B4-BE49-F238E27FC236}">
                      <a16:creationId xmlns:a16="http://schemas.microsoft.com/office/drawing/2014/main" id="{AFE7DA1B-4451-BEDF-F90A-3A3DB13F311B}"/>
                    </a:ext>
                  </a:extLst>
                </p:cNvPr>
                <p:cNvSpPr txBox="1"/>
                <p:nvPr/>
              </p:nvSpPr>
              <p:spPr>
                <a:xfrm>
                  <a:off x="6046978" y="3215452"/>
                  <a:ext cx="1847862" cy="4778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𝑎𝑝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US" sz="24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3" name="Metin kutusu 152">
                  <a:extLst>
                    <a:ext uri="{FF2B5EF4-FFF2-40B4-BE49-F238E27FC236}">
                      <a16:creationId xmlns:a16="http://schemas.microsoft.com/office/drawing/2014/main" id="{AFE7DA1B-4451-BEDF-F90A-3A3DB13F31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978" y="3215452"/>
                  <a:ext cx="1847862" cy="477888"/>
                </a:xfrm>
                <a:prstGeom prst="rect">
                  <a:avLst/>
                </a:prstGeom>
                <a:blipFill>
                  <a:blip r:embed="rId7"/>
                  <a:stretch>
                    <a:fillRect l="-14094" r="-671"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Metin Yer Tutucusu 2">
            <a:extLst>
              <a:ext uri="{FF2B5EF4-FFF2-40B4-BE49-F238E27FC236}">
                <a16:creationId xmlns:a16="http://schemas.microsoft.com/office/drawing/2014/main" id="{CED5BBE5-57EF-F547-8BD2-48EAE2F8B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412" y="1324098"/>
            <a:ext cx="10069803" cy="978825"/>
          </a:xfrm>
        </p:spPr>
        <p:txBody>
          <a:bodyPr>
            <a:noAutofit/>
          </a:bodyPr>
          <a:lstStyle/>
          <a:p>
            <a:pPr marL="152396" indent="0">
              <a:lnSpc>
                <a:spcPct val="120000"/>
              </a:lnSpc>
              <a:buNone/>
            </a:pPr>
            <a:r>
              <a:rPr lang="en-US" sz="1800" dirty="0"/>
              <a:t>An aggregated key and signatures do not leak information on the underlying signing group.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/>
              <a:t>Repeated use of long-term key cannot be traced across groups</a:t>
            </a:r>
          </a:p>
        </p:txBody>
      </p:sp>
      <p:sp>
        <p:nvSpPr>
          <p:cNvPr id="60" name="Dikdörtgen 59">
            <a:extLst>
              <a:ext uri="{FF2B5EF4-FFF2-40B4-BE49-F238E27FC236}">
                <a16:creationId xmlns:a16="http://schemas.microsoft.com/office/drawing/2014/main" id="{8B1EE47C-610F-BCEE-3FFB-0634D3856CA8}"/>
              </a:ext>
            </a:extLst>
          </p:cNvPr>
          <p:cNvSpPr/>
          <p:nvPr/>
        </p:nvSpPr>
        <p:spPr>
          <a:xfrm>
            <a:off x="5208065" y="3525539"/>
            <a:ext cx="858512" cy="577949"/>
          </a:xfrm>
          <a:prstGeom prst="rect">
            <a:avLst/>
          </a:prstGeom>
          <a:solidFill>
            <a:schemeClr val="accent2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300" dirty="0" err="1"/>
              <a:t>KAg</a:t>
            </a:r>
            <a:endParaRPr lang="en-US" sz="2300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F9E1649-2868-8BF9-A2FF-64CCEA01FD8F}"/>
              </a:ext>
            </a:extLst>
          </p:cNvPr>
          <p:cNvCxnSpPr>
            <a:cxnSpLocks/>
            <a:stCxn id="60" idx="1"/>
            <a:endCxn id="22" idx="3"/>
          </p:cNvCxnSpPr>
          <p:nvPr/>
        </p:nvCxnSpPr>
        <p:spPr bwMode="auto">
          <a:xfrm flipH="1" flipV="1">
            <a:off x="2932842" y="3421344"/>
            <a:ext cx="2275223" cy="393170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cxnSp>
        <p:nvCxnSpPr>
          <p:cNvPr id="62" name="Straight Arrow Connector 60">
            <a:extLst>
              <a:ext uri="{FF2B5EF4-FFF2-40B4-BE49-F238E27FC236}">
                <a16:creationId xmlns:a16="http://schemas.microsoft.com/office/drawing/2014/main" id="{D04E7215-0B7A-5089-28D0-87DF1D393DB9}"/>
              </a:ext>
            </a:extLst>
          </p:cNvPr>
          <p:cNvCxnSpPr>
            <a:cxnSpLocks/>
            <a:stCxn id="60" idx="1"/>
            <a:endCxn id="6" idx="3"/>
          </p:cNvCxnSpPr>
          <p:nvPr/>
        </p:nvCxnSpPr>
        <p:spPr bwMode="auto">
          <a:xfrm flipH="1">
            <a:off x="2919753" y="3814514"/>
            <a:ext cx="2288312" cy="926105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cxnSp>
        <p:nvCxnSpPr>
          <p:cNvPr id="63" name="Straight Arrow Connector 60">
            <a:extLst>
              <a:ext uri="{FF2B5EF4-FFF2-40B4-BE49-F238E27FC236}">
                <a16:creationId xmlns:a16="http://schemas.microsoft.com/office/drawing/2014/main" id="{B9768E02-D5A6-8593-E416-0C34ED9274EC}"/>
              </a:ext>
            </a:extLst>
          </p:cNvPr>
          <p:cNvCxnSpPr>
            <a:cxnSpLocks/>
            <a:stCxn id="60" idx="3"/>
            <a:endCxn id="68" idx="1"/>
          </p:cNvCxnSpPr>
          <p:nvPr/>
        </p:nvCxnSpPr>
        <p:spPr bwMode="auto">
          <a:xfrm>
            <a:off x="6066577" y="3814514"/>
            <a:ext cx="1024491" cy="718784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64" name="Düz Bağlayıcı 63">
            <a:extLst>
              <a:ext uri="{FF2B5EF4-FFF2-40B4-BE49-F238E27FC236}">
                <a16:creationId xmlns:a16="http://schemas.microsoft.com/office/drawing/2014/main" id="{03487B5A-6833-466F-BAAC-DD49CBED7736}"/>
              </a:ext>
            </a:extLst>
          </p:cNvPr>
          <p:cNvCxnSpPr>
            <a:cxnSpLocks/>
            <a:stCxn id="67" idx="1"/>
            <a:endCxn id="139" idx="2"/>
          </p:cNvCxnSpPr>
          <p:nvPr/>
        </p:nvCxnSpPr>
        <p:spPr>
          <a:xfrm>
            <a:off x="7999343" y="4316145"/>
            <a:ext cx="2189221" cy="924214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Düz Bağlayıcı 64">
            <a:extLst>
              <a:ext uri="{FF2B5EF4-FFF2-40B4-BE49-F238E27FC236}">
                <a16:creationId xmlns:a16="http://schemas.microsoft.com/office/drawing/2014/main" id="{1AD7CF96-63B6-DEDC-D8ED-7F1C7B590580}"/>
              </a:ext>
            </a:extLst>
          </p:cNvPr>
          <p:cNvCxnSpPr>
            <a:cxnSpLocks/>
            <a:stCxn id="67" idx="2"/>
            <a:endCxn id="138" idx="1"/>
          </p:cNvCxnSpPr>
          <p:nvPr/>
        </p:nvCxnSpPr>
        <p:spPr>
          <a:xfrm>
            <a:off x="7999343" y="4765882"/>
            <a:ext cx="2083637" cy="523426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up 65">
            <a:extLst>
              <a:ext uri="{FF2B5EF4-FFF2-40B4-BE49-F238E27FC236}">
                <a16:creationId xmlns:a16="http://schemas.microsoft.com/office/drawing/2014/main" id="{612FB6DD-375A-F559-3A84-C4677081D16A}"/>
              </a:ext>
            </a:extLst>
          </p:cNvPr>
          <p:cNvGrpSpPr/>
          <p:nvPr/>
        </p:nvGrpSpPr>
        <p:grpSpPr>
          <a:xfrm>
            <a:off x="7049077" y="4294354"/>
            <a:ext cx="950266" cy="477888"/>
            <a:chOff x="5961549" y="3215452"/>
            <a:chExt cx="1933291" cy="565489"/>
          </a:xfrm>
        </p:grpSpPr>
        <p:sp>
          <p:nvSpPr>
            <p:cNvPr id="67" name="Rectangle 46">
              <a:extLst>
                <a:ext uri="{FF2B5EF4-FFF2-40B4-BE49-F238E27FC236}">
                  <a16:creationId xmlns:a16="http://schemas.microsoft.com/office/drawing/2014/main" id="{FA11C931-7F92-6197-E770-C6F86D407B0E}"/>
                </a:ext>
              </a:extLst>
            </p:cNvPr>
            <p:cNvSpPr/>
            <p:nvPr/>
          </p:nvSpPr>
          <p:spPr>
            <a:xfrm>
              <a:off x="5961549" y="3241240"/>
              <a:ext cx="1933291" cy="532178"/>
            </a:xfrm>
            <a:custGeom>
              <a:avLst/>
              <a:gdLst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706" h="4322956">
                  <a:moveTo>
                    <a:pt x="0" y="0"/>
                  </a:moveTo>
                  <a:lnTo>
                    <a:pt x="3918706" y="0"/>
                  </a:lnTo>
                  <a:lnTo>
                    <a:pt x="3918706" y="4322956"/>
                  </a:lnTo>
                  <a:lnTo>
                    <a:pt x="0" y="43229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Metin kutusu 67">
                  <a:extLst>
                    <a:ext uri="{FF2B5EF4-FFF2-40B4-BE49-F238E27FC236}">
                      <a16:creationId xmlns:a16="http://schemas.microsoft.com/office/drawing/2014/main" id="{D8BF0634-AA62-BB2E-9AB1-FC54E1147E0D}"/>
                    </a:ext>
                  </a:extLst>
                </p:cNvPr>
                <p:cNvSpPr txBox="1"/>
                <p:nvPr/>
              </p:nvSpPr>
              <p:spPr>
                <a:xfrm>
                  <a:off x="6046979" y="3215452"/>
                  <a:ext cx="1847861" cy="5654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𝑎𝑝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24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8" name="Metin kutusu 67">
                  <a:extLst>
                    <a:ext uri="{FF2B5EF4-FFF2-40B4-BE49-F238E27FC236}">
                      <a16:creationId xmlns:a16="http://schemas.microsoft.com/office/drawing/2014/main" id="{D8BF0634-AA62-BB2E-9AB1-FC54E1147E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979" y="3215452"/>
                  <a:ext cx="1847861" cy="565489"/>
                </a:xfrm>
                <a:prstGeom prst="rect">
                  <a:avLst/>
                </a:prstGeom>
                <a:blipFill>
                  <a:blip r:embed="rId8"/>
                  <a:stretch>
                    <a:fillRect l="-12752" r="-671" b="-75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9" name="Ok: Yukarı Aşağı 88">
            <a:extLst>
              <a:ext uri="{FF2B5EF4-FFF2-40B4-BE49-F238E27FC236}">
                <a16:creationId xmlns:a16="http://schemas.microsoft.com/office/drawing/2014/main" id="{A14373CC-69AF-E1B9-6A88-F2FBF7CAC6DE}"/>
              </a:ext>
            </a:extLst>
          </p:cNvPr>
          <p:cNvSpPr/>
          <p:nvPr/>
        </p:nvSpPr>
        <p:spPr>
          <a:xfrm>
            <a:off x="7207592" y="4977921"/>
            <a:ext cx="360483" cy="1005179"/>
          </a:xfrm>
          <a:prstGeom prst="upDownArrow">
            <a:avLst>
              <a:gd name="adj1" fmla="val 41372"/>
              <a:gd name="adj2" fmla="val 50000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5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Dikdörtgen 89">
            <a:extLst>
              <a:ext uri="{FF2B5EF4-FFF2-40B4-BE49-F238E27FC236}">
                <a16:creationId xmlns:a16="http://schemas.microsoft.com/office/drawing/2014/main" id="{DA27FE2C-03A9-615C-605D-3712403BEC30}"/>
              </a:ext>
            </a:extLst>
          </p:cNvPr>
          <p:cNvSpPr/>
          <p:nvPr/>
        </p:nvSpPr>
        <p:spPr>
          <a:xfrm>
            <a:off x="7942219" y="2492507"/>
            <a:ext cx="3910527" cy="1303000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95296" indent="-342900">
              <a:buFont typeface="Wingdings" panose="05000000000000000000" pitchFamily="2" charset="2"/>
              <a:buChar char="v"/>
            </a:pPr>
            <a:r>
              <a:rPr lang="en-US" sz="2000" dirty="0"/>
              <a:t>Outsider to challenge group</a:t>
            </a:r>
          </a:p>
          <a:p>
            <a:pPr marL="152396"/>
            <a:r>
              <a:rPr lang="en-US" sz="2000" dirty="0"/>
              <a:t>     Aggregated keys and signatures</a:t>
            </a:r>
          </a:p>
          <a:p>
            <a:pPr marL="495296" indent="-342900">
              <a:buFont typeface="Wingdings" panose="05000000000000000000" pitchFamily="2" charset="2"/>
              <a:buChar char="v"/>
            </a:pPr>
            <a:r>
              <a:rPr lang="en-US" sz="2000" dirty="0"/>
              <a:t>Insider info. of other groups</a:t>
            </a:r>
          </a:p>
          <a:p>
            <a:pPr marL="495296" indent="-342900">
              <a:buFont typeface="Wingdings" panose="05000000000000000000" pitchFamily="2" charset="2"/>
              <a:buChar char="v"/>
            </a:pPr>
            <a:r>
              <a:rPr lang="en-US" sz="2000" dirty="0"/>
              <a:t>Individual public keys</a:t>
            </a:r>
          </a:p>
        </p:txBody>
      </p:sp>
      <p:grpSp>
        <p:nvGrpSpPr>
          <p:cNvPr id="94" name="Grup 93">
            <a:extLst>
              <a:ext uri="{FF2B5EF4-FFF2-40B4-BE49-F238E27FC236}">
                <a16:creationId xmlns:a16="http://schemas.microsoft.com/office/drawing/2014/main" id="{4D032BA7-E144-51AB-788B-250BA4A68ED2}"/>
              </a:ext>
            </a:extLst>
          </p:cNvPr>
          <p:cNvGrpSpPr/>
          <p:nvPr/>
        </p:nvGrpSpPr>
        <p:grpSpPr>
          <a:xfrm>
            <a:off x="10395471" y="1052710"/>
            <a:ext cx="1134165" cy="1207075"/>
            <a:chOff x="8356994" y="2416248"/>
            <a:chExt cx="1134165" cy="1207075"/>
          </a:xfrm>
        </p:grpSpPr>
        <p:sp>
          <p:nvSpPr>
            <p:cNvPr id="79" name="Rectangle 46">
              <a:extLst>
                <a:ext uri="{FF2B5EF4-FFF2-40B4-BE49-F238E27FC236}">
                  <a16:creationId xmlns:a16="http://schemas.microsoft.com/office/drawing/2014/main" id="{68C52488-9A16-7E4E-56C5-273FDA294F77}"/>
                </a:ext>
              </a:extLst>
            </p:cNvPr>
            <p:cNvSpPr/>
            <p:nvPr/>
          </p:nvSpPr>
          <p:spPr>
            <a:xfrm>
              <a:off x="8356994" y="2421647"/>
              <a:ext cx="1134165" cy="1201676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4" name="Grup 83">
              <a:extLst>
                <a:ext uri="{FF2B5EF4-FFF2-40B4-BE49-F238E27FC236}">
                  <a16:creationId xmlns:a16="http://schemas.microsoft.com/office/drawing/2014/main" id="{7CCCD92B-6418-135C-6EB1-60BE94CC0A41}"/>
                </a:ext>
              </a:extLst>
            </p:cNvPr>
            <p:cNvGrpSpPr/>
            <p:nvPr/>
          </p:nvGrpSpPr>
          <p:grpSpPr>
            <a:xfrm>
              <a:off x="8462424" y="2416248"/>
              <a:ext cx="909210" cy="1156037"/>
              <a:chOff x="5090999" y="1889449"/>
              <a:chExt cx="909210" cy="1156037"/>
            </a:xfrm>
          </p:grpSpPr>
          <p:sp>
            <p:nvSpPr>
              <p:cNvPr id="85" name="Serbest Form: Şekil 84">
                <a:extLst>
                  <a:ext uri="{FF2B5EF4-FFF2-40B4-BE49-F238E27FC236}">
                    <a16:creationId xmlns:a16="http://schemas.microsoft.com/office/drawing/2014/main" id="{081A56E2-17C2-9F7A-8BD5-DFC719C2665A}"/>
                  </a:ext>
                </a:extLst>
              </p:cNvPr>
              <p:cNvSpPr/>
              <p:nvPr/>
            </p:nvSpPr>
            <p:spPr>
              <a:xfrm>
                <a:off x="5263466" y="1911663"/>
                <a:ext cx="154820" cy="231738"/>
              </a:xfrm>
              <a:custGeom>
                <a:avLst/>
                <a:gdLst>
                  <a:gd name="connsiteX0" fmla="*/ 185003 w 197942"/>
                  <a:gd name="connsiteY0" fmla="*/ 193622 h 277708"/>
                  <a:gd name="connsiteX1" fmla="*/ 1899 w 197942"/>
                  <a:gd name="connsiteY1" fmla="*/ 0 h 277708"/>
                  <a:gd name="connsiteX2" fmla="*/ 140372 w 197942"/>
                  <a:gd name="connsiteY2" fmla="*/ 275766 h 277708"/>
                  <a:gd name="connsiteX3" fmla="*/ 161996 w 197942"/>
                  <a:gd name="connsiteY3" fmla="*/ 270294 h 277708"/>
                  <a:gd name="connsiteX4" fmla="*/ 194834 w 197942"/>
                  <a:gd name="connsiteY4" fmla="*/ 221039 h 277708"/>
                  <a:gd name="connsiteX5" fmla="*/ 185003 w 197942"/>
                  <a:gd name="connsiteY5" fmla="*/ 193622 h 277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7942" h="277708">
                    <a:moveTo>
                      <a:pt x="185003" y="193622"/>
                    </a:moveTo>
                    <a:cubicBezTo>
                      <a:pt x="127726" y="177150"/>
                      <a:pt x="1899" y="118420"/>
                      <a:pt x="1899" y="0"/>
                    </a:cubicBezTo>
                    <a:cubicBezTo>
                      <a:pt x="1899" y="0"/>
                      <a:pt x="-26963" y="184253"/>
                      <a:pt x="140372" y="275766"/>
                    </a:cubicBezTo>
                    <a:cubicBezTo>
                      <a:pt x="147775" y="279817"/>
                      <a:pt x="157314" y="277314"/>
                      <a:pt x="161996" y="270294"/>
                    </a:cubicBezTo>
                    <a:lnTo>
                      <a:pt x="194834" y="221039"/>
                    </a:lnTo>
                    <a:cubicBezTo>
                      <a:pt x="201637" y="210837"/>
                      <a:pt x="196788" y="197010"/>
                      <a:pt x="185003" y="193622"/>
                    </a:cubicBezTo>
                    <a:close/>
                  </a:path>
                </a:pathLst>
              </a:custGeom>
              <a:solidFill>
                <a:srgbClr val="F43735"/>
              </a:solidFill>
              <a:ln w="392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" name="Serbest Form: Şekil 85">
                <a:extLst>
                  <a:ext uri="{FF2B5EF4-FFF2-40B4-BE49-F238E27FC236}">
                    <a16:creationId xmlns:a16="http://schemas.microsoft.com/office/drawing/2014/main" id="{66B3A2FF-E141-3E59-B73B-2D7FED7CA50E}"/>
                  </a:ext>
                </a:extLst>
              </p:cNvPr>
              <p:cNvSpPr/>
              <p:nvPr/>
            </p:nvSpPr>
            <p:spPr>
              <a:xfrm>
                <a:off x="5641465" y="1889449"/>
                <a:ext cx="154820" cy="231736"/>
              </a:xfrm>
              <a:custGeom>
                <a:avLst/>
                <a:gdLst>
                  <a:gd name="connsiteX0" fmla="*/ 12937 w 197942"/>
                  <a:gd name="connsiteY0" fmla="*/ 193618 h 277706"/>
                  <a:gd name="connsiteX1" fmla="*/ 196045 w 197942"/>
                  <a:gd name="connsiteY1" fmla="*/ 0 h 277706"/>
                  <a:gd name="connsiteX2" fmla="*/ 57572 w 197942"/>
                  <a:gd name="connsiteY2" fmla="*/ 275765 h 277706"/>
                  <a:gd name="connsiteX3" fmla="*/ 35947 w 197942"/>
                  <a:gd name="connsiteY3" fmla="*/ 270289 h 277706"/>
                  <a:gd name="connsiteX4" fmla="*/ 3106 w 197942"/>
                  <a:gd name="connsiteY4" fmla="*/ 221035 h 277706"/>
                  <a:gd name="connsiteX5" fmla="*/ 12937 w 197942"/>
                  <a:gd name="connsiteY5" fmla="*/ 193618 h 27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7942" h="277706">
                    <a:moveTo>
                      <a:pt x="12937" y="193618"/>
                    </a:moveTo>
                    <a:cubicBezTo>
                      <a:pt x="70218" y="177150"/>
                      <a:pt x="196045" y="118416"/>
                      <a:pt x="196045" y="0"/>
                    </a:cubicBezTo>
                    <a:cubicBezTo>
                      <a:pt x="196045" y="0"/>
                      <a:pt x="224903" y="184249"/>
                      <a:pt x="57572" y="275765"/>
                    </a:cubicBezTo>
                    <a:cubicBezTo>
                      <a:pt x="50169" y="279812"/>
                      <a:pt x="40626" y="277313"/>
                      <a:pt x="35947" y="270289"/>
                    </a:cubicBezTo>
                    <a:lnTo>
                      <a:pt x="3106" y="221035"/>
                    </a:lnTo>
                    <a:cubicBezTo>
                      <a:pt x="-3693" y="210832"/>
                      <a:pt x="1155" y="197006"/>
                      <a:pt x="12937" y="193618"/>
                    </a:cubicBezTo>
                    <a:close/>
                  </a:path>
                </a:pathLst>
              </a:custGeom>
              <a:solidFill>
                <a:srgbClr val="F43735"/>
              </a:solidFill>
              <a:ln w="392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87" name="Grup 86">
                <a:extLst>
                  <a:ext uri="{FF2B5EF4-FFF2-40B4-BE49-F238E27FC236}">
                    <a16:creationId xmlns:a16="http://schemas.microsoft.com/office/drawing/2014/main" id="{E05F988A-0561-A36A-3707-DAC3C4AB6027}"/>
                  </a:ext>
                </a:extLst>
              </p:cNvPr>
              <p:cNvGrpSpPr/>
              <p:nvPr/>
            </p:nvGrpSpPr>
            <p:grpSpPr>
              <a:xfrm>
                <a:off x="5090999" y="1986158"/>
                <a:ext cx="909210" cy="1059328"/>
                <a:chOff x="871777" y="2818320"/>
                <a:chExt cx="609600" cy="676359"/>
              </a:xfrm>
            </p:grpSpPr>
            <p:sp>
              <p:nvSpPr>
                <p:cNvPr id="91" name="Serbest Form: Şekil 90">
                  <a:extLst>
                    <a:ext uri="{FF2B5EF4-FFF2-40B4-BE49-F238E27FC236}">
                      <a16:creationId xmlns:a16="http://schemas.microsoft.com/office/drawing/2014/main" id="{C6B91441-C8BF-0689-D0FF-146801A92432}"/>
                    </a:ext>
                  </a:extLst>
                </p:cNvPr>
                <p:cNvSpPr/>
                <p:nvPr/>
              </p:nvSpPr>
              <p:spPr>
                <a:xfrm>
                  <a:off x="871777" y="3189879"/>
                  <a:ext cx="609600" cy="304800"/>
                </a:xfrm>
                <a:custGeom>
                  <a:avLst/>
                  <a:gdLst>
                    <a:gd name="connsiteX0" fmla="*/ 609600 w 609600"/>
                    <a:gd name="connsiteY0" fmla="*/ 152400 h 304800"/>
                    <a:gd name="connsiteX1" fmla="*/ 579120 w 609600"/>
                    <a:gd name="connsiteY1" fmla="*/ 91440 h 304800"/>
                    <a:gd name="connsiteX2" fmla="*/ 430530 w 609600"/>
                    <a:gd name="connsiteY2" fmla="*/ 19050 h 304800"/>
                    <a:gd name="connsiteX3" fmla="*/ 304800 w 609600"/>
                    <a:gd name="connsiteY3" fmla="*/ 0 h 304800"/>
                    <a:gd name="connsiteX4" fmla="*/ 179070 w 609600"/>
                    <a:gd name="connsiteY4" fmla="*/ 19050 h 304800"/>
                    <a:gd name="connsiteX5" fmla="*/ 30480 w 609600"/>
                    <a:gd name="connsiteY5" fmla="*/ 91440 h 304800"/>
                    <a:gd name="connsiteX6" fmla="*/ 0 w 609600"/>
                    <a:gd name="connsiteY6" fmla="*/ 152400 h 304800"/>
                    <a:gd name="connsiteX7" fmla="*/ 0 w 609600"/>
                    <a:gd name="connsiteY7" fmla="*/ 304800 h 304800"/>
                    <a:gd name="connsiteX8" fmla="*/ 609600 w 609600"/>
                    <a:gd name="connsiteY8" fmla="*/ 30480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09600" h="304800">
                      <a:moveTo>
                        <a:pt x="609600" y="152400"/>
                      </a:moveTo>
                      <a:cubicBezTo>
                        <a:pt x="609103" y="128536"/>
                        <a:pt x="597913" y="106157"/>
                        <a:pt x="579120" y="91440"/>
                      </a:cubicBezTo>
                      <a:cubicBezTo>
                        <a:pt x="537210" y="57150"/>
                        <a:pt x="483870" y="34290"/>
                        <a:pt x="430530" y="19050"/>
                      </a:cubicBezTo>
                      <a:cubicBezTo>
                        <a:pt x="389779" y="6575"/>
                        <a:pt x="347417" y="157"/>
                        <a:pt x="304800" y="0"/>
                      </a:cubicBezTo>
                      <a:cubicBezTo>
                        <a:pt x="262230" y="734"/>
                        <a:pt x="219947" y="7141"/>
                        <a:pt x="179070" y="19050"/>
                      </a:cubicBezTo>
                      <a:cubicBezTo>
                        <a:pt x="125800" y="34595"/>
                        <a:pt x="75555" y="59073"/>
                        <a:pt x="30480" y="91440"/>
                      </a:cubicBezTo>
                      <a:cubicBezTo>
                        <a:pt x="11687" y="106157"/>
                        <a:pt x="497" y="128536"/>
                        <a:pt x="0" y="152400"/>
                      </a:cubicBezTo>
                      <a:lnTo>
                        <a:pt x="0" y="304800"/>
                      </a:lnTo>
                      <a:lnTo>
                        <a:pt x="609600" y="304800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92" name="Serbest Form: Şekil 91">
                  <a:extLst>
                    <a:ext uri="{FF2B5EF4-FFF2-40B4-BE49-F238E27FC236}">
                      <a16:creationId xmlns:a16="http://schemas.microsoft.com/office/drawing/2014/main" id="{F150738B-69AB-4F12-43C9-3FCC680BC5DD}"/>
                    </a:ext>
                  </a:extLst>
                </p:cNvPr>
                <p:cNvSpPr/>
                <p:nvPr/>
              </p:nvSpPr>
              <p:spPr>
                <a:xfrm>
                  <a:off x="1006600" y="2818320"/>
                  <a:ext cx="326044" cy="171533"/>
                </a:xfrm>
                <a:custGeom>
                  <a:avLst/>
                  <a:gdLst>
                    <a:gd name="connsiteX0" fmla="*/ 141402 w 326044"/>
                    <a:gd name="connsiteY0" fmla="*/ 140577 h 171533"/>
                    <a:gd name="connsiteX1" fmla="*/ 227127 w 326044"/>
                    <a:gd name="connsiteY1" fmla="*/ 78951 h 171533"/>
                    <a:gd name="connsiteX2" fmla="*/ 227127 w 326044"/>
                    <a:gd name="connsiteY2" fmla="*/ 78951 h 171533"/>
                    <a:gd name="connsiteX3" fmla="*/ 253416 w 326044"/>
                    <a:gd name="connsiteY3" fmla="*/ 89523 h 171533"/>
                    <a:gd name="connsiteX4" fmla="*/ 298945 w 326044"/>
                    <a:gd name="connsiteY4" fmla="*/ 137815 h 171533"/>
                    <a:gd name="connsiteX5" fmla="*/ 321329 w 326044"/>
                    <a:gd name="connsiteY5" fmla="*/ 170200 h 171533"/>
                    <a:gd name="connsiteX6" fmla="*/ 321329 w 326044"/>
                    <a:gd name="connsiteY6" fmla="*/ 170200 h 171533"/>
                    <a:gd name="connsiteX7" fmla="*/ 322377 w 326044"/>
                    <a:gd name="connsiteY7" fmla="*/ 171534 h 171533"/>
                    <a:gd name="connsiteX8" fmla="*/ 322377 w 326044"/>
                    <a:gd name="connsiteY8" fmla="*/ 171534 h 171533"/>
                    <a:gd name="connsiteX9" fmla="*/ 323615 w 326044"/>
                    <a:gd name="connsiteY9" fmla="*/ 111240 h 171533"/>
                    <a:gd name="connsiteX10" fmla="*/ 293802 w 326044"/>
                    <a:gd name="connsiteY10" fmla="*/ 50090 h 171533"/>
                    <a:gd name="connsiteX11" fmla="*/ 243795 w 326044"/>
                    <a:gd name="connsiteY11" fmla="*/ 33421 h 171533"/>
                    <a:gd name="connsiteX12" fmla="*/ 157880 w 326044"/>
                    <a:gd name="connsiteY12" fmla="*/ 84 h 171533"/>
                    <a:gd name="connsiteX13" fmla="*/ 36150 w 326044"/>
                    <a:gd name="connsiteY13" fmla="*/ 52376 h 171533"/>
                    <a:gd name="connsiteX14" fmla="*/ 6432 w 326044"/>
                    <a:gd name="connsiteY14" fmla="*/ 134958 h 171533"/>
                    <a:gd name="connsiteX15" fmla="*/ 2908 w 326044"/>
                    <a:gd name="connsiteY15" fmla="*/ 162866 h 171533"/>
                    <a:gd name="connsiteX16" fmla="*/ 18815 w 326044"/>
                    <a:gd name="connsiteY16" fmla="*/ 162866 h 171533"/>
                    <a:gd name="connsiteX17" fmla="*/ 18815 w 326044"/>
                    <a:gd name="connsiteY17" fmla="*/ 162866 h 171533"/>
                    <a:gd name="connsiteX18" fmla="*/ 141402 w 326044"/>
                    <a:gd name="connsiteY18" fmla="*/ 140577 h 171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26044" h="171533">
                      <a:moveTo>
                        <a:pt x="141402" y="140577"/>
                      </a:moveTo>
                      <a:cubicBezTo>
                        <a:pt x="166167" y="126004"/>
                        <a:pt x="227127" y="78951"/>
                        <a:pt x="227127" y="78951"/>
                      </a:cubicBezTo>
                      <a:lnTo>
                        <a:pt x="227127" y="78951"/>
                      </a:lnTo>
                      <a:cubicBezTo>
                        <a:pt x="236746" y="79784"/>
                        <a:pt x="245898" y="83465"/>
                        <a:pt x="253416" y="89523"/>
                      </a:cubicBezTo>
                      <a:cubicBezTo>
                        <a:pt x="271708" y="102368"/>
                        <a:pt x="287199" y="118799"/>
                        <a:pt x="298945" y="137815"/>
                      </a:cubicBezTo>
                      <a:cubicBezTo>
                        <a:pt x="309518" y="153627"/>
                        <a:pt x="318567" y="166390"/>
                        <a:pt x="321329" y="170200"/>
                      </a:cubicBezTo>
                      <a:lnTo>
                        <a:pt x="321329" y="170200"/>
                      </a:lnTo>
                      <a:lnTo>
                        <a:pt x="322377" y="171534"/>
                      </a:lnTo>
                      <a:lnTo>
                        <a:pt x="322377" y="171534"/>
                      </a:lnTo>
                      <a:cubicBezTo>
                        <a:pt x="327139" y="162009"/>
                        <a:pt x="326949" y="135434"/>
                        <a:pt x="323615" y="111240"/>
                      </a:cubicBezTo>
                      <a:cubicBezTo>
                        <a:pt x="318948" y="77903"/>
                        <a:pt x="315138" y="67997"/>
                        <a:pt x="293802" y="50090"/>
                      </a:cubicBezTo>
                      <a:cubicBezTo>
                        <a:pt x="280207" y="37769"/>
                        <a:pt x="262063" y="31721"/>
                        <a:pt x="243795" y="33421"/>
                      </a:cubicBezTo>
                      <a:cubicBezTo>
                        <a:pt x="219009" y="14187"/>
                        <a:pt x="189151" y="2602"/>
                        <a:pt x="157880" y="84"/>
                      </a:cubicBezTo>
                      <a:cubicBezTo>
                        <a:pt x="110255" y="-1631"/>
                        <a:pt x="58248" y="23229"/>
                        <a:pt x="36150" y="52376"/>
                      </a:cubicBezTo>
                      <a:cubicBezTo>
                        <a:pt x="2718" y="96191"/>
                        <a:pt x="6432" y="124766"/>
                        <a:pt x="6432" y="134958"/>
                      </a:cubicBezTo>
                      <a:cubicBezTo>
                        <a:pt x="6432" y="145149"/>
                        <a:pt x="-5283" y="162866"/>
                        <a:pt x="2908" y="162866"/>
                      </a:cubicBezTo>
                      <a:cubicBezTo>
                        <a:pt x="8242" y="162866"/>
                        <a:pt x="13481" y="162866"/>
                        <a:pt x="18815" y="162866"/>
                      </a:cubicBezTo>
                      <a:lnTo>
                        <a:pt x="18815" y="162866"/>
                      </a:lnTo>
                      <a:cubicBezTo>
                        <a:pt x="49009" y="162009"/>
                        <a:pt x="110636" y="158675"/>
                        <a:pt x="141402" y="140577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93" name="Serbest Form: Şekil 92">
                  <a:extLst>
                    <a:ext uri="{FF2B5EF4-FFF2-40B4-BE49-F238E27FC236}">
                      <a16:creationId xmlns:a16="http://schemas.microsoft.com/office/drawing/2014/main" id="{3245019D-0E6C-CDCB-8C3E-F84E70F33A70}"/>
                    </a:ext>
                  </a:extLst>
                </p:cNvPr>
                <p:cNvSpPr/>
                <p:nvPr/>
              </p:nvSpPr>
              <p:spPr>
                <a:xfrm>
                  <a:off x="1024272" y="2917463"/>
                  <a:ext cx="303276" cy="233186"/>
                </a:xfrm>
                <a:custGeom>
                  <a:avLst/>
                  <a:gdLst>
                    <a:gd name="connsiteX0" fmla="*/ 289655 w 303276"/>
                    <a:gd name="connsiteY0" fmla="*/ 83534 h 233186"/>
                    <a:gd name="connsiteX1" fmla="*/ 265938 w 303276"/>
                    <a:gd name="connsiteY1" fmla="*/ 49340 h 233186"/>
                    <a:gd name="connsiteX2" fmla="*/ 225076 w 303276"/>
                    <a:gd name="connsiteY2" fmla="*/ 5715 h 233186"/>
                    <a:gd name="connsiteX3" fmla="*/ 214694 w 303276"/>
                    <a:gd name="connsiteY3" fmla="*/ 0 h 233186"/>
                    <a:gd name="connsiteX4" fmla="*/ 133350 w 303276"/>
                    <a:gd name="connsiteY4" fmla="*/ 57721 h 233186"/>
                    <a:gd name="connsiteX5" fmla="*/ 0 w 303276"/>
                    <a:gd name="connsiteY5" fmla="*/ 82677 h 233186"/>
                    <a:gd name="connsiteX6" fmla="*/ 154278 w 303276"/>
                    <a:gd name="connsiteY6" fmla="*/ 233175 h 233186"/>
                    <a:gd name="connsiteX7" fmla="*/ 303276 w 303276"/>
                    <a:gd name="connsiteY7" fmla="*/ 102203 h 233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3276" h="233186">
                      <a:moveTo>
                        <a:pt x="289655" y="83534"/>
                      </a:moveTo>
                      <a:cubicBezTo>
                        <a:pt x="289179" y="82868"/>
                        <a:pt x="278702" y="68294"/>
                        <a:pt x="265938" y="49340"/>
                      </a:cubicBezTo>
                      <a:cubicBezTo>
                        <a:pt x="255456" y="32148"/>
                        <a:pt x="241546" y="17297"/>
                        <a:pt x="225076" y="5715"/>
                      </a:cubicBezTo>
                      <a:cubicBezTo>
                        <a:pt x="221870" y="3380"/>
                        <a:pt x="218382" y="1460"/>
                        <a:pt x="214694" y="0"/>
                      </a:cubicBezTo>
                      <a:cubicBezTo>
                        <a:pt x="197739" y="12859"/>
                        <a:pt x="154115" y="45625"/>
                        <a:pt x="133350" y="57721"/>
                      </a:cubicBezTo>
                      <a:cubicBezTo>
                        <a:pt x="100394" y="76771"/>
                        <a:pt x="40291" y="81820"/>
                        <a:pt x="0" y="82677"/>
                      </a:cubicBezTo>
                      <a:cubicBezTo>
                        <a:pt x="1044" y="166839"/>
                        <a:pt x="70116" y="234219"/>
                        <a:pt x="154278" y="233175"/>
                      </a:cubicBezTo>
                      <a:cubicBezTo>
                        <a:pt x="229450" y="232243"/>
                        <a:pt x="292712" y="176634"/>
                        <a:pt x="303276" y="102203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cxnSp>
        <p:nvCxnSpPr>
          <p:cNvPr id="95" name="Düz Bağlayıcı 12">
            <a:extLst>
              <a:ext uri="{FF2B5EF4-FFF2-40B4-BE49-F238E27FC236}">
                <a16:creationId xmlns:a16="http://schemas.microsoft.com/office/drawing/2014/main" id="{B9293898-2D26-8F18-C442-53FFDE794776}"/>
              </a:ext>
            </a:extLst>
          </p:cNvPr>
          <p:cNvCxnSpPr>
            <a:cxnSpLocks/>
            <a:stCxn id="79" idx="1"/>
            <a:endCxn id="90" idx="0"/>
          </p:cNvCxnSpPr>
          <p:nvPr/>
        </p:nvCxnSpPr>
        <p:spPr>
          <a:xfrm rot="10800000" flipV="1">
            <a:off x="9897483" y="1658947"/>
            <a:ext cx="497988" cy="833560"/>
          </a:xfrm>
          <a:prstGeom prst="bentConnector2">
            <a:avLst/>
          </a:prstGeom>
          <a:ln w="254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8C90204-5CE3-5B44-7457-0C008072B6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95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0" grpId="0" animBg="1"/>
      <p:bldP spid="89" grpId="0" animBg="1"/>
      <p:bldP spid="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BFFA83-9D2B-0B8B-0258-3C77E2ADE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Privacy of Existing Constructions</a:t>
            </a:r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ACF68BF4-682F-5892-7C49-9AF04F19D742}"/>
              </a:ext>
            </a:extLst>
          </p:cNvPr>
          <p:cNvSpPr/>
          <p:nvPr/>
        </p:nvSpPr>
        <p:spPr>
          <a:xfrm>
            <a:off x="1038537" y="3712382"/>
            <a:ext cx="4087127" cy="1445790"/>
          </a:xfrm>
          <a:prstGeom prst="rect">
            <a:avLst/>
          </a:prstGeom>
          <a:noFill/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up 5">
            <a:extLst>
              <a:ext uri="{FF2B5EF4-FFF2-40B4-BE49-F238E27FC236}">
                <a16:creationId xmlns:a16="http://schemas.microsoft.com/office/drawing/2014/main" id="{12EAD3BF-D042-E1AD-BBE3-D2B574EC60EE}"/>
              </a:ext>
            </a:extLst>
          </p:cNvPr>
          <p:cNvGrpSpPr/>
          <p:nvPr/>
        </p:nvGrpSpPr>
        <p:grpSpPr>
          <a:xfrm>
            <a:off x="1222239" y="4033231"/>
            <a:ext cx="909210" cy="1059328"/>
            <a:chOff x="871777" y="2818320"/>
            <a:chExt cx="609600" cy="676359"/>
          </a:xfrm>
        </p:grpSpPr>
        <p:sp>
          <p:nvSpPr>
            <p:cNvPr id="7" name="Serbest Form: Şekil 6">
              <a:extLst>
                <a:ext uri="{FF2B5EF4-FFF2-40B4-BE49-F238E27FC236}">
                  <a16:creationId xmlns:a16="http://schemas.microsoft.com/office/drawing/2014/main" id="{60A5D7E6-5BF5-DFA3-E00C-E4176DCCC654}"/>
                </a:ext>
              </a:extLst>
            </p:cNvPr>
            <p:cNvSpPr/>
            <p:nvPr/>
          </p:nvSpPr>
          <p:spPr>
            <a:xfrm>
              <a:off x="871777" y="3189879"/>
              <a:ext cx="609600" cy="304800"/>
            </a:xfrm>
            <a:custGeom>
              <a:avLst/>
              <a:gdLst>
                <a:gd name="connsiteX0" fmla="*/ 609600 w 609600"/>
                <a:gd name="connsiteY0" fmla="*/ 152400 h 304800"/>
                <a:gd name="connsiteX1" fmla="*/ 579120 w 609600"/>
                <a:gd name="connsiteY1" fmla="*/ 91440 h 304800"/>
                <a:gd name="connsiteX2" fmla="*/ 430530 w 609600"/>
                <a:gd name="connsiteY2" fmla="*/ 19050 h 304800"/>
                <a:gd name="connsiteX3" fmla="*/ 304800 w 609600"/>
                <a:gd name="connsiteY3" fmla="*/ 0 h 304800"/>
                <a:gd name="connsiteX4" fmla="*/ 179070 w 609600"/>
                <a:gd name="connsiteY4" fmla="*/ 19050 h 304800"/>
                <a:gd name="connsiteX5" fmla="*/ 30480 w 609600"/>
                <a:gd name="connsiteY5" fmla="*/ 91440 h 304800"/>
                <a:gd name="connsiteX6" fmla="*/ 0 w 609600"/>
                <a:gd name="connsiteY6" fmla="*/ 152400 h 304800"/>
                <a:gd name="connsiteX7" fmla="*/ 0 w 609600"/>
                <a:gd name="connsiteY7" fmla="*/ 304800 h 304800"/>
                <a:gd name="connsiteX8" fmla="*/ 609600 w 609600"/>
                <a:gd name="connsiteY8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" h="304800">
                  <a:moveTo>
                    <a:pt x="609600" y="152400"/>
                  </a:moveTo>
                  <a:cubicBezTo>
                    <a:pt x="609103" y="128536"/>
                    <a:pt x="597913" y="106157"/>
                    <a:pt x="579120" y="91440"/>
                  </a:cubicBezTo>
                  <a:cubicBezTo>
                    <a:pt x="537210" y="57150"/>
                    <a:pt x="483870" y="34290"/>
                    <a:pt x="430530" y="19050"/>
                  </a:cubicBezTo>
                  <a:cubicBezTo>
                    <a:pt x="389779" y="6575"/>
                    <a:pt x="347417" y="157"/>
                    <a:pt x="304800" y="0"/>
                  </a:cubicBezTo>
                  <a:cubicBezTo>
                    <a:pt x="262230" y="734"/>
                    <a:pt x="219947" y="7141"/>
                    <a:pt x="179070" y="19050"/>
                  </a:cubicBezTo>
                  <a:cubicBezTo>
                    <a:pt x="125800" y="34595"/>
                    <a:pt x="75555" y="59073"/>
                    <a:pt x="30480" y="91440"/>
                  </a:cubicBezTo>
                  <a:cubicBezTo>
                    <a:pt x="11687" y="106157"/>
                    <a:pt x="497" y="128536"/>
                    <a:pt x="0" y="152400"/>
                  </a:cubicBezTo>
                  <a:lnTo>
                    <a:pt x="0" y="304800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Serbest Form: Şekil 7">
              <a:extLst>
                <a:ext uri="{FF2B5EF4-FFF2-40B4-BE49-F238E27FC236}">
                  <a16:creationId xmlns:a16="http://schemas.microsoft.com/office/drawing/2014/main" id="{D0A0C0A6-CC47-3169-21A3-7FC34F8403D7}"/>
                </a:ext>
              </a:extLst>
            </p:cNvPr>
            <p:cNvSpPr/>
            <p:nvPr/>
          </p:nvSpPr>
          <p:spPr>
            <a:xfrm>
              <a:off x="1006600" y="2818320"/>
              <a:ext cx="326044" cy="171533"/>
            </a:xfrm>
            <a:custGeom>
              <a:avLst/>
              <a:gdLst>
                <a:gd name="connsiteX0" fmla="*/ 141402 w 326044"/>
                <a:gd name="connsiteY0" fmla="*/ 140577 h 171533"/>
                <a:gd name="connsiteX1" fmla="*/ 227127 w 326044"/>
                <a:gd name="connsiteY1" fmla="*/ 78951 h 171533"/>
                <a:gd name="connsiteX2" fmla="*/ 227127 w 326044"/>
                <a:gd name="connsiteY2" fmla="*/ 78951 h 171533"/>
                <a:gd name="connsiteX3" fmla="*/ 253416 w 326044"/>
                <a:gd name="connsiteY3" fmla="*/ 89523 h 171533"/>
                <a:gd name="connsiteX4" fmla="*/ 298945 w 326044"/>
                <a:gd name="connsiteY4" fmla="*/ 137815 h 171533"/>
                <a:gd name="connsiteX5" fmla="*/ 321329 w 326044"/>
                <a:gd name="connsiteY5" fmla="*/ 170200 h 171533"/>
                <a:gd name="connsiteX6" fmla="*/ 321329 w 326044"/>
                <a:gd name="connsiteY6" fmla="*/ 170200 h 171533"/>
                <a:gd name="connsiteX7" fmla="*/ 322377 w 326044"/>
                <a:gd name="connsiteY7" fmla="*/ 171534 h 171533"/>
                <a:gd name="connsiteX8" fmla="*/ 322377 w 326044"/>
                <a:gd name="connsiteY8" fmla="*/ 171534 h 171533"/>
                <a:gd name="connsiteX9" fmla="*/ 323615 w 326044"/>
                <a:gd name="connsiteY9" fmla="*/ 111240 h 171533"/>
                <a:gd name="connsiteX10" fmla="*/ 293802 w 326044"/>
                <a:gd name="connsiteY10" fmla="*/ 50090 h 171533"/>
                <a:gd name="connsiteX11" fmla="*/ 243795 w 326044"/>
                <a:gd name="connsiteY11" fmla="*/ 33421 h 171533"/>
                <a:gd name="connsiteX12" fmla="*/ 157880 w 326044"/>
                <a:gd name="connsiteY12" fmla="*/ 84 h 171533"/>
                <a:gd name="connsiteX13" fmla="*/ 36150 w 326044"/>
                <a:gd name="connsiteY13" fmla="*/ 52376 h 171533"/>
                <a:gd name="connsiteX14" fmla="*/ 6432 w 326044"/>
                <a:gd name="connsiteY14" fmla="*/ 134958 h 171533"/>
                <a:gd name="connsiteX15" fmla="*/ 2908 w 326044"/>
                <a:gd name="connsiteY15" fmla="*/ 162866 h 171533"/>
                <a:gd name="connsiteX16" fmla="*/ 18815 w 326044"/>
                <a:gd name="connsiteY16" fmla="*/ 162866 h 171533"/>
                <a:gd name="connsiteX17" fmla="*/ 18815 w 326044"/>
                <a:gd name="connsiteY17" fmla="*/ 162866 h 171533"/>
                <a:gd name="connsiteX18" fmla="*/ 141402 w 326044"/>
                <a:gd name="connsiteY18" fmla="*/ 140577 h 17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6044" h="171533">
                  <a:moveTo>
                    <a:pt x="141402" y="140577"/>
                  </a:moveTo>
                  <a:cubicBezTo>
                    <a:pt x="166167" y="126004"/>
                    <a:pt x="227127" y="78951"/>
                    <a:pt x="227127" y="78951"/>
                  </a:cubicBezTo>
                  <a:lnTo>
                    <a:pt x="227127" y="78951"/>
                  </a:lnTo>
                  <a:cubicBezTo>
                    <a:pt x="236746" y="79784"/>
                    <a:pt x="245898" y="83465"/>
                    <a:pt x="253416" y="89523"/>
                  </a:cubicBezTo>
                  <a:cubicBezTo>
                    <a:pt x="271708" y="102368"/>
                    <a:pt x="287199" y="118799"/>
                    <a:pt x="298945" y="137815"/>
                  </a:cubicBezTo>
                  <a:cubicBezTo>
                    <a:pt x="309518" y="153627"/>
                    <a:pt x="318567" y="166390"/>
                    <a:pt x="321329" y="170200"/>
                  </a:cubicBezTo>
                  <a:lnTo>
                    <a:pt x="321329" y="170200"/>
                  </a:lnTo>
                  <a:lnTo>
                    <a:pt x="322377" y="171534"/>
                  </a:lnTo>
                  <a:lnTo>
                    <a:pt x="322377" y="171534"/>
                  </a:lnTo>
                  <a:cubicBezTo>
                    <a:pt x="327139" y="162009"/>
                    <a:pt x="326949" y="135434"/>
                    <a:pt x="323615" y="111240"/>
                  </a:cubicBezTo>
                  <a:cubicBezTo>
                    <a:pt x="318948" y="77903"/>
                    <a:pt x="315138" y="67997"/>
                    <a:pt x="293802" y="50090"/>
                  </a:cubicBezTo>
                  <a:cubicBezTo>
                    <a:pt x="280207" y="37769"/>
                    <a:pt x="262063" y="31721"/>
                    <a:pt x="243795" y="33421"/>
                  </a:cubicBezTo>
                  <a:cubicBezTo>
                    <a:pt x="219009" y="14187"/>
                    <a:pt x="189151" y="2602"/>
                    <a:pt x="157880" y="84"/>
                  </a:cubicBezTo>
                  <a:cubicBezTo>
                    <a:pt x="110255" y="-1631"/>
                    <a:pt x="58248" y="23229"/>
                    <a:pt x="36150" y="52376"/>
                  </a:cubicBezTo>
                  <a:cubicBezTo>
                    <a:pt x="2718" y="96191"/>
                    <a:pt x="6432" y="124766"/>
                    <a:pt x="6432" y="134958"/>
                  </a:cubicBezTo>
                  <a:cubicBezTo>
                    <a:pt x="6432" y="145149"/>
                    <a:pt x="-5283" y="162866"/>
                    <a:pt x="2908" y="162866"/>
                  </a:cubicBezTo>
                  <a:cubicBezTo>
                    <a:pt x="8242" y="162866"/>
                    <a:pt x="13481" y="162866"/>
                    <a:pt x="18815" y="162866"/>
                  </a:cubicBezTo>
                  <a:lnTo>
                    <a:pt x="18815" y="162866"/>
                  </a:lnTo>
                  <a:cubicBezTo>
                    <a:pt x="49009" y="162009"/>
                    <a:pt x="110636" y="158675"/>
                    <a:pt x="141402" y="14057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Serbest Form: Şekil 8">
              <a:extLst>
                <a:ext uri="{FF2B5EF4-FFF2-40B4-BE49-F238E27FC236}">
                  <a16:creationId xmlns:a16="http://schemas.microsoft.com/office/drawing/2014/main" id="{4F1D9CED-68DE-B47A-B788-00C57140D79F}"/>
                </a:ext>
              </a:extLst>
            </p:cNvPr>
            <p:cNvSpPr/>
            <p:nvPr/>
          </p:nvSpPr>
          <p:spPr>
            <a:xfrm>
              <a:off x="1024272" y="2917463"/>
              <a:ext cx="303276" cy="233186"/>
            </a:xfrm>
            <a:custGeom>
              <a:avLst/>
              <a:gdLst>
                <a:gd name="connsiteX0" fmla="*/ 289655 w 303276"/>
                <a:gd name="connsiteY0" fmla="*/ 83534 h 233186"/>
                <a:gd name="connsiteX1" fmla="*/ 265938 w 303276"/>
                <a:gd name="connsiteY1" fmla="*/ 49340 h 233186"/>
                <a:gd name="connsiteX2" fmla="*/ 225076 w 303276"/>
                <a:gd name="connsiteY2" fmla="*/ 5715 h 233186"/>
                <a:gd name="connsiteX3" fmla="*/ 214694 w 303276"/>
                <a:gd name="connsiteY3" fmla="*/ 0 h 233186"/>
                <a:gd name="connsiteX4" fmla="*/ 133350 w 303276"/>
                <a:gd name="connsiteY4" fmla="*/ 57721 h 233186"/>
                <a:gd name="connsiteX5" fmla="*/ 0 w 303276"/>
                <a:gd name="connsiteY5" fmla="*/ 82677 h 233186"/>
                <a:gd name="connsiteX6" fmla="*/ 154278 w 303276"/>
                <a:gd name="connsiteY6" fmla="*/ 233175 h 233186"/>
                <a:gd name="connsiteX7" fmla="*/ 303276 w 303276"/>
                <a:gd name="connsiteY7" fmla="*/ 102203 h 23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3276" h="233186">
                  <a:moveTo>
                    <a:pt x="289655" y="83534"/>
                  </a:moveTo>
                  <a:cubicBezTo>
                    <a:pt x="289179" y="82868"/>
                    <a:pt x="278702" y="68294"/>
                    <a:pt x="265938" y="49340"/>
                  </a:cubicBezTo>
                  <a:cubicBezTo>
                    <a:pt x="255456" y="32148"/>
                    <a:pt x="241546" y="17297"/>
                    <a:pt x="225076" y="5715"/>
                  </a:cubicBezTo>
                  <a:cubicBezTo>
                    <a:pt x="221870" y="3380"/>
                    <a:pt x="218382" y="1460"/>
                    <a:pt x="214694" y="0"/>
                  </a:cubicBezTo>
                  <a:cubicBezTo>
                    <a:pt x="197739" y="12859"/>
                    <a:pt x="154115" y="45625"/>
                    <a:pt x="133350" y="57721"/>
                  </a:cubicBezTo>
                  <a:cubicBezTo>
                    <a:pt x="100394" y="76771"/>
                    <a:pt x="40291" y="81820"/>
                    <a:pt x="0" y="82677"/>
                  </a:cubicBezTo>
                  <a:cubicBezTo>
                    <a:pt x="1044" y="166839"/>
                    <a:pt x="70116" y="234219"/>
                    <a:pt x="154278" y="233175"/>
                  </a:cubicBezTo>
                  <a:cubicBezTo>
                    <a:pt x="229450" y="232243"/>
                    <a:pt x="292712" y="176634"/>
                    <a:pt x="303276" y="10220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1" name="Grup 10">
            <a:extLst>
              <a:ext uri="{FF2B5EF4-FFF2-40B4-BE49-F238E27FC236}">
                <a16:creationId xmlns:a16="http://schemas.microsoft.com/office/drawing/2014/main" id="{8CBD1494-A370-A8A3-92EA-7E133F916329}"/>
              </a:ext>
            </a:extLst>
          </p:cNvPr>
          <p:cNvGrpSpPr/>
          <p:nvPr/>
        </p:nvGrpSpPr>
        <p:grpSpPr>
          <a:xfrm>
            <a:off x="1184654" y="1922278"/>
            <a:ext cx="910202" cy="1067813"/>
            <a:chOff x="1146747" y="2227364"/>
            <a:chExt cx="910202" cy="1067813"/>
          </a:xfrm>
        </p:grpSpPr>
        <p:sp>
          <p:nvSpPr>
            <p:cNvPr id="14" name="Serbest Form: Şekil 13">
              <a:extLst>
                <a:ext uri="{FF2B5EF4-FFF2-40B4-BE49-F238E27FC236}">
                  <a16:creationId xmlns:a16="http://schemas.microsoft.com/office/drawing/2014/main" id="{B261CC35-E38C-B17B-FFC1-C0CDC1FE2005}"/>
                </a:ext>
              </a:extLst>
            </p:cNvPr>
            <p:cNvSpPr/>
            <p:nvPr/>
          </p:nvSpPr>
          <p:spPr>
            <a:xfrm>
              <a:off x="1146747" y="2840076"/>
              <a:ext cx="910202" cy="455101"/>
            </a:xfrm>
            <a:custGeom>
              <a:avLst/>
              <a:gdLst>
                <a:gd name="connsiteX0" fmla="*/ 910202 w 910202"/>
                <a:gd name="connsiteY0" fmla="*/ 227551 h 455101"/>
                <a:gd name="connsiteX1" fmla="*/ 864692 w 910202"/>
                <a:gd name="connsiteY1" fmla="*/ 136530 h 455101"/>
                <a:gd name="connsiteX2" fmla="*/ 642830 w 910202"/>
                <a:gd name="connsiteY2" fmla="*/ 28444 h 455101"/>
                <a:gd name="connsiteX3" fmla="*/ 455101 w 910202"/>
                <a:gd name="connsiteY3" fmla="*/ 0 h 455101"/>
                <a:gd name="connsiteX4" fmla="*/ 267372 w 910202"/>
                <a:gd name="connsiteY4" fmla="*/ 28444 h 455101"/>
                <a:gd name="connsiteX5" fmla="*/ 45510 w 910202"/>
                <a:gd name="connsiteY5" fmla="*/ 136530 h 455101"/>
                <a:gd name="connsiteX6" fmla="*/ 0 w 910202"/>
                <a:gd name="connsiteY6" fmla="*/ 227551 h 455101"/>
                <a:gd name="connsiteX7" fmla="*/ 0 w 910202"/>
                <a:gd name="connsiteY7" fmla="*/ 455101 h 455101"/>
                <a:gd name="connsiteX8" fmla="*/ 910202 w 910202"/>
                <a:gd name="connsiteY8" fmla="*/ 455101 h 45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0202" h="455101">
                  <a:moveTo>
                    <a:pt x="910202" y="227551"/>
                  </a:moveTo>
                  <a:cubicBezTo>
                    <a:pt x="909460" y="191919"/>
                    <a:pt x="892752" y="158505"/>
                    <a:pt x="864692" y="136530"/>
                  </a:cubicBezTo>
                  <a:cubicBezTo>
                    <a:pt x="802116" y="85331"/>
                    <a:pt x="722473" y="51199"/>
                    <a:pt x="642830" y="28444"/>
                  </a:cubicBezTo>
                  <a:cubicBezTo>
                    <a:pt x="581985" y="9817"/>
                    <a:pt x="518733" y="235"/>
                    <a:pt x="455101" y="0"/>
                  </a:cubicBezTo>
                  <a:cubicBezTo>
                    <a:pt x="391539" y="1096"/>
                    <a:pt x="328407" y="10662"/>
                    <a:pt x="267372" y="28444"/>
                  </a:cubicBezTo>
                  <a:cubicBezTo>
                    <a:pt x="187833" y="51654"/>
                    <a:pt x="112812" y="88203"/>
                    <a:pt x="45510" y="136530"/>
                  </a:cubicBezTo>
                  <a:cubicBezTo>
                    <a:pt x="17450" y="158505"/>
                    <a:pt x="742" y="191919"/>
                    <a:pt x="0" y="227551"/>
                  </a:cubicBezTo>
                  <a:lnTo>
                    <a:pt x="0" y="455101"/>
                  </a:lnTo>
                  <a:lnTo>
                    <a:pt x="910202" y="455101"/>
                  </a:lnTo>
                  <a:close/>
                </a:path>
              </a:pathLst>
            </a:custGeom>
            <a:solidFill>
              <a:srgbClr val="C00000"/>
            </a:solidFill>
            <a:ln w="14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Serbest Form: Şekil 14">
              <a:extLst>
                <a:ext uri="{FF2B5EF4-FFF2-40B4-BE49-F238E27FC236}">
                  <a16:creationId xmlns:a16="http://schemas.microsoft.com/office/drawing/2014/main" id="{56707DA4-0869-4924-AFAA-78B1A75A4294}"/>
                </a:ext>
              </a:extLst>
            </p:cNvPr>
            <p:cNvSpPr/>
            <p:nvPr/>
          </p:nvSpPr>
          <p:spPr>
            <a:xfrm>
              <a:off x="1320276" y="2227364"/>
              <a:ext cx="588644" cy="612712"/>
            </a:xfrm>
            <a:custGeom>
              <a:avLst/>
              <a:gdLst>
                <a:gd name="connsiteX0" fmla="*/ 534744 w 588644"/>
                <a:gd name="connsiteY0" fmla="*/ 484763 h 612712"/>
                <a:gd name="connsiteX1" fmla="*/ 572147 w 588644"/>
                <a:gd name="connsiteY1" fmla="*/ 215400 h 612712"/>
                <a:gd name="connsiteX2" fmla="*/ 512984 w 588644"/>
                <a:gd name="connsiteY2" fmla="*/ 89109 h 612712"/>
                <a:gd name="connsiteX3" fmla="*/ 439172 w 588644"/>
                <a:gd name="connsiteY3" fmla="*/ 88114 h 612712"/>
                <a:gd name="connsiteX4" fmla="*/ 323548 w 588644"/>
                <a:gd name="connsiteY4" fmla="*/ 10035 h 612712"/>
                <a:gd name="connsiteX5" fmla="*/ 106522 w 588644"/>
                <a:gd name="connsiteY5" fmla="*/ 37768 h 612712"/>
                <a:gd name="connsiteX6" fmla="*/ 23608 w 588644"/>
                <a:gd name="connsiteY6" fmla="*/ 246972 h 612712"/>
                <a:gd name="connsiteX7" fmla="*/ 31573 w 588644"/>
                <a:gd name="connsiteY7" fmla="*/ 531411 h 612712"/>
                <a:gd name="connsiteX8" fmla="*/ 0 w 588644"/>
                <a:gd name="connsiteY8" fmla="*/ 610342 h 612712"/>
                <a:gd name="connsiteX9" fmla="*/ 132975 w 588644"/>
                <a:gd name="connsiteY9" fmla="*/ 596120 h 612712"/>
                <a:gd name="connsiteX10" fmla="*/ 200956 w 588644"/>
                <a:gd name="connsiteY10" fmla="*/ 542646 h 612712"/>
                <a:gd name="connsiteX11" fmla="*/ 56745 w 588644"/>
                <a:gd name="connsiteY11" fmla="*/ 364303 h 612712"/>
                <a:gd name="connsiteX12" fmla="*/ 62292 w 588644"/>
                <a:gd name="connsiteY12" fmla="*/ 287789 h 612712"/>
                <a:gd name="connsiteX13" fmla="*/ 139090 w 588644"/>
                <a:gd name="connsiteY13" fmla="*/ 262332 h 612712"/>
                <a:gd name="connsiteX14" fmla="*/ 282163 w 588644"/>
                <a:gd name="connsiteY14" fmla="*/ 222084 h 612712"/>
                <a:gd name="connsiteX15" fmla="*/ 423244 w 588644"/>
                <a:gd name="connsiteY15" fmla="*/ 125375 h 612712"/>
                <a:gd name="connsiteX16" fmla="*/ 443357 w 588644"/>
                <a:gd name="connsiteY16" fmla="*/ 125529 h 612712"/>
                <a:gd name="connsiteX17" fmla="*/ 447279 w 588644"/>
                <a:gd name="connsiteY17" fmla="*/ 133339 h 612712"/>
                <a:gd name="connsiteX18" fmla="*/ 471172 w 588644"/>
                <a:gd name="connsiteY18" fmla="*/ 199329 h 612712"/>
                <a:gd name="connsiteX19" fmla="*/ 492220 w 588644"/>
                <a:gd name="connsiteY19" fmla="*/ 217818 h 612712"/>
                <a:gd name="connsiteX20" fmla="*/ 516113 w 588644"/>
                <a:gd name="connsiteY20" fmla="*/ 240146 h 612712"/>
                <a:gd name="connsiteX21" fmla="*/ 533179 w 588644"/>
                <a:gd name="connsiteY21" fmla="*/ 304713 h 612712"/>
                <a:gd name="connsiteX22" fmla="*/ 375601 w 588644"/>
                <a:gd name="connsiteY22" fmla="*/ 543926 h 612712"/>
                <a:gd name="connsiteX23" fmla="*/ 442870 w 588644"/>
                <a:gd name="connsiteY23" fmla="*/ 597969 h 612712"/>
                <a:gd name="connsiteX24" fmla="*/ 588645 w 588644"/>
                <a:gd name="connsiteY24" fmla="*/ 586165 h 612712"/>
                <a:gd name="connsiteX25" fmla="*/ 534744 w 588644"/>
                <a:gd name="connsiteY25" fmla="*/ 484763 h 6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8644" h="612712">
                  <a:moveTo>
                    <a:pt x="534744" y="484763"/>
                  </a:moveTo>
                  <a:cubicBezTo>
                    <a:pt x="521660" y="433564"/>
                    <a:pt x="571721" y="305567"/>
                    <a:pt x="572147" y="215400"/>
                  </a:cubicBezTo>
                  <a:cubicBezTo>
                    <a:pt x="572147" y="143295"/>
                    <a:pt x="551668" y="111011"/>
                    <a:pt x="512984" y="89109"/>
                  </a:cubicBezTo>
                  <a:cubicBezTo>
                    <a:pt x="490656" y="76452"/>
                    <a:pt x="439172" y="88114"/>
                    <a:pt x="439172" y="88114"/>
                  </a:cubicBezTo>
                  <a:cubicBezTo>
                    <a:pt x="439172" y="88114"/>
                    <a:pt x="412578" y="37768"/>
                    <a:pt x="323548" y="10035"/>
                  </a:cubicBezTo>
                  <a:cubicBezTo>
                    <a:pt x="250392" y="-9882"/>
                    <a:pt x="172320" y="95"/>
                    <a:pt x="106522" y="37768"/>
                  </a:cubicBezTo>
                  <a:cubicBezTo>
                    <a:pt x="51483" y="73323"/>
                    <a:pt x="24888" y="112433"/>
                    <a:pt x="23608" y="246972"/>
                  </a:cubicBezTo>
                  <a:cubicBezTo>
                    <a:pt x="22471" y="370276"/>
                    <a:pt x="39395" y="479785"/>
                    <a:pt x="31573" y="531411"/>
                  </a:cubicBezTo>
                  <a:cubicBezTo>
                    <a:pt x="27966" y="559987"/>
                    <a:pt x="17096" y="587162"/>
                    <a:pt x="0" y="610342"/>
                  </a:cubicBezTo>
                  <a:cubicBezTo>
                    <a:pt x="0" y="610342"/>
                    <a:pt x="85331" y="621293"/>
                    <a:pt x="132975" y="596120"/>
                  </a:cubicBezTo>
                  <a:cubicBezTo>
                    <a:pt x="156950" y="580034"/>
                    <a:pt x="179675" y="562158"/>
                    <a:pt x="200956" y="542646"/>
                  </a:cubicBezTo>
                  <a:cubicBezTo>
                    <a:pt x="127966" y="508604"/>
                    <a:pt x="74757" y="442801"/>
                    <a:pt x="56745" y="364303"/>
                  </a:cubicBezTo>
                  <a:cubicBezTo>
                    <a:pt x="54897" y="357477"/>
                    <a:pt x="42523" y="312820"/>
                    <a:pt x="62292" y="287789"/>
                  </a:cubicBezTo>
                  <a:cubicBezTo>
                    <a:pt x="73101" y="273567"/>
                    <a:pt x="97847" y="269585"/>
                    <a:pt x="139090" y="262332"/>
                  </a:cubicBezTo>
                  <a:cubicBezTo>
                    <a:pt x="188460" y="255828"/>
                    <a:pt x="236643" y="242275"/>
                    <a:pt x="282163" y="222084"/>
                  </a:cubicBezTo>
                  <a:cubicBezTo>
                    <a:pt x="333333" y="196352"/>
                    <a:pt x="380789" y="163821"/>
                    <a:pt x="423244" y="125375"/>
                  </a:cubicBezTo>
                  <a:cubicBezTo>
                    <a:pt x="428840" y="119864"/>
                    <a:pt x="437844" y="119932"/>
                    <a:pt x="443357" y="125529"/>
                  </a:cubicBezTo>
                  <a:cubicBezTo>
                    <a:pt x="445451" y="127656"/>
                    <a:pt x="446824" y="130388"/>
                    <a:pt x="447279" y="133339"/>
                  </a:cubicBezTo>
                  <a:cubicBezTo>
                    <a:pt x="450665" y="156734"/>
                    <a:pt x="458796" y="179189"/>
                    <a:pt x="471172" y="199329"/>
                  </a:cubicBezTo>
                  <a:cubicBezTo>
                    <a:pt x="476969" y="206756"/>
                    <a:pt x="484108" y="213028"/>
                    <a:pt x="492220" y="217818"/>
                  </a:cubicBezTo>
                  <a:cubicBezTo>
                    <a:pt x="501676" y="223484"/>
                    <a:pt x="509821" y="231094"/>
                    <a:pt x="516113" y="240146"/>
                  </a:cubicBezTo>
                  <a:cubicBezTo>
                    <a:pt x="526383" y="260189"/>
                    <a:pt x="532204" y="282213"/>
                    <a:pt x="533179" y="304713"/>
                  </a:cubicBezTo>
                  <a:cubicBezTo>
                    <a:pt x="532249" y="408496"/>
                    <a:pt x="470587" y="502102"/>
                    <a:pt x="375601" y="543926"/>
                  </a:cubicBezTo>
                  <a:cubicBezTo>
                    <a:pt x="393520" y="559712"/>
                    <a:pt x="416986" y="579196"/>
                    <a:pt x="442870" y="597969"/>
                  </a:cubicBezTo>
                  <a:cubicBezTo>
                    <a:pt x="485536" y="628831"/>
                    <a:pt x="588645" y="586165"/>
                    <a:pt x="588645" y="586165"/>
                  </a:cubicBezTo>
                  <a:cubicBezTo>
                    <a:pt x="588645" y="586165"/>
                    <a:pt x="555365" y="566254"/>
                    <a:pt x="534744" y="48476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4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Serbest Form: Şekil 15">
              <a:extLst>
                <a:ext uri="{FF2B5EF4-FFF2-40B4-BE49-F238E27FC236}">
                  <a16:creationId xmlns:a16="http://schemas.microsoft.com/office/drawing/2014/main" id="{86750C74-EA37-B3E3-14A1-5493CB401197}"/>
                </a:ext>
              </a:extLst>
            </p:cNvPr>
            <p:cNvSpPr/>
            <p:nvPr/>
          </p:nvSpPr>
          <p:spPr>
            <a:xfrm>
              <a:off x="1399587" y="2389716"/>
              <a:ext cx="425424" cy="370765"/>
            </a:xfrm>
            <a:custGeom>
              <a:avLst/>
              <a:gdLst>
                <a:gd name="connsiteX0" fmla="*/ 425425 w 425424"/>
                <a:gd name="connsiteY0" fmla="*/ 143215 h 370765"/>
                <a:gd name="connsiteX1" fmla="*/ 413194 w 425424"/>
                <a:gd name="connsiteY1" fmla="*/ 93580 h 370765"/>
                <a:gd name="connsiteX2" fmla="*/ 397265 w 425424"/>
                <a:gd name="connsiteY2" fmla="*/ 79358 h 370765"/>
                <a:gd name="connsiteX3" fmla="*/ 368821 w 425424"/>
                <a:gd name="connsiteY3" fmla="*/ 54470 h 370765"/>
                <a:gd name="connsiteX4" fmla="*/ 344502 w 425424"/>
                <a:gd name="connsiteY4" fmla="*/ 0 h 370765"/>
                <a:gd name="connsiteX5" fmla="*/ 215083 w 425424"/>
                <a:gd name="connsiteY5" fmla="*/ 85331 h 370765"/>
                <a:gd name="connsiteX6" fmla="*/ 64046 w 425424"/>
                <a:gd name="connsiteY6" fmla="*/ 127997 h 370765"/>
                <a:gd name="connsiteX7" fmla="*/ 4883 w 425424"/>
                <a:gd name="connsiteY7" fmla="*/ 142930 h 370765"/>
                <a:gd name="connsiteX8" fmla="*/ 4883 w 425424"/>
                <a:gd name="connsiteY8" fmla="*/ 194271 h 370765"/>
                <a:gd name="connsiteX9" fmla="*/ 212096 w 425424"/>
                <a:gd name="connsiteY9" fmla="*/ 370765 h 370765"/>
                <a:gd name="connsiteX10" fmla="*/ 425425 w 425424"/>
                <a:gd name="connsiteY10" fmla="*/ 143215 h 37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424" h="370765">
                  <a:moveTo>
                    <a:pt x="425425" y="143215"/>
                  </a:moveTo>
                  <a:cubicBezTo>
                    <a:pt x="424665" y="126025"/>
                    <a:pt x="420508" y="109155"/>
                    <a:pt x="413194" y="93580"/>
                  </a:cubicBezTo>
                  <a:cubicBezTo>
                    <a:pt x="409028" y="87695"/>
                    <a:pt x="403583" y="82833"/>
                    <a:pt x="397265" y="79358"/>
                  </a:cubicBezTo>
                  <a:cubicBezTo>
                    <a:pt x="386388" y="72806"/>
                    <a:pt x="376759" y="64381"/>
                    <a:pt x="368821" y="54470"/>
                  </a:cubicBezTo>
                  <a:cubicBezTo>
                    <a:pt x="357378" y="37995"/>
                    <a:pt x="349128" y="19518"/>
                    <a:pt x="344502" y="0"/>
                  </a:cubicBezTo>
                  <a:cubicBezTo>
                    <a:pt x="304796" y="33338"/>
                    <a:pt x="261368" y="61971"/>
                    <a:pt x="215083" y="85331"/>
                  </a:cubicBezTo>
                  <a:cubicBezTo>
                    <a:pt x="167037" y="106704"/>
                    <a:pt x="116173" y="121073"/>
                    <a:pt x="64046" y="127997"/>
                  </a:cubicBezTo>
                  <a:cubicBezTo>
                    <a:pt x="40011" y="132264"/>
                    <a:pt x="10003" y="137526"/>
                    <a:pt x="4883" y="142930"/>
                  </a:cubicBezTo>
                  <a:cubicBezTo>
                    <a:pt x="-3650" y="154023"/>
                    <a:pt x="758" y="182325"/>
                    <a:pt x="4883" y="194271"/>
                  </a:cubicBezTo>
                  <a:cubicBezTo>
                    <a:pt x="29202" y="296811"/>
                    <a:pt x="116240" y="370765"/>
                    <a:pt x="212096" y="370765"/>
                  </a:cubicBezTo>
                  <a:cubicBezTo>
                    <a:pt x="325871" y="370765"/>
                    <a:pt x="425425" y="264385"/>
                    <a:pt x="425425" y="143215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4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Rectangle 46">
            <a:extLst>
              <a:ext uri="{FF2B5EF4-FFF2-40B4-BE49-F238E27FC236}">
                <a16:creationId xmlns:a16="http://schemas.microsoft.com/office/drawing/2014/main" id="{3D99F11B-9BC5-7E49-52CB-5CBF2548E9BD}"/>
              </a:ext>
            </a:extLst>
          </p:cNvPr>
          <p:cNvSpPr/>
          <p:nvPr/>
        </p:nvSpPr>
        <p:spPr>
          <a:xfrm>
            <a:off x="1011309" y="1851108"/>
            <a:ext cx="4087127" cy="1445790"/>
          </a:xfrm>
          <a:prstGeom prst="rect">
            <a:avLst/>
          </a:prstGeom>
          <a:noFill/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Metin kutusu 16">
                <a:extLst>
                  <a:ext uri="{FF2B5EF4-FFF2-40B4-BE49-F238E27FC236}">
                    <a16:creationId xmlns:a16="http://schemas.microsoft.com/office/drawing/2014/main" id="{BDB5842F-4B6E-5ACA-D01B-CA493B7930FC}"/>
                  </a:ext>
                </a:extLst>
              </p:cNvPr>
              <p:cNvSpPr txBox="1"/>
              <p:nvPr/>
            </p:nvSpPr>
            <p:spPr>
              <a:xfrm>
                <a:off x="2283869" y="1963509"/>
                <a:ext cx="249189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𝐾𝑔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Metin kutusu 16">
                <a:extLst>
                  <a:ext uri="{FF2B5EF4-FFF2-40B4-BE49-F238E27FC236}">
                    <a16:creationId xmlns:a16="http://schemas.microsoft.com/office/drawing/2014/main" id="{BDB5842F-4B6E-5ACA-D01B-CA493B793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869" y="1963509"/>
                <a:ext cx="2491892" cy="400110"/>
              </a:xfrm>
              <a:prstGeom prst="rect">
                <a:avLst/>
              </a:prstGeom>
              <a:blipFill>
                <a:blip r:embed="rId2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60">
            <a:extLst>
              <a:ext uri="{FF2B5EF4-FFF2-40B4-BE49-F238E27FC236}">
                <a16:creationId xmlns:a16="http://schemas.microsoft.com/office/drawing/2014/main" id="{94421B13-CCA7-2C00-6C3A-FBB82CD31EB9}"/>
              </a:ext>
            </a:extLst>
          </p:cNvPr>
          <p:cNvCxnSpPr>
            <a:cxnSpLocks/>
          </p:cNvCxnSpPr>
          <p:nvPr/>
        </p:nvCxnSpPr>
        <p:spPr bwMode="auto">
          <a:xfrm>
            <a:off x="2084005" y="3143001"/>
            <a:ext cx="0" cy="787095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Metin kutusu 18">
                <a:extLst>
                  <a:ext uri="{FF2B5EF4-FFF2-40B4-BE49-F238E27FC236}">
                    <a16:creationId xmlns:a16="http://schemas.microsoft.com/office/drawing/2014/main" id="{CEDAFD7B-D523-860E-9146-A71B82204E1E}"/>
                  </a:ext>
                </a:extLst>
              </p:cNvPr>
              <p:cNvSpPr txBox="1"/>
              <p:nvPr/>
            </p:nvSpPr>
            <p:spPr>
              <a:xfrm>
                <a:off x="2170789" y="4450257"/>
                <a:ext cx="258714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𝐾𝑔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Metin kutusu 18">
                <a:extLst>
                  <a:ext uri="{FF2B5EF4-FFF2-40B4-BE49-F238E27FC236}">
                    <a16:creationId xmlns:a16="http://schemas.microsoft.com/office/drawing/2014/main" id="{CEDAFD7B-D523-860E-9146-A71B82204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789" y="4450257"/>
                <a:ext cx="2587142" cy="400110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Metin kutusu 19">
                <a:extLst>
                  <a:ext uri="{FF2B5EF4-FFF2-40B4-BE49-F238E27FC236}">
                    <a16:creationId xmlns:a16="http://schemas.microsoft.com/office/drawing/2014/main" id="{ACA64338-4536-2BBE-21C6-3321FE7C72B2}"/>
                  </a:ext>
                </a:extLst>
              </p:cNvPr>
              <p:cNvSpPr txBox="1"/>
              <p:nvPr/>
            </p:nvSpPr>
            <p:spPr>
              <a:xfrm>
                <a:off x="1040278" y="3325309"/>
                <a:ext cx="10546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Metin kutusu 19">
                <a:extLst>
                  <a:ext uri="{FF2B5EF4-FFF2-40B4-BE49-F238E27FC236}">
                    <a16:creationId xmlns:a16="http://schemas.microsoft.com/office/drawing/2014/main" id="{ACA64338-4536-2BBE-21C6-3321FE7C7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278" y="3325309"/>
                <a:ext cx="1054667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Metin kutusu 21">
                <a:extLst>
                  <a:ext uri="{FF2B5EF4-FFF2-40B4-BE49-F238E27FC236}">
                    <a16:creationId xmlns:a16="http://schemas.microsoft.com/office/drawing/2014/main" id="{C27EA07D-9216-12D0-50D3-A80FAA18972B}"/>
                  </a:ext>
                </a:extLst>
              </p:cNvPr>
              <p:cNvSpPr txBox="1"/>
              <p:nvPr/>
            </p:nvSpPr>
            <p:spPr>
              <a:xfrm>
                <a:off x="2020298" y="4094086"/>
                <a:ext cx="3319733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𝑎𝑝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𝐾𝐴𝑔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2" name="Metin kutusu 21">
                <a:extLst>
                  <a:ext uri="{FF2B5EF4-FFF2-40B4-BE49-F238E27FC236}">
                    <a16:creationId xmlns:a16="http://schemas.microsoft.com/office/drawing/2014/main" id="{C27EA07D-9216-12D0-50D3-A80FAA189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298" y="4094086"/>
                <a:ext cx="3319733" cy="413511"/>
              </a:xfrm>
              <a:prstGeom prst="rect">
                <a:avLst/>
              </a:prstGeom>
              <a:blipFill>
                <a:blip r:embed="rId5"/>
                <a:stretch>
                  <a:fillRect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Düz Bağlayıcı 28">
            <a:extLst>
              <a:ext uri="{FF2B5EF4-FFF2-40B4-BE49-F238E27FC236}">
                <a16:creationId xmlns:a16="http://schemas.microsoft.com/office/drawing/2014/main" id="{F002DC58-C676-9ECC-0DD8-363228DAA48D}"/>
              </a:ext>
            </a:extLst>
          </p:cNvPr>
          <p:cNvCxnSpPr/>
          <p:nvPr/>
        </p:nvCxnSpPr>
        <p:spPr>
          <a:xfrm>
            <a:off x="10540215" y="1608155"/>
            <a:ext cx="13065" cy="4714807"/>
          </a:xfrm>
          <a:prstGeom prst="line">
            <a:avLst/>
          </a:prstGeom>
          <a:ln w="31750">
            <a:solidFill>
              <a:srgbClr val="95A5A6"/>
            </a:solidFill>
          </a:ln>
          <a:effectLst>
            <a:outerShdw blurRad="76200" dist="38100" dir="2700000" algn="tl" rotWithShape="0">
              <a:prstClr val="black">
                <a:alpha val="6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afik 27">
            <a:extLst>
              <a:ext uri="{FF2B5EF4-FFF2-40B4-BE49-F238E27FC236}">
                <a16:creationId xmlns:a16="http://schemas.microsoft.com/office/drawing/2014/main" id="{7B6A8FC3-BE6C-E489-C8A9-37A14F5D6C22}"/>
              </a:ext>
            </a:extLst>
          </p:cNvPr>
          <p:cNvGrpSpPr/>
          <p:nvPr/>
        </p:nvGrpSpPr>
        <p:grpSpPr>
          <a:xfrm>
            <a:off x="10065083" y="1782725"/>
            <a:ext cx="950265" cy="1076881"/>
            <a:chOff x="1494153" y="282394"/>
            <a:chExt cx="598161" cy="731085"/>
          </a:xfrm>
          <a:effectLst>
            <a:outerShdw blurRad="76200" dist="38100" dir="2700000" algn="tl" rotWithShape="0">
              <a:prstClr val="black">
                <a:alpha val="63000"/>
              </a:prstClr>
            </a:outerShdw>
          </a:effectLst>
        </p:grpSpPr>
        <p:sp>
          <p:nvSpPr>
            <p:cNvPr id="31" name="Serbest Form: Şekil 30">
              <a:extLst>
                <a:ext uri="{FF2B5EF4-FFF2-40B4-BE49-F238E27FC236}">
                  <a16:creationId xmlns:a16="http://schemas.microsoft.com/office/drawing/2014/main" id="{2605055F-71DB-7F11-0561-BCA0F811F2AC}"/>
                </a:ext>
              </a:extLst>
            </p:cNvPr>
            <p:cNvSpPr/>
            <p:nvPr/>
          </p:nvSpPr>
          <p:spPr>
            <a:xfrm>
              <a:off x="1959390" y="880289"/>
              <a:ext cx="99692" cy="99693"/>
            </a:xfrm>
            <a:custGeom>
              <a:avLst/>
              <a:gdLst>
                <a:gd name="connsiteX0" fmla="*/ 99696 w 99692"/>
                <a:gd name="connsiteY0" fmla="*/ 50112 h 99693"/>
                <a:gd name="connsiteX1" fmla="*/ 49584 w 99692"/>
                <a:gd name="connsiteY1" fmla="*/ 99692 h 99693"/>
                <a:gd name="connsiteX2" fmla="*/ 4 w 99692"/>
                <a:gd name="connsiteY2" fmla="*/ 49580 h 99693"/>
                <a:gd name="connsiteX3" fmla="*/ 50116 w 99692"/>
                <a:gd name="connsiteY3" fmla="*/ 0 h 99693"/>
                <a:gd name="connsiteX4" fmla="*/ 99696 w 99692"/>
                <a:gd name="connsiteY4" fmla="*/ 49580 h 99693"/>
                <a:gd name="connsiteX5" fmla="*/ 49849 w 99692"/>
                <a:gd name="connsiteY5" fmla="*/ 5011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12"/>
                  </a:moveTo>
                  <a:cubicBezTo>
                    <a:pt x="99549" y="77641"/>
                    <a:pt x="77113" y="99839"/>
                    <a:pt x="49584" y="99692"/>
                  </a:cubicBezTo>
                  <a:cubicBezTo>
                    <a:pt x="22055" y="99545"/>
                    <a:pt x="-143" y="77109"/>
                    <a:pt x="4" y="49580"/>
                  </a:cubicBezTo>
                  <a:cubicBezTo>
                    <a:pt x="151" y="22051"/>
                    <a:pt x="22586" y="-147"/>
                    <a:pt x="50116" y="0"/>
                  </a:cubicBezTo>
                  <a:cubicBezTo>
                    <a:pt x="77437" y="145"/>
                    <a:pt x="99550" y="22258"/>
                    <a:pt x="99696" y="49580"/>
                  </a:cubicBezTo>
                  <a:lnTo>
                    <a:pt x="49849" y="5011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32" name="Serbest Form: Şekil 31">
              <a:extLst>
                <a:ext uri="{FF2B5EF4-FFF2-40B4-BE49-F238E27FC236}">
                  <a16:creationId xmlns:a16="http://schemas.microsoft.com/office/drawing/2014/main" id="{346DC47C-BC47-0490-A24B-F4967575734E}"/>
                </a:ext>
              </a:extLst>
            </p:cNvPr>
            <p:cNvSpPr/>
            <p:nvPr/>
          </p:nvSpPr>
          <p:spPr>
            <a:xfrm>
              <a:off x="1494153" y="515012"/>
              <a:ext cx="598161" cy="498467"/>
            </a:xfrm>
            <a:custGeom>
              <a:avLst/>
              <a:gdLst>
                <a:gd name="connsiteX0" fmla="*/ 0 w 598161"/>
                <a:gd name="connsiteY0" fmla="*/ 0 h 498467"/>
                <a:gd name="connsiteX1" fmla="*/ 0 w 598161"/>
                <a:gd name="connsiteY1" fmla="*/ 99694 h 498467"/>
                <a:gd name="connsiteX2" fmla="*/ 0 w 598161"/>
                <a:gd name="connsiteY2" fmla="*/ 232618 h 498467"/>
                <a:gd name="connsiteX3" fmla="*/ 0 w 598161"/>
                <a:gd name="connsiteY3" fmla="*/ 432005 h 498467"/>
                <a:gd name="connsiteX4" fmla="*/ 66462 w 598161"/>
                <a:gd name="connsiteY4" fmla="*/ 498468 h 498467"/>
                <a:gd name="connsiteX5" fmla="*/ 531699 w 598161"/>
                <a:gd name="connsiteY5" fmla="*/ 498468 h 498467"/>
                <a:gd name="connsiteX6" fmla="*/ 598161 w 598161"/>
                <a:gd name="connsiteY6" fmla="*/ 432005 h 498467"/>
                <a:gd name="connsiteX7" fmla="*/ 598161 w 598161"/>
                <a:gd name="connsiteY7" fmla="*/ 232618 h 498467"/>
                <a:gd name="connsiteX8" fmla="*/ 598161 w 598161"/>
                <a:gd name="connsiteY8" fmla="*/ 99694 h 498467"/>
                <a:gd name="connsiteX9" fmla="*/ 598161 w 598161"/>
                <a:gd name="connsiteY9" fmla="*/ 0 h 498467"/>
                <a:gd name="connsiteX10" fmla="*/ 0 w 598161"/>
                <a:gd name="connsiteY10" fmla="*/ 0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0"/>
                  </a:moveTo>
                  <a:lnTo>
                    <a:pt x="0" y="99694"/>
                  </a:lnTo>
                  <a:lnTo>
                    <a:pt x="0" y="232618"/>
                  </a:lnTo>
                  <a:lnTo>
                    <a:pt x="0" y="432005"/>
                  </a:lnTo>
                  <a:cubicBezTo>
                    <a:pt x="0" y="468726"/>
                    <a:pt x="29755" y="498468"/>
                    <a:pt x="66462" y="498468"/>
                  </a:cubicBezTo>
                  <a:lnTo>
                    <a:pt x="531699" y="498468"/>
                  </a:lnTo>
                  <a:cubicBezTo>
                    <a:pt x="568419" y="498468"/>
                    <a:pt x="598161" y="468726"/>
                    <a:pt x="598161" y="432005"/>
                  </a:cubicBezTo>
                  <a:lnTo>
                    <a:pt x="598161" y="232618"/>
                  </a:ln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33" name="Serbest Form: Şekil 32">
              <a:extLst>
                <a:ext uri="{FF2B5EF4-FFF2-40B4-BE49-F238E27FC236}">
                  <a16:creationId xmlns:a16="http://schemas.microsoft.com/office/drawing/2014/main" id="{1710648A-652E-7B8D-4D09-E9D61C651F93}"/>
                </a:ext>
              </a:extLst>
            </p:cNvPr>
            <p:cNvSpPr/>
            <p:nvPr/>
          </p:nvSpPr>
          <p:spPr>
            <a:xfrm>
              <a:off x="1494153" y="515012"/>
              <a:ext cx="598161" cy="465236"/>
            </a:xfrm>
            <a:custGeom>
              <a:avLst/>
              <a:gdLst>
                <a:gd name="connsiteX0" fmla="*/ 0 w 598161"/>
                <a:gd name="connsiteY0" fmla="*/ 0 h 465236"/>
                <a:gd name="connsiteX1" fmla="*/ 0 w 598161"/>
                <a:gd name="connsiteY1" fmla="*/ 66462 h 465236"/>
                <a:gd name="connsiteX2" fmla="*/ 0 w 598161"/>
                <a:gd name="connsiteY2" fmla="*/ 199387 h 465236"/>
                <a:gd name="connsiteX3" fmla="*/ 0 w 598161"/>
                <a:gd name="connsiteY3" fmla="*/ 398774 h 465236"/>
                <a:gd name="connsiteX4" fmla="*/ 66462 w 598161"/>
                <a:gd name="connsiteY4" fmla="*/ 465236 h 465236"/>
                <a:gd name="connsiteX5" fmla="*/ 531699 w 598161"/>
                <a:gd name="connsiteY5" fmla="*/ 465236 h 465236"/>
                <a:gd name="connsiteX6" fmla="*/ 598161 w 598161"/>
                <a:gd name="connsiteY6" fmla="*/ 398774 h 465236"/>
                <a:gd name="connsiteX7" fmla="*/ 598161 w 598161"/>
                <a:gd name="connsiteY7" fmla="*/ 199387 h 465236"/>
                <a:gd name="connsiteX8" fmla="*/ 598161 w 598161"/>
                <a:gd name="connsiteY8" fmla="*/ 66462 h 465236"/>
                <a:gd name="connsiteX9" fmla="*/ 598161 w 598161"/>
                <a:gd name="connsiteY9" fmla="*/ 0 h 465236"/>
                <a:gd name="connsiteX10" fmla="*/ 0 w 598161"/>
                <a:gd name="connsiteY10" fmla="*/ 0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0"/>
                  </a:moveTo>
                  <a:lnTo>
                    <a:pt x="0" y="66462"/>
                  </a:lnTo>
                  <a:lnTo>
                    <a:pt x="0" y="199387"/>
                  </a:lnTo>
                  <a:lnTo>
                    <a:pt x="0" y="398774"/>
                  </a:lnTo>
                  <a:cubicBezTo>
                    <a:pt x="0" y="435494"/>
                    <a:pt x="29755" y="465236"/>
                    <a:pt x="66462" y="465236"/>
                  </a:cubicBezTo>
                  <a:lnTo>
                    <a:pt x="531699" y="465236"/>
                  </a:lnTo>
                  <a:cubicBezTo>
                    <a:pt x="568419" y="465236"/>
                    <a:pt x="598161" y="435494"/>
                    <a:pt x="598161" y="398774"/>
                  </a:cubicBezTo>
                  <a:lnTo>
                    <a:pt x="598161" y="199387"/>
                  </a:lnTo>
                  <a:lnTo>
                    <a:pt x="598161" y="66462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34" name="Serbest Form: Şekil 33">
              <a:extLst>
                <a:ext uri="{FF2B5EF4-FFF2-40B4-BE49-F238E27FC236}">
                  <a16:creationId xmlns:a16="http://schemas.microsoft.com/office/drawing/2014/main" id="{34718A5F-4AEB-C895-259F-DFFFDD49136C}"/>
                </a:ext>
              </a:extLst>
            </p:cNvPr>
            <p:cNvSpPr/>
            <p:nvPr/>
          </p:nvSpPr>
          <p:spPr>
            <a:xfrm>
              <a:off x="1494153" y="515012"/>
              <a:ext cx="598161" cy="365542"/>
            </a:xfrm>
            <a:custGeom>
              <a:avLst/>
              <a:gdLst>
                <a:gd name="connsiteX0" fmla="*/ 0 w 598161"/>
                <a:gd name="connsiteY0" fmla="*/ 0 h 365542"/>
                <a:gd name="connsiteX1" fmla="*/ 0 w 598161"/>
                <a:gd name="connsiteY1" fmla="*/ 99694 h 365542"/>
                <a:gd name="connsiteX2" fmla="*/ 0 w 598161"/>
                <a:gd name="connsiteY2" fmla="*/ 299081 h 365542"/>
                <a:gd name="connsiteX3" fmla="*/ 66462 w 598161"/>
                <a:gd name="connsiteY3" fmla="*/ 365543 h 365542"/>
                <a:gd name="connsiteX4" fmla="*/ 531699 w 598161"/>
                <a:gd name="connsiteY4" fmla="*/ 365543 h 365542"/>
                <a:gd name="connsiteX5" fmla="*/ 598161 w 598161"/>
                <a:gd name="connsiteY5" fmla="*/ 299081 h 365542"/>
                <a:gd name="connsiteX6" fmla="*/ 598161 w 598161"/>
                <a:gd name="connsiteY6" fmla="*/ 99694 h 365542"/>
                <a:gd name="connsiteX7" fmla="*/ 598161 w 598161"/>
                <a:gd name="connsiteY7" fmla="*/ 0 h 365542"/>
                <a:gd name="connsiteX8" fmla="*/ 0 w 598161"/>
                <a:gd name="connsiteY8" fmla="*/ 0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0"/>
                  </a:moveTo>
                  <a:lnTo>
                    <a:pt x="0" y="99694"/>
                  </a:lnTo>
                  <a:lnTo>
                    <a:pt x="0" y="299081"/>
                  </a:lnTo>
                  <a:cubicBezTo>
                    <a:pt x="0" y="335801"/>
                    <a:pt x="29755" y="365543"/>
                    <a:pt x="66462" y="365543"/>
                  </a:cubicBezTo>
                  <a:lnTo>
                    <a:pt x="531699" y="365543"/>
                  </a:lnTo>
                  <a:cubicBezTo>
                    <a:pt x="568419" y="365543"/>
                    <a:pt x="598161" y="335801"/>
                    <a:pt x="598161" y="299081"/>
                  </a:cubicBez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35" name="Serbest Form: Şekil 34">
              <a:extLst>
                <a:ext uri="{FF2B5EF4-FFF2-40B4-BE49-F238E27FC236}">
                  <a16:creationId xmlns:a16="http://schemas.microsoft.com/office/drawing/2014/main" id="{FEA500E1-0F47-7CF8-DB4D-5AABF278D280}"/>
                </a:ext>
              </a:extLst>
            </p:cNvPr>
            <p:cNvSpPr/>
            <p:nvPr/>
          </p:nvSpPr>
          <p:spPr>
            <a:xfrm>
              <a:off x="1959390" y="714133"/>
              <a:ext cx="99692" cy="99693"/>
            </a:xfrm>
            <a:custGeom>
              <a:avLst/>
              <a:gdLst>
                <a:gd name="connsiteX0" fmla="*/ 99696 w 99692"/>
                <a:gd name="connsiteY0" fmla="*/ 50107 h 99693"/>
                <a:gd name="connsiteX1" fmla="*/ 49584 w 99692"/>
                <a:gd name="connsiteY1" fmla="*/ 99687 h 99693"/>
                <a:gd name="connsiteX2" fmla="*/ 4 w 99692"/>
                <a:gd name="connsiteY2" fmla="*/ 49575 h 99693"/>
                <a:gd name="connsiteX3" fmla="*/ 50116 w 99692"/>
                <a:gd name="connsiteY3" fmla="*/ -5 h 99693"/>
                <a:gd name="connsiteX4" fmla="*/ 99696 w 99692"/>
                <a:gd name="connsiteY4" fmla="*/ 49575 h 99693"/>
                <a:gd name="connsiteX5" fmla="*/ 49849 w 99692"/>
                <a:gd name="connsiteY5" fmla="*/ 50107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7"/>
                  </a:moveTo>
                  <a:cubicBezTo>
                    <a:pt x="99549" y="77636"/>
                    <a:pt x="77113" y="99834"/>
                    <a:pt x="49584" y="99687"/>
                  </a:cubicBezTo>
                  <a:cubicBezTo>
                    <a:pt x="22055" y="99540"/>
                    <a:pt x="-143" y="77104"/>
                    <a:pt x="4" y="49575"/>
                  </a:cubicBezTo>
                  <a:cubicBezTo>
                    <a:pt x="151" y="22046"/>
                    <a:pt x="22586" y="-152"/>
                    <a:pt x="50116" y="-5"/>
                  </a:cubicBezTo>
                  <a:cubicBezTo>
                    <a:pt x="77437" y="140"/>
                    <a:pt x="99550" y="22253"/>
                    <a:pt x="99696" y="49575"/>
                  </a:cubicBezTo>
                  <a:lnTo>
                    <a:pt x="49849" y="50107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36" name="Serbest Form: Şekil 35">
              <a:extLst>
                <a:ext uri="{FF2B5EF4-FFF2-40B4-BE49-F238E27FC236}">
                  <a16:creationId xmlns:a16="http://schemas.microsoft.com/office/drawing/2014/main" id="{E512BDDE-CF3F-F172-83AA-D0A878E4332F}"/>
                </a:ext>
              </a:extLst>
            </p:cNvPr>
            <p:cNvSpPr/>
            <p:nvPr/>
          </p:nvSpPr>
          <p:spPr>
            <a:xfrm>
              <a:off x="1494153" y="348857"/>
              <a:ext cx="598161" cy="498467"/>
            </a:xfrm>
            <a:custGeom>
              <a:avLst/>
              <a:gdLst>
                <a:gd name="connsiteX0" fmla="*/ 0 w 598161"/>
                <a:gd name="connsiteY0" fmla="*/ -1028 h 498467"/>
                <a:gd name="connsiteX1" fmla="*/ 0 w 598161"/>
                <a:gd name="connsiteY1" fmla="*/ 98665 h 498467"/>
                <a:gd name="connsiteX2" fmla="*/ 0 w 598161"/>
                <a:gd name="connsiteY2" fmla="*/ 231590 h 498467"/>
                <a:gd name="connsiteX3" fmla="*/ 0 w 598161"/>
                <a:gd name="connsiteY3" fmla="*/ 430977 h 498467"/>
                <a:gd name="connsiteX4" fmla="*/ 66462 w 598161"/>
                <a:gd name="connsiteY4" fmla="*/ 497439 h 498467"/>
                <a:gd name="connsiteX5" fmla="*/ 531699 w 598161"/>
                <a:gd name="connsiteY5" fmla="*/ 497439 h 498467"/>
                <a:gd name="connsiteX6" fmla="*/ 598161 w 598161"/>
                <a:gd name="connsiteY6" fmla="*/ 430977 h 498467"/>
                <a:gd name="connsiteX7" fmla="*/ 598161 w 598161"/>
                <a:gd name="connsiteY7" fmla="*/ 231590 h 498467"/>
                <a:gd name="connsiteX8" fmla="*/ 598161 w 598161"/>
                <a:gd name="connsiteY8" fmla="*/ 98665 h 498467"/>
                <a:gd name="connsiteX9" fmla="*/ 598161 w 598161"/>
                <a:gd name="connsiteY9" fmla="*/ -1028 h 498467"/>
                <a:gd name="connsiteX10" fmla="*/ 0 w 598161"/>
                <a:gd name="connsiteY10" fmla="*/ -1028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-1028"/>
                  </a:moveTo>
                  <a:lnTo>
                    <a:pt x="0" y="98665"/>
                  </a:lnTo>
                  <a:lnTo>
                    <a:pt x="0" y="231590"/>
                  </a:lnTo>
                  <a:lnTo>
                    <a:pt x="0" y="430977"/>
                  </a:lnTo>
                  <a:cubicBezTo>
                    <a:pt x="0" y="467530"/>
                    <a:pt x="29755" y="497439"/>
                    <a:pt x="66462" y="497439"/>
                  </a:cubicBezTo>
                  <a:lnTo>
                    <a:pt x="531699" y="497439"/>
                  </a:lnTo>
                  <a:cubicBezTo>
                    <a:pt x="568419" y="497439"/>
                    <a:pt x="598161" y="467530"/>
                    <a:pt x="598161" y="430977"/>
                  </a:cubicBezTo>
                  <a:lnTo>
                    <a:pt x="598161" y="231590"/>
                  </a:ln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37" name="Serbest Form: Şekil 36">
              <a:extLst>
                <a:ext uri="{FF2B5EF4-FFF2-40B4-BE49-F238E27FC236}">
                  <a16:creationId xmlns:a16="http://schemas.microsoft.com/office/drawing/2014/main" id="{F0D28E00-E671-01F0-2AAC-0938004FB946}"/>
                </a:ext>
              </a:extLst>
            </p:cNvPr>
            <p:cNvSpPr/>
            <p:nvPr/>
          </p:nvSpPr>
          <p:spPr>
            <a:xfrm>
              <a:off x="1494153" y="348857"/>
              <a:ext cx="598161" cy="465236"/>
            </a:xfrm>
            <a:custGeom>
              <a:avLst/>
              <a:gdLst>
                <a:gd name="connsiteX0" fmla="*/ 0 w 598161"/>
                <a:gd name="connsiteY0" fmla="*/ -1028 h 465236"/>
                <a:gd name="connsiteX1" fmla="*/ 0 w 598161"/>
                <a:gd name="connsiteY1" fmla="*/ 65434 h 465236"/>
                <a:gd name="connsiteX2" fmla="*/ 0 w 598161"/>
                <a:gd name="connsiteY2" fmla="*/ 198359 h 465236"/>
                <a:gd name="connsiteX3" fmla="*/ 0 w 598161"/>
                <a:gd name="connsiteY3" fmla="*/ 397746 h 465236"/>
                <a:gd name="connsiteX4" fmla="*/ 66462 w 598161"/>
                <a:gd name="connsiteY4" fmla="*/ 464208 h 465236"/>
                <a:gd name="connsiteX5" fmla="*/ 531699 w 598161"/>
                <a:gd name="connsiteY5" fmla="*/ 464208 h 465236"/>
                <a:gd name="connsiteX6" fmla="*/ 598161 w 598161"/>
                <a:gd name="connsiteY6" fmla="*/ 397746 h 465236"/>
                <a:gd name="connsiteX7" fmla="*/ 598161 w 598161"/>
                <a:gd name="connsiteY7" fmla="*/ 198359 h 465236"/>
                <a:gd name="connsiteX8" fmla="*/ 598161 w 598161"/>
                <a:gd name="connsiteY8" fmla="*/ 65434 h 465236"/>
                <a:gd name="connsiteX9" fmla="*/ 598161 w 598161"/>
                <a:gd name="connsiteY9" fmla="*/ -1028 h 465236"/>
                <a:gd name="connsiteX10" fmla="*/ 0 w 598161"/>
                <a:gd name="connsiteY10" fmla="*/ -1028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-1028"/>
                  </a:moveTo>
                  <a:lnTo>
                    <a:pt x="0" y="65434"/>
                  </a:lnTo>
                  <a:lnTo>
                    <a:pt x="0" y="198359"/>
                  </a:lnTo>
                  <a:lnTo>
                    <a:pt x="0" y="397746"/>
                  </a:lnTo>
                  <a:cubicBezTo>
                    <a:pt x="0" y="434299"/>
                    <a:pt x="29755" y="464208"/>
                    <a:pt x="66462" y="464208"/>
                  </a:cubicBezTo>
                  <a:lnTo>
                    <a:pt x="531699" y="464208"/>
                  </a:lnTo>
                  <a:cubicBezTo>
                    <a:pt x="568419" y="464208"/>
                    <a:pt x="598161" y="434299"/>
                    <a:pt x="598161" y="397746"/>
                  </a:cubicBezTo>
                  <a:lnTo>
                    <a:pt x="598161" y="198359"/>
                  </a:lnTo>
                  <a:lnTo>
                    <a:pt x="598161" y="65434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38" name="Serbest Form: Şekil 37">
              <a:extLst>
                <a:ext uri="{FF2B5EF4-FFF2-40B4-BE49-F238E27FC236}">
                  <a16:creationId xmlns:a16="http://schemas.microsoft.com/office/drawing/2014/main" id="{9C57CF0A-64BA-41D2-2F41-94A8F747A75E}"/>
                </a:ext>
              </a:extLst>
            </p:cNvPr>
            <p:cNvSpPr/>
            <p:nvPr/>
          </p:nvSpPr>
          <p:spPr>
            <a:xfrm>
              <a:off x="1494153" y="348857"/>
              <a:ext cx="598161" cy="365542"/>
            </a:xfrm>
            <a:custGeom>
              <a:avLst/>
              <a:gdLst>
                <a:gd name="connsiteX0" fmla="*/ 0 w 598161"/>
                <a:gd name="connsiteY0" fmla="*/ -1028 h 365542"/>
                <a:gd name="connsiteX1" fmla="*/ 0 w 598161"/>
                <a:gd name="connsiteY1" fmla="*/ 98665 h 365542"/>
                <a:gd name="connsiteX2" fmla="*/ 0 w 598161"/>
                <a:gd name="connsiteY2" fmla="*/ 298052 h 365542"/>
                <a:gd name="connsiteX3" fmla="*/ 66462 w 598161"/>
                <a:gd name="connsiteY3" fmla="*/ 364514 h 365542"/>
                <a:gd name="connsiteX4" fmla="*/ 531699 w 598161"/>
                <a:gd name="connsiteY4" fmla="*/ 364514 h 365542"/>
                <a:gd name="connsiteX5" fmla="*/ 598161 w 598161"/>
                <a:gd name="connsiteY5" fmla="*/ 298052 h 365542"/>
                <a:gd name="connsiteX6" fmla="*/ 598161 w 598161"/>
                <a:gd name="connsiteY6" fmla="*/ 98665 h 365542"/>
                <a:gd name="connsiteX7" fmla="*/ 598161 w 598161"/>
                <a:gd name="connsiteY7" fmla="*/ -1028 h 365542"/>
                <a:gd name="connsiteX8" fmla="*/ 0 w 598161"/>
                <a:gd name="connsiteY8" fmla="*/ -1028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-1028"/>
                  </a:moveTo>
                  <a:lnTo>
                    <a:pt x="0" y="98665"/>
                  </a:lnTo>
                  <a:lnTo>
                    <a:pt x="0" y="298052"/>
                  </a:lnTo>
                  <a:cubicBezTo>
                    <a:pt x="0" y="334606"/>
                    <a:pt x="29755" y="364514"/>
                    <a:pt x="66462" y="364514"/>
                  </a:cubicBezTo>
                  <a:lnTo>
                    <a:pt x="531699" y="364514"/>
                  </a:lnTo>
                  <a:cubicBezTo>
                    <a:pt x="568419" y="364514"/>
                    <a:pt x="598161" y="334606"/>
                    <a:pt x="598161" y="298052"/>
                  </a:cubicBez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39" name="Serbest Form: Şekil 38">
              <a:extLst>
                <a:ext uri="{FF2B5EF4-FFF2-40B4-BE49-F238E27FC236}">
                  <a16:creationId xmlns:a16="http://schemas.microsoft.com/office/drawing/2014/main" id="{BC1CF0B4-D36A-A1B0-1429-0B4E5176A6B1}"/>
                </a:ext>
              </a:extLst>
            </p:cNvPr>
            <p:cNvSpPr/>
            <p:nvPr/>
          </p:nvSpPr>
          <p:spPr>
            <a:xfrm>
              <a:off x="1959390" y="547977"/>
              <a:ext cx="99692" cy="99693"/>
            </a:xfrm>
            <a:custGeom>
              <a:avLst/>
              <a:gdLst>
                <a:gd name="connsiteX0" fmla="*/ 99696 w 99692"/>
                <a:gd name="connsiteY0" fmla="*/ 50102 h 99693"/>
                <a:gd name="connsiteX1" fmla="*/ 49584 w 99692"/>
                <a:gd name="connsiteY1" fmla="*/ 99682 h 99693"/>
                <a:gd name="connsiteX2" fmla="*/ 4 w 99692"/>
                <a:gd name="connsiteY2" fmla="*/ 49570 h 99693"/>
                <a:gd name="connsiteX3" fmla="*/ 50116 w 99692"/>
                <a:gd name="connsiteY3" fmla="*/ -10 h 99693"/>
                <a:gd name="connsiteX4" fmla="*/ 99696 w 99692"/>
                <a:gd name="connsiteY4" fmla="*/ 49570 h 99693"/>
                <a:gd name="connsiteX5" fmla="*/ 49849 w 99692"/>
                <a:gd name="connsiteY5" fmla="*/ 5010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2"/>
                  </a:moveTo>
                  <a:cubicBezTo>
                    <a:pt x="99549" y="77631"/>
                    <a:pt x="77113" y="99829"/>
                    <a:pt x="49584" y="99682"/>
                  </a:cubicBezTo>
                  <a:cubicBezTo>
                    <a:pt x="22055" y="99535"/>
                    <a:pt x="-143" y="77099"/>
                    <a:pt x="4" y="49570"/>
                  </a:cubicBezTo>
                  <a:cubicBezTo>
                    <a:pt x="151" y="22041"/>
                    <a:pt x="22586" y="-157"/>
                    <a:pt x="50116" y="-10"/>
                  </a:cubicBezTo>
                  <a:cubicBezTo>
                    <a:pt x="77437" y="135"/>
                    <a:pt x="99550" y="22248"/>
                    <a:pt x="99696" y="49570"/>
                  </a:cubicBezTo>
                  <a:lnTo>
                    <a:pt x="49849" y="5010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40" name="Serbest Form: Şekil 39">
              <a:extLst>
                <a:ext uri="{FF2B5EF4-FFF2-40B4-BE49-F238E27FC236}">
                  <a16:creationId xmlns:a16="http://schemas.microsoft.com/office/drawing/2014/main" id="{61793469-1660-F4C8-6647-514C9B6F1B13}"/>
                </a:ext>
              </a:extLst>
            </p:cNvPr>
            <p:cNvSpPr/>
            <p:nvPr/>
          </p:nvSpPr>
          <p:spPr>
            <a:xfrm>
              <a:off x="1494153" y="382087"/>
              <a:ext cx="598161" cy="299080"/>
            </a:xfrm>
            <a:custGeom>
              <a:avLst/>
              <a:gdLst>
                <a:gd name="connsiteX0" fmla="*/ 0 w 598161"/>
                <a:gd name="connsiteY0" fmla="*/ 0 h 299080"/>
                <a:gd name="connsiteX1" fmla="*/ 0 w 598161"/>
                <a:gd name="connsiteY1" fmla="*/ 33231 h 299080"/>
                <a:gd name="connsiteX2" fmla="*/ 0 w 598161"/>
                <a:gd name="connsiteY2" fmla="*/ 232618 h 299080"/>
                <a:gd name="connsiteX3" fmla="*/ 66462 w 598161"/>
                <a:gd name="connsiteY3" fmla="*/ 299081 h 299080"/>
                <a:gd name="connsiteX4" fmla="*/ 531699 w 598161"/>
                <a:gd name="connsiteY4" fmla="*/ 299081 h 299080"/>
                <a:gd name="connsiteX5" fmla="*/ 598161 w 598161"/>
                <a:gd name="connsiteY5" fmla="*/ 232618 h 299080"/>
                <a:gd name="connsiteX6" fmla="*/ 598161 w 598161"/>
                <a:gd name="connsiteY6" fmla="*/ 33231 h 299080"/>
                <a:gd name="connsiteX7" fmla="*/ 598161 w 598161"/>
                <a:gd name="connsiteY7" fmla="*/ 0 h 299080"/>
                <a:gd name="connsiteX8" fmla="*/ 0 w 598161"/>
                <a:gd name="connsiteY8" fmla="*/ 0 h 29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299080">
                  <a:moveTo>
                    <a:pt x="0" y="0"/>
                  </a:moveTo>
                  <a:lnTo>
                    <a:pt x="0" y="33231"/>
                  </a:lnTo>
                  <a:lnTo>
                    <a:pt x="0" y="232618"/>
                  </a:lnTo>
                  <a:cubicBezTo>
                    <a:pt x="0" y="269339"/>
                    <a:pt x="29755" y="299081"/>
                    <a:pt x="66462" y="299081"/>
                  </a:cubicBezTo>
                  <a:lnTo>
                    <a:pt x="531699" y="299081"/>
                  </a:lnTo>
                  <a:cubicBezTo>
                    <a:pt x="568419" y="299081"/>
                    <a:pt x="598161" y="269339"/>
                    <a:pt x="598161" y="232618"/>
                  </a:cubicBezTo>
                  <a:lnTo>
                    <a:pt x="598161" y="33231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41" name="Serbest Form: Şekil 40">
              <a:extLst>
                <a:ext uri="{FF2B5EF4-FFF2-40B4-BE49-F238E27FC236}">
                  <a16:creationId xmlns:a16="http://schemas.microsoft.com/office/drawing/2014/main" id="{929DB0A3-68B0-A78C-A0EA-DDACFF590E37}"/>
                </a:ext>
              </a:extLst>
            </p:cNvPr>
            <p:cNvSpPr/>
            <p:nvPr/>
          </p:nvSpPr>
          <p:spPr>
            <a:xfrm>
              <a:off x="1494153" y="382087"/>
              <a:ext cx="598161" cy="265849"/>
            </a:xfrm>
            <a:custGeom>
              <a:avLst/>
              <a:gdLst>
                <a:gd name="connsiteX0" fmla="*/ 0 w 598161"/>
                <a:gd name="connsiteY0" fmla="*/ 0 h 265849"/>
                <a:gd name="connsiteX1" fmla="*/ 0 w 598161"/>
                <a:gd name="connsiteY1" fmla="*/ 199387 h 265849"/>
                <a:gd name="connsiteX2" fmla="*/ 66462 w 598161"/>
                <a:gd name="connsiteY2" fmla="*/ 265849 h 265849"/>
                <a:gd name="connsiteX3" fmla="*/ 531699 w 598161"/>
                <a:gd name="connsiteY3" fmla="*/ 265849 h 265849"/>
                <a:gd name="connsiteX4" fmla="*/ 598161 w 598161"/>
                <a:gd name="connsiteY4" fmla="*/ 199387 h 265849"/>
                <a:gd name="connsiteX5" fmla="*/ 598161 w 598161"/>
                <a:gd name="connsiteY5" fmla="*/ 0 h 265849"/>
                <a:gd name="connsiteX6" fmla="*/ 0 w 598161"/>
                <a:gd name="connsiteY6" fmla="*/ 0 h 26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265849">
                  <a:moveTo>
                    <a:pt x="0" y="0"/>
                  </a:moveTo>
                  <a:lnTo>
                    <a:pt x="0" y="199387"/>
                  </a:lnTo>
                  <a:cubicBezTo>
                    <a:pt x="0" y="236107"/>
                    <a:pt x="29755" y="265849"/>
                    <a:pt x="66462" y="265849"/>
                  </a:cubicBezTo>
                  <a:lnTo>
                    <a:pt x="531699" y="265849"/>
                  </a:lnTo>
                  <a:cubicBezTo>
                    <a:pt x="568419" y="265849"/>
                    <a:pt x="598161" y="236107"/>
                    <a:pt x="598161" y="199387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42" name="Serbest Form: Şekil 41">
              <a:extLst>
                <a:ext uri="{FF2B5EF4-FFF2-40B4-BE49-F238E27FC236}">
                  <a16:creationId xmlns:a16="http://schemas.microsoft.com/office/drawing/2014/main" id="{8B6FC089-23C7-C10A-45A3-0E250E5EB086}"/>
                </a:ext>
              </a:extLst>
            </p:cNvPr>
            <p:cNvSpPr/>
            <p:nvPr/>
          </p:nvSpPr>
          <p:spPr>
            <a:xfrm>
              <a:off x="1494153" y="382087"/>
              <a:ext cx="598161" cy="166155"/>
            </a:xfrm>
            <a:custGeom>
              <a:avLst/>
              <a:gdLst>
                <a:gd name="connsiteX0" fmla="*/ 0 w 598161"/>
                <a:gd name="connsiteY0" fmla="*/ 0 h 166155"/>
                <a:gd name="connsiteX1" fmla="*/ 0 w 598161"/>
                <a:gd name="connsiteY1" fmla="*/ 99694 h 166155"/>
                <a:gd name="connsiteX2" fmla="*/ 66462 w 598161"/>
                <a:gd name="connsiteY2" fmla="*/ 166156 h 166155"/>
                <a:gd name="connsiteX3" fmla="*/ 531699 w 598161"/>
                <a:gd name="connsiteY3" fmla="*/ 166156 h 166155"/>
                <a:gd name="connsiteX4" fmla="*/ 598161 w 598161"/>
                <a:gd name="connsiteY4" fmla="*/ 99694 h 166155"/>
                <a:gd name="connsiteX5" fmla="*/ 598161 w 598161"/>
                <a:gd name="connsiteY5" fmla="*/ 0 h 166155"/>
                <a:gd name="connsiteX6" fmla="*/ 0 w 598161"/>
                <a:gd name="connsiteY6" fmla="*/ 0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0" y="0"/>
                  </a:moveTo>
                  <a:lnTo>
                    <a:pt x="0" y="99694"/>
                  </a:lnTo>
                  <a:cubicBezTo>
                    <a:pt x="0" y="136401"/>
                    <a:pt x="29755" y="166156"/>
                    <a:pt x="66462" y="166156"/>
                  </a:cubicBezTo>
                  <a:lnTo>
                    <a:pt x="531699" y="166156"/>
                  </a:lnTo>
                  <a:cubicBezTo>
                    <a:pt x="568419" y="166156"/>
                    <a:pt x="598161" y="136401"/>
                    <a:pt x="598161" y="99694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43" name="Serbest Form: Şekil 42">
              <a:extLst>
                <a:ext uri="{FF2B5EF4-FFF2-40B4-BE49-F238E27FC236}">
                  <a16:creationId xmlns:a16="http://schemas.microsoft.com/office/drawing/2014/main" id="{35B4323F-FD01-E6BB-24C2-B0BCD666A733}"/>
                </a:ext>
              </a:extLst>
            </p:cNvPr>
            <p:cNvSpPr/>
            <p:nvPr/>
          </p:nvSpPr>
          <p:spPr>
            <a:xfrm>
              <a:off x="1494153" y="282394"/>
              <a:ext cx="598161" cy="166155"/>
            </a:xfrm>
            <a:custGeom>
              <a:avLst/>
              <a:gdLst>
                <a:gd name="connsiteX0" fmla="*/ 598161 w 598161"/>
                <a:gd name="connsiteY0" fmla="*/ 165127 h 166155"/>
                <a:gd name="connsiteX1" fmla="*/ 598161 w 598161"/>
                <a:gd name="connsiteY1" fmla="*/ 65434 h 166155"/>
                <a:gd name="connsiteX2" fmla="*/ 531699 w 598161"/>
                <a:gd name="connsiteY2" fmla="*/ -1028 h 166155"/>
                <a:gd name="connsiteX3" fmla="*/ 66462 w 598161"/>
                <a:gd name="connsiteY3" fmla="*/ -1028 h 166155"/>
                <a:gd name="connsiteX4" fmla="*/ 0 w 598161"/>
                <a:gd name="connsiteY4" fmla="*/ 65434 h 166155"/>
                <a:gd name="connsiteX5" fmla="*/ 0 w 598161"/>
                <a:gd name="connsiteY5" fmla="*/ 165127 h 166155"/>
                <a:gd name="connsiteX6" fmla="*/ 598161 w 598161"/>
                <a:gd name="connsiteY6" fmla="*/ 165127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598161" y="165127"/>
                  </a:moveTo>
                  <a:lnTo>
                    <a:pt x="598161" y="65434"/>
                  </a:lnTo>
                  <a:cubicBezTo>
                    <a:pt x="598161" y="28880"/>
                    <a:pt x="568419" y="-1028"/>
                    <a:pt x="531699" y="-1028"/>
                  </a:cubicBezTo>
                  <a:lnTo>
                    <a:pt x="66462" y="-1028"/>
                  </a:lnTo>
                  <a:cubicBezTo>
                    <a:pt x="29755" y="-1028"/>
                    <a:pt x="0" y="28880"/>
                    <a:pt x="0" y="65434"/>
                  </a:cubicBezTo>
                  <a:lnTo>
                    <a:pt x="0" y="165127"/>
                  </a:lnTo>
                  <a:lnTo>
                    <a:pt x="598161" y="165127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</p:grpSp>
      <p:grpSp>
        <p:nvGrpSpPr>
          <p:cNvPr id="44" name="Grafik 27">
            <a:extLst>
              <a:ext uri="{FF2B5EF4-FFF2-40B4-BE49-F238E27FC236}">
                <a16:creationId xmlns:a16="http://schemas.microsoft.com/office/drawing/2014/main" id="{FCD66193-C18C-F202-1251-E8F2F406741F}"/>
              </a:ext>
            </a:extLst>
          </p:cNvPr>
          <p:cNvGrpSpPr/>
          <p:nvPr/>
        </p:nvGrpSpPr>
        <p:grpSpPr>
          <a:xfrm>
            <a:off x="10075913" y="3338209"/>
            <a:ext cx="950265" cy="1076881"/>
            <a:chOff x="1494153" y="282394"/>
            <a:chExt cx="598161" cy="731085"/>
          </a:xfrm>
          <a:effectLst>
            <a:outerShdw blurRad="76200" dist="38100" dir="2700000" algn="tl" rotWithShape="0">
              <a:prstClr val="black">
                <a:alpha val="63000"/>
              </a:prstClr>
            </a:outerShdw>
          </a:effectLst>
        </p:grpSpPr>
        <p:sp>
          <p:nvSpPr>
            <p:cNvPr id="45" name="Serbest Form: Şekil 44">
              <a:extLst>
                <a:ext uri="{FF2B5EF4-FFF2-40B4-BE49-F238E27FC236}">
                  <a16:creationId xmlns:a16="http://schemas.microsoft.com/office/drawing/2014/main" id="{11FC2765-7516-3406-DD5D-B01253B8BCCC}"/>
                </a:ext>
              </a:extLst>
            </p:cNvPr>
            <p:cNvSpPr/>
            <p:nvPr/>
          </p:nvSpPr>
          <p:spPr>
            <a:xfrm>
              <a:off x="1959390" y="880289"/>
              <a:ext cx="99692" cy="99693"/>
            </a:xfrm>
            <a:custGeom>
              <a:avLst/>
              <a:gdLst>
                <a:gd name="connsiteX0" fmla="*/ 99696 w 99692"/>
                <a:gd name="connsiteY0" fmla="*/ 50112 h 99693"/>
                <a:gd name="connsiteX1" fmla="*/ 49584 w 99692"/>
                <a:gd name="connsiteY1" fmla="*/ 99692 h 99693"/>
                <a:gd name="connsiteX2" fmla="*/ 4 w 99692"/>
                <a:gd name="connsiteY2" fmla="*/ 49580 h 99693"/>
                <a:gd name="connsiteX3" fmla="*/ 50116 w 99692"/>
                <a:gd name="connsiteY3" fmla="*/ 0 h 99693"/>
                <a:gd name="connsiteX4" fmla="*/ 99696 w 99692"/>
                <a:gd name="connsiteY4" fmla="*/ 49580 h 99693"/>
                <a:gd name="connsiteX5" fmla="*/ 49849 w 99692"/>
                <a:gd name="connsiteY5" fmla="*/ 5011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12"/>
                  </a:moveTo>
                  <a:cubicBezTo>
                    <a:pt x="99549" y="77641"/>
                    <a:pt x="77113" y="99839"/>
                    <a:pt x="49584" y="99692"/>
                  </a:cubicBezTo>
                  <a:cubicBezTo>
                    <a:pt x="22055" y="99545"/>
                    <a:pt x="-143" y="77109"/>
                    <a:pt x="4" y="49580"/>
                  </a:cubicBezTo>
                  <a:cubicBezTo>
                    <a:pt x="151" y="22051"/>
                    <a:pt x="22586" y="-147"/>
                    <a:pt x="50116" y="0"/>
                  </a:cubicBezTo>
                  <a:cubicBezTo>
                    <a:pt x="77437" y="145"/>
                    <a:pt x="99550" y="22258"/>
                    <a:pt x="99696" y="49580"/>
                  </a:cubicBezTo>
                  <a:lnTo>
                    <a:pt x="49849" y="5011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46" name="Serbest Form: Şekil 45">
              <a:extLst>
                <a:ext uri="{FF2B5EF4-FFF2-40B4-BE49-F238E27FC236}">
                  <a16:creationId xmlns:a16="http://schemas.microsoft.com/office/drawing/2014/main" id="{D9B1365D-6ECD-9C50-F24E-7CF32D3AACD0}"/>
                </a:ext>
              </a:extLst>
            </p:cNvPr>
            <p:cNvSpPr/>
            <p:nvPr/>
          </p:nvSpPr>
          <p:spPr>
            <a:xfrm>
              <a:off x="1494153" y="515012"/>
              <a:ext cx="598161" cy="498467"/>
            </a:xfrm>
            <a:custGeom>
              <a:avLst/>
              <a:gdLst>
                <a:gd name="connsiteX0" fmla="*/ 0 w 598161"/>
                <a:gd name="connsiteY0" fmla="*/ 0 h 498467"/>
                <a:gd name="connsiteX1" fmla="*/ 0 w 598161"/>
                <a:gd name="connsiteY1" fmla="*/ 99694 h 498467"/>
                <a:gd name="connsiteX2" fmla="*/ 0 w 598161"/>
                <a:gd name="connsiteY2" fmla="*/ 232618 h 498467"/>
                <a:gd name="connsiteX3" fmla="*/ 0 w 598161"/>
                <a:gd name="connsiteY3" fmla="*/ 432005 h 498467"/>
                <a:gd name="connsiteX4" fmla="*/ 66462 w 598161"/>
                <a:gd name="connsiteY4" fmla="*/ 498468 h 498467"/>
                <a:gd name="connsiteX5" fmla="*/ 531699 w 598161"/>
                <a:gd name="connsiteY5" fmla="*/ 498468 h 498467"/>
                <a:gd name="connsiteX6" fmla="*/ 598161 w 598161"/>
                <a:gd name="connsiteY6" fmla="*/ 432005 h 498467"/>
                <a:gd name="connsiteX7" fmla="*/ 598161 w 598161"/>
                <a:gd name="connsiteY7" fmla="*/ 232618 h 498467"/>
                <a:gd name="connsiteX8" fmla="*/ 598161 w 598161"/>
                <a:gd name="connsiteY8" fmla="*/ 99694 h 498467"/>
                <a:gd name="connsiteX9" fmla="*/ 598161 w 598161"/>
                <a:gd name="connsiteY9" fmla="*/ 0 h 498467"/>
                <a:gd name="connsiteX10" fmla="*/ 0 w 598161"/>
                <a:gd name="connsiteY10" fmla="*/ 0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0"/>
                  </a:moveTo>
                  <a:lnTo>
                    <a:pt x="0" y="99694"/>
                  </a:lnTo>
                  <a:lnTo>
                    <a:pt x="0" y="232618"/>
                  </a:lnTo>
                  <a:lnTo>
                    <a:pt x="0" y="432005"/>
                  </a:lnTo>
                  <a:cubicBezTo>
                    <a:pt x="0" y="468726"/>
                    <a:pt x="29755" y="498468"/>
                    <a:pt x="66462" y="498468"/>
                  </a:cubicBezTo>
                  <a:lnTo>
                    <a:pt x="531699" y="498468"/>
                  </a:lnTo>
                  <a:cubicBezTo>
                    <a:pt x="568419" y="498468"/>
                    <a:pt x="598161" y="468726"/>
                    <a:pt x="598161" y="432005"/>
                  </a:cubicBezTo>
                  <a:lnTo>
                    <a:pt x="598161" y="232618"/>
                  </a:ln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47" name="Serbest Form: Şekil 46">
              <a:extLst>
                <a:ext uri="{FF2B5EF4-FFF2-40B4-BE49-F238E27FC236}">
                  <a16:creationId xmlns:a16="http://schemas.microsoft.com/office/drawing/2014/main" id="{C6B1D722-5ACB-7210-42A5-4E8FC4A9AE54}"/>
                </a:ext>
              </a:extLst>
            </p:cNvPr>
            <p:cNvSpPr/>
            <p:nvPr/>
          </p:nvSpPr>
          <p:spPr>
            <a:xfrm>
              <a:off x="1494153" y="515012"/>
              <a:ext cx="598161" cy="465236"/>
            </a:xfrm>
            <a:custGeom>
              <a:avLst/>
              <a:gdLst>
                <a:gd name="connsiteX0" fmla="*/ 0 w 598161"/>
                <a:gd name="connsiteY0" fmla="*/ 0 h 465236"/>
                <a:gd name="connsiteX1" fmla="*/ 0 w 598161"/>
                <a:gd name="connsiteY1" fmla="*/ 66462 h 465236"/>
                <a:gd name="connsiteX2" fmla="*/ 0 w 598161"/>
                <a:gd name="connsiteY2" fmla="*/ 199387 h 465236"/>
                <a:gd name="connsiteX3" fmla="*/ 0 w 598161"/>
                <a:gd name="connsiteY3" fmla="*/ 398774 h 465236"/>
                <a:gd name="connsiteX4" fmla="*/ 66462 w 598161"/>
                <a:gd name="connsiteY4" fmla="*/ 465236 h 465236"/>
                <a:gd name="connsiteX5" fmla="*/ 531699 w 598161"/>
                <a:gd name="connsiteY5" fmla="*/ 465236 h 465236"/>
                <a:gd name="connsiteX6" fmla="*/ 598161 w 598161"/>
                <a:gd name="connsiteY6" fmla="*/ 398774 h 465236"/>
                <a:gd name="connsiteX7" fmla="*/ 598161 w 598161"/>
                <a:gd name="connsiteY7" fmla="*/ 199387 h 465236"/>
                <a:gd name="connsiteX8" fmla="*/ 598161 w 598161"/>
                <a:gd name="connsiteY8" fmla="*/ 66462 h 465236"/>
                <a:gd name="connsiteX9" fmla="*/ 598161 w 598161"/>
                <a:gd name="connsiteY9" fmla="*/ 0 h 465236"/>
                <a:gd name="connsiteX10" fmla="*/ 0 w 598161"/>
                <a:gd name="connsiteY10" fmla="*/ 0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0"/>
                  </a:moveTo>
                  <a:lnTo>
                    <a:pt x="0" y="66462"/>
                  </a:lnTo>
                  <a:lnTo>
                    <a:pt x="0" y="199387"/>
                  </a:lnTo>
                  <a:lnTo>
                    <a:pt x="0" y="398774"/>
                  </a:lnTo>
                  <a:cubicBezTo>
                    <a:pt x="0" y="435494"/>
                    <a:pt x="29755" y="465236"/>
                    <a:pt x="66462" y="465236"/>
                  </a:cubicBezTo>
                  <a:lnTo>
                    <a:pt x="531699" y="465236"/>
                  </a:lnTo>
                  <a:cubicBezTo>
                    <a:pt x="568419" y="465236"/>
                    <a:pt x="598161" y="435494"/>
                    <a:pt x="598161" y="398774"/>
                  </a:cubicBezTo>
                  <a:lnTo>
                    <a:pt x="598161" y="199387"/>
                  </a:lnTo>
                  <a:lnTo>
                    <a:pt x="598161" y="66462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48" name="Serbest Form: Şekil 47">
              <a:extLst>
                <a:ext uri="{FF2B5EF4-FFF2-40B4-BE49-F238E27FC236}">
                  <a16:creationId xmlns:a16="http://schemas.microsoft.com/office/drawing/2014/main" id="{4F5E454A-3347-B753-4822-8B1E2F1616C4}"/>
                </a:ext>
              </a:extLst>
            </p:cNvPr>
            <p:cNvSpPr/>
            <p:nvPr/>
          </p:nvSpPr>
          <p:spPr>
            <a:xfrm>
              <a:off x="1494153" y="515012"/>
              <a:ext cx="598161" cy="365542"/>
            </a:xfrm>
            <a:custGeom>
              <a:avLst/>
              <a:gdLst>
                <a:gd name="connsiteX0" fmla="*/ 0 w 598161"/>
                <a:gd name="connsiteY0" fmla="*/ 0 h 365542"/>
                <a:gd name="connsiteX1" fmla="*/ 0 w 598161"/>
                <a:gd name="connsiteY1" fmla="*/ 99694 h 365542"/>
                <a:gd name="connsiteX2" fmla="*/ 0 w 598161"/>
                <a:gd name="connsiteY2" fmla="*/ 299081 h 365542"/>
                <a:gd name="connsiteX3" fmla="*/ 66462 w 598161"/>
                <a:gd name="connsiteY3" fmla="*/ 365543 h 365542"/>
                <a:gd name="connsiteX4" fmla="*/ 531699 w 598161"/>
                <a:gd name="connsiteY4" fmla="*/ 365543 h 365542"/>
                <a:gd name="connsiteX5" fmla="*/ 598161 w 598161"/>
                <a:gd name="connsiteY5" fmla="*/ 299081 h 365542"/>
                <a:gd name="connsiteX6" fmla="*/ 598161 w 598161"/>
                <a:gd name="connsiteY6" fmla="*/ 99694 h 365542"/>
                <a:gd name="connsiteX7" fmla="*/ 598161 w 598161"/>
                <a:gd name="connsiteY7" fmla="*/ 0 h 365542"/>
                <a:gd name="connsiteX8" fmla="*/ 0 w 598161"/>
                <a:gd name="connsiteY8" fmla="*/ 0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0"/>
                  </a:moveTo>
                  <a:lnTo>
                    <a:pt x="0" y="99694"/>
                  </a:lnTo>
                  <a:lnTo>
                    <a:pt x="0" y="299081"/>
                  </a:lnTo>
                  <a:cubicBezTo>
                    <a:pt x="0" y="335801"/>
                    <a:pt x="29755" y="365543"/>
                    <a:pt x="66462" y="365543"/>
                  </a:cubicBezTo>
                  <a:lnTo>
                    <a:pt x="531699" y="365543"/>
                  </a:lnTo>
                  <a:cubicBezTo>
                    <a:pt x="568419" y="365543"/>
                    <a:pt x="598161" y="335801"/>
                    <a:pt x="598161" y="299081"/>
                  </a:cubicBez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49" name="Serbest Form: Şekil 48">
              <a:extLst>
                <a:ext uri="{FF2B5EF4-FFF2-40B4-BE49-F238E27FC236}">
                  <a16:creationId xmlns:a16="http://schemas.microsoft.com/office/drawing/2014/main" id="{59FBB27B-EDEB-AC11-2543-4809C335A6D5}"/>
                </a:ext>
              </a:extLst>
            </p:cNvPr>
            <p:cNvSpPr/>
            <p:nvPr/>
          </p:nvSpPr>
          <p:spPr>
            <a:xfrm>
              <a:off x="1959390" y="714133"/>
              <a:ext cx="99692" cy="99693"/>
            </a:xfrm>
            <a:custGeom>
              <a:avLst/>
              <a:gdLst>
                <a:gd name="connsiteX0" fmla="*/ 99696 w 99692"/>
                <a:gd name="connsiteY0" fmla="*/ 50107 h 99693"/>
                <a:gd name="connsiteX1" fmla="*/ 49584 w 99692"/>
                <a:gd name="connsiteY1" fmla="*/ 99687 h 99693"/>
                <a:gd name="connsiteX2" fmla="*/ 4 w 99692"/>
                <a:gd name="connsiteY2" fmla="*/ 49575 h 99693"/>
                <a:gd name="connsiteX3" fmla="*/ 50116 w 99692"/>
                <a:gd name="connsiteY3" fmla="*/ -5 h 99693"/>
                <a:gd name="connsiteX4" fmla="*/ 99696 w 99692"/>
                <a:gd name="connsiteY4" fmla="*/ 49575 h 99693"/>
                <a:gd name="connsiteX5" fmla="*/ 49849 w 99692"/>
                <a:gd name="connsiteY5" fmla="*/ 50107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7"/>
                  </a:moveTo>
                  <a:cubicBezTo>
                    <a:pt x="99549" y="77636"/>
                    <a:pt x="77113" y="99834"/>
                    <a:pt x="49584" y="99687"/>
                  </a:cubicBezTo>
                  <a:cubicBezTo>
                    <a:pt x="22055" y="99540"/>
                    <a:pt x="-143" y="77104"/>
                    <a:pt x="4" y="49575"/>
                  </a:cubicBezTo>
                  <a:cubicBezTo>
                    <a:pt x="151" y="22046"/>
                    <a:pt x="22586" y="-152"/>
                    <a:pt x="50116" y="-5"/>
                  </a:cubicBezTo>
                  <a:cubicBezTo>
                    <a:pt x="77437" y="140"/>
                    <a:pt x="99550" y="22253"/>
                    <a:pt x="99696" y="49575"/>
                  </a:cubicBezTo>
                  <a:lnTo>
                    <a:pt x="49849" y="50107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50" name="Serbest Form: Şekil 49">
              <a:extLst>
                <a:ext uri="{FF2B5EF4-FFF2-40B4-BE49-F238E27FC236}">
                  <a16:creationId xmlns:a16="http://schemas.microsoft.com/office/drawing/2014/main" id="{6FBD3E26-3757-EB55-5798-CFC868C8ACDE}"/>
                </a:ext>
              </a:extLst>
            </p:cNvPr>
            <p:cNvSpPr/>
            <p:nvPr/>
          </p:nvSpPr>
          <p:spPr>
            <a:xfrm>
              <a:off x="1494153" y="348857"/>
              <a:ext cx="598161" cy="498467"/>
            </a:xfrm>
            <a:custGeom>
              <a:avLst/>
              <a:gdLst>
                <a:gd name="connsiteX0" fmla="*/ 0 w 598161"/>
                <a:gd name="connsiteY0" fmla="*/ -1028 h 498467"/>
                <a:gd name="connsiteX1" fmla="*/ 0 w 598161"/>
                <a:gd name="connsiteY1" fmla="*/ 98665 h 498467"/>
                <a:gd name="connsiteX2" fmla="*/ 0 w 598161"/>
                <a:gd name="connsiteY2" fmla="*/ 231590 h 498467"/>
                <a:gd name="connsiteX3" fmla="*/ 0 w 598161"/>
                <a:gd name="connsiteY3" fmla="*/ 430977 h 498467"/>
                <a:gd name="connsiteX4" fmla="*/ 66462 w 598161"/>
                <a:gd name="connsiteY4" fmla="*/ 497439 h 498467"/>
                <a:gd name="connsiteX5" fmla="*/ 531699 w 598161"/>
                <a:gd name="connsiteY5" fmla="*/ 497439 h 498467"/>
                <a:gd name="connsiteX6" fmla="*/ 598161 w 598161"/>
                <a:gd name="connsiteY6" fmla="*/ 430977 h 498467"/>
                <a:gd name="connsiteX7" fmla="*/ 598161 w 598161"/>
                <a:gd name="connsiteY7" fmla="*/ 231590 h 498467"/>
                <a:gd name="connsiteX8" fmla="*/ 598161 w 598161"/>
                <a:gd name="connsiteY8" fmla="*/ 98665 h 498467"/>
                <a:gd name="connsiteX9" fmla="*/ 598161 w 598161"/>
                <a:gd name="connsiteY9" fmla="*/ -1028 h 498467"/>
                <a:gd name="connsiteX10" fmla="*/ 0 w 598161"/>
                <a:gd name="connsiteY10" fmla="*/ -1028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-1028"/>
                  </a:moveTo>
                  <a:lnTo>
                    <a:pt x="0" y="98665"/>
                  </a:lnTo>
                  <a:lnTo>
                    <a:pt x="0" y="231590"/>
                  </a:lnTo>
                  <a:lnTo>
                    <a:pt x="0" y="430977"/>
                  </a:lnTo>
                  <a:cubicBezTo>
                    <a:pt x="0" y="467530"/>
                    <a:pt x="29755" y="497439"/>
                    <a:pt x="66462" y="497439"/>
                  </a:cubicBezTo>
                  <a:lnTo>
                    <a:pt x="531699" y="497439"/>
                  </a:lnTo>
                  <a:cubicBezTo>
                    <a:pt x="568419" y="497439"/>
                    <a:pt x="598161" y="467530"/>
                    <a:pt x="598161" y="430977"/>
                  </a:cubicBezTo>
                  <a:lnTo>
                    <a:pt x="598161" y="231590"/>
                  </a:ln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51" name="Serbest Form: Şekil 50">
              <a:extLst>
                <a:ext uri="{FF2B5EF4-FFF2-40B4-BE49-F238E27FC236}">
                  <a16:creationId xmlns:a16="http://schemas.microsoft.com/office/drawing/2014/main" id="{52AB4900-02CF-2749-C917-BC003503BBE6}"/>
                </a:ext>
              </a:extLst>
            </p:cNvPr>
            <p:cNvSpPr/>
            <p:nvPr/>
          </p:nvSpPr>
          <p:spPr>
            <a:xfrm>
              <a:off x="1494153" y="348857"/>
              <a:ext cx="598161" cy="465236"/>
            </a:xfrm>
            <a:custGeom>
              <a:avLst/>
              <a:gdLst>
                <a:gd name="connsiteX0" fmla="*/ 0 w 598161"/>
                <a:gd name="connsiteY0" fmla="*/ -1028 h 465236"/>
                <a:gd name="connsiteX1" fmla="*/ 0 w 598161"/>
                <a:gd name="connsiteY1" fmla="*/ 65434 h 465236"/>
                <a:gd name="connsiteX2" fmla="*/ 0 w 598161"/>
                <a:gd name="connsiteY2" fmla="*/ 198359 h 465236"/>
                <a:gd name="connsiteX3" fmla="*/ 0 w 598161"/>
                <a:gd name="connsiteY3" fmla="*/ 397746 h 465236"/>
                <a:gd name="connsiteX4" fmla="*/ 66462 w 598161"/>
                <a:gd name="connsiteY4" fmla="*/ 464208 h 465236"/>
                <a:gd name="connsiteX5" fmla="*/ 531699 w 598161"/>
                <a:gd name="connsiteY5" fmla="*/ 464208 h 465236"/>
                <a:gd name="connsiteX6" fmla="*/ 598161 w 598161"/>
                <a:gd name="connsiteY6" fmla="*/ 397746 h 465236"/>
                <a:gd name="connsiteX7" fmla="*/ 598161 w 598161"/>
                <a:gd name="connsiteY7" fmla="*/ 198359 h 465236"/>
                <a:gd name="connsiteX8" fmla="*/ 598161 w 598161"/>
                <a:gd name="connsiteY8" fmla="*/ 65434 h 465236"/>
                <a:gd name="connsiteX9" fmla="*/ 598161 w 598161"/>
                <a:gd name="connsiteY9" fmla="*/ -1028 h 465236"/>
                <a:gd name="connsiteX10" fmla="*/ 0 w 598161"/>
                <a:gd name="connsiteY10" fmla="*/ -1028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-1028"/>
                  </a:moveTo>
                  <a:lnTo>
                    <a:pt x="0" y="65434"/>
                  </a:lnTo>
                  <a:lnTo>
                    <a:pt x="0" y="198359"/>
                  </a:lnTo>
                  <a:lnTo>
                    <a:pt x="0" y="397746"/>
                  </a:lnTo>
                  <a:cubicBezTo>
                    <a:pt x="0" y="434299"/>
                    <a:pt x="29755" y="464208"/>
                    <a:pt x="66462" y="464208"/>
                  </a:cubicBezTo>
                  <a:lnTo>
                    <a:pt x="531699" y="464208"/>
                  </a:lnTo>
                  <a:cubicBezTo>
                    <a:pt x="568419" y="464208"/>
                    <a:pt x="598161" y="434299"/>
                    <a:pt x="598161" y="397746"/>
                  </a:cubicBezTo>
                  <a:lnTo>
                    <a:pt x="598161" y="198359"/>
                  </a:lnTo>
                  <a:lnTo>
                    <a:pt x="598161" y="65434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52" name="Serbest Form: Şekil 51">
              <a:extLst>
                <a:ext uri="{FF2B5EF4-FFF2-40B4-BE49-F238E27FC236}">
                  <a16:creationId xmlns:a16="http://schemas.microsoft.com/office/drawing/2014/main" id="{9FCEC5B0-EC5A-8FF2-6505-87CAF0FDCC71}"/>
                </a:ext>
              </a:extLst>
            </p:cNvPr>
            <p:cNvSpPr/>
            <p:nvPr/>
          </p:nvSpPr>
          <p:spPr>
            <a:xfrm>
              <a:off x="1494153" y="348857"/>
              <a:ext cx="598161" cy="365542"/>
            </a:xfrm>
            <a:custGeom>
              <a:avLst/>
              <a:gdLst>
                <a:gd name="connsiteX0" fmla="*/ 0 w 598161"/>
                <a:gd name="connsiteY0" fmla="*/ -1028 h 365542"/>
                <a:gd name="connsiteX1" fmla="*/ 0 w 598161"/>
                <a:gd name="connsiteY1" fmla="*/ 98665 h 365542"/>
                <a:gd name="connsiteX2" fmla="*/ 0 w 598161"/>
                <a:gd name="connsiteY2" fmla="*/ 298052 h 365542"/>
                <a:gd name="connsiteX3" fmla="*/ 66462 w 598161"/>
                <a:gd name="connsiteY3" fmla="*/ 364514 h 365542"/>
                <a:gd name="connsiteX4" fmla="*/ 531699 w 598161"/>
                <a:gd name="connsiteY4" fmla="*/ 364514 h 365542"/>
                <a:gd name="connsiteX5" fmla="*/ 598161 w 598161"/>
                <a:gd name="connsiteY5" fmla="*/ 298052 h 365542"/>
                <a:gd name="connsiteX6" fmla="*/ 598161 w 598161"/>
                <a:gd name="connsiteY6" fmla="*/ 98665 h 365542"/>
                <a:gd name="connsiteX7" fmla="*/ 598161 w 598161"/>
                <a:gd name="connsiteY7" fmla="*/ -1028 h 365542"/>
                <a:gd name="connsiteX8" fmla="*/ 0 w 598161"/>
                <a:gd name="connsiteY8" fmla="*/ -1028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-1028"/>
                  </a:moveTo>
                  <a:lnTo>
                    <a:pt x="0" y="98665"/>
                  </a:lnTo>
                  <a:lnTo>
                    <a:pt x="0" y="298052"/>
                  </a:lnTo>
                  <a:cubicBezTo>
                    <a:pt x="0" y="334606"/>
                    <a:pt x="29755" y="364514"/>
                    <a:pt x="66462" y="364514"/>
                  </a:cubicBezTo>
                  <a:lnTo>
                    <a:pt x="531699" y="364514"/>
                  </a:lnTo>
                  <a:cubicBezTo>
                    <a:pt x="568419" y="364514"/>
                    <a:pt x="598161" y="334606"/>
                    <a:pt x="598161" y="298052"/>
                  </a:cubicBez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53" name="Serbest Form: Şekil 52">
              <a:extLst>
                <a:ext uri="{FF2B5EF4-FFF2-40B4-BE49-F238E27FC236}">
                  <a16:creationId xmlns:a16="http://schemas.microsoft.com/office/drawing/2014/main" id="{9007D0A0-037A-2F8F-2430-E9F5F1477E11}"/>
                </a:ext>
              </a:extLst>
            </p:cNvPr>
            <p:cNvSpPr/>
            <p:nvPr/>
          </p:nvSpPr>
          <p:spPr>
            <a:xfrm>
              <a:off x="1959390" y="547977"/>
              <a:ext cx="99692" cy="99693"/>
            </a:xfrm>
            <a:custGeom>
              <a:avLst/>
              <a:gdLst>
                <a:gd name="connsiteX0" fmla="*/ 99696 w 99692"/>
                <a:gd name="connsiteY0" fmla="*/ 50102 h 99693"/>
                <a:gd name="connsiteX1" fmla="*/ 49584 w 99692"/>
                <a:gd name="connsiteY1" fmla="*/ 99682 h 99693"/>
                <a:gd name="connsiteX2" fmla="*/ 4 w 99692"/>
                <a:gd name="connsiteY2" fmla="*/ 49570 h 99693"/>
                <a:gd name="connsiteX3" fmla="*/ 50116 w 99692"/>
                <a:gd name="connsiteY3" fmla="*/ -10 h 99693"/>
                <a:gd name="connsiteX4" fmla="*/ 99696 w 99692"/>
                <a:gd name="connsiteY4" fmla="*/ 49570 h 99693"/>
                <a:gd name="connsiteX5" fmla="*/ 49849 w 99692"/>
                <a:gd name="connsiteY5" fmla="*/ 5010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2"/>
                  </a:moveTo>
                  <a:cubicBezTo>
                    <a:pt x="99549" y="77631"/>
                    <a:pt x="77113" y="99829"/>
                    <a:pt x="49584" y="99682"/>
                  </a:cubicBezTo>
                  <a:cubicBezTo>
                    <a:pt x="22055" y="99535"/>
                    <a:pt x="-143" y="77099"/>
                    <a:pt x="4" y="49570"/>
                  </a:cubicBezTo>
                  <a:cubicBezTo>
                    <a:pt x="151" y="22041"/>
                    <a:pt x="22586" y="-157"/>
                    <a:pt x="50116" y="-10"/>
                  </a:cubicBezTo>
                  <a:cubicBezTo>
                    <a:pt x="77437" y="135"/>
                    <a:pt x="99550" y="22248"/>
                    <a:pt x="99696" y="49570"/>
                  </a:cubicBezTo>
                  <a:lnTo>
                    <a:pt x="49849" y="5010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54" name="Serbest Form: Şekil 53">
              <a:extLst>
                <a:ext uri="{FF2B5EF4-FFF2-40B4-BE49-F238E27FC236}">
                  <a16:creationId xmlns:a16="http://schemas.microsoft.com/office/drawing/2014/main" id="{B2C6160C-793D-9D3B-CCCC-EF86FE0E1931}"/>
                </a:ext>
              </a:extLst>
            </p:cNvPr>
            <p:cNvSpPr/>
            <p:nvPr/>
          </p:nvSpPr>
          <p:spPr>
            <a:xfrm>
              <a:off x="1494153" y="382087"/>
              <a:ext cx="598161" cy="299080"/>
            </a:xfrm>
            <a:custGeom>
              <a:avLst/>
              <a:gdLst>
                <a:gd name="connsiteX0" fmla="*/ 0 w 598161"/>
                <a:gd name="connsiteY0" fmla="*/ 0 h 299080"/>
                <a:gd name="connsiteX1" fmla="*/ 0 w 598161"/>
                <a:gd name="connsiteY1" fmla="*/ 33231 h 299080"/>
                <a:gd name="connsiteX2" fmla="*/ 0 w 598161"/>
                <a:gd name="connsiteY2" fmla="*/ 232618 h 299080"/>
                <a:gd name="connsiteX3" fmla="*/ 66462 w 598161"/>
                <a:gd name="connsiteY3" fmla="*/ 299081 h 299080"/>
                <a:gd name="connsiteX4" fmla="*/ 531699 w 598161"/>
                <a:gd name="connsiteY4" fmla="*/ 299081 h 299080"/>
                <a:gd name="connsiteX5" fmla="*/ 598161 w 598161"/>
                <a:gd name="connsiteY5" fmla="*/ 232618 h 299080"/>
                <a:gd name="connsiteX6" fmla="*/ 598161 w 598161"/>
                <a:gd name="connsiteY6" fmla="*/ 33231 h 299080"/>
                <a:gd name="connsiteX7" fmla="*/ 598161 w 598161"/>
                <a:gd name="connsiteY7" fmla="*/ 0 h 299080"/>
                <a:gd name="connsiteX8" fmla="*/ 0 w 598161"/>
                <a:gd name="connsiteY8" fmla="*/ 0 h 29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299080">
                  <a:moveTo>
                    <a:pt x="0" y="0"/>
                  </a:moveTo>
                  <a:lnTo>
                    <a:pt x="0" y="33231"/>
                  </a:lnTo>
                  <a:lnTo>
                    <a:pt x="0" y="232618"/>
                  </a:lnTo>
                  <a:cubicBezTo>
                    <a:pt x="0" y="269339"/>
                    <a:pt x="29755" y="299081"/>
                    <a:pt x="66462" y="299081"/>
                  </a:cubicBezTo>
                  <a:lnTo>
                    <a:pt x="531699" y="299081"/>
                  </a:lnTo>
                  <a:cubicBezTo>
                    <a:pt x="568419" y="299081"/>
                    <a:pt x="598161" y="269339"/>
                    <a:pt x="598161" y="232618"/>
                  </a:cubicBezTo>
                  <a:lnTo>
                    <a:pt x="598161" y="33231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55" name="Serbest Form: Şekil 54">
              <a:extLst>
                <a:ext uri="{FF2B5EF4-FFF2-40B4-BE49-F238E27FC236}">
                  <a16:creationId xmlns:a16="http://schemas.microsoft.com/office/drawing/2014/main" id="{B8D55AD7-65DE-8077-7425-6FF9C2C5593E}"/>
                </a:ext>
              </a:extLst>
            </p:cNvPr>
            <p:cNvSpPr/>
            <p:nvPr/>
          </p:nvSpPr>
          <p:spPr>
            <a:xfrm>
              <a:off x="1494153" y="382087"/>
              <a:ext cx="598161" cy="265849"/>
            </a:xfrm>
            <a:custGeom>
              <a:avLst/>
              <a:gdLst>
                <a:gd name="connsiteX0" fmla="*/ 0 w 598161"/>
                <a:gd name="connsiteY0" fmla="*/ 0 h 265849"/>
                <a:gd name="connsiteX1" fmla="*/ 0 w 598161"/>
                <a:gd name="connsiteY1" fmla="*/ 199387 h 265849"/>
                <a:gd name="connsiteX2" fmla="*/ 66462 w 598161"/>
                <a:gd name="connsiteY2" fmla="*/ 265849 h 265849"/>
                <a:gd name="connsiteX3" fmla="*/ 531699 w 598161"/>
                <a:gd name="connsiteY3" fmla="*/ 265849 h 265849"/>
                <a:gd name="connsiteX4" fmla="*/ 598161 w 598161"/>
                <a:gd name="connsiteY4" fmla="*/ 199387 h 265849"/>
                <a:gd name="connsiteX5" fmla="*/ 598161 w 598161"/>
                <a:gd name="connsiteY5" fmla="*/ 0 h 265849"/>
                <a:gd name="connsiteX6" fmla="*/ 0 w 598161"/>
                <a:gd name="connsiteY6" fmla="*/ 0 h 26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265849">
                  <a:moveTo>
                    <a:pt x="0" y="0"/>
                  </a:moveTo>
                  <a:lnTo>
                    <a:pt x="0" y="199387"/>
                  </a:lnTo>
                  <a:cubicBezTo>
                    <a:pt x="0" y="236107"/>
                    <a:pt x="29755" y="265849"/>
                    <a:pt x="66462" y="265849"/>
                  </a:cubicBezTo>
                  <a:lnTo>
                    <a:pt x="531699" y="265849"/>
                  </a:lnTo>
                  <a:cubicBezTo>
                    <a:pt x="568419" y="265849"/>
                    <a:pt x="598161" y="236107"/>
                    <a:pt x="598161" y="199387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56" name="Serbest Form: Şekil 55">
              <a:extLst>
                <a:ext uri="{FF2B5EF4-FFF2-40B4-BE49-F238E27FC236}">
                  <a16:creationId xmlns:a16="http://schemas.microsoft.com/office/drawing/2014/main" id="{9F0F635C-6EAD-DE6E-7AF9-A7E068659501}"/>
                </a:ext>
              </a:extLst>
            </p:cNvPr>
            <p:cNvSpPr/>
            <p:nvPr/>
          </p:nvSpPr>
          <p:spPr>
            <a:xfrm>
              <a:off x="1494153" y="382087"/>
              <a:ext cx="598161" cy="166155"/>
            </a:xfrm>
            <a:custGeom>
              <a:avLst/>
              <a:gdLst>
                <a:gd name="connsiteX0" fmla="*/ 0 w 598161"/>
                <a:gd name="connsiteY0" fmla="*/ 0 h 166155"/>
                <a:gd name="connsiteX1" fmla="*/ 0 w 598161"/>
                <a:gd name="connsiteY1" fmla="*/ 99694 h 166155"/>
                <a:gd name="connsiteX2" fmla="*/ 66462 w 598161"/>
                <a:gd name="connsiteY2" fmla="*/ 166156 h 166155"/>
                <a:gd name="connsiteX3" fmla="*/ 531699 w 598161"/>
                <a:gd name="connsiteY3" fmla="*/ 166156 h 166155"/>
                <a:gd name="connsiteX4" fmla="*/ 598161 w 598161"/>
                <a:gd name="connsiteY4" fmla="*/ 99694 h 166155"/>
                <a:gd name="connsiteX5" fmla="*/ 598161 w 598161"/>
                <a:gd name="connsiteY5" fmla="*/ 0 h 166155"/>
                <a:gd name="connsiteX6" fmla="*/ 0 w 598161"/>
                <a:gd name="connsiteY6" fmla="*/ 0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0" y="0"/>
                  </a:moveTo>
                  <a:lnTo>
                    <a:pt x="0" y="99694"/>
                  </a:lnTo>
                  <a:cubicBezTo>
                    <a:pt x="0" y="136401"/>
                    <a:pt x="29755" y="166156"/>
                    <a:pt x="66462" y="166156"/>
                  </a:cubicBezTo>
                  <a:lnTo>
                    <a:pt x="531699" y="166156"/>
                  </a:lnTo>
                  <a:cubicBezTo>
                    <a:pt x="568419" y="166156"/>
                    <a:pt x="598161" y="136401"/>
                    <a:pt x="598161" y="99694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57" name="Serbest Form: Şekil 56">
              <a:extLst>
                <a:ext uri="{FF2B5EF4-FFF2-40B4-BE49-F238E27FC236}">
                  <a16:creationId xmlns:a16="http://schemas.microsoft.com/office/drawing/2014/main" id="{0EBBEF64-4022-24A1-9C1C-47B9B95BB9A6}"/>
                </a:ext>
              </a:extLst>
            </p:cNvPr>
            <p:cNvSpPr/>
            <p:nvPr/>
          </p:nvSpPr>
          <p:spPr>
            <a:xfrm>
              <a:off x="1494153" y="282394"/>
              <a:ext cx="598161" cy="166155"/>
            </a:xfrm>
            <a:custGeom>
              <a:avLst/>
              <a:gdLst>
                <a:gd name="connsiteX0" fmla="*/ 598161 w 598161"/>
                <a:gd name="connsiteY0" fmla="*/ 165127 h 166155"/>
                <a:gd name="connsiteX1" fmla="*/ 598161 w 598161"/>
                <a:gd name="connsiteY1" fmla="*/ 65434 h 166155"/>
                <a:gd name="connsiteX2" fmla="*/ 531699 w 598161"/>
                <a:gd name="connsiteY2" fmla="*/ -1028 h 166155"/>
                <a:gd name="connsiteX3" fmla="*/ 66462 w 598161"/>
                <a:gd name="connsiteY3" fmla="*/ -1028 h 166155"/>
                <a:gd name="connsiteX4" fmla="*/ 0 w 598161"/>
                <a:gd name="connsiteY4" fmla="*/ 65434 h 166155"/>
                <a:gd name="connsiteX5" fmla="*/ 0 w 598161"/>
                <a:gd name="connsiteY5" fmla="*/ 165127 h 166155"/>
                <a:gd name="connsiteX6" fmla="*/ 598161 w 598161"/>
                <a:gd name="connsiteY6" fmla="*/ 165127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598161" y="165127"/>
                  </a:moveTo>
                  <a:lnTo>
                    <a:pt x="598161" y="65434"/>
                  </a:lnTo>
                  <a:cubicBezTo>
                    <a:pt x="598161" y="28880"/>
                    <a:pt x="568419" y="-1028"/>
                    <a:pt x="531699" y="-1028"/>
                  </a:cubicBezTo>
                  <a:lnTo>
                    <a:pt x="66462" y="-1028"/>
                  </a:lnTo>
                  <a:cubicBezTo>
                    <a:pt x="29755" y="-1028"/>
                    <a:pt x="0" y="28880"/>
                    <a:pt x="0" y="65434"/>
                  </a:cubicBezTo>
                  <a:lnTo>
                    <a:pt x="0" y="165127"/>
                  </a:lnTo>
                  <a:lnTo>
                    <a:pt x="598161" y="165127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</p:grpSp>
      <p:grpSp>
        <p:nvGrpSpPr>
          <p:cNvPr id="58" name="Grafik 27">
            <a:extLst>
              <a:ext uri="{FF2B5EF4-FFF2-40B4-BE49-F238E27FC236}">
                <a16:creationId xmlns:a16="http://schemas.microsoft.com/office/drawing/2014/main" id="{541D8121-6D64-0703-3EEC-37926E4E6F4F}"/>
              </a:ext>
            </a:extLst>
          </p:cNvPr>
          <p:cNvGrpSpPr/>
          <p:nvPr/>
        </p:nvGrpSpPr>
        <p:grpSpPr>
          <a:xfrm>
            <a:off x="10082980" y="4848766"/>
            <a:ext cx="950265" cy="1076881"/>
            <a:chOff x="1494153" y="282394"/>
            <a:chExt cx="598161" cy="731085"/>
          </a:xfrm>
          <a:effectLst>
            <a:outerShdw blurRad="76200" dist="38100" dir="2700000" algn="tl" rotWithShape="0">
              <a:prstClr val="black">
                <a:alpha val="63000"/>
              </a:prstClr>
            </a:outerShdw>
          </a:effectLst>
        </p:grpSpPr>
        <p:sp>
          <p:nvSpPr>
            <p:cNvPr id="59" name="Serbest Form: Şekil 58">
              <a:extLst>
                <a:ext uri="{FF2B5EF4-FFF2-40B4-BE49-F238E27FC236}">
                  <a16:creationId xmlns:a16="http://schemas.microsoft.com/office/drawing/2014/main" id="{1EFE48EA-E923-8DCC-995B-6B0CF9C6E274}"/>
                </a:ext>
              </a:extLst>
            </p:cNvPr>
            <p:cNvSpPr/>
            <p:nvPr/>
          </p:nvSpPr>
          <p:spPr>
            <a:xfrm>
              <a:off x="1959390" y="880289"/>
              <a:ext cx="99692" cy="99693"/>
            </a:xfrm>
            <a:custGeom>
              <a:avLst/>
              <a:gdLst>
                <a:gd name="connsiteX0" fmla="*/ 99696 w 99692"/>
                <a:gd name="connsiteY0" fmla="*/ 50112 h 99693"/>
                <a:gd name="connsiteX1" fmla="*/ 49584 w 99692"/>
                <a:gd name="connsiteY1" fmla="*/ 99692 h 99693"/>
                <a:gd name="connsiteX2" fmla="*/ 4 w 99692"/>
                <a:gd name="connsiteY2" fmla="*/ 49580 h 99693"/>
                <a:gd name="connsiteX3" fmla="*/ 50116 w 99692"/>
                <a:gd name="connsiteY3" fmla="*/ 0 h 99693"/>
                <a:gd name="connsiteX4" fmla="*/ 99696 w 99692"/>
                <a:gd name="connsiteY4" fmla="*/ 49580 h 99693"/>
                <a:gd name="connsiteX5" fmla="*/ 49849 w 99692"/>
                <a:gd name="connsiteY5" fmla="*/ 5011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12"/>
                  </a:moveTo>
                  <a:cubicBezTo>
                    <a:pt x="99549" y="77641"/>
                    <a:pt x="77113" y="99839"/>
                    <a:pt x="49584" y="99692"/>
                  </a:cubicBezTo>
                  <a:cubicBezTo>
                    <a:pt x="22055" y="99545"/>
                    <a:pt x="-143" y="77109"/>
                    <a:pt x="4" y="49580"/>
                  </a:cubicBezTo>
                  <a:cubicBezTo>
                    <a:pt x="151" y="22051"/>
                    <a:pt x="22586" y="-147"/>
                    <a:pt x="50116" y="0"/>
                  </a:cubicBezTo>
                  <a:cubicBezTo>
                    <a:pt x="77437" y="145"/>
                    <a:pt x="99550" y="22258"/>
                    <a:pt x="99696" y="49580"/>
                  </a:cubicBezTo>
                  <a:lnTo>
                    <a:pt x="49849" y="5011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60" name="Serbest Form: Şekil 59">
              <a:extLst>
                <a:ext uri="{FF2B5EF4-FFF2-40B4-BE49-F238E27FC236}">
                  <a16:creationId xmlns:a16="http://schemas.microsoft.com/office/drawing/2014/main" id="{BF6BD5C0-1D14-6272-2ABD-B39A984D0259}"/>
                </a:ext>
              </a:extLst>
            </p:cNvPr>
            <p:cNvSpPr/>
            <p:nvPr/>
          </p:nvSpPr>
          <p:spPr>
            <a:xfrm>
              <a:off x="1494153" y="515012"/>
              <a:ext cx="598161" cy="498467"/>
            </a:xfrm>
            <a:custGeom>
              <a:avLst/>
              <a:gdLst>
                <a:gd name="connsiteX0" fmla="*/ 0 w 598161"/>
                <a:gd name="connsiteY0" fmla="*/ 0 h 498467"/>
                <a:gd name="connsiteX1" fmla="*/ 0 w 598161"/>
                <a:gd name="connsiteY1" fmla="*/ 99694 h 498467"/>
                <a:gd name="connsiteX2" fmla="*/ 0 w 598161"/>
                <a:gd name="connsiteY2" fmla="*/ 232618 h 498467"/>
                <a:gd name="connsiteX3" fmla="*/ 0 w 598161"/>
                <a:gd name="connsiteY3" fmla="*/ 432005 h 498467"/>
                <a:gd name="connsiteX4" fmla="*/ 66462 w 598161"/>
                <a:gd name="connsiteY4" fmla="*/ 498468 h 498467"/>
                <a:gd name="connsiteX5" fmla="*/ 531699 w 598161"/>
                <a:gd name="connsiteY5" fmla="*/ 498468 h 498467"/>
                <a:gd name="connsiteX6" fmla="*/ 598161 w 598161"/>
                <a:gd name="connsiteY6" fmla="*/ 432005 h 498467"/>
                <a:gd name="connsiteX7" fmla="*/ 598161 w 598161"/>
                <a:gd name="connsiteY7" fmla="*/ 232618 h 498467"/>
                <a:gd name="connsiteX8" fmla="*/ 598161 w 598161"/>
                <a:gd name="connsiteY8" fmla="*/ 99694 h 498467"/>
                <a:gd name="connsiteX9" fmla="*/ 598161 w 598161"/>
                <a:gd name="connsiteY9" fmla="*/ 0 h 498467"/>
                <a:gd name="connsiteX10" fmla="*/ 0 w 598161"/>
                <a:gd name="connsiteY10" fmla="*/ 0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0"/>
                  </a:moveTo>
                  <a:lnTo>
                    <a:pt x="0" y="99694"/>
                  </a:lnTo>
                  <a:lnTo>
                    <a:pt x="0" y="232618"/>
                  </a:lnTo>
                  <a:lnTo>
                    <a:pt x="0" y="432005"/>
                  </a:lnTo>
                  <a:cubicBezTo>
                    <a:pt x="0" y="468726"/>
                    <a:pt x="29755" y="498468"/>
                    <a:pt x="66462" y="498468"/>
                  </a:cubicBezTo>
                  <a:lnTo>
                    <a:pt x="531699" y="498468"/>
                  </a:lnTo>
                  <a:cubicBezTo>
                    <a:pt x="568419" y="498468"/>
                    <a:pt x="598161" y="468726"/>
                    <a:pt x="598161" y="432005"/>
                  </a:cubicBezTo>
                  <a:lnTo>
                    <a:pt x="598161" y="232618"/>
                  </a:ln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61" name="Serbest Form: Şekil 60">
              <a:extLst>
                <a:ext uri="{FF2B5EF4-FFF2-40B4-BE49-F238E27FC236}">
                  <a16:creationId xmlns:a16="http://schemas.microsoft.com/office/drawing/2014/main" id="{360DBD87-448C-CAB1-2C5B-8DABE1080139}"/>
                </a:ext>
              </a:extLst>
            </p:cNvPr>
            <p:cNvSpPr/>
            <p:nvPr/>
          </p:nvSpPr>
          <p:spPr>
            <a:xfrm>
              <a:off x="1494153" y="515012"/>
              <a:ext cx="598161" cy="465236"/>
            </a:xfrm>
            <a:custGeom>
              <a:avLst/>
              <a:gdLst>
                <a:gd name="connsiteX0" fmla="*/ 0 w 598161"/>
                <a:gd name="connsiteY0" fmla="*/ 0 h 465236"/>
                <a:gd name="connsiteX1" fmla="*/ 0 w 598161"/>
                <a:gd name="connsiteY1" fmla="*/ 66462 h 465236"/>
                <a:gd name="connsiteX2" fmla="*/ 0 w 598161"/>
                <a:gd name="connsiteY2" fmla="*/ 199387 h 465236"/>
                <a:gd name="connsiteX3" fmla="*/ 0 w 598161"/>
                <a:gd name="connsiteY3" fmla="*/ 398774 h 465236"/>
                <a:gd name="connsiteX4" fmla="*/ 66462 w 598161"/>
                <a:gd name="connsiteY4" fmla="*/ 465236 h 465236"/>
                <a:gd name="connsiteX5" fmla="*/ 531699 w 598161"/>
                <a:gd name="connsiteY5" fmla="*/ 465236 h 465236"/>
                <a:gd name="connsiteX6" fmla="*/ 598161 w 598161"/>
                <a:gd name="connsiteY6" fmla="*/ 398774 h 465236"/>
                <a:gd name="connsiteX7" fmla="*/ 598161 w 598161"/>
                <a:gd name="connsiteY7" fmla="*/ 199387 h 465236"/>
                <a:gd name="connsiteX8" fmla="*/ 598161 w 598161"/>
                <a:gd name="connsiteY8" fmla="*/ 66462 h 465236"/>
                <a:gd name="connsiteX9" fmla="*/ 598161 w 598161"/>
                <a:gd name="connsiteY9" fmla="*/ 0 h 465236"/>
                <a:gd name="connsiteX10" fmla="*/ 0 w 598161"/>
                <a:gd name="connsiteY10" fmla="*/ 0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0"/>
                  </a:moveTo>
                  <a:lnTo>
                    <a:pt x="0" y="66462"/>
                  </a:lnTo>
                  <a:lnTo>
                    <a:pt x="0" y="199387"/>
                  </a:lnTo>
                  <a:lnTo>
                    <a:pt x="0" y="398774"/>
                  </a:lnTo>
                  <a:cubicBezTo>
                    <a:pt x="0" y="435494"/>
                    <a:pt x="29755" y="465236"/>
                    <a:pt x="66462" y="465236"/>
                  </a:cubicBezTo>
                  <a:lnTo>
                    <a:pt x="531699" y="465236"/>
                  </a:lnTo>
                  <a:cubicBezTo>
                    <a:pt x="568419" y="465236"/>
                    <a:pt x="598161" y="435494"/>
                    <a:pt x="598161" y="398774"/>
                  </a:cubicBezTo>
                  <a:lnTo>
                    <a:pt x="598161" y="199387"/>
                  </a:lnTo>
                  <a:lnTo>
                    <a:pt x="598161" y="66462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62" name="Serbest Form: Şekil 61">
              <a:extLst>
                <a:ext uri="{FF2B5EF4-FFF2-40B4-BE49-F238E27FC236}">
                  <a16:creationId xmlns:a16="http://schemas.microsoft.com/office/drawing/2014/main" id="{A6BB3B1A-9AD0-6529-4348-A7FD81709D88}"/>
                </a:ext>
              </a:extLst>
            </p:cNvPr>
            <p:cNvSpPr/>
            <p:nvPr/>
          </p:nvSpPr>
          <p:spPr>
            <a:xfrm>
              <a:off x="1494153" y="515012"/>
              <a:ext cx="598161" cy="365542"/>
            </a:xfrm>
            <a:custGeom>
              <a:avLst/>
              <a:gdLst>
                <a:gd name="connsiteX0" fmla="*/ 0 w 598161"/>
                <a:gd name="connsiteY0" fmla="*/ 0 h 365542"/>
                <a:gd name="connsiteX1" fmla="*/ 0 w 598161"/>
                <a:gd name="connsiteY1" fmla="*/ 99694 h 365542"/>
                <a:gd name="connsiteX2" fmla="*/ 0 w 598161"/>
                <a:gd name="connsiteY2" fmla="*/ 299081 h 365542"/>
                <a:gd name="connsiteX3" fmla="*/ 66462 w 598161"/>
                <a:gd name="connsiteY3" fmla="*/ 365543 h 365542"/>
                <a:gd name="connsiteX4" fmla="*/ 531699 w 598161"/>
                <a:gd name="connsiteY4" fmla="*/ 365543 h 365542"/>
                <a:gd name="connsiteX5" fmla="*/ 598161 w 598161"/>
                <a:gd name="connsiteY5" fmla="*/ 299081 h 365542"/>
                <a:gd name="connsiteX6" fmla="*/ 598161 w 598161"/>
                <a:gd name="connsiteY6" fmla="*/ 99694 h 365542"/>
                <a:gd name="connsiteX7" fmla="*/ 598161 w 598161"/>
                <a:gd name="connsiteY7" fmla="*/ 0 h 365542"/>
                <a:gd name="connsiteX8" fmla="*/ 0 w 598161"/>
                <a:gd name="connsiteY8" fmla="*/ 0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0"/>
                  </a:moveTo>
                  <a:lnTo>
                    <a:pt x="0" y="99694"/>
                  </a:lnTo>
                  <a:lnTo>
                    <a:pt x="0" y="299081"/>
                  </a:lnTo>
                  <a:cubicBezTo>
                    <a:pt x="0" y="335801"/>
                    <a:pt x="29755" y="365543"/>
                    <a:pt x="66462" y="365543"/>
                  </a:cubicBezTo>
                  <a:lnTo>
                    <a:pt x="531699" y="365543"/>
                  </a:lnTo>
                  <a:cubicBezTo>
                    <a:pt x="568419" y="365543"/>
                    <a:pt x="598161" y="335801"/>
                    <a:pt x="598161" y="299081"/>
                  </a:cubicBez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63" name="Serbest Form: Şekil 62">
              <a:extLst>
                <a:ext uri="{FF2B5EF4-FFF2-40B4-BE49-F238E27FC236}">
                  <a16:creationId xmlns:a16="http://schemas.microsoft.com/office/drawing/2014/main" id="{E555331F-0B36-06E0-A786-6D97A01A1921}"/>
                </a:ext>
              </a:extLst>
            </p:cNvPr>
            <p:cNvSpPr/>
            <p:nvPr/>
          </p:nvSpPr>
          <p:spPr>
            <a:xfrm>
              <a:off x="1959390" y="714133"/>
              <a:ext cx="99692" cy="99693"/>
            </a:xfrm>
            <a:custGeom>
              <a:avLst/>
              <a:gdLst>
                <a:gd name="connsiteX0" fmla="*/ 99696 w 99692"/>
                <a:gd name="connsiteY0" fmla="*/ 50107 h 99693"/>
                <a:gd name="connsiteX1" fmla="*/ 49584 w 99692"/>
                <a:gd name="connsiteY1" fmla="*/ 99687 h 99693"/>
                <a:gd name="connsiteX2" fmla="*/ 4 w 99692"/>
                <a:gd name="connsiteY2" fmla="*/ 49575 h 99693"/>
                <a:gd name="connsiteX3" fmla="*/ 50116 w 99692"/>
                <a:gd name="connsiteY3" fmla="*/ -5 h 99693"/>
                <a:gd name="connsiteX4" fmla="*/ 99696 w 99692"/>
                <a:gd name="connsiteY4" fmla="*/ 49575 h 99693"/>
                <a:gd name="connsiteX5" fmla="*/ 49849 w 99692"/>
                <a:gd name="connsiteY5" fmla="*/ 50107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7"/>
                  </a:moveTo>
                  <a:cubicBezTo>
                    <a:pt x="99549" y="77636"/>
                    <a:pt x="77113" y="99834"/>
                    <a:pt x="49584" y="99687"/>
                  </a:cubicBezTo>
                  <a:cubicBezTo>
                    <a:pt x="22055" y="99540"/>
                    <a:pt x="-143" y="77104"/>
                    <a:pt x="4" y="49575"/>
                  </a:cubicBezTo>
                  <a:cubicBezTo>
                    <a:pt x="151" y="22046"/>
                    <a:pt x="22586" y="-152"/>
                    <a:pt x="50116" y="-5"/>
                  </a:cubicBezTo>
                  <a:cubicBezTo>
                    <a:pt x="77437" y="140"/>
                    <a:pt x="99550" y="22253"/>
                    <a:pt x="99696" y="49575"/>
                  </a:cubicBezTo>
                  <a:lnTo>
                    <a:pt x="49849" y="50107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64" name="Serbest Form: Şekil 63">
              <a:extLst>
                <a:ext uri="{FF2B5EF4-FFF2-40B4-BE49-F238E27FC236}">
                  <a16:creationId xmlns:a16="http://schemas.microsoft.com/office/drawing/2014/main" id="{A7445273-4408-6B92-11F3-A9BF86CA9D97}"/>
                </a:ext>
              </a:extLst>
            </p:cNvPr>
            <p:cNvSpPr/>
            <p:nvPr/>
          </p:nvSpPr>
          <p:spPr>
            <a:xfrm>
              <a:off x="1494153" y="348857"/>
              <a:ext cx="598161" cy="498467"/>
            </a:xfrm>
            <a:custGeom>
              <a:avLst/>
              <a:gdLst>
                <a:gd name="connsiteX0" fmla="*/ 0 w 598161"/>
                <a:gd name="connsiteY0" fmla="*/ -1028 h 498467"/>
                <a:gd name="connsiteX1" fmla="*/ 0 w 598161"/>
                <a:gd name="connsiteY1" fmla="*/ 98665 h 498467"/>
                <a:gd name="connsiteX2" fmla="*/ 0 w 598161"/>
                <a:gd name="connsiteY2" fmla="*/ 231590 h 498467"/>
                <a:gd name="connsiteX3" fmla="*/ 0 w 598161"/>
                <a:gd name="connsiteY3" fmla="*/ 430977 h 498467"/>
                <a:gd name="connsiteX4" fmla="*/ 66462 w 598161"/>
                <a:gd name="connsiteY4" fmla="*/ 497439 h 498467"/>
                <a:gd name="connsiteX5" fmla="*/ 531699 w 598161"/>
                <a:gd name="connsiteY5" fmla="*/ 497439 h 498467"/>
                <a:gd name="connsiteX6" fmla="*/ 598161 w 598161"/>
                <a:gd name="connsiteY6" fmla="*/ 430977 h 498467"/>
                <a:gd name="connsiteX7" fmla="*/ 598161 w 598161"/>
                <a:gd name="connsiteY7" fmla="*/ 231590 h 498467"/>
                <a:gd name="connsiteX8" fmla="*/ 598161 w 598161"/>
                <a:gd name="connsiteY8" fmla="*/ 98665 h 498467"/>
                <a:gd name="connsiteX9" fmla="*/ 598161 w 598161"/>
                <a:gd name="connsiteY9" fmla="*/ -1028 h 498467"/>
                <a:gd name="connsiteX10" fmla="*/ 0 w 598161"/>
                <a:gd name="connsiteY10" fmla="*/ -1028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-1028"/>
                  </a:moveTo>
                  <a:lnTo>
                    <a:pt x="0" y="98665"/>
                  </a:lnTo>
                  <a:lnTo>
                    <a:pt x="0" y="231590"/>
                  </a:lnTo>
                  <a:lnTo>
                    <a:pt x="0" y="430977"/>
                  </a:lnTo>
                  <a:cubicBezTo>
                    <a:pt x="0" y="467530"/>
                    <a:pt x="29755" y="497439"/>
                    <a:pt x="66462" y="497439"/>
                  </a:cubicBezTo>
                  <a:lnTo>
                    <a:pt x="531699" y="497439"/>
                  </a:lnTo>
                  <a:cubicBezTo>
                    <a:pt x="568419" y="497439"/>
                    <a:pt x="598161" y="467530"/>
                    <a:pt x="598161" y="430977"/>
                  </a:cubicBezTo>
                  <a:lnTo>
                    <a:pt x="598161" y="231590"/>
                  </a:ln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65" name="Serbest Form: Şekil 64">
              <a:extLst>
                <a:ext uri="{FF2B5EF4-FFF2-40B4-BE49-F238E27FC236}">
                  <a16:creationId xmlns:a16="http://schemas.microsoft.com/office/drawing/2014/main" id="{7B9D783D-5A01-85C4-0A1F-E9CBF9F2AA8D}"/>
                </a:ext>
              </a:extLst>
            </p:cNvPr>
            <p:cNvSpPr/>
            <p:nvPr/>
          </p:nvSpPr>
          <p:spPr>
            <a:xfrm>
              <a:off x="1494153" y="348857"/>
              <a:ext cx="598161" cy="465236"/>
            </a:xfrm>
            <a:custGeom>
              <a:avLst/>
              <a:gdLst>
                <a:gd name="connsiteX0" fmla="*/ 0 w 598161"/>
                <a:gd name="connsiteY0" fmla="*/ -1028 h 465236"/>
                <a:gd name="connsiteX1" fmla="*/ 0 w 598161"/>
                <a:gd name="connsiteY1" fmla="*/ 65434 h 465236"/>
                <a:gd name="connsiteX2" fmla="*/ 0 w 598161"/>
                <a:gd name="connsiteY2" fmla="*/ 198359 h 465236"/>
                <a:gd name="connsiteX3" fmla="*/ 0 w 598161"/>
                <a:gd name="connsiteY3" fmla="*/ 397746 h 465236"/>
                <a:gd name="connsiteX4" fmla="*/ 66462 w 598161"/>
                <a:gd name="connsiteY4" fmla="*/ 464208 h 465236"/>
                <a:gd name="connsiteX5" fmla="*/ 531699 w 598161"/>
                <a:gd name="connsiteY5" fmla="*/ 464208 h 465236"/>
                <a:gd name="connsiteX6" fmla="*/ 598161 w 598161"/>
                <a:gd name="connsiteY6" fmla="*/ 397746 h 465236"/>
                <a:gd name="connsiteX7" fmla="*/ 598161 w 598161"/>
                <a:gd name="connsiteY7" fmla="*/ 198359 h 465236"/>
                <a:gd name="connsiteX8" fmla="*/ 598161 w 598161"/>
                <a:gd name="connsiteY8" fmla="*/ 65434 h 465236"/>
                <a:gd name="connsiteX9" fmla="*/ 598161 w 598161"/>
                <a:gd name="connsiteY9" fmla="*/ -1028 h 465236"/>
                <a:gd name="connsiteX10" fmla="*/ 0 w 598161"/>
                <a:gd name="connsiteY10" fmla="*/ -1028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-1028"/>
                  </a:moveTo>
                  <a:lnTo>
                    <a:pt x="0" y="65434"/>
                  </a:lnTo>
                  <a:lnTo>
                    <a:pt x="0" y="198359"/>
                  </a:lnTo>
                  <a:lnTo>
                    <a:pt x="0" y="397746"/>
                  </a:lnTo>
                  <a:cubicBezTo>
                    <a:pt x="0" y="434299"/>
                    <a:pt x="29755" y="464208"/>
                    <a:pt x="66462" y="464208"/>
                  </a:cubicBezTo>
                  <a:lnTo>
                    <a:pt x="531699" y="464208"/>
                  </a:lnTo>
                  <a:cubicBezTo>
                    <a:pt x="568419" y="464208"/>
                    <a:pt x="598161" y="434299"/>
                    <a:pt x="598161" y="397746"/>
                  </a:cubicBezTo>
                  <a:lnTo>
                    <a:pt x="598161" y="198359"/>
                  </a:lnTo>
                  <a:lnTo>
                    <a:pt x="598161" y="65434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66" name="Serbest Form: Şekil 65">
              <a:extLst>
                <a:ext uri="{FF2B5EF4-FFF2-40B4-BE49-F238E27FC236}">
                  <a16:creationId xmlns:a16="http://schemas.microsoft.com/office/drawing/2014/main" id="{02C1BADC-FEDB-7DAB-CFE9-16B5F9335023}"/>
                </a:ext>
              </a:extLst>
            </p:cNvPr>
            <p:cNvSpPr/>
            <p:nvPr/>
          </p:nvSpPr>
          <p:spPr>
            <a:xfrm>
              <a:off x="1494153" y="348857"/>
              <a:ext cx="598161" cy="365542"/>
            </a:xfrm>
            <a:custGeom>
              <a:avLst/>
              <a:gdLst>
                <a:gd name="connsiteX0" fmla="*/ 0 w 598161"/>
                <a:gd name="connsiteY0" fmla="*/ -1028 h 365542"/>
                <a:gd name="connsiteX1" fmla="*/ 0 w 598161"/>
                <a:gd name="connsiteY1" fmla="*/ 98665 h 365542"/>
                <a:gd name="connsiteX2" fmla="*/ 0 w 598161"/>
                <a:gd name="connsiteY2" fmla="*/ 298052 h 365542"/>
                <a:gd name="connsiteX3" fmla="*/ 66462 w 598161"/>
                <a:gd name="connsiteY3" fmla="*/ 364514 h 365542"/>
                <a:gd name="connsiteX4" fmla="*/ 531699 w 598161"/>
                <a:gd name="connsiteY4" fmla="*/ 364514 h 365542"/>
                <a:gd name="connsiteX5" fmla="*/ 598161 w 598161"/>
                <a:gd name="connsiteY5" fmla="*/ 298052 h 365542"/>
                <a:gd name="connsiteX6" fmla="*/ 598161 w 598161"/>
                <a:gd name="connsiteY6" fmla="*/ 98665 h 365542"/>
                <a:gd name="connsiteX7" fmla="*/ 598161 w 598161"/>
                <a:gd name="connsiteY7" fmla="*/ -1028 h 365542"/>
                <a:gd name="connsiteX8" fmla="*/ 0 w 598161"/>
                <a:gd name="connsiteY8" fmla="*/ -1028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-1028"/>
                  </a:moveTo>
                  <a:lnTo>
                    <a:pt x="0" y="98665"/>
                  </a:lnTo>
                  <a:lnTo>
                    <a:pt x="0" y="298052"/>
                  </a:lnTo>
                  <a:cubicBezTo>
                    <a:pt x="0" y="334606"/>
                    <a:pt x="29755" y="364514"/>
                    <a:pt x="66462" y="364514"/>
                  </a:cubicBezTo>
                  <a:lnTo>
                    <a:pt x="531699" y="364514"/>
                  </a:lnTo>
                  <a:cubicBezTo>
                    <a:pt x="568419" y="364514"/>
                    <a:pt x="598161" y="334606"/>
                    <a:pt x="598161" y="298052"/>
                  </a:cubicBez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67" name="Serbest Form: Şekil 66">
              <a:extLst>
                <a:ext uri="{FF2B5EF4-FFF2-40B4-BE49-F238E27FC236}">
                  <a16:creationId xmlns:a16="http://schemas.microsoft.com/office/drawing/2014/main" id="{255FF4A5-4BBF-5FE6-322F-3F1C64D75843}"/>
                </a:ext>
              </a:extLst>
            </p:cNvPr>
            <p:cNvSpPr/>
            <p:nvPr/>
          </p:nvSpPr>
          <p:spPr>
            <a:xfrm>
              <a:off x="1959390" y="547977"/>
              <a:ext cx="99692" cy="99693"/>
            </a:xfrm>
            <a:custGeom>
              <a:avLst/>
              <a:gdLst>
                <a:gd name="connsiteX0" fmla="*/ 99696 w 99692"/>
                <a:gd name="connsiteY0" fmla="*/ 50102 h 99693"/>
                <a:gd name="connsiteX1" fmla="*/ 49584 w 99692"/>
                <a:gd name="connsiteY1" fmla="*/ 99682 h 99693"/>
                <a:gd name="connsiteX2" fmla="*/ 4 w 99692"/>
                <a:gd name="connsiteY2" fmla="*/ 49570 h 99693"/>
                <a:gd name="connsiteX3" fmla="*/ 50116 w 99692"/>
                <a:gd name="connsiteY3" fmla="*/ -10 h 99693"/>
                <a:gd name="connsiteX4" fmla="*/ 99696 w 99692"/>
                <a:gd name="connsiteY4" fmla="*/ 49570 h 99693"/>
                <a:gd name="connsiteX5" fmla="*/ 49849 w 99692"/>
                <a:gd name="connsiteY5" fmla="*/ 5010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2"/>
                  </a:moveTo>
                  <a:cubicBezTo>
                    <a:pt x="99549" y="77631"/>
                    <a:pt x="77113" y="99829"/>
                    <a:pt x="49584" y="99682"/>
                  </a:cubicBezTo>
                  <a:cubicBezTo>
                    <a:pt x="22055" y="99535"/>
                    <a:pt x="-143" y="77099"/>
                    <a:pt x="4" y="49570"/>
                  </a:cubicBezTo>
                  <a:cubicBezTo>
                    <a:pt x="151" y="22041"/>
                    <a:pt x="22586" y="-157"/>
                    <a:pt x="50116" y="-10"/>
                  </a:cubicBezTo>
                  <a:cubicBezTo>
                    <a:pt x="77437" y="135"/>
                    <a:pt x="99550" y="22248"/>
                    <a:pt x="99696" y="49570"/>
                  </a:cubicBezTo>
                  <a:lnTo>
                    <a:pt x="49849" y="5010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68" name="Serbest Form: Şekil 67">
              <a:extLst>
                <a:ext uri="{FF2B5EF4-FFF2-40B4-BE49-F238E27FC236}">
                  <a16:creationId xmlns:a16="http://schemas.microsoft.com/office/drawing/2014/main" id="{3684EF83-B271-7DA8-BD9C-87E60BB90076}"/>
                </a:ext>
              </a:extLst>
            </p:cNvPr>
            <p:cNvSpPr/>
            <p:nvPr/>
          </p:nvSpPr>
          <p:spPr>
            <a:xfrm>
              <a:off x="1494153" y="382087"/>
              <a:ext cx="598161" cy="299080"/>
            </a:xfrm>
            <a:custGeom>
              <a:avLst/>
              <a:gdLst>
                <a:gd name="connsiteX0" fmla="*/ 0 w 598161"/>
                <a:gd name="connsiteY0" fmla="*/ 0 h 299080"/>
                <a:gd name="connsiteX1" fmla="*/ 0 w 598161"/>
                <a:gd name="connsiteY1" fmla="*/ 33231 h 299080"/>
                <a:gd name="connsiteX2" fmla="*/ 0 w 598161"/>
                <a:gd name="connsiteY2" fmla="*/ 232618 h 299080"/>
                <a:gd name="connsiteX3" fmla="*/ 66462 w 598161"/>
                <a:gd name="connsiteY3" fmla="*/ 299081 h 299080"/>
                <a:gd name="connsiteX4" fmla="*/ 531699 w 598161"/>
                <a:gd name="connsiteY4" fmla="*/ 299081 h 299080"/>
                <a:gd name="connsiteX5" fmla="*/ 598161 w 598161"/>
                <a:gd name="connsiteY5" fmla="*/ 232618 h 299080"/>
                <a:gd name="connsiteX6" fmla="*/ 598161 w 598161"/>
                <a:gd name="connsiteY6" fmla="*/ 33231 h 299080"/>
                <a:gd name="connsiteX7" fmla="*/ 598161 w 598161"/>
                <a:gd name="connsiteY7" fmla="*/ 0 h 299080"/>
                <a:gd name="connsiteX8" fmla="*/ 0 w 598161"/>
                <a:gd name="connsiteY8" fmla="*/ 0 h 29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299080">
                  <a:moveTo>
                    <a:pt x="0" y="0"/>
                  </a:moveTo>
                  <a:lnTo>
                    <a:pt x="0" y="33231"/>
                  </a:lnTo>
                  <a:lnTo>
                    <a:pt x="0" y="232618"/>
                  </a:lnTo>
                  <a:cubicBezTo>
                    <a:pt x="0" y="269339"/>
                    <a:pt x="29755" y="299081"/>
                    <a:pt x="66462" y="299081"/>
                  </a:cubicBezTo>
                  <a:lnTo>
                    <a:pt x="531699" y="299081"/>
                  </a:lnTo>
                  <a:cubicBezTo>
                    <a:pt x="568419" y="299081"/>
                    <a:pt x="598161" y="269339"/>
                    <a:pt x="598161" y="232618"/>
                  </a:cubicBezTo>
                  <a:lnTo>
                    <a:pt x="598161" y="33231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69" name="Serbest Form: Şekil 68">
              <a:extLst>
                <a:ext uri="{FF2B5EF4-FFF2-40B4-BE49-F238E27FC236}">
                  <a16:creationId xmlns:a16="http://schemas.microsoft.com/office/drawing/2014/main" id="{8D5E4195-1AF0-878B-D449-1070690AB7FB}"/>
                </a:ext>
              </a:extLst>
            </p:cNvPr>
            <p:cNvSpPr/>
            <p:nvPr/>
          </p:nvSpPr>
          <p:spPr>
            <a:xfrm>
              <a:off x="1494153" y="382087"/>
              <a:ext cx="598161" cy="265849"/>
            </a:xfrm>
            <a:custGeom>
              <a:avLst/>
              <a:gdLst>
                <a:gd name="connsiteX0" fmla="*/ 0 w 598161"/>
                <a:gd name="connsiteY0" fmla="*/ 0 h 265849"/>
                <a:gd name="connsiteX1" fmla="*/ 0 w 598161"/>
                <a:gd name="connsiteY1" fmla="*/ 199387 h 265849"/>
                <a:gd name="connsiteX2" fmla="*/ 66462 w 598161"/>
                <a:gd name="connsiteY2" fmla="*/ 265849 h 265849"/>
                <a:gd name="connsiteX3" fmla="*/ 531699 w 598161"/>
                <a:gd name="connsiteY3" fmla="*/ 265849 h 265849"/>
                <a:gd name="connsiteX4" fmla="*/ 598161 w 598161"/>
                <a:gd name="connsiteY4" fmla="*/ 199387 h 265849"/>
                <a:gd name="connsiteX5" fmla="*/ 598161 w 598161"/>
                <a:gd name="connsiteY5" fmla="*/ 0 h 265849"/>
                <a:gd name="connsiteX6" fmla="*/ 0 w 598161"/>
                <a:gd name="connsiteY6" fmla="*/ 0 h 26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265849">
                  <a:moveTo>
                    <a:pt x="0" y="0"/>
                  </a:moveTo>
                  <a:lnTo>
                    <a:pt x="0" y="199387"/>
                  </a:lnTo>
                  <a:cubicBezTo>
                    <a:pt x="0" y="236107"/>
                    <a:pt x="29755" y="265849"/>
                    <a:pt x="66462" y="265849"/>
                  </a:cubicBezTo>
                  <a:lnTo>
                    <a:pt x="531699" y="265849"/>
                  </a:lnTo>
                  <a:cubicBezTo>
                    <a:pt x="568419" y="265849"/>
                    <a:pt x="598161" y="236107"/>
                    <a:pt x="598161" y="199387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70" name="Serbest Form: Şekil 69">
              <a:extLst>
                <a:ext uri="{FF2B5EF4-FFF2-40B4-BE49-F238E27FC236}">
                  <a16:creationId xmlns:a16="http://schemas.microsoft.com/office/drawing/2014/main" id="{9F414662-3BB2-8C89-218D-C8C77C4BDC19}"/>
                </a:ext>
              </a:extLst>
            </p:cNvPr>
            <p:cNvSpPr/>
            <p:nvPr/>
          </p:nvSpPr>
          <p:spPr>
            <a:xfrm>
              <a:off x="1494153" y="382087"/>
              <a:ext cx="598161" cy="166155"/>
            </a:xfrm>
            <a:custGeom>
              <a:avLst/>
              <a:gdLst>
                <a:gd name="connsiteX0" fmla="*/ 0 w 598161"/>
                <a:gd name="connsiteY0" fmla="*/ 0 h 166155"/>
                <a:gd name="connsiteX1" fmla="*/ 0 w 598161"/>
                <a:gd name="connsiteY1" fmla="*/ 99694 h 166155"/>
                <a:gd name="connsiteX2" fmla="*/ 66462 w 598161"/>
                <a:gd name="connsiteY2" fmla="*/ 166156 h 166155"/>
                <a:gd name="connsiteX3" fmla="*/ 531699 w 598161"/>
                <a:gd name="connsiteY3" fmla="*/ 166156 h 166155"/>
                <a:gd name="connsiteX4" fmla="*/ 598161 w 598161"/>
                <a:gd name="connsiteY4" fmla="*/ 99694 h 166155"/>
                <a:gd name="connsiteX5" fmla="*/ 598161 w 598161"/>
                <a:gd name="connsiteY5" fmla="*/ 0 h 166155"/>
                <a:gd name="connsiteX6" fmla="*/ 0 w 598161"/>
                <a:gd name="connsiteY6" fmla="*/ 0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0" y="0"/>
                  </a:moveTo>
                  <a:lnTo>
                    <a:pt x="0" y="99694"/>
                  </a:lnTo>
                  <a:cubicBezTo>
                    <a:pt x="0" y="136401"/>
                    <a:pt x="29755" y="166156"/>
                    <a:pt x="66462" y="166156"/>
                  </a:cubicBezTo>
                  <a:lnTo>
                    <a:pt x="531699" y="166156"/>
                  </a:lnTo>
                  <a:cubicBezTo>
                    <a:pt x="568419" y="166156"/>
                    <a:pt x="598161" y="136401"/>
                    <a:pt x="598161" y="99694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71" name="Serbest Form: Şekil 70">
              <a:extLst>
                <a:ext uri="{FF2B5EF4-FFF2-40B4-BE49-F238E27FC236}">
                  <a16:creationId xmlns:a16="http://schemas.microsoft.com/office/drawing/2014/main" id="{3313E9E4-E52B-FD8E-F51F-950459D26923}"/>
                </a:ext>
              </a:extLst>
            </p:cNvPr>
            <p:cNvSpPr/>
            <p:nvPr/>
          </p:nvSpPr>
          <p:spPr>
            <a:xfrm>
              <a:off x="1494153" y="282394"/>
              <a:ext cx="598161" cy="166155"/>
            </a:xfrm>
            <a:custGeom>
              <a:avLst/>
              <a:gdLst>
                <a:gd name="connsiteX0" fmla="*/ 598161 w 598161"/>
                <a:gd name="connsiteY0" fmla="*/ 165127 h 166155"/>
                <a:gd name="connsiteX1" fmla="*/ 598161 w 598161"/>
                <a:gd name="connsiteY1" fmla="*/ 65434 h 166155"/>
                <a:gd name="connsiteX2" fmla="*/ 531699 w 598161"/>
                <a:gd name="connsiteY2" fmla="*/ -1028 h 166155"/>
                <a:gd name="connsiteX3" fmla="*/ 66462 w 598161"/>
                <a:gd name="connsiteY3" fmla="*/ -1028 h 166155"/>
                <a:gd name="connsiteX4" fmla="*/ 0 w 598161"/>
                <a:gd name="connsiteY4" fmla="*/ 65434 h 166155"/>
                <a:gd name="connsiteX5" fmla="*/ 0 w 598161"/>
                <a:gd name="connsiteY5" fmla="*/ 165127 h 166155"/>
                <a:gd name="connsiteX6" fmla="*/ 598161 w 598161"/>
                <a:gd name="connsiteY6" fmla="*/ 165127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598161" y="165127"/>
                  </a:moveTo>
                  <a:lnTo>
                    <a:pt x="598161" y="65434"/>
                  </a:lnTo>
                  <a:cubicBezTo>
                    <a:pt x="598161" y="28880"/>
                    <a:pt x="568419" y="-1028"/>
                    <a:pt x="531699" y="-1028"/>
                  </a:cubicBezTo>
                  <a:lnTo>
                    <a:pt x="66462" y="-1028"/>
                  </a:lnTo>
                  <a:cubicBezTo>
                    <a:pt x="29755" y="-1028"/>
                    <a:pt x="0" y="28880"/>
                    <a:pt x="0" y="65434"/>
                  </a:cubicBezTo>
                  <a:lnTo>
                    <a:pt x="0" y="165127"/>
                  </a:lnTo>
                  <a:lnTo>
                    <a:pt x="598161" y="165127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</p:grpSp>
      <p:cxnSp>
        <p:nvCxnSpPr>
          <p:cNvPr id="98" name="Düz Bağlayıcı 97">
            <a:extLst>
              <a:ext uri="{FF2B5EF4-FFF2-40B4-BE49-F238E27FC236}">
                <a16:creationId xmlns:a16="http://schemas.microsoft.com/office/drawing/2014/main" id="{FAB225BF-468E-3AAD-2114-3F3C6CBF6BCF}"/>
              </a:ext>
            </a:extLst>
          </p:cNvPr>
          <p:cNvCxnSpPr>
            <a:cxnSpLocks/>
            <a:stCxn id="101" idx="1"/>
          </p:cNvCxnSpPr>
          <p:nvPr/>
        </p:nvCxnSpPr>
        <p:spPr>
          <a:xfrm>
            <a:off x="7442848" y="2852252"/>
            <a:ext cx="2633065" cy="1022884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Düz Bağlayıcı 98">
            <a:extLst>
              <a:ext uri="{FF2B5EF4-FFF2-40B4-BE49-F238E27FC236}">
                <a16:creationId xmlns:a16="http://schemas.microsoft.com/office/drawing/2014/main" id="{36A09DAE-1EE0-FC13-A3AE-F8798A0194BC}"/>
              </a:ext>
            </a:extLst>
          </p:cNvPr>
          <p:cNvCxnSpPr>
            <a:cxnSpLocks/>
            <a:stCxn id="101" idx="2"/>
          </p:cNvCxnSpPr>
          <p:nvPr/>
        </p:nvCxnSpPr>
        <p:spPr>
          <a:xfrm>
            <a:off x="7442848" y="3313679"/>
            <a:ext cx="2633065" cy="708305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up 99">
            <a:extLst>
              <a:ext uri="{FF2B5EF4-FFF2-40B4-BE49-F238E27FC236}">
                <a16:creationId xmlns:a16="http://schemas.microsoft.com/office/drawing/2014/main" id="{7AE482C0-9D88-9A81-6FCB-965E66C02D0E}"/>
              </a:ext>
            </a:extLst>
          </p:cNvPr>
          <p:cNvGrpSpPr/>
          <p:nvPr/>
        </p:nvGrpSpPr>
        <p:grpSpPr>
          <a:xfrm>
            <a:off x="6329887" y="2842501"/>
            <a:ext cx="1227231" cy="477888"/>
            <a:chOff x="6046978" y="3215452"/>
            <a:chExt cx="1847862" cy="477888"/>
          </a:xfrm>
        </p:grpSpPr>
        <p:sp>
          <p:nvSpPr>
            <p:cNvPr id="101" name="Rectangle 46">
              <a:extLst>
                <a:ext uri="{FF2B5EF4-FFF2-40B4-BE49-F238E27FC236}">
                  <a16:creationId xmlns:a16="http://schemas.microsoft.com/office/drawing/2014/main" id="{80D69287-D7FB-9E1B-C59F-17511AA215B3}"/>
                </a:ext>
              </a:extLst>
            </p:cNvPr>
            <p:cNvSpPr/>
            <p:nvPr/>
          </p:nvSpPr>
          <p:spPr>
            <a:xfrm>
              <a:off x="6121059" y="3225203"/>
              <a:ext cx="1601723" cy="461427"/>
            </a:xfrm>
            <a:custGeom>
              <a:avLst/>
              <a:gdLst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706" h="4322956">
                  <a:moveTo>
                    <a:pt x="0" y="0"/>
                  </a:moveTo>
                  <a:lnTo>
                    <a:pt x="3918706" y="0"/>
                  </a:lnTo>
                  <a:lnTo>
                    <a:pt x="3918706" y="4322956"/>
                  </a:lnTo>
                  <a:lnTo>
                    <a:pt x="0" y="43229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Metin kutusu 101">
                  <a:extLst>
                    <a:ext uri="{FF2B5EF4-FFF2-40B4-BE49-F238E27FC236}">
                      <a16:creationId xmlns:a16="http://schemas.microsoft.com/office/drawing/2014/main" id="{F199B306-C688-2CF1-4769-01FF42A4878F}"/>
                    </a:ext>
                  </a:extLst>
                </p:cNvPr>
                <p:cNvSpPr txBox="1"/>
                <p:nvPr/>
              </p:nvSpPr>
              <p:spPr>
                <a:xfrm>
                  <a:off x="6046978" y="3215452"/>
                  <a:ext cx="1847862" cy="4778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𝑎𝑝𝑘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2" name="Metin kutusu 101">
                  <a:extLst>
                    <a:ext uri="{FF2B5EF4-FFF2-40B4-BE49-F238E27FC236}">
                      <a16:creationId xmlns:a16="http://schemas.microsoft.com/office/drawing/2014/main" id="{F199B306-C688-2CF1-4769-01FF42A487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978" y="3215452"/>
                  <a:ext cx="1847862" cy="477888"/>
                </a:xfrm>
                <a:prstGeom prst="rect">
                  <a:avLst/>
                </a:prstGeom>
                <a:blipFill>
                  <a:blip r:embed="rId11"/>
                  <a:stretch>
                    <a:fillRect b="-177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up 76">
            <a:extLst>
              <a:ext uri="{FF2B5EF4-FFF2-40B4-BE49-F238E27FC236}">
                <a16:creationId xmlns:a16="http://schemas.microsoft.com/office/drawing/2014/main" id="{4767B16D-DAE8-6285-50C8-0CFD9C34CDB4}"/>
              </a:ext>
            </a:extLst>
          </p:cNvPr>
          <p:cNvGrpSpPr/>
          <p:nvPr/>
        </p:nvGrpSpPr>
        <p:grpSpPr>
          <a:xfrm>
            <a:off x="8711110" y="2464348"/>
            <a:ext cx="1134165" cy="1207075"/>
            <a:chOff x="8356994" y="2416248"/>
            <a:chExt cx="1134165" cy="1207075"/>
          </a:xfrm>
        </p:grpSpPr>
        <p:sp>
          <p:nvSpPr>
            <p:cNvPr id="78" name="Rectangle 46">
              <a:extLst>
                <a:ext uri="{FF2B5EF4-FFF2-40B4-BE49-F238E27FC236}">
                  <a16:creationId xmlns:a16="http://schemas.microsoft.com/office/drawing/2014/main" id="{F1E57E49-65BF-BBDE-266C-86D5DF4F8F20}"/>
                </a:ext>
              </a:extLst>
            </p:cNvPr>
            <p:cNvSpPr/>
            <p:nvPr/>
          </p:nvSpPr>
          <p:spPr>
            <a:xfrm>
              <a:off x="8356994" y="2421647"/>
              <a:ext cx="1134165" cy="1201676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9" name="Grup 78">
              <a:extLst>
                <a:ext uri="{FF2B5EF4-FFF2-40B4-BE49-F238E27FC236}">
                  <a16:creationId xmlns:a16="http://schemas.microsoft.com/office/drawing/2014/main" id="{4B60CEFF-B0C9-3B27-F5A6-BEA16AFB210E}"/>
                </a:ext>
              </a:extLst>
            </p:cNvPr>
            <p:cNvGrpSpPr/>
            <p:nvPr/>
          </p:nvGrpSpPr>
          <p:grpSpPr>
            <a:xfrm>
              <a:off x="8462424" y="2416248"/>
              <a:ext cx="909210" cy="1156037"/>
              <a:chOff x="5090999" y="1889449"/>
              <a:chExt cx="909210" cy="1156037"/>
            </a:xfrm>
          </p:grpSpPr>
          <p:sp>
            <p:nvSpPr>
              <p:cNvPr id="80" name="Serbest Form: Şekil 79">
                <a:extLst>
                  <a:ext uri="{FF2B5EF4-FFF2-40B4-BE49-F238E27FC236}">
                    <a16:creationId xmlns:a16="http://schemas.microsoft.com/office/drawing/2014/main" id="{CCBF38ED-44A1-5149-0C5C-4EE7D794A1E7}"/>
                  </a:ext>
                </a:extLst>
              </p:cNvPr>
              <p:cNvSpPr/>
              <p:nvPr/>
            </p:nvSpPr>
            <p:spPr>
              <a:xfrm>
                <a:off x="5263466" y="1911663"/>
                <a:ext cx="154820" cy="231738"/>
              </a:xfrm>
              <a:custGeom>
                <a:avLst/>
                <a:gdLst>
                  <a:gd name="connsiteX0" fmla="*/ 185003 w 197942"/>
                  <a:gd name="connsiteY0" fmla="*/ 193622 h 277708"/>
                  <a:gd name="connsiteX1" fmla="*/ 1899 w 197942"/>
                  <a:gd name="connsiteY1" fmla="*/ 0 h 277708"/>
                  <a:gd name="connsiteX2" fmla="*/ 140372 w 197942"/>
                  <a:gd name="connsiteY2" fmla="*/ 275766 h 277708"/>
                  <a:gd name="connsiteX3" fmla="*/ 161996 w 197942"/>
                  <a:gd name="connsiteY3" fmla="*/ 270294 h 277708"/>
                  <a:gd name="connsiteX4" fmla="*/ 194834 w 197942"/>
                  <a:gd name="connsiteY4" fmla="*/ 221039 h 277708"/>
                  <a:gd name="connsiteX5" fmla="*/ 185003 w 197942"/>
                  <a:gd name="connsiteY5" fmla="*/ 193622 h 277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7942" h="277708">
                    <a:moveTo>
                      <a:pt x="185003" y="193622"/>
                    </a:moveTo>
                    <a:cubicBezTo>
                      <a:pt x="127726" y="177150"/>
                      <a:pt x="1899" y="118420"/>
                      <a:pt x="1899" y="0"/>
                    </a:cubicBezTo>
                    <a:cubicBezTo>
                      <a:pt x="1899" y="0"/>
                      <a:pt x="-26963" y="184253"/>
                      <a:pt x="140372" y="275766"/>
                    </a:cubicBezTo>
                    <a:cubicBezTo>
                      <a:pt x="147775" y="279817"/>
                      <a:pt x="157314" y="277314"/>
                      <a:pt x="161996" y="270294"/>
                    </a:cubicBezTo>
                    <a:lnTo>
                      <a:pt x="194834" y="221039"/>
                    </a:lnTo>
                    <a:cubicBezTo>
                      <a:pt x="201637" y="210837"/>
                      <a:pt x="196788" y="197010"/>
                      <a:pt x="185003" y="193622"/>
                    </a:cubicBezTo>
                    <a:close/>
                  </a:path>
                </a:pathLst>
              </a:custGeom>
              <a:solidFill>
                <a:srgbClr val="F43735"/>
              </a:solidFill>
              <a:ln w="392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" name="Serbest Form: Şekil 80">
                <a:extLst>
                  <a:ext uri="{FF2B5EF4-FFF2-40B4-BE49-F238E27FC236}">
                    <a16:creationId xmlns:a16="http://schemas.microsoft.com/office/drawing/2014/main" id="{F85863C1-A601-2135-C718-A8636AFE727C}"/>
                  </a:ext>
                </a:extLst>
              </p:cNvPr>
              <p:cNvSpPr/>
              <p:nvPr/>
            </p:nvSpPr>
            <p:spPr>
              <a:xfrm>
                <a:off x="5641465" y="1889449"/>
                <a:ext cx="154820" cy="231736"/>
              </a:xfrm>
              <a:custGeom>
                <a:avLst/>
                <a:gdLst>
                  <a:gd name="connsiteX0" fmla="*/ 12937 w 197942"/>
                  <a:gd name="connsiteY0" fmla="*/ 193618 h 277706"/>
                  <a:gd name="connsiteX1" fmla="*/ 196045 w 197942"/>
                  <a:gd name="connsiteY1" fmla="*/ 0 h 277706"/>
                  <a:gd name="connsiteX2" fmla="*/ 57572 w 197942"/>
                  <a:gd name="connsiteY2" fmla="*/ 275765 h 277706"/>
                  <a:gd name="connsiteX3" fmla="*/ 35947 w 197942"/>
                  <a:gd name="connsiteY3" fmla="*/ 270289 h 277706"/>
                  <a:gd name="connsiteX4" fmla="*/ 3106 w 197942"/>
                  <a:gd name="connsiteY4" fmla="*/ 221035 h 277706"/>
                  <a:gd name="connsiteX5" fmla="*/ 12937 w 197942"/>
                  <a:gd name="connsiteY5" fmla="*/ 193618 h 27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7942" h="277706">
                    <a:moveTo>
                      <a:pt x="12937" y="193618"/>
                    </a:moveTo>
                    <a:cubicBezTo>
                      <a:pt x="70218" y="177150"/>
                      <a:pt x="196045" y="118416"/>
                      <a:pt x="196045" y="0"/>
                    </a:cubicBezTo>
                    <a:cubicBezTo>
                      <a:pt x="196045" y="0"/>
                      <a:pt x="224903" y="184249"/>
                      <a:pt x="57572" y="275765"/>
                    </a:cubicBezTo>
                    <a:cubicBezTo>
                      <a:pt x="50169" y="279812"/>
                      <a:pt x="40626" y="277313"/>
                      <a:pt x="35947" y="270289"/>
                    </a:cubicBezTo>
                    <a:lnTo>
                      <a:pt x="3106" y="221035"/>
                    </a:lnTo>
                    <a:cubicBezTo>
                      <a:pt x="-3693" y="210832"/>
                      <a:pt x="1155" y="197006"/>
                      <a:pt x="12937" y="193618"/>
                    </a:cubicBezTo>
                    <a:close/>
                  </a:path>
                </a:pathLst>
              </a:custGeom>
              <a:solidFill>
                <a:srgbClr val="F43735"/>
              </a:solidFill>
              <a:ln w="392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82" name="Grup 81">
                <a:extLst>
                  <a:ext uri="{FF2B5EF4-FFF2-40B4-BE49-F238E27FC236}">
                    <a16:creationId xmlns:a16="http://schemas.microsoft.com/office/drawing/2014/main" id="{FA65AEDA-F368-466D-43E1-4F93119BA81C}"/>
                  </a:ext>
                </a:extLst>
              </p:cNvPr>
              <p:cNvGrpSpPr/>
              <p:nvPr/>
            </p:nvGrpSpPr>
            <p:grpSpPr>
              <a:xfrm>
                <a:off x="5090999" y="1986158"/>
                <a:ext cx="909210" cy="1059328"/>
                <a:chOff x="871777" y="2818320"/>
                <a:chExt cx="609600" cy="676359"/>
              </a:xfrm>
            </p:grpSpPr>
            <p:sp>
              <p:nvSpPr>
                <p:cNvPr id="83" name="Serbest Form: Şekil 82">
                  <a:extLst>
                    <a:ext uri="{FF2B5EF4-FFF2-40B4-BE49-F238E27FC236}">
                      <a16:creationId xmlns:a16="http://schemas.microsoft.com/office/drawing/2014/main" id="{CC743DEA-06EE-286F-3F9B-D5B97B8979B6}"/>
                    </a:ext>
                  </a:extLst>
                </p:cNvPr>
                <p:cNvSpPr/>
                <p:nvPr/>
              </p:nvSpPr>
              <p:spPr>
                <a:xfrm>
                  <a:off x="871777" y="3189879"/>
                  <a:ext cx="609600" cy="304800"/>
                </a:xfrm>
                <a:custGeom>
                  <a:avLst/>
                  <a:gdLst>
                    <a:gd name="connsiteX0" fmla="*/ 609600 w 609600"/>
                    <a:gd name="connsiteY0" fmla="*/ 152400 h 304800"/>
                    <a:gd name="connsiteX1" fmla="*/ 579120 w 609600"/>
                    <a:gd name="connsiteY1" fmla="*/ 91440 h 304800"/>
                    <a:gd name="connsiteX2" fmla="*/ 430530 w 609600"/>
                    <a:gd name="connsiteY2" fmla="*/ 19050 h 304800"/>
                    <a:gd name="connsiteX3" fmla="*/ 304800 w 609600"/>
                    <a:gd name="connsiteY3" fmla="*/ 0 h 304800"/>
                    <a:gd name="connsiteX4" fmla="*/ 179070 w 609600"/>
                    <a:gd name="connsiteY4" fmla="*/ 19050 h 304800"/>
                    <a:gd name="connsiteX5" fmla="*/ 30480 w 609600"/>
                    <a:gd name="connsiteY5" fmla="*/ 91440 h 304800"/>
                    <a:gd name="connsiteX6" fmla="*/ 0 w 609600"/>
                    <a:gd name="connsiteY6" fmla="*/ 152400 h 304800"/>
                    <a:gd name="connsiteX7" fmla="*/ 0 w 609600"/>
                    <a:gd name="connsiteY7" fmla="*/ 304800 h 304800"/>
                    <a:gd name="connsiteX8" fmla="*/ 609600 w 609600"/>
                    <a:gd name="connsiteY8" fmla="*/ 30480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09600" h="304800">
                      <a:moveTo>
                        <a:pt x="609600" y="152400"/>
                      </a:moveTo>
                      <a:cubicBezTo>
                        <a:pt x="609103" y="128536"/>
                        <a:pt x="597913" y="106157"/>
                        <a:pt x="579120" y="91440"/>
                      </a:cubicBezTo>
                      <a:cubicBezTo>
                        <a:pt x="537210" y="57150"/>
                        <a:pt x="483870" y="34290"/>
                        <a:pt x="430530" y="19050"/>
                      </a:cubicBezTo>
                      <a:cubicBezTo>
                        <a:pt x="389779" y="6575"/>
                        <a:pt x="347417" y="157"/>
                        <a:pt x="304800" y="0"/>
                      </a:cubicBezTo>
                      <a:cubicBezTo>
                        <a:pt x="262230" y="734"/>
                        <a:pt x="219947" y="7141"/>
                        <a:pt x="179070" y="19050"/>
                      </a:cubicBezTo>
                      <a:cubicBezTo>
                        <a:pt x="125800" y="34595"/>
                        <a:pt x="75555" y="59073"/>
                        <a:pt x="30480" y="91440"/>
                      </a:cubicBezTo>
                      <a:cubicBezTo>
                        <a:pt x="11687" y="106157"/>
                        <a:pt x="497" y="128536"/>
                        <a:pt x="0" y="152400"/>
                      </a:cubicBezTo>
                      <a:lnTo>
                        <a:pt x="0" y="304800"/>
                      </a:lnTo>
                      <a:lnTo>
                        <a:pt x="609600" y="304800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4" name="Serbest Form: Şekil 83">
                  <a:extLst>
                    <a:ext uri="{FF2B5EF4-FFF2-40B4-BE49-F238E27FC236}">
                      <a16:creationId xmlns:a16="http://schemas.microsoft.com/office/drawing/2014/main" id="{F76EA202-20C9-29F9-DB72-1C9B3A63DF1A}"/>
                    </a:ext>
                  </a:extLst>
                </p:cNvPr>
                <p:cNvSpPr/>
                <p:nvPr/>
              </p:nvSpPr>
              <p:spPr>
                <a:xfrm>
                  <a:off x="1006600" y="2818320"/>
                  <a:ext cx="326044" cy="171533"/>
                </a:xfrm>
                <a:custGeom>
                  <a:avLst/>
                  <a:gdLst>
                    <a:gd name="connsiteX0" fmla="*/ 141402 w 326044"/>
                    <a:gd name="connsiteY0" fmla="*/ 140577 h 171533"/>
                    <a:gd name="connsiteX1" fmla="*/ 227127 w 326044"/>
                    <a:gd name="connsiteY1" fmla="*/ 78951 h 171533"/>
                    <a:gd name="connsiteX2" fmla="*/ 227127 w 326044"/>
                    <a:gd name="connsiteY2" fmla="*/ 78951 h 171533"/>
                    <a:gd name="connsiteX3" fmla="*/ 253416 w 326044"/>
                    <a:gd name="connsiteY3" fmla="*/ 89523 h 171533"/>
                    <a:gd name="connsiteX4" fmla="*/ 298945 w 326044"/>
                    <a:gd name="connsiteY4" fmla="*/ 137815 h 171533"/>
                    <a:gd name="connsiteX5" fmla="*/ 321329 w 326044"/>
                    <a:gd name="connsiteY5" fmla="*/ 170200 h 171533"/>
                    <a:gd name="connsiteX6" fmla="*/ 321329 w 326044"/>
                    <a:gd name="connsiteY6" fmla="*/ 170200 h 171533"/>
                    <a:gd name="connsiteX7" fmla="*/ 322377 w 326044"/>
                    <a:gd name="connsiteY7" fmla="*/ 171534 h 171533"/>
                    <a:gd name="connsiteX8" fmla="*/ 322377 w 326044"/>
                    <a:gd name="connsiteY8" fmla="*/ 171534 h 171533"/>
                    <a:gd name="connsiteX9" fmla="*/ 323615 w 326044"/>
                    <a:gd name="connsiteY9" fmla="*/ 111240 h 171533"/>
                    <a:gd name="connsiteX10" fmla="*/ 293802 w 326044"/>
                    <a:gd name="connsiteY10" fmla="*/ 50090 h 171533"/>
                    <a:gd name="connsiteX11" fmla="*/ 243795 w 326044"/>
                    <a:gd name="connsiteY11" fmla="*/ 33421 h 171533"/>
                    <a:gd name="connsiteX12" fmla="*/ 157880 w 326044"/>
                    <a:gd name="connsiteY12" fmla="*/ 84 h 171533"/>
                    <a:gd name="connsiteX13" fmla="*/ 36150 w 326044"/>
                    <a:gd name="connsiteY13" fmla="*/ 52376 h 171533"/>
                    <a:gd name="connsiteX14" fmla="*/ 6432 w 326044"/>
                    <a:gd name="connsiteY14" fmla="*/ 134958 h 171533"/>
                    <a:gd name="connsiteX15" fmla="*/ 2908 w 326044"/>
                    <a:gd name="connsiteY15" fmla="*/ 162866 h 171533"/>
                    <a:gd name="connsiteX16" fmla="*/ 18815 w 326044"/>
                    <a:gd name="connsiteY16" fmla="*/ 162866 h 171533"/>
                    <a:gd name="connsiteX17" fmla="*/ 18815 w 326044"/>
                    <a:gd name="connsiteY17" fmla="*/ 162866 h 171533"/>
                    <a:gd name="connsiteX18" fmla="*/ 141402 w 326044"/>
                    <a:gd name="connsiteY18" fmla="*/ 140577 h 171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26044" h="171533">
                      <a:moveTo>
                        <a:pt x="141402" y="140577"/>
                      </a:moveTo>
                      <a:cubicBezTo>
                        <a:pt x="166167" y="126004"/>
                        <a:pt x="227127" y="78951"/>
                        <a:pt x="227127" y="78951"/>
                      </a:cubicBezTo>
                      <a:lnTo>
                        <a:pt x="227127" y="78951"/>
                      </a:lnTo>
                      <a:cubicBezTo>
                        <a:pt x="236746" y="79784"/>
                        <a:pt x="245898" y="83465"/>
                        <a:pt x="253416" y="89523"/>
                      </a:cubicBezTo>
                      <a:cubicBezTo>
                        <a:pt x="271708" y="102368"/>
                        <a:pt x="287199" y="118799"/>
                        <a:pt x="298945" y="137815"/>
                      </a:cubicBezTo>
                      <a:cubicBezTo>
                        <a:pt x="309518" y="153627"/>
                        <a:pt x="318567" y="166390"/>
                        <a:pt x="321329" y="170200"/>
                      </a:cubicBezTo>
                      <a:lnTo>
                        <a:pt x="321329" y="170200"/>
                      </a:lnTo>
                      <a:lnTo>
                        <a:pt x="322377" y="171534"/>
                      </a:lnTo>
                      <a:lnTo>
                        <a:pt x="322377" y="171534"/>
                      </a:lnTo>
                      <a:cubicBezTo>
                        <a:pt x="327139" y="162009"/>
                        <a:pt x="326949" y="135434"/>
                        <a:pt x="323615" y="111240"/>
                      </a:cubicBezTo>
                      <a:cubicBezTo>
                        <a:pt x="318948" y="77903"/>
                        <a:pt x="315138" y="67997"/>
                        <a:pt x="293802" y="50090"/>
                      </a:cubicBezTo>
                      <a:cubicBezTo>
                        <a:pt x="280207" y="37769"/>
                        <a:pt x="262063" y="31721"/>
                        <a:pt x="243795" y="33421"/>
                      </a:cubicBezTo>
                      <a:cubicBezTo>
                        <a:pt x="219009" y="14187"/>
                        <a:pt x="189151" y="2602"/>
                        <a:pt x="157880" y="84"/>
                      </a:cubicBezTo>
                      <a:cubicBezTo>
                        <a:pt x="110255" y="-1631"/>
                        <a:pt x="58248" y="23229"/>
                        <a:pt x="36150" y="52376"/>
                      </a:cubicBezTo>
                      <a:cubicBezTo>
                        <a:pt x="2718" y="96191"/>
                        <a:pt x="6432" y="124766"/>
                        <a:pt x="6432" y="134958"/>
                      </a:cubicBezTo>
                      <a:cubicBezTo>
                        <a:pt x="6432" y="145149"/>
                        <a:pt x="-5283" y="162866"/>
                        <a:pt x="2908" y="162866"/>
                      </a:cubicBezTo>
                      <a:cubicBezTo>
                        <a:pt x="8242" y="162866"/>
                        <a:pt x="13481" y="162866"/>
                        <a:pt x="18815" y="162866"/>
                      </a:cubicBezTo>
                      <a:lnTo>
                        <a:pt x="18815" y="162866"/>
                      </a:lnTo>
                      <a:cubicBezTo>
                        <a:pt x="49009" y="162009"/>
                        <a:pt x="110636" y="158675"/>
                        <a:pt x="141402" y="140577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5" name="Serbest Form: Şekil 84">
                  <a:extLst>
                    <a:ext uri="{FF2B5EF4-FFF2-40B4-BE49-F238E27FC236}">
                      <a16:creationId xmlns:a16="http://schemas.microsoft.com/office/drawing/2014/main" id="{740F2572-31E8-C538-A624-154EFF28F151}"/>
                    </a:ext>
                  </a:extLst>
                </p:cNvPr>
                <p:cNvSpPr/>
                <p:nvPr/>
              </p:nvSpPr>
              <p:spPr>
                <a:xfrm>
                  <a:off x="1024272" y="2917463"/>
                  <a:ext cx="303276" cy="233186"/>
                </a:xfrm>
                <a:custGeom>
                  <a:avLst/>
                  <a:gdLst>
                    <a:gd name="connsiteX0" fmla="*/ 289655 w 303276"/>
                    <a:gd name="connsiteY0" fmla="*/ 83534 h 233186"/>
                    <a:gd name="connsiteX1" fmla="*/ 265938 w 303276"/>
                    <a:gd name="connsiteY1" fmla="*/ 49340 h 233186"/>
                    <a:gd name="connsiteX2" fmla="*/ 225076 w 303276"/>
                    <a:gd name="connsiteY2" fmla="*/ 5715 h 233186"/>
                    <a:gd name="connsiteX3" fmla="*/ 214694 w 303276"/>
                    <a:gd name="connsiteY3" fmla="*/ 0 h 233186"/>
                    <a:gd name="connsiteX4" fmla="*/ 133350 w 303276"/>
                    <a:gd name="connsiteY4" fmla="*/ 57721 h 233186"/>
                    <a:gd name="connsiteX5" fmla="*/ 0 w 303276"/>
                    <a:gd name="connsiteY5" fmla="*/ 82677 h 233186"/>
                    <a:gd name="connsiteX6" fmla="*/ 154278 w 303276"/>
                    <a:gd name="connsiteY6" fmla="*/ 233175 h 233186"/>
                    <a:gd name="connsiteX7" fmla="*/ 303276 w 303276"/>
                    <a:gd name="connsiteY7" fmla="*/ 102203 h 233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3276" h="233186">
                      <a:moveTo>
                        <a:pt x="289655" y="83534"/>
                      </a:moveTo>
                      <a:cubicBezTo>
                        <a:pt x="289179" y="82868"/>
                        <a:pt x="278702" y="68294"/>
                        <a:pt x="265938" y="49340"/>
                      </a:cubicBezTo>
                      <a:cubicBezTo>
                        <a:pt x="255456" y="32148"/>
                        <a:pt x="241546" y="17297"/>
                        <a:pt x="225076" y="5715"/>
                      </a:cubicBezTo>
                      <a:cubicBezTo>
                        <a:pt x="221870" y="3380"/>
                        <a:pt x="218382" y="1460"/>
                        <a:pt x="214694" y="0"/>
                      </a:cubicBezTo>
                      <a:cubicBezTo>
                        <a:pt x="197739" y="12859"/>
                        <a:pt x="154115" y="45625"/>
                        <a:pt x="133350" y="57721"/>
                      </a:cubicBezTo>
                      <a:cubicBezTo>
                        <a:pt x="100394" y="76771"/>
                        <a:pt x="40291" y="81820"/>
                        <a:pt x="0" y="82677"/>
                      </a:cubicBezTo>
                      <a:cubicBezTo>
                        <a:pt x="1044" y="166839"/>
                        <a:pt x="70116" y="234219"/>
                        <a:pt x="154278" y="233175"/>
                      </a:cubicBezTo>
                      <a:cubicBezTo>
                        <a:pt x="229450" y="232243"/>
                        <a:pt x="292712" y="176634"/>
                        <a:pt x="303276" y="102203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cxnSp>
        <p:nvCxnSpPr>
          <p:cNvPr id="3" name="Straight Arrow Connector 60">
            <a:extLst>
              <a:ext uri="{FF2B5EF4-FFF2-40B4-BE49-F238E27FC236}">
                <a16:creationId xmlns:a16="http://schemas.microsoft.com/office/drawing/2014/main" id="{1DF8373F-F1E0-E4A3-248C-4E853813AA2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197181" y="2486562"/>
            <a:ext cx="3425108" cy="330151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>
                <a:extLst>
                  <a:ext uri="{FF2B5EF4-FFF2-40B4-BE49-F238E27FC236}">
                    <a16:creationId xmlns:a16="http://schemas.microsoft.com/office/drawing/2014/main" id="{060BCE36-2B06-1AF1-62CB-7AE4E2A2776F}"/>
                  </a:ext>
                </a:extLst>
              </p:cNvPr>
              <p:cNvSpPr txBox="1"/>
              <p:nvPr/>
            </p:nvSpPr>
            <p:spPr>
              <a:xfrm>
                <a:off x="6695156" y="2307429"/>
                <a:ext cx="10546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Metin kutusu 3">
                <a:extLst>
                  <a:ext uri="{FF2B5EF4-FFF2-40B4-BE49-F238E27FC236}">
                    <a16:creationId xmlns:a16="http://schemas.microsoft.com/office/drawing/2014/main" id="{060BCE36-2B06-1AF1-62CB-7AE4E2A27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156" y="2307429"/>
                <a:ext cx="1054667" cy="369332"/>
              </a:xfrm>
              <a:prstGeom prst="rect">
                <a:avLst/>
              </a:prstGeom>
              <a:blipFill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60">
            <a:extLst>
              <a:ext uri="{FF2B5EF4-FFF2-40B4-BE49-F238E27FC236}">
                <a16:creationId xmlns:a16="http://schemas.microsoft.com/office/drawing/2014/main" id="{C52911C3-D1C0-B641-1E1E-BB969351AF29}"/>
              </a:ext>
            </a:extLst>
          </p:cNvPr>
          <p:cNvCxnSpPr>
            <a:cxnSpLocks/>
          </p:cNvCxnSpPr>
          <p:nvPr/>
        </p:nvCxnSpPr>
        <p:spPr bwMode="auto">
          <a:xfrm flipH="1">
            <a:off x="5197059" y="3504704"/>
            <a:ext cx="3425230" cy="796920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Metin kutusu 22">
                <a:extLst>
                  <a:ext uri="{FF2B5EF4-FFF2-40B4-BE49-F238E27FC236}">
                    <a16:creationId xmlns:a16="http://schemas.microsoft.com/office/drawing/2014/main" id="{C8816C65-D056-8761-3584-6458E2D77237}"/>
                  </a:ext>
                </a:extLst>
              </p:cNvPr>
              <p:cNvSpPr txBox="1"/>
              <p:nvPr/>
            </p:nvSpPr>
            <p:spPr>
              <a:xfrm>
                <a:off x="6335125" y="3860818"/>
                <a:ext cx="10546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Metin kutusu 22">
                <a:extLst>
                  <a:ext uri="{FF2B5EF4-FFF2-40B4-BE49-F238E27FC236}">
                    <a16:creationId xmlns:a16="http://schemas.microsoft.com/office/drawing/2014/main" id="{C8816C65-D056-8761-3584-6458E2D77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125" y="3860818"/>
                <a:ext cx="1054667" cy="369332"/>
              </a:xfrm>
              <a:prstGeom prst="rect">
                <a:avLst/>
              </a:prstGeom>
              <a:blipFill>
                <a:blip r:embed="rId1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Metin kutusu 103">
                <a:extLst>
                  <a:ext uri="{FF2B5EF4-FFF2-40B4-BE49-F238E27FC236}">
                    <a16:creationId xmlns:a16="http://schemas.microsoft.com/office/drawing/2014/main" id="{C83615F2-CEB3-A841-140A-5F57336EAC7C}"/>
                  </a:ext>
                </a:extLst>
              </p:cNvPr>
              <p:cNvSpPr txBox="1"/>
              <p:nvPr/>
            </p:nvSpPr>
            <p:spPr>
              <a:xfrm>
                <a:off x="1993069" y="2360147"/>
                <a:ext cx="3319733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𝑎𝑝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𝐾𝐴𝑔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04" name="Metin kutusu 103">
                <a:extLst>
                  <a:ext uri="{FF2B5EF4-FFF2-40B4-BE49-F238E27FC236}">
                    <a16:creationId xmlns:a16="http://schemas.microsoft.com/office/drawing/2014/main" id="{C83615F2-CEB3-A841-140A-5F57336EA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069" y="2360147"/>
                <a:ext cx="3319733" cy="413511"/>
              </a:xfrm>
              <a:prstGeom prst="rect">
                <a:avLst/>
              </a:prstGeom>
              <a:blipFill>
                <a:blip r:embed="rId14"/>
                <a:stretch>
                  <a:fillRect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Dikdörtgen 105">
                <a:extLst>
                  <a:ext uri="{FF2B5EF4-FFF2-40B4-BE49-F238E27FC236}">
                    <a16:creationId xmlns:a16="http://schemas.microsoft.com/office/drawing/2014/main" id="{54463AD5-AF43-169D-7073-4EE1AEEDD3E0}"/>
                  </a:ext>
                </a:extLst>
              </p:cNvPr>
              <p:cNvSpPr/>
              <p:nvPr/>
            </p:nvSpPr>
            <p:spPr>
              <a:xfrm>
                <a:off x="7399546" y="1373961"/>
                <a:ext cx="4223133" cy="700946"/>
              </a:xfrm>
              <a:prstGeom prst="rect">
                <a:avLst/>
              </a:prstGeom>
              <a:solidFill>
                <a:schemeClr val="accent5">
                  <a:alpha val="93000"/>
                </a:schemeClr>
              </a:solidFill>
              <a:ln w="254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52396" indent="0">
                  <a:buNone/>
                </a:pPr>
                <a:r>
                  <a:rPr lang="en-US" sz="2000" dirty="0"/>
                  <a:t>Does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𝑎𝑝𝑘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belong to Alice and Bob?</a:t>
                </a:r>
              </a:p>
              <a:p>
                <a:pPr marL="1523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𝑎𝑝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𝐾𝐴𝑔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({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6" name="Dikdörtgen 105">
                <a:extLst>
                  <a:ext uri="{FF2B5EF4-FFF2-40B4-BE49-F238E27FC236}">
                    <a16:creationId xmlns:a16="http://schemas.microsoft.com/office/drawing/2014/main" id="{54463AD5-AF43-169D-7073-4EE1AEEDD3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546" y="1373961"/>
                <a:ext cx="4223133" cy="700946"/>
              </a:xfrm>
              <a:prstGeom prst="rect">
                <a:avLst/>
              </a:prstGeom>
              <a:blipFill>
                <a:blip r:embed="rId15"/>
                <a:stretch>
                  <a:fillRect t="-2521" b="-7563"/>
                </a:stretch>
              </a:blipFill>
              <a:ln w="25400"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Dikdörtgen 9">
                <a:extLst>
                  <a:ext uri="{FF2B5EF4-FFF2-40B4-BE49-F238E27FC236}">
                    <a16:creationId xmlns:a16="http://schemas.microsoft.com/office/drawing/2014/main" id="{EAC62C08-D795-F4A7-609A-95F9D30373CD}"/>
                  </a:ext>
                </a:extLst>
              </p:cNvPr>
              <p:cNvSpPr/>
              <p:nvPr/>
            </p:nvSpPr>
            <p:spPr>
              <a:xfrm>
                <a:off x="7060143" y="4257354"/>
                <a:ext cx="4546265" cy="1923976"/>
              </a:xfrm>
              <a:prstGeom prst="rect">
                <a:avLst/>
              </a:prstGeom>
              <a:solidFill>
                <a:schemeClr val="accent5">
                  <a:alpha val="96000"/>
                </a:schemeClr>
              </a:solidFill>
              <a:ln w="254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52396" indent="0">
                  <a:buNone/>
                </a:pPr>
                <a:r>
                  <a:rPr lang="en-US" sz="2000" dirty="0"/>
                  <a:t>Known-Public-Keys (KPK): </a:t>
                </a:r>
              </a:p>
              <a:p>
                <a:pPr marL="495296" indent="-342900">
                  <a:buFont typeface="Wingdings" panose="05000000000000000000" pitchFamily="2" charset="2"/>
                  <a:buChar char="v"/>
                </a:pPr>
                <a:r>
                  <a:rPr lang="en-US" sz="2000" dirty="0"/>
                  <a:t>No Privacy for deterministic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𝐾𝐴𝑔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152396" indent="0">
                  <a:buNone/>
                </a:pPr>
                <a:r>
                  <a:rPr lang="en-US" sz="2000" dirty="0"/>
                  <a:t>All-but-One-Public-Key (</a:t>
                </a:r>
                <a:r>
                  <a:rPr lang="en-US" sz="2000" dirty="0" err="1"/>
                  <a:t>AbOPK</a:t>
                </a:r>
                <a:r>
                  <a:rPr lang="en-US" sz="2000" dirty="0"/>
                  <a:t>): </a:t>
                </a:r>
              </a:p>
              <a:p>
                <a:pPr marL="495296" indent="-342900">
                  <a:buFont typeface="Wingdings" panose="05000000000000000000" pitchFamily="2" charset="2"/>
                  <a:buChar char="v"/>
                </a:pPr>
                <a:r>
                  <a:rPr lang="en-US" sz="2000" dirty="0"/>
                  <a:t>The same properties, there is an unknown public key to the outsiders in the group.</a:t>
                </a:r>
              </a:p>
            </p:txBody>
          </p:sp>
        </mc:Choice>
        <mc:Fallback xmlns="">
          <p:sp>
            <p:nvSpPr>
              <p:cNvPr id="10" name="Dikdörtgen 9">
                <a:extLst>
                  <a:ext uri="{FF2B5EF4-FFF2-40B4-BE49-F238E27FC236}">
                    <a16:creationId xmlns:a16="http://schemas.microsoft.com/office/drawing/2014/main" id="{EAC62C08-D795-F4A7-609A-95F9D30373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143" y="4257354"/>
                <a:ext cx="4546265" cy="1923976"/>
              </a:xfrm>
              <a:prstGeom prst="rect">
                <a:avLst/>
              </a:prstGeom>
              <a:blipFill>
                <a:blip r:embed="rId16"/>
                <a:stretch>
                  <a:fillRect t="-938" b="-4688"/>
                </a:stretch>
              </a:blipFill>
              <a:ln w="25400"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Metin kutusu 110">
            <a:extLst>
              <a:ext uri="{FF2B5EF4-FFF2-40B4-BE49-F238E27FC236}">
                <a16:creationId xmlns:a16="http://schemas.microsoft.com/office/drawing/2014/main" id="{3A5DF748-3269-10DC-60E8-88677D0F505A}"/>
              </a:ext>
            </a:extLst>
          </p:cNvPr>
          <p:cNvSpPr txBox="1"/>
          <p:nvPr/>
        </p:nvSpPr>
        <p:spPr>
          <a:xfrm>
            <a:off x="8897209" y="5691838"/>
            <a:ext cx="5269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u="none" strike="noStrike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</a:rPr>
              <a:t>☑</a:t>
            </a:r>
            <a:endParaRPr lang="en-US" sz="3200" dirty="0">
              <a:solidFill>
                <a:srgbClr val="548235"/>
              </a:solidFill>
            </a:endParaRPr>
          </a:p>
        </p:txBody>
      </p:sp>
      <p:sp>
        <p:nvSpPr>
          <p:cNvPr id="112" name="Metin kutusu 111">
            <a:extLst>
              <a:ext uri="{FF2B5EF4-FFF2-40B4-BE49-F238E27FC236}">
                <a16:creationId xmlns:a16="http://schemas.microsoft.com/office/drawing/2014/main" id="{BE9AE065-77AC-E5AB-395F-4543139BF92E}"/>
              </a:ext>
            </a:extLst>
          </p:cNvPr>
          <p:cNvSpPr txBox="1"/>
          <p:nvPr/>
        </p:nvSpPr>
        <p:spPr>
          <a:xfrm>
            <a:off x="11103134" y="4439352"/>
            <a:ext cx="5195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C00000"/>
                </a:solidFill>
              </a:rPr>
              <a:t>☒</a:t>
            </a:r>
          </a:p>
        </p:txBody>
      </p:sp>
      <p:sp>
        <p:nvSpPr>
          <p:cNvPr id="12" name="Slayt Numarası Yer Tutucusu 11">
            <a:extLst>
              <a:ext uri="{FF2B5EF4-FFF2-40B4-BE49-F238E27FC236}">
                <a16:creationId xmlns:a16="http://schemas.microsoft.com/office/drawing/2014/main" id="{828D531B-5412-6C2A-4DFF-BDCC0F6D63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5" name="Metin Yer Tutucusu 2">
            <a:extLst>
              <a:ext uri="{FF2B5EF4-FFF2-40B4-BE49-F238E27FC236}">
                <a16:creationId xmlns:a16="http://schemas.microsoft.com/office/drawing/2014/main" id="{176EFA74-3858-CF2D-5F83-1423840E2F59}"/>
              </a:ext>
            </a:extLst>
          </p:cNvPr>
          <p:cNvSpPr txBox="1">
            <a:spLocks/>
          </p:cNvSpPr>
          <p:nvPr/>
        </p:nvSpPr>
        <p:spPr>
          <a:xfrm>
            <a:off x="734577" y="1278372"/>
            <a:ext cx="5068249" cy="4704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Char char="●"/>
              <a:defRPr sz="2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 sz="24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 sz="20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 sz="1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 sz="1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 sz="1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 sz="1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 sz="1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 sz="1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marL="152396" indent="0">
              <a:lnSpc>
                <a:spcPct val="120000"/>
              </a:lnSpc>
              <a:buNone/>
            </a:pPr>
            <a:r>
              <a:rPr lang="en-US" sz="2000" dirty="0"/>
              <a:t>No privacy because of deterministic </a:t>
            </a:r>
            <a:r>
              <a:rPr lang="en-US" sz="2000" dirty="0" err="1"/>
              <a:t>KAg</a:t>
            </a:r>
            <a:r>
              <a:rPr lang="en-US" sz="2000" dirty="0"/>
              <a:t>. </a:t>
            </a:r>
            <a:endParaRPr lang="en-US" sz="2000" i="1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3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7" grpId="0"/>
      <p:bldP spid="19" grpId="0"/>
      <p:bldP spid="20" grpId="0"/>
      <p:bldP spid="22" grpId="0"/>
      <p:bldP spid="4" grpId="0"/>
      <p:bldP spid="23" grpId="0"/>
      <p:bldP spid="104" grpId="0"/>
      <p:bldP spid="106" grpId="0" animBg="1"/>
      <p:bldP spid="10" grpId="0" animBg="1"/>
      <p:bldP spid="111" grpId="0"/>
      <p:bldP spid="1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2B805-C03A-BC04-03AD-33007AD25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181B04-8897-A9D0-CB28-FB813B3B6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Signing as a Group | Multi-Signatures with </a:t>
            </a:r>
            <a:r>
              <a:rPr lang="en-US" dirty="0" err="1"/>
              <a:t>KAg</a:t>
            </a:r>
            <a:endParaRPr lang="en-US" dirty="0"/>
          </a:p>
        </p:txBody>
      </p:sp>
      <p:sp>
        <p:nvSpPr>
          <p:cNvPr id="33" name="Dikdörtgen 32">
            <a:extLst>
              <a:ext uri="{FF2B5EF4-FFF2-40B4-BE49-F238E27FC236}">
                <a16:creationId xmlns:a16="http://schemas.microsoft.com/office/drawing/2014/main" id="{3A110232-68E4-FDEE-53CF-FB50665E3B73}"/>
              </a:ext>
            </a:extLst>
          </p:cNvPr>
          <p:cNvSpPr/>
          <p:nvPr/>
        </p:nvSpPr>
        <p:spPr>
          <a:xfrm>
            <a:off x="5448271" y="3824369"/>
            <a:ext cx="1261445" cy="905422"/>
          </a:xfrm>
          <a:prstGeom prst="rect">
            <a:avLst/>
          </a:prstGeom>
          <a:solidFill>
            <a:schemeClr val="accent2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300" dirty="0" err="1"/>
              <a:t>KAg</a:t>
            </a:r>
            <a:endParaRPr lang="en-US" sz="2300" dirty="0"/>
          </a:p>
        </p:txBody>
      </p:sp>
      <p:cxnSp>
        <p:nvCxnSpPr>
          <p:cNvPr id="35" name="Straight Arrow Connector 60">
            <a:extLst>
              <a:ext uri="{FF2B5EF4-FFF2-40B4-BE49-F238E27FC236}">
                <a16:creationId xmlns:a16="http://schemas.microsoft.com/office/drawing/2014/main" id="{7F6D2C74-2558-B1A7-84F8-0548AB0023FF}"/>
              </a:ext>
            </a:extLst>
          </p:cNvPr>
          <p:cNvCxnSpPr>
            <a:cxnSpLocks/>
            <a:stCxn id="50" idx="3"/>
          </p:cNvCxnSpPr>
          <p:nvPr/>
        </p:nvCxnSpPr>
        <p:spPr bwMode="auto">
          <a:xfrm>
            <a:off x="3005689" y="2801811"/>
            <a:ext cx="2442582" cy="1475269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41" name="Straight Arrow Connector 60">
            <a:extLst>
              <a:ext uri="{FF2B5EF4-FFF2-40B4-BE49-F238E27FC236}">
                <a16:creationId xmlns:a16="http://schemas.microsoft.com/office/drawing/2014/main" id="{9BE64E99-217C-6A21-A1AF-0A7476EE6090}"/>
              </a:ext>
            </a:extLst>
          </p:cNvPr>
          <p:cNvCxnSpPr>
            <a:cxnSpLocks/>
            <a:stCxn id="32" idx="3"/>
          </p:cNvCxnSpPr>
          <p:nvPr/>
        </p:nvCxnSpPr>
        <p:spPr bwMode="auto">
          <a:xfrm>
            <a:off x="2930179" y="4283593"/>
            <a:ext cx="2518092" cy="0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48" name="Straight Arrow Connector 60">
            <a:extLst>
              <a:ext uri="{FF2B5EF4-FFF2-40B4-BE49-F238E27FC236}">
                <a16:creationId xmlns:a16="http://schemas.microsoft.com/office/drawing/2014/main" id="{7BAC2D0F-7CED-35C2-BD0A-2C463FEF889A}"/>
              </a:ext>
            </a:extLst>
          </p:cNvPr>
          <p:cNvCxnSpPr>
            <a:cxnSpLocks/>
            <a:stCxn id="33" idx="3"/>
            <a:endCxn id="148" idx="1"/>
          </p:cNvCxnSpPr>
          <p:nvPr/>
        </p:nvCxnSpPr>
        <p:spPr bwMode="auto">
          <a:xfrm>
            <a:off x="6709716" y="4277080"/>
            <a:ext cx="2266188" cy="8573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sp>
        <p:nvSpPr>
          <p:cNvPr id="53" name="Dikdörtgen 52">
            <a:extLst>
              <a:ext uri="{FF2B5EF4-FFF2-40B4-BE49-F238E27FC236}">
                <a16:creationId xmlns:a16="http://schemas.microsoft.com/office/drawing/2014/main" id="{92AC9C4C-B29A-4E5E-2A1C-97F9080FD5FE}"/>
              </a:ext>
            </a:extLst>
          </p:cNvPr>
          <p:cNvSpPr/>
          <p:nvPr/>
        </p:nvSpPr>
        <p:spPr>
          <a:xfrm>
            <a:off x="5448271" y="5473586"/>
            <a:ext cx="1261445" cy="905422"/>
          </a:xfrm>
          <a:prstGeom prst="rect">
            <a:avLst/>
          </a:prstGeom>
          <a:solidFill>
            <a:schemeClr val="accent2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300" dirty="0" err="1"/>
              <a:t>KAg</a:t>
            </a:r>
            <a:endParaRPr lang="en-US" sz="2300" dirty="0"/>
          </a:p>
        </p:txBody>
      </p:sp>
      <p:cxnSp>
        <p:nvCxnSpPr>
          <p:cNvPr id="54" name="Straight Arrow Connector 60">
            <a:extLst>
              <a:ext uri="{FF2B5EF4-FFF2-40B4-BE49-F238E27FC236}">
                <a16:creationId xmlns:a16="http://schemas.microsoft.com/office/drawing/2014/main" id="{67C2AE56-EF1F-EB5B-60FC-13FFF1ACFB91}"/>
              </a:ext>
            </a:extLst>
          </p:cNvPr>
          <p:cNvCxnSpPr>
            <a:cxnSpLocks/>
            <a:endCxn id="53" idx="1"/>
          </p:cNvCxnSpPr>
          <p:nvPr/>
        </p:nvCxnSpPr>
        <p:spPr bwMode="auto">
          <a:xfrm>
            <a:off x="2980680" y="4371318"/>
            <a:ext cx="2467591" cy="1554979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55" name="Straight Arrow Connector 60">
            <a:extLst>
              <a:ext uri="{FF2B5EF4-FFF2-40B4-BE49-F238E27FC236}">
                <a16:creationId xmlns:a16="http://schemas.microsoft.com/office/drawing/2014/main" id="{77A00C7D-BB6F-EFA1-36A1-331AA994C92E}"/>
              </a:ext>
            </a:extLst>
          </p:cNvPr>
          <p:cNvCxnSpPr>
            <a:cxnSpLocks/>
            <a:stCxn id="46" idx="3"/>
            <a:endCxn id="53" idx="1"/>
          </p:cNvCxnSpPr>
          <p:nvPr/>
        </p:nvCxnSpPr>
        <p:spPr bwMode="auto">
          <a:xfrm flipV="1">
            <a:off x="2940733" y="5926297"/>
            <a:ext cx="2507538" cy="6915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56" name="Straight Arrow Connector 60">
            <a:extLst>
              <a:ext uri="{FF2B5EF4-FFF2-40B4-BE49-F238E27FC236}">
                <a16:creationId xmlns:a16="http://schemas.microsoft.com/office/drawing/2014/main" id="{3FCBE899-0584-321A-24C6-23314EF84FE4}"/>
              </a:ext>
            </a:extLst>
          </p:cNvPr>
          <p:cNvCxnSpPr>
            <a:cxnSpLocks/>
            <a:stCxn id="53" idx="3"/>
            <a:endCxn id="153" idx="1"/>
          </p:cNvCxnSpPr>
          <p:nvPr/>
        </p:nvCxnSpPr>
        <p:spPr bwMode="auto">
          <a:xfrm flipV="1">
            <a:off x="6709716" y="5913403"/>
            <a:ext cx="2245776" cy="12894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96" name="Düz Bağlayıcı 95">
            <a:extLst>
              <a:ext uri="{FF2B5EF4-FFF2-40B4-BE49-F238E27FC236}">
                <a16:creationId xmlns:a16="http://schemas.microsoft.com/office/drawing/2014/main" id="{7C7861FE-A3C5-9486-50C8-A42A77E6CDF4}"/>
              </a:ext>
            </a:extLst>
          </p:cNvPr>
          <p:cNvCxnSpPr/>
          <p:nvPr/>
        </p:nvCxnSpPr>
        <p:spPr>
          <a:xfrm>
            <a:off x="11339776" y="1356967"/>
            <a:ext cx="13065" cy="4714807"/>
          </a:xfrm>
          <a:prstGeom prst="line">
            <a:avLst/>
          </a:prstGeom>
          <a:ln w="31750">
            <a:solidFill>
              <a:srgbClr val="95A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Düz Bağlayıcı 96">
            <a:extLst>
              <a:ext uri="{FF2B5EF4-FFF2-40B4-BE49-F238E27FC236}">
                <a16:creationId xmlns:a16="http://schemas.microsoft.com/office/drawing/2014/main" id="{6869F40F-C9F8-5FA8-CC80-29BDC8F6C430}"/>
              </a:ext>
            </a:extLst>
          </p:cNvPr>
          <p:cNvCxnSpPr>
            <a:cxnSpLocks/>
            <a:stCxn id="142" idx="1"/>
            <a:endCxn id="124" idx="2"/>
          </p:cNvCxnSpPr>
          <p:nvPr/>
        </p:nvCxnSpPr>
        <p:spPr>
          <a:xfrm>
            <a:off x="9766300" y="2808800"/>
            <a:ext cx="1214758" cy="816661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Düz Bağlayıcı 97">
            <a:extLst>
              <a:ext uri="{FF2B5EF4-FFF2-40B4-BE49-F238E27FC236}">
                <a16:creationId xmlns:a16="http://schemas.microsoft.com/office/drawing/2014/main" id="{9723C81D-961B-8469-538D-82A73A906B51}"/>
              </a:ext>
            </a:extLst>
          </p:cNvPr>
          <p:cNvCxnSpPr>
            <a:cxnSpLocks/>
            <a:stCxn id="142" idx="2"/>
            <a:endCxn id="120" idx="3"/>
          </p:cNvCxnSpPr>
          <p:nvPr/>
        </p:nvCxnSpPr>
        <p:spPr>
          <a:xfrm>
            <a:off x="9766300" y="3226464"/>
            <a:ext cx="1109174" cy="544332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afik 27">
            <a:extLst>
              <a:ext uri="{FF2B5EF4-FFF2-40B4-BE49-F238E27FC236}">
                <a16:creationId xmlns:a16="http://schemas.microsoft.com/office/drawing/2014/main" id="{F93EE013-9FC9-B712-E907-62C9D5274B92}"/>
              </a:ext>
            </a:extLst>
          </p:cNvPr>
          <p:cNvGrpSpPr/>
          <p:nvPr/>
        </p:nvGrpSpPr>
        <p:grpSpPr>
          <a:xfrm>
            <a:off x="10864644" y="1531537"/>
            <a:ext cx="950265" cy="1076881"/>
            <a:chOff x="1494153" y="282394"/>
            <a:chExt cx="598161" cy="731085"/>
          </a:xfrm>
        </p:grpSpPr>
        <p:sp>
          <p:nvSpPr>
            <p:cNvPr id="100" name="Serbest Form: Şekil 99">
              <a:extLst>
                <a:ext uri="{FF2B5EF4-FFF2-40B4-BE49-F238E27FC236}">
                  <a16:creationId xmlns:a16="http://schemas.microsoft.com/office/drawing/2014/main" id="{0EAA7A17-BED9-611C-29B0-FD7C96DA3101}"/>
                </a:ext>
              </a:extLst>
            </p:cNvPr>
            <p:cNvSpPr/>
            <p:nvPr/>
          </p:nvSpPr>
          <p:spPr>
            <a:xfrm>
              <a:off x="1959390" y="880289"/>
              <a:ext cx="99692" cy="99693"/>
            </a:xfrm>
            <a:custGeom>
              <a:avLst/>
              <a:gdLst>
                <a:gd name="connsiteX0" fmla="*/ 99696 w 99692"/>
                <a:gd name="connsiteY0" fmla="*/ 50112 h 99693"/>
                <a:gd name="connsiteX1" fmla="*/ 49584 w 99692"/>
                <a:gd name="connsiteY1" fmla="*/ 99692 h 99693"/>
                <a:gd name="connsiteX2" fmla="*/ 4 w 99692"/>
                <a:gd name="connsiteY2" fmla="*/ 49580 h 99693"/>
                <a:gd name="connsiteX3" fmla="*/ 50116 w 99692"/>
                <a:gd name="connsiteY3" fmla="*/ 0 h 99693"/>
                <a:gd name="connsiteX4" fmla="*/ 99696 w 99692"/>
                <a:gd name="connsiteY4" fmla="*/ 49580 h 99693"/>
                <a:gd name="connsiteX5" fmla="*/ 49849 w 99692"/>
                <a:gd name="connsiteY5" fmla="*/ 5011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12"/>
                  </a:moveTo>
                  <a:cubicBezTo>
                    <a:pt x="99549" y="77641"/>
                    <a:pt x="77113" y="99839"/>
                    <a:pt x="49584" y="99692"/>
                  </a:cubicBezTo>
                  <a:cubicBezTo>
                    <a:pt x="22055" y="99545"/>
                    <a:pt x="-143" y="77109"/>
                    <a:pt x="4" y="49580"/>
                  </a:cubicBezTo>
                  <a:cubicBezTo>
                    <a:pt x="151" y="22051"/>
                    <a:pt x="22586" y="-147"/>
                    <a:pt x="50116" y="0"/>
                  </a:cubicBezTo>
                  <a:cubicBezTo>
                    <a:pt x="77437" y="145"/>
                    <a:pt x="99550" y="22258"/>
                    <a:pt x="99696" y="49580"/>
                  </a:cubicBezTo>
                  <a:lnTo>
                    <a:pt x="49849" y="5011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1" name="Serbest Form: Şekil 100">
              <a:extLst>
                <a:ext uri="{FF2B5EF4-FFF2-40B4-BE49-F238E27FC236}">
                  <a16:creationId xmlns:a16="http://schemas.microsoft.com/office/drawing/2014/main" id="{3A59D038-F402-C52B-6EAC-342AD57C930E}"/>
                </a:ext>
              </a:extLst>
            </p:cNvPr>
            <p:cNvSpPr/>
            <p:nvPr/>
          </p:nvSpPr>
          <p:spPr>
            <a:xfrm>
              <a:off x="1494153" y="515012"/>
              <a:ext cx="598161" cy="498467"/>
            </a:xfrm>
            <a:custGeom>
              <a:avLst/>
              <a:gdLst>
                <a:gd name="connsiteX0" fmla="*/ 0 w 598161"/>
                <a:gd name="connsiteY0" fmla="*/ 0 h 498467"/>
                <a:gd name="connsiteX1" fmla="*/ 0 w 598161"/>
                <a:gd name="connsiteY1" fmla="*/ 99694 h 498467"/>
                <a:gd name="connsiteX2" fmla="*/ 0 w 598161"/>
                <a:gd name="connsiteY2" fmla="*/ 232618 h 498467"/>
                <a:gd name="connsiteX3" fmla="*/ 0 w 598161"/>
                <a:gd name="connsiteY3" fmla="*/ 432005 h 498467"/>
                <a:gd name="connsiteX4" fmla="*/ 66462 w 598161"/>
                <a:gd name="connsiteY4" fmla="*/ 498468 h 498467"/>
                <a:gd name="connsiteX5" fmla="*/ 531699 w 598161"/>
                <a:gd name="connsiteY5" fmla="*/ 498468 h 498467"/>
                <a:gd name="connsiteX6" fmla="*/ 598161 w 598161"/>
                <a:gd name="connsiteY6" fmla="*/ 432005 h 498467"/>
                <a:gd name="connsiteX7" fmla="*/ 598161 w 598161"/>
                <a:gd name="connsiteY7" fmla="*/ 232618 h 498467"/>
                <a:gd name="connsiteX8" fmla="*/ 598161 w 598161"/>
                <a:gd name="connsiteY8" fmla="*/ 99694 h 498467"/>
                <a:gd name="connsiteX9" fmla="*/ 598161 w 598161"/>
                <a:gd name="connsiteY9" fmla="*/ 0 h 498467"/>
                <a:gd name="connsiteX10" fmla="*/ 0 w 598161"/>
                <a:gd name="connsiteY10" fmla="*/ 0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0"/>
                  </a:moveTo>
                  <a:lnTo>
                    <a:pt x="0" y="99694"/>
                  </a:lnTo>
                  <a:lnTo>
                    <a:pt x="0" y="232618"/>
                  </a:lnTo>
                  <a:lnTo>
                    <a:pt x="0" y="432005"/>
                  </a:lnTo>
                  <a:cubicBezTo>
                    <a:pt x="0" y="468726"/>
                    <a:pt x="29755" y="498468"/>
                    <a:pt x="66462" y="498468"/>
                  </a:cubicBezTo>
                  <a:lnTo>
                    <a:pt x="531699" y="498468"/>
                  </a:lnTo>
                  <a:cubicBezTo>
                    <a:pt x="568419" y="498468"/>
                    <a:pt x="598161" y="468726"/>
                    <a:pt x="598161" y="432005"/>
                  </a:cubicBezTo>
                  <a:lnTo>
                    <a:pt x="598161" y="232618"/>
                  </a:ln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2" name="Serbest Form: Şekil 101">
              <a:extLst>
                <a:ext uri="{FF2B5EF4-FFF2-40B4-BE49-F238E27FC236}">
                  <a16:creationId xmlns:a16="http://schemas.microsoft.com/office/drawing/2014/main" id="{75B634B3-C5DF-172A-0AAB-C600B909D027}"/>
                </a:ext>
              </a:extLst>
            </p:cNvPr>
            <p:cNvSpPr/>
            <p:nvPr/>
          </p:nvSpPr>
          <p:spPr>
            <a:xfrm>
              <a:off x="1494153" y="515012"/>
              <a:ext cx="598161" cy="465236"/>
            </a:xfrm>
            <a:custGeom>
              <a:avLst/>
              <a:gdLst>
                <a:gd name="connsiteX0" fmla="*/ 0 w 598161"/>
                <a:gd name="connsiteY0" fmla="*/ 0 h 465236"/>
                <a:gd name="connsiteX1" fmla="*/ 0 w 598161"/>
                <a:gd name="connsiteY1" fmla="*/ 66462 h 465236"/>
                <a:gd name="connsiteX2" fmla="*/ 0 w 598161"/>
                <a:gd name="connsiteY2" fmla="*/ 199387 h 465236"/>
                <a:gd name="connsiteX3" fmla="*/ 0 w 598161"/>
                <a:gd name="connsiteY3" fmla="*/ 398774 h 465236"/>
                <a:gd name="connsiteX4" fmla="*/ 66462 w 598161"/>
                <a:gd name="connsiteY4" fmla="*/ 465236 h 465236"/>
                <a:gd name="connsiteX5" fmla="*/ 531699 w 598161"/>
                <a:gd name="connsiteY5" fmla="*/ 465236 h 465236"/>
                <a:gd name="connsiteX6" fmla="*/ 598161 w 598161"/>
                <a:gd name="connsiteY6" fmla="*/ 398774 h 465236"/>
                <a:gd name="connsiteX7" fmla="*/ 598161 w 598161"/>
                <a:gd name="connsiteY7" fmla="*/ 199387 h 465236"/>
                <a:gd name="connsiteX8" fmla="*/ 598161 w 598161"/>
                <a:gd name="connsiteY8" fmla="*/ 66462 h 465236"/>
                <a:gd name="connsiteX9" fmla="*/ 598161 w 598161"/>
                <a:gd name="connsiteY9" fmla="*/ 0 h 465236"/>
                <a:gd name="connsiteX10" fmla="*/ 0 w 598161"/>
                <a:gd name="connsiteY10" fmla="*/ 0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0"/>
                  </a:moveTo>
                  <a:lnTo>
                    <a:pt x="0" y="66462"/>
                  </a:lnTo>
                  <a:lnTo>
                    <a:pt x="0" y="199387"/>
                  </a:lnTo>
                  <a:lnTo>
                    <a:pt x="0" y="398774"/>
                  </a:lnTo>
                  <a:cubicBezTo>
                    <a:pt x="0" y="435494"/>
                    <a:pt x="29755" y="465236"/>
                    <a:pt x="66462" y="465236"/>
                  </a:cubicBezTo>
                  <a:lnTo>
                    <a:pt x="531699" y="465236"/>
                  </a:lnTo>
                  <a:cubicBezTo>
                    <a:pt x="568419" y="465236"/>
                    <a:pt x="598161" y="435494"/>
                    <a:pt x="598161" y="398774"/>
                  </a:cubicBezTo>
                  <a:lnTo>
                    <a:pt x="598161" y="199387"/>
                  </a:lnTo>
                  <a:lnTo>
                    <a:pt x="598161" y="66462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3" name="Serbest Form: Şekil 102">
              <a:extLst>
                <a:ext uri="{FF2B5EF4-FFF2-40B4-BE49-F238E27FC236}">
                  <a16:creationId xmlns:a16="http://schemas.microsoft.com/office/drawing/2014/main" id="{F338136B-9B8F-CE4B-5110-AC04B05732C5}"/>
                </a:ext>
              </a:extLst>
            </p:cNvPr>
            <p:cNvSpPr/>
            <p:nvPr/>
          </p:nvSpPr>
          <p:spPr>
            <a:xfrm>
              <a:off x="1494153" y="515012"/>
              <a:ext cx="598161" cy="365542"/>
            </a:xfrm>
            <a:custGeom>
              <a:avLst/>
              <a:gdLst>
                <a:gd name="connsiteX0" fmla="*/ 0 w 598161"/>
                <a:gd name="connsiteY0" fmla="*/ 0 h 365542"/>
                <a:gd name="connsiteX1" fmla="*/ 0 w 598161"/>
                <a:gd name="connsiteY1" fmla="*/ 99694 h 365542"/>
                <a:gd name="connsiteX2" fmla="*/ 0 w 598161"/>
                <a:gd name="connsiteY2" fmla="*/ 299081 h 365542"/>
                <a:gd name="connsiteX3" fmla="*/ 66462 w 598161"/>
                <a:gd name="connsiteY3" fmla="*/ 365543 h 365542"/>
                <a:gd name="connsiteX4" fmla="*/ 531699 w 598161"/>
                <a:gd name="connsiteY4" fmla="*/ 365543 h 365542"/>
                <a:gd name="connsiteX5" fmla="*/ 598161 w 598161"/>
                <a:gd name="connsiteY5" fmla="*/ 299081 h 365542"/>
                <a:gd name="connsiteX6" fmla="*/ 598161 w 598161"/>
                <a:gd name="connsiteY6" fmla="*/ 99694 h 365542"/>
                <a:gd name="connsiteX7" fmla="*/ 598161 w 598161"/>
                <a:gd name="connsiteY7" fmla="*/ 0 h 365542"/>
                <a:gd name="connsiteX8" fmla="*/ 0 w 598161"/>
                <a:gd name="connsiteY8" fmla="*/ 0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0"/>
                  </a:moveTo>
                  <a:lnTo>
                    <a:pt x="0" y="99694"/>
                  </a:lnTo>
                  <a:lnTo>
                    <a:pt x="0" y="299081"/>
                  </a:lnTo>
                  <a:cubicBezTo>
                    <a:pt x="0" y="335801"/>
                    <a:pt x="29755" y="365543"/>
                    <a:pt x="66462" y="365543"/>
                  </a:cubicBezTo>
                  <a:lnTo>
                    <a:pt x="531699" y="365543"/>
                  </a:lnTo>
                  <a:cubicBezTo>
                    <a:pt x="568419" y="365543"/>
                    <a:pt x="598161" y="335801"/>
                    <a:pt x="598161" y="299081"/>
                  </a:cubicBez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4" name="Serbest Form: Şekil 103">
              <a:extLst>
                <a:ext uri="{FF2B5EF4-FFF2-40B4-BE49-F238E27FC236}">
                  <a16:creationId xmlns:a16="http://schemas.microsoft.com/office/drawing/2014/main" id="{ABF78B26-25A5-6854-4321-C7653B620205}"/>
                </a:ext>
              </a:extLst>
            </p:cNvPr>
            <p:cNvSpPr/>
            <p:nvPr/>
          </p:nvSpPr>
          <p:spPr>
            <a:xfrm>
              <a:off x="1959390" y="714133"/>
              <a:ext cx="99692" cy="99693"/>
            </a:xfrm>
            <a:custGeom>
              <a:avLst/>
              <a:gdLst>
                <a:gd name="connsiteX0" fmla="*/ 99696 w 99692"/>
                <a:gd name="connsiteY0" fmla="*/ 50107 h 99693"/>
                <a:gd name="connsiteX1" fmla="*/ 49584 w 99692"/>
                <a:gd name="connsiteY1" fmla="*/ 99687 h 99693"/>
                <a:gd name="connsiteX2" fmla="*/ 4 w 99692"/>
                <a:gd name="connsiteY2" fmla="*/ 49575 h 99693"/>
                <a:gd name="connsiteX3" fmla="*/ 50116 w 99692"/>
                <a:gd name="connsiteY3" fmla="*/ -5 h 99693"/>
                <a:gd name="connsiteX4" fmla="*/ 99696 w 99692"/>
                <a:gd name="connsiteY4" fmla="*/ 49575 h 99693"/>
                <a:gd name="connsiteX5" fmla="*/ 49849 w 99692"/>
                <a:gd name="connsiteY5" fmla="*/ 50107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7"/>
                  </a:moveTo>
                  <a:cubicBezTo>
                    <a:pt x="99549" y="77636"/>
                    <a:pt x="77113" y="99834"/>
                    <a:pt x="49584" y="99687"/>
                  </a:cubicBezTo>
                  <a:cubicBezTo>
                    <a:pt x="22055" y="99540"/>
                    <a:pt x="-143" y="77104"/>
                    <a:pt x="4" y="49575"/>
                  </a:cubicBezTo>
                  <a:cubicBezTo>
                    <a:pt x="151" y="22046"/>
                    <a:pt x="22586" y="-152"/>
                    <a:pt x="50116" y="-5"/>
                  </a:cubicBezTo>
                  <a:cubicBezTo>
                    <a:pt x="77437" y="140"/>
                    <a:pt x="99550" y="22253"/>
                    <a:pt x="99696" y="49575"/>
                  </a:cubicBezTo>
                  <a:lnTo>
                    <a:pt x="49849" y="50107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5" name="Serbest Form: Şekil 104">
              <a:extLst>
                <a:ext uri="{FF2B5EF4-FFF2-40B4-BE49-F238E27FC236}">
                  <a16:creationId xmlns:a16="http://schemas.microsoft.com/office/drawing/2014/main" id="{C05B00FC-D15B-D8F0-1F77-568112F45791}"/>
                </a:ext>
              </a:extLst>
            </p:cNvPr>
            <p:cNvSpPr/>
            <p:nvPr/>
          </p:nvSpPr>
          <p:spPr>
            <a:xfrm>
              <a:off x="1494153" y="348857"/>
              <a:ext cx="598161" cy="498467"/>
            </a:xfrm>
            <a:custGeom>
              <a:avLst/>
              <a:gdLst>
                <a:gd name="connsiteX0" fmla="*/ 0 w 598161"/>
                <a:gd name="connsiteY0" fmla="*/ -1028 h 498467"/>
                <a:gd name="connsiteX1" fmla="*/ 0 w 598161"/>
                <a:gd name="connsiteY1" fmla="*/ 98665 h 498467"/>
                <a:gd name="connsiteX2" fmla="*/ 0 w 598161"/>
                <a:gd name="connsiteY2" fmla="*/ 231590 h 498467"/>
                <a:gd name="connsiteX3" fmla="*/ 0 w 598161"/>
                <a:gd name="connsiteY3" fmla="*/ 430977 h 498467"/>
                <a:gd name="connsiteX4" fmla="*/ 66462 w 598161"/>
                <a:gd name="connsiteY4" fmla="*/ 497439 h 498467"/>
                <a:gd name="connsiteX5" fmla="*/ 531699 w 598161"/>
                <a:gd name="connsiteY5" fmla="*/ 497439 h 498467"/>
                <a:gd name="connsiteX6" fmla="*/ 598161 w 598161"/>
                <a:gd name="connsiteY6" fmla="*/ 430977 h 498467"/>
                <a:gd name="connsiteX7" fmla="*/ 598161 w 598161"/>
                <a:gd name="connsiteY7" fmla="*/ 231590 h 498467"/>
                <a:gd name="connsiteX8" fmla="*/ 598161 w 598161"/>
                <a:gd name="connsiteY8" fmla="*/ 98665 h 498467"/>
                <a:gd name="connsiteX9" fmla="*/ 598161 w 598161"/>
                <a:gd name="connsiteY9" fmla="*/ -1028 h 498467"/>
                <a:gd name="connsiteX10" fmla="*/ 0 w 598161"/>
                <a:gd name="connsiteY10" fmla="*/ -1028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-1028"/>
                  </a:moveTo>
                  <a:lnTo>
                    <a:pt x="0" y="98665"/>
                  </a:lnTo>
                  <a:lnTo>
                    <a:pt x="0" y="231590"/>
                  </a:lnTo>
                  <a:lnTo>
                    <a:pt x="0" y="430977"/>
                  </a:lnTo>
                  <a:cubicBezTo>
                    <a:pt x="0" y="467530"/>
                    <a:pt x="29755" y="497439"/>
                    <a:pt x="66462" y="497439"/>
                  </a:cubicBezTo>
                  <a:lnTo>
                    <a:pt x="531699" y="497439"/>
                  </a:lnTo>
                  <a:cubicBezTo>
                    <a:pt x="568419" y="497439"/>
                    <a:pt x="598161" y="467530"/>
                    <a:pt x="598161" y="430977"/>
                  </a:cubicBezTo>
                  <a:lnTo>
                    <a:pt x="598161" y="231590"/>
                  </a:ln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6" name="Serbest Form: Şekil 105">
              <a:extLst>
                <a:ext uri="{FF2B5EF4-FFF2-40B4-BE49-F238E27FC236}">
                  <a16:creationId xmlns:a16="http://schemas.microsoft.com/office/drawing/2014/main" id="{2FCC56A3-23CB-5656-D36B-04495D807D7E}"/>
                </a:ext>
              </a:extLst>
            </p:cNvPr>
            <p:cNvSpPr/>
            <p:nvPr/>
          </p:nvSpPr>
          <p:spPr>
            <a:xfrm>
              <a:off x="1494153" y="348857"/>
              <a:ext cx="598161" cy="465236"/>
            </a:xfrm>
            <a:custGeom>
              <a:avLst/>
              <a:gdLst>
                <a:gd name="connsiteX0" fmla="*/ 0 w 598161"/>
                <a:gd name="connsiteY0" fmla="*/ -1028 h 465236"/>
                <a:gd name="connsiteX1" fmla="*/ 0 w 598161"/>
                <a:gd name="connsiteY1" fmla="*/ 65434 h 465236"/>
                <a:gd name="connsiteX2" fmla="*/ 0 w 598161"/>
                <a:gd name="connsiteY2" fmla="*/ 198359 h 465236"/>
                <a:gd name="connsiteX3" fmla="*/ 0 w 598161"/>
                <a:gd name="connsiteY3" fmla="*/ 397746 h 465236"/>
                <a:gd name="connsiteX4" fmla="*/ 66462 w 598161"/>
                <a:gd name="connsiteY4" fmla="*/ 464208 h 465236"/>
                <a:gd name="connsiteX5" fmla="*/ 531699 w 598161"/>
                <a:gd name="connsiteY5" fmla="*/ 464208 h 465236"/>
                <a:gd name="connsiteX6" fmla="*/ 598161 w 598161"/>
                <a:gd name="connsiteY6" fmla="*/ 397746 h 465236"/>
                <a:gd name="connsiteX7" fmla="*/ 598161 w 598161"/>
                <a:gd name="connsiteY7" fmla="*/ 198359 h 465236"/>
                <a:gd name="connsiteX8" fmla="*/ 598161 w 598161"/>
                <a:gd name="connsiteY8" fmla="*/ 65434 h 465236"/>
                <a:gd name="connsiteX9" fmla="*/ 598161 w 598161"/>
                <a:gd name="connsiteY9" fmla="*/ -1028 h 465236"/>
                <a:gd name="connsiteX10" fmla="*/ 0 w 598161"/>
                <a:gd name="connsiteY10" fmla="*/ -1028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-1028"/>
                  </a:moveTo>
                  <a:lnTo>
                    <a:pt x="0" y="65434"/>
                  </a:lnTo>
                  <a:lnTo>
                    <a:pt x="0" y="198359"/>
                  </a:lnTo>
                  <a:lnTo>
                    <a:pt x="0" y="397746"/>
                  </a:lnTo>
                  <a:cubicBezTo>
                    <a:pt x="0" y="434299"/>
                    <a:pt x="29755" y="464208"/>
                    <a:pt x="66462" y="464208"/>
                  </a:cubicBezTo>
                  <a:lnTo>
                    <a:pt x="531699" y="464208"/>
                  </a:lnTo>
                  <a:cubicBezTo>
                    <a:pt x="568419" y="464208"/>
                    <a:pt x="598161" y="434299"/>
                    <a:pt x="598161" y="397746"/>
                  </a:cubicBezTo>
                  <a:lnTo>
                    <a:pt x="598161" y="198359"/>
                  </a:lnTo>
                  <a:lnTo>
                    <a:pt x="598161" y="65434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7" name="Serbest Form: Şekil 106">
              <a:extLst>
                <a:ext uri="{FF2B5EF4-FFF2-40B4-BE49-F238E27FC236}">
                  <a16:creationId xmlns:a16="http://schemas.microsoft.com/office/drawing/2014/main" id="{7B15D915-E11B-CBDD-125F-D54617061BCA}"/>
                </a:ext>
              </a:extLst>
            </p:cNvPr>
            <p:cNvSpPr/>
            <p:nvPr/>
          </p:nvSpPr>
          <p:spPr>
            <a:xfrm>
              <a:off x="1494153" y="348857"/>
              <a:ext cx="598161" cy="365542"/>
            </a:xfrm>
            <a:custGeom>
              <a:avLst/>
              <a:gdLst>
                <a:gd name="connsiteX0" fmla="*/ 0 w 598161"/>
                <a:gd name="connsiteY0" fmla="*/ -1028 h 365542"/>
                <a:gd name="connsiteX1" fmla="*/ 0 w 598161"/>
                <a:gd name="connsiteY1" fmla="*/ 98665 h 365542"/>
                <a:gd name="connsiteX2" fmla="*/ 0 w 598161"/>
                <a:gd name="connsiteY2" fmla="*/ 298052 h 365542"/>
                <a:gd name="connsiteX3" fmla="*/ 66462 w 598161"/>
                <a:gd name="connsiteY3" fmla="*/ 364514 h 365542"/>
                <a:gd name="connsiteX4" fmla="*/ 531699 w 598161"/>
                <a:gd name="connsiteY4" fmla="*/ 364514 h 365542"/>
                <a:gd name="connsiteX5" fmla="*/ 598161 w 598161"/>
                <a:gd name="connsiteY5" fmla="*/ 298052 h 365542"/>
                <a:gd name="connsiteX6" fmla="*/ 598161 w 598161"/>
                <a:gd name="connsiteY6" fmla="*/ 98665 h 365542"/>
                <a:gd name="connsiteX7" fmla="*/ 598161 w 598161"/>
                <a:gd name="connsiteY7" fmla="*/ -1028 h 365542"/>
                <a:gd name="connsiteX8" fmla="*/ 0 w 598161"/>
                <a:gd name="connsiteY8" fmla="*/ -1028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-1028"/>
                  </a:moveTo>
                  <a:lnTo>
                    <a:pt x="0" y="98665"/>
                  </a:lnTo>
                  <a:lnTo>
                    <a:pt x="0" y="298052"/>
                  </a:lnTo>
                  <a:cubicBezTo>
                    <a:pt x="0" y="334606"/>
                    <a:pt x="29755" y="364514"/>
                    <a:pt x="66462" y="364514"/>
                  </a:cubicBezTo>
                  <a:lnTo>
                    <a:pt x="531699" y="364514"/>
                  </a:lnTo>
                  <a:cubicBezTo>
                    <a:pt x="568419" y="364514"/>
                    <a:pt x="598161" y="334606"/>
                    <a:pt x="598161" y="298052"/>
                  </a:cubicBez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8" name="Serbest Form: Şekil 107">
              <a:extLst>
                <a:ext uri="{FF2B5EF4-FFF2-40B4-BE49-F238E27FC236}">
                  <a16:creationId xmlns:a16="http://schemas.microsoft.com/office/drawing/2014/main" id="{37E0ECEE-672D-69DA-0A96-A961812BC74D}"/>
                </a:ext>
              </a:extLst>
            </p:cNvPr>
            <p:cNvSpPr/>
            <p:nvPr/>
          </p:nvSpPr>
          <p:spPr>
            <a:xfrm>
              <a:off x="1959390" y="547977"/>
              <a:ext cx="99692" cy="99693"/>
            </a:xfrm>
            <a:custGeom>
              <a:avLst/>
              <a:gdLst>
                <a:gd name="connsiteX0" fmla="*/ 99696 w 99692"/>
                <a:gd name="connsiteY0" fmla="*/ 50102 h 99693"/>
                <a:gd name="connsiteX1" fmla="*/ 49584 w 99692"/>
                <a:gd name="connsiteY1" fmla="*/ 99682 h 99693"/>
                <a:gd name="connsiteX2" fmla="*/ 4 w 99692"/>
                <a:gd name="connsiteY2" fmla="*/ 49570 h 99693"/>
                <a:gd name="connsiteX3" fmla="*/ 50116 w 99692"/>
                <a:gd name="connsiteY3" fmla="*/ -10 h 99693"/>
                <a:gd name="connsiteX4" fmla="*/ 99696 w 99692"/>
                <a:gd name="connsiteY4" fmla="*/ 49570 h 99693"/>
                <a:gd name="connsiteX5" fmla="*/ 49849 w 99692"/>
                <a:gd name="connsiteY5" fmla="*/ 5010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2"/>
                  </a:moveTo>
                  <a:cubicBezTo>
                    <a:pt x="99549" y="77631"/>
                    <a:pt x="77113" y="99829"/>
                    <a:pt x="49584" y="99682"/>
                  </a:cubicBezTo>
                  <a:cubicBezTo>
                    <a:pt x="22055" y="99535"/>
                    <a:pt x="-143" y="77099"/>
                    <a:pt x="4" y="49570"/>
                  </a:cubicBezTo>
                  <a:cubicBezTo>
                    <a:pt x="151" y="22041"/>
                    <a:pt x="22586" y="-157"/>
                    <a:pt x="50116" y="-10"/>
                  </a:cubicBezTo>
                  <a:cubicBezTo>
                    <a:pt x="77437" y="135"/>
                    <a:pt x="99550" y="22248"/>
                    <a:pt x="99696" y="49570"/>
                  </a:cubicBezTo>
                  <a:lnTo>
                    <a:pt x="49849" y="5010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9" name="Serbest Form: Şekil 108">
              <a:extLst>
                <a:ext uri="{FF2B5EF4-FFF2-40B4-BE49-F238E27FC236}">
                  <a16:creationId xmlns:a16="http://schemas.microsoft.com/office/drawing/2014/main" id="{AAA031A1-BBCC-98C7-4557-B0CFAEB42999}"/>
                </a:ext>
              </a:extLst>
            </p:cNvPr>
            <p:cNvSpPr/>
            <p:nvPr/>
          </p:nvSpPr>
          <p:spPr>
            <a:xfrm>
              <a:off x="1494153" y="382087"/>
              <a:ext cx="598161" cy="299080"/>
            </a:xfrm>
            <a:custGeom>
              <a:avLst/>
              <a:gdLst>
                <a:gd name="connsiteX0" fmla="*/ 0 w 598161"/>
                <a:gd name="connsiteY0" fmla="*/ 0 h 299080"/>
                <a:gd name="connsiteX1" fmla="*/ 0 w 598161"/>
                <a:gd name="connsiteY1" fmla="*/ 33231 h 299080"/>
                <a:gd name="connsiteX2" fmla="*/ 0 w 598161"/>
                <a:gd name="connsiteY2" fmla="*/ 232618 h 299080"/>
                <a:gd name="connsiteX3" fmla="*/ 66462 w 598161"/>
                <a:gd name="connsiteY3" fmla="*/ 299081 h 299080"/>
                <a:gd name="connsiteX4" fmla="*/ 531699 w 598161"/>
                <a:gd name="connsiteY4" fmla="*/ 299081 h 299080"/>
                <a:gd name="connsiteX5" fmla="*/ 598161 w 598161"/>
                <a:gd name="connsiteY5" fmla="*/ 232618 h 299080"/>
                <a:gd name="connsiteX6" fmla="*/ 598161 w 598161"/>
                <a:gd name="connsiteY6" fmla="*/ 33231 h 299080"/>
                <a:gd name="connsiteX7" fmla="*/ 598161 w 598161"/>
                <a:gd name="connsiteY7" fmla="*/ 0 h 299080"/>
                <a:gd name="connsiteX8" fmla="*/ 0 w 598161"/>
                <a:gd name="connsiteY8" fmla="*/ 0 h 29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299080">
                  <a:moveTo>
                    <a:pt x="0" y="0"/>
                  </a:moveTo>
                  <a:lnTo>
                    <a:pt x="0" y="33231"/>
                  </a:lnTo>
                  <a:lnTo>
                    <a:pt x="0" y="232618"/>
                  </a:lnTo>
                  <a:cubicBezTo>
                    <a:pt x="0" y="269339"/>
                    <a:pt x="29755" y="299081"/>
                    <a:pt x="66462" y="299081"/>
                  </a:cubicBezTo>
                  <a:lnTo>
                    <a:pt x="531699" y="299081"/>
                  </a:lnTo>
                  <a:cubicBezTo>
                    <a:pt x="568419" y="299081"/>
                    <a:pt x="598161" y="269339"/>
                    <a:pt x="598161" y="232618"/>
                  </a:cubicBezTo>
                  <a:lnTo>
                    <a:pt x="598161" y="33231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0" name="Serbest Form: Şekil 109">
              <a:extLst>
                <a:ext uri="{FF2B5EF4-FFF2-40B4-BE49-F238E27FC236}">
                  <a16:creationId xmlns:a16="http://schemas.microsoft.com/office/drawing/2014/main" id="{5679D83B-A84B-7595-B532-AC6F926B94C4}"/>
                </a:ext>
              </a:extLst>
            </p:cNvPr>
            <p:cNvSpPr/>
            <p:nvPr/>
          </p:nvSpPr>
          <p:spPr>
            <a:xfrm>
              <a:off x="1494153" y="382087"/>
              <a:ext cx="598161" cy="265849"/>
            </a:xfrm>
            <a:custGeom>
              <a:avLst/>
              <a:gdLst>
                <a:gd name="connsiteX0" fmla="*/ 0 w 598161"/>
                <a:gd name="connsiteY0" fmla="*/ 0 h 265849"/>
                <a:gd name="connsiteX1" fmla="*/ 0 w 598161"/>
                <a:gd name="connsiteY1" fmla="*/ 199387 h 265849"/>
                <a:gd name="connsiteX2" fmla="*/ 66462 w 598161"/>
                <a:gd name="connsiteY2" fmla="*/ 265849 h 265849"/>
                <a:gd name="connsiteX3" fmla="*/ 531699 w 598161"/>
                <a:gd name="connsiteY3" fmla="*/ 265849 h 265849"/>
                <a:gd name="connsiteX4" fmla="*/ 598161 w 598161"/>
                <a:gd name="connsiteY4" fmla="*/ 199387 h 265849"/>
                <a:gd name="connsiteX5" fmla="*/ 598161 w 598161"/>
                <a:gd name="connsiteY5" fmla="*/ 0 h 265849"/>
                <a:gd name="connsiteX6" fmla="*/ 0 w 598161"/>
                <a:gd name="connsiteY6" fmla="*/ 0 h 26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265849">
                  <a:moveTo>
                    <a:pt x="0" y="0"/>
                  </a:moveTo>
                  <a:lnTo>
                    <a:pt x="0" y="199387"/>
                  </a:lnTo>
                  <a:cubicBezTo>
                    <a:pt x="0" y="236107"/>
                    <a:pt x="29755" y="265849"/>
                    <a:pt x="66462" y="265849"/>
                  </a:cubicBezTo>
                  <a:lnTo>
                    <a:pt x="531699" y="265849"/>
                  </a:lnTo>
                  <a:cubicBezTo>
                    <a:pt x="568419" y="265849"/>
                    <a:pt x="598161" y="236107"/>
                    <a:pt x="598161" y="199387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1" name="Serbest Form: Şekil 110">
              <a:extLst>
                <a:ext uri="{FF2B5EF4-FFF2-40B4-BE49-F238E27FC236}">
                  <a16:creationId xmlns:a16="http://schemas.microsoft.com/office/drawing/2014/main" id="{7FA64ACB-E124-CE49-A338-7A59EEAEBC10}"/>
                </a:ext>
              </a:extLst>
            </p:cNvPr>
            <p:cNvSpPr/>
            <p:nvPr/>
          </p:nvSpPr>
          <p:spPr>
            <a:xfrm>
              <a:off x="1494153" y="382087"/>
              <a:ext cx="598161" cy="166155"/>
            </a:xfrm>
            <a:custGeom>
              <a:avLst/>
              <a:gdLst>
                <a:gd name="connsiteX0" fmla="*/ 0 w 598161"/>
                <a:gd name="connsiteY0" fmla="*/ 0 h 166155"/>
                <a:gd name="connsiteX1" fmla="*/ 0 w 598161"/>
                <a:gd name="connsiteY1" fmla="*/ 99694 h 166155"/>
                <a:gd name="connsiteX2" fmla="*/ 66462 w 598161"/>
                <a:gd name="connsiteY2" fmla="*/ 166156 h 166155"/>
                <a:gd name="connsiteX3" fmla="*/ 531699 w 598161"/>
                <a:gd name="connsiteY3" fmla="*/ 166156 h 166155"/>
                <a:gd name="connsiteX4" fmla="*/ 598161 w 598161"/>
                <a:gd name="connsiteY4" fmla="*/ 99694 h 166155"/>
                <a:gd name="connsiteX5" fmla="*/ 598161 w 598161"/>
                <a:gd name="connsiteY5" fmla="*/ 0 h 166155"/>
                <a:gd name="connsiteX6" fmla="*/ 0 w 598161"/>
                <a:gd name="connsiteY6" fmla="*/ 0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0" y="0"/>
                  </a:moveTo>
                  <a:lnTo>
                    <a:pt x="0" y="99694"/>
                  </a:lnTo>
                  <a:cubicBezTo>
                    <a:pt x="0" y="136401"/>
                    <a:pt x="29755" y="166156"/>
                    <a:pt x="66462" y="166156"/>
                  </a:cubicBezTo>
                  <a:lnTo>
                    <a:pt x="531699" y="166156"/>
                  </a:lnTo>
                  <a:cubicBezTo>
                    <a:pt x="568419" y="166156"/>
                    <a:pt x="598161" y="136401"/>
                    <a:pt x="598161" y="99694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2" name="Serbest Form: Şekil 111">
              <a:extLst>
                <a:ext uri="{FF2B5EF4-FFF2-40B4-BE49-F238E27FC236}">
                  <a16:creationId xmlns:a16="http://schemas.microsoft.com/office/drawing/2014/main" id="{8CBC6D9E-3C28-272D-9D3F-3C7059C8042E}"/>
                </a:ext>
              </a:extLst>
            </p:cNvPr>
            <p:cNvSpPr/>
            <p:nvPr/>
          </p:nvSpPr>
          <p:spPr>
            <a:xfrm>
              <a:off x="1494153" y="282394"/>
              <a:ext cx="598161" cy="166155"/>
            </a:xfrm>
            <a:custGeom>
              <a:avLst/>
              <a:gdLst>
                <a:gd name="connsiteX0" fmla="*/ 598161 w 598161"/>
                <a:gd name="connsiteY0" fmla="*/ 165127 h 166155"/>
                <a:gd name="connsiteX1" fmla="*/ 598161 w 598161"/>
                <a:gd name="connsiteY1" fmla="*/ 65434 h 166155"/>
                <a:gd name="connsiteX2" fmla="*/ 531699 w 598161"/>
                <a:gd name="connsiteY2" fmla="*/ -1028 h 166155"/>
                <a:gd name="connsiteX3" fmla="*/ 66462 w 598161"/>
                <a:gd name="connsiteY3" fmla="*/ -1028 h 166155"/>
                <a:gd name="connsiteX4" fmla="*/ 0 w 598161"/>
                <a:gd name="connsiteY4" fmla="*/ 65434 h 166155"/>
                <a:gd name="connsiteX5" fmla="*/ 0 w 598161"/>
                <a:gd name="connsiteY5" fmla="*/ 165127 h 166155"/>
                <a:gd name="connsiteX6" fmla="*/ 598161 w 598161"/>
                <a:gd name="connsiteY6" fmla="*/ 165127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598161" y="165127"/>
                  </a:moveTo>
                  <a:lnTo>
                    <a:pt x="598161" y="65434"/>
                  </a:lnTo>
                  <a:cubicBezTo>
                    <a:pt x="598161" y="28880"/>
                    <a:pt x="568419" y="-1028"/>
                    <a:pt x="531699" y="-1028"/>
                  </a:cubicBezTo>
                  <a:lnTo>
                    <a:pt x="66462" y="-1028"/>
                  </a:lnTo>
                  <a:cubicBezTo>
                    <a:pt x="29755" y="-1028"/>
                    <a:pt x="0" y="28880"/>
                    <a:pt x="0" y="65434"/>
                  </a:cubicBezTo>
                  <a:lnTo>
                    <a:pt x="0" y="165127"/>
                  </a:lnTo>
                  <a:lnTo>
                    <a:pt x="598161" y="165127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</p:grpSp>
      <p:grpSp>
        <p:nvGrpSpPr>
          <p:cNvPr id="113" name="Grafik 27">
            <a:extLst>
              <a:ext uri="{FF2B5EF4-FFF2-40B4-BE49-F238E27FC236}">
                <a16:creationId xmlns:a16="http://schemas.microsoft.com/office/drawing/2014/main" id="{90573E3F-1C7E-3E2D-735A-1BB1338FE546}"/>
              </a:ext>
            </a:extLst>
          </p:cNvPr>
          <p:cNvGrpSpPr/>
          <p:nvPr/>
        </p:nvGrpSpPr>
        <p:grpSpPr>
          <a:xfrm>
            <a:off x="10875474" y="3087021"/>
            <a:ext cx="950265" cy="1076881"/>
            <a:chOff x="1494153" y="282394"/>
            <a:chExt cx="598161" cy="731085"/>
          </a:xfrm>
        </p:grpSpPr>
        <p:sp>
          <p:nvSpPr>
            <p:cNvPr id="114" name="Serbest Form: Şekil 113">
              <a:extLst>
                <a:ext uri="{FF2B5EF4-FFF2-40B4-BE49-F238E27FC236}">
                  <a16:creationId xmlns:a16="http://schemas.microsoft.com/office/drawing/2014/main" id="{E7C15A63-8F4C-0BBF-D5F4-53B7064DF54A}"/>
                </a:ext>
              </a:extLst>
            </p:cNvPr>
            <p:cNvSpPr/>
            <p:nvPr/>
          </p:nvSpPr>
          <p:spPr>
            <a:xfrm>
              <a:off x="1959390" y="880289"/>
              <a:ext cx="99692" cy="99693"/>
            </a:xfrm>
            <a:custGeom>
              <a:avLst/>
              <a:gdLst>
                <a:gd name="connsiteX0" fmla="*/ 99696 w 99692"/>
                <a:gd name="connsiteY0" fmla="*/ 50112 h 99693"/>
                <a:gd name="connsiteX1" fmla="*/ 49584 w 99692"/>
                <a:gd name="connsiteY1" fmla="*/ 99692 h 99693"/>
                <a:gd name="connsiteX2" fmla="*/ 4 w 99692"/>
                <a:gd name="connsiteY2" fmla="*/ 49580 h 99693"/>
                <a:gd name="connsiteX3" fmla="*/ 50116 w 99692"/>
                <a:gd name="connsiteY3" fmla="*/ 0 h 99693"/>
                <a:gd name="connsiteX4" fmla="*/ 99696 w 99692"/>
                <a:gd name="connsiteY4" fmla="*/ 49580 h 99693"/>
                <a:gd name="connsiteX5" fmla="*/ 49849 w 99692"/>
                <a:gd name="connsiteY5" fmla="*/ 5011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12"/>
                  </a:moveTo>
                  <a:cubicBezTo>
                    <a:pt x="99549" y="77641"/>
                    <a:pt x="77113" y="99839"/>
                    <a:pt x="49584" y="99692"/>
                  </a:cubicBezTo>
                  <a:cubicBezTo>
                    <a:pt x="22055" y="99545"/>
                    <a:pt x="-143" y="77109"/>
                    <a:pt x="4" y="49580"/>
                  </a:cubicBezTo>
                  <a:cubicBezTo>
                    <a:pt x="151" y="22051"/>
                    <a:pt x="22586" y="-147"/>
                    <a:pt x="50116" y="0"/>
                  </a:cubicBezTo>
                  <a:cubicBezTo>
                    <a:pt x="77437" y="145"/>
                    <a:pt x="99550" y="22258"/>
                    <a:pt x="99696" y="49580"/>
                  </a:cubicBezTo>
                  <a:lnTo>
                    <a:pt x="49849" y="5011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5" name="Serbest Form: Şekil 114">
              <a:extLst>
                <a:ext uri="{FF2B5EF4-FFF2-40B4-BE49-F238E27FC236}">
                  <a16:creationId xmlns:a16="http://schemas.microsoft.com/office/drawing/2014/main" id="{DC1F7263-BBAE-8042-61EC-0EF6E5C06DCC}"/>
                </a:ext>
              </a:extLst>
            </p:cNvPr>
            <p:cNvSpPr/>
            <p:nvPr/>
          </p:nvSpPr>
          <p:spPr>
            <a:xfrm>
              <a:off x="1494153" y="515012"/>
              <a:ext cx="598161" cy="498467"/>
            </a:xfrm>
            <a:custGeom>
              <a:avLst/>
              <a:gdLst>
                <a:gd name="connsiteX0" fmla="*/ 0 w 598161"/>
                <a:gd name="connsiteY0" fmla="*/ 0 h 498467"/>
                <a:gd name="connsiteX1" fmla="*/ 0 w 598161"/>
                <a:gd name="connsiteY1" fmla="*/ 99694 h 498467"/>
                <a:gd name="connsiteX2" fmla="*/ 0 w 598161"/>
                <a:gd name="connsiteY2" fmla="*/ 232618 h 498467"/>
                <a:gd name="connsiteX3" fmla="*/ 0 w 598161"/>
                <a:gd name="connsiteY3" fmla="*/ 432005 h 498467"/>
                <a:gd name="connsiteX4" fmla="*/ 66462 w 598161"/>
                <a:gd name="connsiteY4" fmla="*/ 498468 h 498467"/>
                <a:gd name="connsiteX5" fmla="*/ 531699 w 598161"/>
                <a:gd name="connsiteY5" fmla="*/ 498468 h 498467"/>
                <a:gd name="connsiteX6" fmla="*/ 598161 w 598161"/>
                <a:gd name="connsiteY6" fmla="*/ 432005 h 498467"/>
                <a:gd name="connsiteX7" fmla="*/ 598161 w 598161"/>
                <a:gd name="connsiteY7" fmla="*/ 232618 h 498467"/>
                <a:gd name="connsiteX8" fmla="*/ 598161 w 598161"/>
                <a:gd name="connsiteY8" fmla="*/ 99694 h 498467"/>
                <a:gd name="connsiteX9" fmla="*/ 598161 w 598161"/>
                <a:gd name="connsiteY9" fmla="*/ 0 h 498467"/>
                <a:gd name="connsiteX10" fmla="*/ 0 w 598161"/>
                <a:gd name="connsiteY10" fmla="*/ 0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0"/>
                  </a:moveTo>
                  <a:lnTo>
                    <a:pt x="0" y="99694"/>
                  </a:lnTo>
                  <a:lnTo>
                    <a:pt x="0" y="232618"/>
                  </a:lnTo>
                  <a:lnTo>
                    <a:pt x="0" y="432005"/>
                  </a:lnTo>
                  <a:cubicBezTo>
                    <a:pt x="0" y="468726"/>
                    <a:pt x="29755" y="498468"/>
                    <a:pt x="66462" y="498468"/>
                  </a:cubicBezTo>
                  <a:lnTo>
                    <a:pt x="531699" y="498468"/>
                  </a:lnTo>
                  <a:cubicBezTo>
                    <a:pt x="568419" y="498468"/>
                    <a:pt x="598161" y="468726"/>
                    <a:pt x="598161" y="432005"/>
                  </a:cubicBezTo>
                  <a:lnTo>
                    <a:pt x="598161" y="232618"/>
                  </a:ln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6" name="Serbest Form: Şekil 115">
              <a:extLst>
                <a:ext uri="{FF2B5EF4-FFF2-40B4-BE49-F238E27FC236}">
                  <a16:creationId xmlns:a16="http://schemas.microsoft.com/office/drawing/2014/main" id="{A3D76A14-D0E5-D1C3-90CF-D4A850AF43A5}"/>
                </a:ext>
              </a:extLst>
            </p:cNvPr>
            <p:cNvSpPr/>
            <p:nvPr/>
          </p:nvSpPr>
          <p:spPr>
            <a:xfrm>
              <a:off x="1494153" y="515012"/>
              <a:ext cx="598161" cy="465236"/>
            </a:xfrm>
            <a:custGeom>
              <a:avLst/>
              <a:gdLst>
                <a:gd name="connsiteX0" fmla="*/ 0 w 598161"/>
                <a:gd name="connsiteY0" fmla="*/ 0 h 465236"/>
                <a:gd name="connsiteX1" fmla="*/ 0 w 598161"/>
                <a:gd name="connsiteY1" fmla="*/ 66462 h 465236"/>
                <a:gd name="connsiteX2" fmla="*/ 0 w 598161"/>
                <a:gd name="connsiteY2" fmla="*/ 199387 h 465236"/>
                <a:gd name="connsiteX3" fmla="*/ 0 w 598161"/>
                <a:gd name="connsiteY3" fmla="*/ 398774 h 465236"/>
                <a:gd name="connsiteX4" fmla="*/ 66462 w 598161"/>
                <a:gd name="connsiteY4" fmla="*/ 465236 h 465236"/>
                <a:gd name="connsiteX5" fmla="*/ 531699 w 598161"/>
                <a:gd name="connsiteY5" fmla="*/ 465236 h 465236"/>
                <a:gd name="connsiteX6" fmla="*/ 598161 w 598161"/>
                <a:gd name="connsiteY6" fmla="*/ 398774 h 465236"/>
                <a:gd name="connsiteX7" fmla="*/ 598161 w 598161"/>
                <a:gd name="connsiteY7" fmla="*/ 199387 h 465236"/>
                <a:gd name="connsiteX8" fmla="*/ 598161 w 598161"/>
                <a:gd name="connsiteY8" fmla="*/ 66462 h 465236"/>
                <a:gd name="connsiteX9" fmla="*/ 598161 w 598161"/>
                <a:gd name="connsiteY9" fmla="*/ 0 h 465236"/>
                <a:gd name="connsiteX10" fmla="*/ 0 w 598161"/>
                <a:gd name="connsiteY10" fmla="*/ 0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0"/>
                  </a:moveTo>
                  <a:lnTo>
                    <a:pt x="0" y="66462"/>
                  </a:lnTo>
                  <a:lnTo>
                    <a:pt x="0" y="199387"/>
                  </a:lnTo>
                  <a:lnTo>
                    <a:pt x="0" y="398774"/>
                  </a:lnTo>
                  <a:cubicBezTo>
                    <a:pt x="0" y="435494"/>
                    <a:pt x="29755" y="465236"/>
                    <a:pt x="66462" y="465236"/>
                  </a:cubicBezTo>
                  <a:lnTo>
                    <a:pt x="531699" y="465236"/>
                  </a:lnTo>
                  <a:cubicBezTo>
                    <a:pt x="568419" y="465236"/>
                    <a:pt x="598161" y="435494"/>
                    <a:pt x="598161" y="398774"/>
                  </a:cubicBezTo>
                  <a:lnTo>
                    <a:pt x="598161" y="199387"/>
                  </a:lnTo>
                  <a:lnTo>
                    <a:pt x="598161" y="66462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7" name="Serbest Form: Şekil 116">
              <a:extLst>
                <a:ext uri="{FF2B5EF4-FFF2-40B4-BE49-F238E27FC236}">
                  <a16:creationId xmlns:a16="http://schemas.microsoft.com/office/drawing/2014/main" id="{C351DA14-5920-7F36-A3CB-602C9DFC4112}"/>
                </a:ext>
              </a:extLst>
            </p:cNvPr>
            <p:cNvSpPr/>
            <p:nvPr/>
          </p:nvSpPr>
          <p:spPr>
            <a:xfrm>
              <a:off x="1494153" y="515012"/>
              <a:ext cx="598161" cy="365542"/>
            </a:xfrm>
            <a:custGeom>
              <a:avLst/>
              <a:gdLst>
                <a:gd name="connsiteX0" fmla="*/ 0 w 598161"/>
                <a:gd name="connsiteY0" fmla="*/ 0 h 365542"/>
                <a:gd name="connsiteX1" fmla="*/ 0 w 598161"/>
                <a:gd name="connsiteY1" fmla="*/ 99694 h 365542"/>
                <a:gd name="connsiteX2" fmla="*/ 0 w 598161"/>
                <a:gd name="connsiteY2" fmla="*/ 299081 h 365542"/>
                <a:gd name="connsiteX3" fmla="*/ 66462 w 598161"/>
                <a:gd name="connsiteY3" fmla="*/ 365543 h 365542"/>
                <a:gd name="connsiteX4" fmla="*/ 531699 w 598161"/>
                <a:gd name="connsiteY4" fmla="*/ 365543 h 365542"/>
                <a:gd name="connsiteX5" fmla="*/ 598161 w 598161"/>
                <a:gd name="connsiteY5" fmla="*/ 299081 h 365542"/>
                <a:gd name="connsiteX6" fmla="*/ 598161 w 598161"/>
                <a:gd name="connsiteY6" fmla="*/ 99694 h 365542"/>
                <a:gd name="connsiteX7" fmla="*/ 598161 w 598161"/>
                <a:gd name="connsiteY7" fmla="*/ 0 h 365542"/>
                <a:gd name="connsiteX8" fmla="*/ 0 w 598161"/>
                <a:gd name="connsiteY8" fmla="*/ 0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0"/>
                  </a:moveTo>
                  <a:lnTo>
                    <a:pt x="0" y="99694"/>
                  </a:lnTo>
                  <a:lnTo>
                    <a:pt x="0" y="299081"/>
                  </a:lnTo>
                  <a:cubicBezTo>
                    <a:pt x="0" y="335801"/>
                    <a:pt x="29755" y="365543"/>
                    <a:pt x="66462" y="365543"/>
                  </a:cubicBezTo>
                  <a:lnTo>
                    <a:pt x="531699" y="365543"/>
                  </a:lnTo>
                  <a:cubicBezTo>
                    <a:pt x="568419" y="365543"/>
                    <a:pt x="598161" y="335801"/>
                    <a:pt x="598161" y="299081"/>
                  </a:cubicBez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8" name="Serbest Form: Şekil 117">
              <a:extLst>
                <a:ext uri="{FF2B5EF4-FFF2-40B4-BE49-F238E27FC236}">
                  <a16:creationId xmlns:a16="http://schemas.microsoft.com/office/drawing/2014/main" id="{EEE84131-55BB-CF3C-6919-DAB656F597D5}"/>
                </a:ext>
              </a:extLst>
            </p:cNvPr>
            <p:cNvSpPr/>
            <p:nvPr/>
          </p:nvSpPr>
          <p:spPr>
            <a:xfrm>
              <a:off x="1959390" y="714133"/>
              <a:ext cx="99692" cy="99693"/>
            </a:xfrm>
            <a:custGeom>
              <a:avLst/>
              <a:gdLst>
                <a:gd name="connsiteX0" fmla="*/ 99696 w 99692"/>
                <a:gd name="connsiteY0" fmla="*/ 50107 h 99693"/>
                <a:gd name="connsiteX1" fmla="*/ 49584 w 99692"/>
                <a:gd name="connsiteY1" fmla="*/ 99687 h 99693"/>
                <a:gd name="connsiteX2" fmla="*/ 4 w 99692"/>
                <a:gd name="connsiteY2" fmla="*/ 49575 h 99693"/>
                <a:gd name="connsiteX3" fmla="*/ 50116 w 99692"/>
                <a:gd name="connsiteY3" fmla="*/ -5 h 99693"/>
                <a:gd name="connsiteX4" fmla="*/ 99696 w 99692"/>
                <a:gd name="connsiteY4" fmla="*/ 49575 h 99693"/>
                <a:gd name="connsiteX5" fmla="*/ 49849 w 99692"/>
                <a:gd name="connsiteY5" fmla="*/ 50107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7"/>
                  </a:moveTo>
                  <a:cubicBezTo>
                    <a:pt x="99549" y="77636"/>
                    <a:pt x="77113" y="99834"/>
                    <a:pt x="49584" y="99687"/>
                  </a:cubicBezTo>
                  <a:cubicBezTo>
                    <a:pt x="22055" y="99540"/>
                    <a:pt x="-143" y="77104"/>
                    <a:pt x="4" y="49575"/>
                  </a:cubicBezTo>
                  <a:cubicBezTo>
                    <a:pt x="151" y="22046"/>
                    <a:pt x="22586" y="-152"/>
                    <a:pt x="50116" y="-5"/>
                  </a:cubicBezTo>
                  <a:cubicBezTo>
                    <a:pt x="77437" y="140"/>
                    <a:pt x="99550" y="22253"/>
                    <a:pt x="99696" y="49575"/>
                  </a:cubicBezTo>
                  <a:lnTo>
                    <a:pt x="49849" y="50107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9" name="Serbest Form: Şekil 118">
              <a:extLst>
                <a:ext uri="{FF2B5EF4-FFF2-40B4-BE49-F238E27FC236}">
                  <a16:creationId xmlns:a16="http://schemas.microsoft.com/office/drawing/2014/main" id="{F91894BC-2EF8-5DE7-96E2-6C2395BCEB9B}"/>
                </a:ext>
              </a:extLst>
            </p:cNvPr>
            <p:cNvSpPr/>
            <p:nvPr/>
          </p:nvSpPr>
          <p:spPr>
            <a:xfrm>
              <a:off x="1494153" y="348857"/>
              <a:ext cx="598161" cy="498467"/>
            </a:xfrm>
            <a:custGeom>
              <a:avLst/>
              <a:gdLst>
                <a:gd name="connsiteX0" fmla="*/ 0 w 598161"/>
                <a:gd name="connsiteY0" fmla="*/ -1028 h 498467"/>
                <a:gd name="connsiteX1" fmla="*/ 0 w 598161"/>
                <a:gd name="connsiteY1" fmla="*/ 98665 h 498467"/>
                <a:gd name="connsiteX2" fmla="*/ 0 w 598161"/>
                <a:gd name="connsiteY2" fmla="*/ 231590 h 498467"/>
                <a:gd name="connsiteX3" fmla="*/ 0 w 598161"/>
                <a:gd name="connsiteY3" fmla="*/ 430977 h 498467"/>
                <a:gd name="connsiteX4" fmla="*/ 66462 w 598161"/>
                <a:gd name="connsiteY4" fmla="*/ 497439 h 498467"/>
                <a:gd name="connsiteX5" fmla="*/ 531699 w 598161"/>
                <a:gd name="connsiteY5" fmla="*/ 497439 h 498467"/>
                <a:gd name="connsiteX6" fmla="*/ 598161 w 598161"/>
                <a:gd name="connsiteY6" fmla="*/ 430977 h 498467"/>
                <a:gd name="connsiteX7" fmla="*/ 598161 w 598161"/>
                <a:gd name="connsiteY7" fmla="*/ 231590 h 498467"/>
                <a:gd name="connsiteX8" fmla="*/ 598161 w 598161"/>
                <a:gd name="connsiteY8" fmla="*/ 98665 h 498467"/>
                <a:gd name="connsiteX9" fmla="*/ 598161 w 598161"/>
                <a:gd name="connsiteY9" fmla="*/ -1028 h 498467"/>
                <a:gd name="connsiteX10" fmla="*/ 0 w 598161"/>
                <a:gd name="connsiteY10" fmla="*/ -1028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-1028"/>
                  </a:moveTo>
                  <a:lnTo>
                    <a:pt x="0" y="98665"/>
                  </a:lnTo>
                  <a:lnTo>
                    <a:pt x="0" y="231590"/>
                  </a:lnTo>
                  <a:lnTo>
                    <a:pt x="0" y="430977"/>
                  </a:lnTo>
                  <a:cubicBezTo>
                    <a:pt x="0" y="467530"/>
                    <a:pt x="29755" y="497439"/>
                    <a:pt x="66462" y="497439"/>
                  </a:cubicBezTo>
                  <a:lnTo>
                    <a:pt x="531699" y="497439"/>
                  </a:lnTo>
                  <a:cubicBezTo>
                    <a:pt x="568419" y="497439"/>
                    <a:pt x="598161" y="467530"/>
                    <a:pt x="598161" y="430977"/>
                  </a:cubicBezTo>
                  <a:lnTo>
                    <a:pt x="598161" y="231590"/>
                  </a:ln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0" name="Serbest Form: Şekil 119">
              <a:extLst>
                <a:ext uri="{FF2B5EF4-FFF2-40B4-BE49-F238E27FC236}">
                  <a16:creationId xmlns:a16="http://schemas.microsoft.com/office/drawing/2014/main" id="{654DD71D-4C35-8201-6596-9842A3328E5B}"/>
                </a:ext>
              </a:extLst>
            </p:cNvPr>
            <p:cNvSpPr/>
            <p:nvPr/>
          </p:nvSpPr>
          <p:spPr>
            <a:xfrm>
              <a:off x="1494153" y="348857"/>
              <a:ext cx="598161" cy="465236"/>
            </a:xfrm>
            <a:custGeom>
              <a:avLst/>
              <a:gdLst>
                <a:gd name="connsiteX0" fmla="*/ 0 w 598161"/>
                <a:gd name="connsiteY0" fmla="*/ -1028 h 465236"/>
                <a:gd name="connsiteX1" fmla="*/ 0 w 598161"/>
                <a:gd name="connsiteY1" fmla="*/ 65434 h 465236"/>
                <a:gd name="connsiteX2" fmla="*/ 0 w 598161"/>
                <a:gd name="connsiteY2" fmla="*/ 198359 h 465236"/>
                <a:gd name="connsiteX3" fmla="*/ 0 w 598161"/>
                <a:gd name="connsiteY3" fmla="*/ 397746 h 465236"/>
                <a:gd name="connsiteX4" fmla="*/ 66462 w 598161"/>
                <a:gd name="connsiteY4" fmla="*/ 464208 h 465236"/>
                <a:gd name="connsiteX5" fmla="*/ 531699 w 598161"/>
                <a:gd name="connsiteY5" fmla="*/ 464208 h 465236"/>
                <a:gd name="connsiteX6" fmla="*/ 598161 w 598161"/>
                <a:gd name="connsiteY6" fmla="*/ 397746 h 465236"/>
                <a:gd name="connsiteX7" fmla="*/ 598161 w 598161"/>
                <a:gd name="connsiteY7" fmla="*/ 198359 h 465236"/>
                <a:gd name="connsiteX8" fmla="*/ 598161 w 598161"/>
                <a:gd name="connsiteY8" fmla="*/ 65434 h 465236"/>
                <a:gd name="connsiteX9" fmla="*/ 598161 w 598161"/>
                <a:gd name="connsiteY9" fmla="*/ -1028 h 465236"/>
                <a:gd name="connsiteX10" fmla="*/ 0 w 598161"/>
                <a:gd name="connsiteY10" fmla="*/ -1028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-1028"/>
                  </a:moveTo>
                  <a:lnTo>
                    <a:pt x="0" y="65434"/>
                  </a:lnTo>
                  <a:lnTo>
                    <a:pt x="0" y="198359"/>
                  </a:lnTo>
                  <a:lnTo>
                    <a:pt x="0" y="397746"/>
                  </a:lnTo>
                  <a:cubicBezTo>
                    <a:pt x="0" y="434299"/>
                    <a:pt x="29755" y="464208"/>
                    <a:pt x="66462" y="464208"/>
                  </a:cubicBezTo>
                  <a:lnTo>
                    <a:pt x="531699" y="464208"/>
                  </a:lnTo>
                  <a:cubicBezTo>
                    <a:pt x="568419" y="464208"/>
                    <a:pt x="598161" y="434299"/>
                    <a:pt x="598161" y="397746"/>
                  </a:cubicBezTo>
                  <a:lnTo>
                    <a:pt x="598161" y="198359"/>
                  </a:lnTo>
                  <a:lnTo>
                    <a:pt x="598161" y="65434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1" name="Serbest Form: Şekil 120">
              <a:extLst>
                <a:ext uri="{FF2B5EF4-FFF2-40B4-BE49-F238E27FC236}">
                  <a16:creationId xmlns:a16="http://schemas.microsoft.com/office/drawing/2014/main" id="{0E2174DD-D42D-A5A8-5D39-C7D79882D7A1}"/>
                </a:ext>
              </a:extLst>
            </p:cNvPr>
            <p:cNvSpPr/>
            <p:nvPr/>
          </p:nvSpPr>
          <p:spPr>
            <a:xfrm>
              <a:off x="1494153" y="348857"/>
              <a:ext cx="598161" cy="365542"/>
            </a:xfrm>
            <a:custGeom>
              <a:avLst/>
              <a:gdLst>
                <a:gd name="connsiteX0" fmla="*/ 0 w 598161"/>
                <a:gd name="connsiteY0" fmla="*/ -1028 h 365542"/>
                <a:gd name="connsiteX1" fmla="*/ 0 w 598161"/>
                <a:gd name="connsiteY1" fmla="*/ 98665 h 365542"/>
                <a:gd name="connsiteX2" fmla="*/ 0 w 598161"/>
                <a:gd name="connsiteY2" fmla="*/ 298052 h 365542"/>
                <a:gd name="connsiteX3" fmla="*/ 66462 w 598161"/>
                <a:gd name="connsiteY3" fmla="*/ 364514 h 365542"/>
                <a:gd name="connsiteX4" fmla="*/ 531699 w 598161"/>
                <a:gd name="connsiteY4" fmla="*/ 364514 h 365542"/>
                <a:gd name="connsiteX5" fmla="*/ 598161 w 598161"/>
                <a:gd name="connsiteY5" fmla="*/ 298052 h 365542"/>
                <a:gd name="connsiteX6" fmla="*/ 598161 w 598161"/>
                <a:gd name="connsiteY6" fmla="*/ 98665 h 365542"/>
                <a:gd name="connsiteX7" fmla="*/ 598161 w 598161"/>
                <a:gd name="connsiteY7" fmla="*/ -1028 h 365542"/>
                <a:gd name="connsiteX8" fmla="*/ 0 w 598161"/>
                <a:gd name="connsiteY8" fmla="*/ -1028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-1028"/>
                  </a:moveTo>
                  <a:lnTo>
                    <a:pt x="0" y="98665"/>
                  </a:lnTo>
                  <a:lnTo>
                    <a:pt x="0" y="298052"/>
                  </a:lnTo>
                  <a:cubicBezTo>
                    <a:pt x="0" y="334606"/>
                    <a:pt x="29755" y="364514"/>
                    <a:pt x="66462" y="364514"/>
                  </a:cubicBezTo>
                  <a:lnTo>
                    <a:pt x="531699" y="364514"/>
                  </a:lnTo>
                  <a:cubicBezTo>
                    <a:pt x="568419" y="364514"/>
                    <a:pt x="598161" y="334606"/>
                    <a:pt x="598161" y="298052"/>
                  </a:cubicBez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2" name="Serbest Form: Şekil 121">
              <a:extLst>
                <a:ext uri="{FF2B5EF4-FFF2-40B4-BE49-F238E27FC236}">
                  <a16:creationId xmlns:a16="http://schemas.microsoft.com/office/drawing/2014/main" id="{D28F74A3-DA23-3CC7-1895-C8098CF01A83}"/>
                </a:ext>
              </a:extLst>
            </p:cNvPr>
            <p:cNvSpPr/>
            <p:nvPr/>
          </p:nvSpPr>
          <p:spPr>
            <a:xfrm>
              <a:off x="1959390" y="547977"/>
              <a:ext cx="99692" cy="99693"/>
            </a:xfrm>
            <a:custGeom>
              <a:avLst/>
              <a:gdLst>
                <a:gd name="connsiteX0" fmla="*/ 99696 w 99692"/>
                <a:gd name="connsiteY0" fmla="*/ 50102 h 99693"/>
                <a:gd name="connsiteX1" fmla="*/ 49584 w 99692"/>
                <a:gd name="connsiteY1" fmla="*/ 99682 h 99693"/>
                <a:gd name="connsiteX2" fmla="*/ 4 w 99692"/>
                <a:gd name="connsiteY2" fmla="*/ 49570 h 99693"/>
                <a:gd name="connsiteX3" fmla="*/ 50116 w 99692"/>
                <a:gd name="connsiteY3" fmla="*/ -10 h 99693"/>
                <a:gd name="connsiteX4" fmla="*/ 99696 w 99692"/>
                <a:gd name="connsiteY4" fmla="*/ 49570 h 99693"/>
                <a:gd name="connsiteX5" fmla="*/ 49849 w 99692"/>
                <a:gd name="connsiteY5" fmla="*/ 5010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2"/>
                  </a:moveTo>
                  <a:cubicBezTo>
                    <a:pt x="99549" y="77631"/>
                    <a:pt x="77113" y="99829"/>
                    <a:pt x="49584" y="99682"/>
                  </a:cubicBezTo>
                  <a:cubicBezTo>
                    <a:pt x="22055" y="99535"/>
                    <a:pt x="-143" y="77099"/>
                    <a:pt x="4" y="49570"/>
                  </a:cubicBezTo>
                  <a:cubicBezTo>
                    <a:pt x="151" y="22041"/>
                    <a:pt x="22586" y="-157"/>
                    <a:pt x="50116" y="-10"/>
                  </a:cubicBezTo>
                  <a:cubicBezTo>
                    <a:pt x="77437" y="135"/>
                    <a:pt x="99550" y="22248"/>
                    <a:pt x="99696" y="49570"/>
                  </a:cubicBezTo>
                  <a:lnTo>
                    <a:pt x="49849" y="5010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3" name="Serbest Form: Şekil 122">
              <a:extLst>
                <a:ext uri="{FF2B5EF4-FFF2-40B4-BE49-F238E27FC236}">
                  <a16:creationId xmlns:a16="http://schemas.microsoft.com/office/drawing/2014/main" id="{0D6FEEEC-D31B-48E1-148A-AF956DABB13E}"/>
                </a:ext>
              </a:extLst>
            </p:cNvPr>
            <p:cNvSpPr/>
            <p:nvPr/>
          </p:nvSpPr>
          <p:spPr>
            <a:xfrm>
              <a:off x="1494153" y="382087"/>
              <a:ext cx="598161" cy="299080"/>
            </a:xfrm>
            <a:custGeom>
              <a:avLst/>
              <a:gdLst>
                <a:gd name="connsiteX0" fmla="*/ 0 w 598161"/>
                <a:gd name="connsiteY0" fmla="*/ 0 h 299080"/>
                <a:gd name="connsiteX1" fmla="*/ 0 w 598161"/>
                <a:gd name="connsiteY1" fmla="*/ 33231 h 299080"/>
                <a:gd name="connsiteX2" fmla="*/ 0 w 598161"/>
                <a:gd name="connsiteY2" fmla="*/ 232618 h 299080"/>
                <a:gd name="connsiteX3" fmla="*/ 66462 w 598161"/>
                <a:gd name="connsiteY3" fmla="*/ 299081 h 299080"/>
                <a:gd name="connsiteX4" fmla="*/ 531699 w 598161"/>
                <a:gd name="connsiteY4" fmla="*/ 299081 h 299080"/>
                <a:gd name="connsiteX5" fmla="*/ 598161 w 598161"/>
                <a:gd name="connsiteY5" fmla="*/ 232618 h 299080"/>
                <a:gd name="connsiteX6" fmla="*/ 598161 w 598161"/>
                <a:gd name="connsiteY6" fmla="*/ 33231 h 299080"/>
                <a:gd name="connsiteX7" fmla="*/ 598161 w 598161"/>
                <a:gd name="connsiteY7" fmla="*/ 0 h 299080"/>
                <a:gd name="connsiteX8" fmla="*/ 0 w 598161"/>
                <a:gd name="connsiteY8" fmla="*/ 0 h 29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299080">
                  <a:moveTo>
                    <a:pt x="0" y="0"/>
                  </a:moveTo>
                  <a:lnTo>
                    <a:pt x="0" y="33231"/>
                  </a:lnTo>
                  <a:lnTo>
                    <a:pt x="0" y="232618"/>
                  </a:lnTo>
                  <a:cubicBezTo>
                    <a:pt x="0" y="269339"/>
                    <a:pt x="29755" y="299081"/>
                    <a:pt x="66462" y="299081"/>
                  </a:cubicBezTo>
                  <a:lnTo>
                    <a:pt x="531699" y="299081"/>
                  </a:lnTo>
                  <a:cubicBezTo>
                    <a:pt x="568419" y="299081"/>
                    <a:pt x="598161" y="269339"/>
                    <a:pt x="598161" y="232618"/>
                  </a:cubicBezTo>
                  <a:lnTo>
                    <a:pt x="598161" y="33231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4" name="Serbest Form: Şekil 123">
              <a:extLst>
                <a:ext uri="{FF2B5EF4-FFF2-40B4-BE49-F238E27FC236}">
                  <a16:creationId xmlns:a16="http://schemas.microsoft.com/office/drawing/2014/main" id="{94740258-D4EF-CF91-229E-3A62D8D55382}"/>
                </a:ext>
              </a:extLst>
            </p:cNvPr>
            <p:cNvSpPr/>
            <p:nvPr/>
          </p:nvSpPr>
          <p:spPr>
            <a:xfrm>
              <a:off x="1494153" y="382087"/>
              <a:ext cx="598161" cy="265849"/>
            </a:xfrm>
            <a:custGeom>
              <a:avLst/>
              <a:gdLst>
                <a:gd name="connsiteX0" fmla="*/ 0 w 598161"/>
                <a:gd name="connsiteY0" fmla="*/ 0 h 265849"/>
                <a:gd name="connsiteX1" fmla="*/ 0 w 598161"/>
                <a:gd name="connsiteY1" fmla="*/ 199387 h 265849"/>
                <a:gd name="connsiteX2" fmla="*/ 66462 w 598161"/>
                <a:gd name="connsiteY2" fmla="*/ 265849 h 265849"/>
                <a:gd name="connsiteX3" fmla="*/ 531699 w 598161"/>
                <a:gd name="connsiteY3" fmla="*/ 265849 h 265849"/>
                <a:gd name="connsiteX4" fmla="*/ 598161 w 598161"/>
                <a:gd name="connsiteY4" fmla="*/ 199387 h 265849"/>
                <a:gd name="connsiteX5" fmla="*/ 598161 w 598161"/>
                <a:gd name="connsiteY5" fmla="*/ 0 h 265849"/>
                <a:gd name="connsiteX6" fmla="*/ 0 w 598161"/>
                <a:gd name="connsiteY6" fmla="*/ 0 h 26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265849">
                  <a:moveTo>
                    <a:pt x="0" y="0"/>
                  </a:moveTo>
                  <a:lnTo>
                    <a:pt x="0" y="199387"/>
                  </a:lnTo>
                  <a:cubicBezTo>
                    <a:pt x="0" y="236107"/>
                    <a:pt x="29755" y="265849"/>
                    <a:pt x="66462" y="265849"/>
                  </a:cubicBezTo>
                  <a:lnTo>
                    <a:pt x="531699" y="265849"/>
                  </a:lnTo>
                  <a:cubicBezTo>
                    <a:pt x="568419" y="265849"/>
                    <a:pt x="598161" y="236107"/>
                    <a:pt x="598161" y="199387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5" name="Serbest Form: Şekil 124">
              <a:extLst>
                <a:ext uri="{FF2B5EF4-FFF2-40B4-BE49-F238E27FC236}">
                  <a16:creationId xmlns:a16="http://schemas.microsoft.com/office/drawing/2014/main" id="{F7809EC3-E35D-0954-E24A-BDBB49097CD6}"/>
                </a:ext>
              </a:extLst>
            </p:cNvPr>
            <p:cNvSpPr/>
            <p:nvPr/>
          </p:nvSpPr>
          <p:spPr>
            <a:xfrm>
              <a:off x="1494153" y="382087"/>
              <a:ext cx="598161" cy="166155"/>
            </a:xfrm>
            <a:custGeom>
              <a:avLst/>
              <a:gdLst>
                <a:gd name="connsiteX0" fmla="*/ 0 w 598161"/>
                <a:gd name="connsiteY0" fmla="*/ 0 h 166155"/>
                <a:gd name="connsiteX1" fmla="*/ 0 w 598161"/>
                <a:gd name="connsiteY1" fmla="*/ 99694 h 166155"/>
                <a:gd name="connsiteX2" fmla="*/ 66462 w 598161"/>
                <a:gd name="connsiteY2" fmla="*/ 166156 h 166155"/>
                <a:gd name="connsiteX3" fmla="*/ 531699 w 598161"/>
                <a:gd name="connsiteY3" fmla="*/ 166156 h 166155"/>
                <a:gd name="connsiteX4" fmla="*/ 598161 w 598161"/>
                <a:gd name="connsiteY4" fmla="*/ 99694 h 166155"/>
                <a:gd name="connsiteX5" fmla="*/ 598161 w 598161"/>
                <a:gd name="connsiteY5" fmla="*/ 0 h 166155"/>
                <a:gd name="connsiteX6" fmla="*/ 0 w 598161"/>
                <a:gd name="connsiteY6" fmla="*/ 0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0" y="0"/>
                  </a:moveTo>
                  <a:lnTo>
                    <a:pt x="0" y="99694"/>
                  </a:lnTo>
                  <a:cubicBezTo>
                    <a:pt x="0" y="136401"/>
                    <a:pt x="29755" y="166156"/>
                    <a:pt x="66462" y="166156"/>
                  </a:cubicBezTo>
                  <a:lnTo>
                    <a:pt x="531699" y="166156"/>
                  </a:lnTo>
                  <a:cubicBezTo>
                    <a:pt x="568419" y="166156"/>
                    <a:pt x="598161" y="136401"/>
                    <a:pt x="598161" y="99694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6" name="Serbest Form: Şekil 125">
              <a:extLst>
                <a:ext uri="{FF2B5EF4-FFF2-40B4-BE49-F238E27FC236}">
                  <a16:creationId xmlns:a16="http://schemas.microsoft.com/office/drawing/2014/main" id="{5403D3EA-3F33-E8A5-29F1-775122972EAE}"/>
                </a:ext>
              </a:extLst>
            </p:cNvPr>
            <p:cNvSpPr/>
            <p:nvPr/>
          </p:nvSpPr>
          <p:spPr>
            <a:xfrm>
              <a:off x="1494153" y="282394"/>
              <a:ext cx="598161" cy="166155"/>
            </a:xfrm>
            <a:custGeom>
              <a:avLst/>
              <a:gdLst>
                <a:gd name="connsiteX0" fmla="*/ 598161 w 598161"/>
                <a:gd name="connsiteY0" fmla="*/ 165127 h 166155"/>
                <a:gd name="connsiteX1" fmla="*/ 598161 w 598161"/>
                <a:gd name="connsiteY1" fmla="*/ 65434 h 166155"/>
                <a:gd name="connsiteX2" fmla="*/ 531699 w 598161"/>
                <a:gd name="connsiteY2" fmla="*/ -1028 h 166155"/>
                <a:gd name="connsiteX3" fmla="*/ 66462 w 598161"/>
                <a:gd name="connsiteY3" fmla="*/ -1028 h 166155"/>
                <a:gd name="connsiteX4" fmla="*/ 0 w 598161"/>
                <a:gd name="connsiteY4" fmla="*/ 65434 h 166155"/>
                <a:gd name="connsiteX5" fmla="*/ 0 w 598161"/>
                <a:gd name="connsiteY5" fmla="*/ 165127 h 166155"/>
                <a:gd name="connsiteX6" fmla="*/ 598161 w 598161"/>
                <a:gd name="connsiteY6" fmla="*/ 165127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598161" y="165127"/>
                  </a:moveTo>
                  <a:lnTo>
                    <a:pt x="598161" y="65434"/>
                  </a:lnTo>
                  <a:cubicBezTo>
                    <a:pt x="598161" y="28880"/>
                    <a:pt x="568419" y="-1028"/>
                    <a:pt x="531699" y="-1028"/>
                  </a:cubicBezTo>
                  <a:lnTo>
                    <a:pt x="66462" y="-1028"/>
                  </a:lnTo>
                  <a:cubicBezTo>
                    <a:pt x="29755" y="-1028"/>
                    <a:pt x="0" y="28880"/>
                    <a:pt x="0" y="65434"/>
                  </a:cubicBezTo>
                  <a:lnTo>
                    <a:pt x="0" y="165127"/>
                  </a:lnTo>
                  <a:lnTo>
                    <a:pt x="598161" y="165127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</p:grpSp>
      <p:grpSp>
        <p:nvGrpSpPr>
          <p:cNvPr id="127" name="Grafik 27">
            <a:extLst>
              <a:ext uri="{FF2B5EF4-FFF2-40B4-BE49-F238E27FC236}">
                <a16:creationId xmlns:a16="http://schemas.microsoft.com/office/drawing/2014/main" id="{063AB32B-50F0-1B99-C973-68E2A52506A8}"/>
              </a:ext>
            </a:extLst>
          </p:cNvPr>
          <p:cNvGrpSpPr/>
          <p:nvPr/>
        </p:nvGrpSpPr>
        <p:grpSpPr>
          <a:xfrm>
            <a:off x="10882541" y="4597578"/>
            <a:ext cx="950265" cy="1076881"/>
            <a:chOff x="1494153" y="282394"/>
            <a:chExt cx="598161" cy="731085"/>
          </a:xfrm>
        </p:grpSpPr>
        <p:sp>
          <p:nvSpPr>
            <p:cNvPr id="128" name="Serbest Form: Şekil 127">
              <a:extLst>
                <a:ext uri="{FF2B5EF4-FFF2-40B4-BE49-F238E27FC236}">
                  <a16:creationId xmlns:a16="http://schemas.microsoft.com/office/drawing/2014/main" id="{7E68724D-EB3C-0B0C-A40C-CB912939295C}"/>
                </a:ext>
              </a:extLst>
            </p:cNvPr>
            <p:cNvSpPr/>
            <p:nvPr/>
          </p:nvSpPr>
          <p:spPr>
            <a:xfrm>
              <a:off x="1959390" y="880289"/>
              <a:ext cx="99692" cy="99693"/>
            </a:xfrm>
            <a:custGeom>
              <a:avLst/>
              <a:gdLst>
                <a:gd name="connsiteX0" fmla="*/ 99696 w 99692"/>
                <a:gd name="connsiteY0" fmla="*/ 50112 h 99693"/>
                <a:gd name="connsiteX1" fmla="*/ 49584 w 99692"/>
                <a:gd name="connsiteY1" fmla="*/ 99692 h 99693"/>
                <a:gd name="connsiteX2" fmla="*/ 4 w 99692"/>
                <a:gd name="connsiteY2" fmla="*/ 49580 h 99693"/>
                <a:gd name="connsiteX3" fmla="*/ 50116 w 99692"/>
                <a:gd name="connsiteY3" fmla="*/ 0 h 99693"/>
                <a:gd name="connsiteX4" fmla="*/ 99696 w 99692"/>
                <a:gd name="connsiteY4" fmla="*/ 49580 h 99693"/>
                <a:gd name="connsiteX5" fmla="*/ 49849 w 99692"/>
                <a:gd name="connsiteY5" fmla="*/ 5011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12"/>
                  </a:moveTo>
                  <a:cubicBezTo>
                    <a:pt x="99549" y="77641"/>
                    <a:pt x="77113" y="99839"/>
                    <a:pt x="49584" y="99692"/>
                  </a:cubicBezTo>
                  <a:cubicBezTo>
                    <a:pt x="22055" y="99545"/>
                    <a:pt x="-143" y="77109"/>
                    <a:pt x="4" y="49580"/>
                  </a:cubicBezTo>
                  <a:cubicBezTo>
                    <a:pt x="151" y="22051"/>
                    <a:pt x="22586" y="-147"/>
                    <a:pt x="50116" y="0"/>
                  </a:cubicBezTo>
                  <a:cubicBezTo>
                    <a:pt x="77437" y="145"/>
                    <a:pt x="99550" y="22258"/>
                    <a:pt x="99696" y="49580"/>
                  </a:cubicBezTo>
                  <a:lnTo>
                    <a:pt x="49849" y="5011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9" name="Serbest Form: Şekil 128">
              <a:extLst>
                <a:ext uri="{FF2B5EF4-FFF2-40B4-BE49-F238E27FC236}">
                  <a16:creationId xmlns:a16="http://schemas.microsoft.com/office/drawing/2014/main" id="{FFDE5D43-F8F3-530A-2AD5-BC6ED7FFE7FE}"/>
                </a:ext>
              </a:extLst>
            </p:cNvPr>
            <p:cNvSpPr/>
            <p:nvPr/>
          </p:nvSpPr>
          <p:spPr>
            <a:xfrm>
              <a:off x="1494153" y="515012"/>
              <a:ext cx="598161" cy="498467"/>
            </a:xfrm>
            <a:custGeom>
              <a:avLst/>
              <a:gdLst>
                <a:gd name="connsiteX0" fmla="*/ 0 w 598161"/>
                <a:gd name="connsiteY0" fmla="*/ 0 h 498467"/>
                <a:gd name="connsiteX1" fmla="*/ 0 w 598161"/>
                <a:gd name="connsiteY1" fmla="*/ 99694 h 498467"/>
                <a:gd name="connsiteX2" fmla="*/ 0 w 598161"/>
                <a:gd name="connsiteY2" fmla="*/ 232618 h 498467"/>
                <a:gd name="connsiteX3" fmla="*/ 0 w 598161"/>
                <a:gd name="connsiteY3" fmla="*/ 432005 h 498467"/>
                <a:gd name="connsiteX4" fmla="*/ 66462 w 598161"/>
                <a:gd name="connsiteY4" fmla="*/ 498468 h 498467"/>
                <a:gd name="connsiteX5" fmla="*/ 531699 w 598161"/>
                <a:gd name="connsiteY5" fmla="*/ 498468 h 498467"/>
                <a:gd name="connsiteX6" fmla="*/ 598161 w 598161"/>
                <a:gd name="connsiteY6" fmla="*/ 432005 h 498467"/>
                <a:gd name="connsiteX7" fmla="*/ 598161 w 598161"/>
                <a:gd name="connsiteY7" fmla="*/ 232618 h 498467"/>
                <a:gd name="connsiteX8" fmla="*/ 598161 w 598161"/>
                <a:gd name="connsiteY8" fmla="*/ 99694 h 498467"/>
                <a:gd name="connsiteX9" fmla="*/ 598161 w 598161"/>
                <a:gd name="connsiteY9" fmla="*/ 0 h 498467"/>
                <a:gd name="connsiteX10" fmla="*/ 0 w 598161"/>
                <a:gd name="connsiteY10" fmla="*/ 0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0"/>
                  </a:moveTo>
                  <a:lnTo>
                    <a:pt x="0" y="99694"/>
                  </a:lnTo>
                  <a:lnTo>
                    <a:pt x="0" y="232618"/>
                  </a:lnTo>
                  <a:lnTo>
                    <a:pt x="0" y="432005"/>
                  </a:lnTo>
                  <a:cubicBezTo>
                    <a:pt x="0" y="468726"/>
                    <a:pt x="29755" y="498468"/>
                    <a:pt x="66462" y="498468"/>
                  </a:cubicBezTo>
                  <a:lnTo>
                    <a:pt x="531699" y="498468"/>
                  </a:lnTo>
                  <a:cubicBezTo>
                    <a:pt x="568419" y="498468"/>
                    <a:pt x="598161" y="468726"/>
                    <a:pt x="598161" y="432005"/>
                  </a:cubicBezTo>
                  <a:lnTo>
                    <a:pt x="598161" y="232618"/>
                  </a:ln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0" name="Serbest Form: Şekil 129">
              <a:extLst>
                <a:ext uri="{FF2B5EF4-FFF2-40B4-BE49-F238E27FC236}">
                  <a16:creationId xmlns:a16="http://schemas.microsoft.com/office/drawing/2014/main" id="{1B0768C7-34E3-851F-D91C-9A2172BB4397}"/>
                </a:ext>
              </a:extLst>
            </p:cNvPr>
            <p:cNvSpPr/>
            <p:nvPr/>
          </p:nvSpPr>
          <p:spPr>
            <a:xfrm>
              <a:off x="1494153" y="515012"/>
              <a:ext cx="598161" cy="465236"/>
            </a:xfrm>
            <a:custGeom>
              <a:avLst/>
              <a:gdLst>
                <a:gd name="connsiteX0" fmla="*/ 0 w 598161"/>
                <a:gd name="connsiteY0" fmla="*/ 0 h 465236"/>
                <a:gd name="connsiteX1" fmla="*/ 0 w 598161"/>
                <a:gd name="connsiteY1" fmla="*/ 66462 h 465236"/>
                <a:gd name="connsiteX2" fmla="*/ 0 w 598161"/>
                <a:gd name="connsiteY2" fmla="*/ 199387 h 465236"/>
                <a:gd name="connsiteX3" fmla="*/ 0 w 598161"/>
                <a:gd name="connsiteY3" fmla="*/ 398774 h 465236"/>
                <a:gd name="connsiteX4" fmla="*/ 66462 w 598161"/>
                <a:gd name="connsiteY4" fmla="*/ 465236 h 465236"/>
                <a:gd name="connsiteX5" fmla="*/ 531699 w 598161"/>
                <a:gd name="connsiteY5" fmla="*/ 465236 h 465236"/>
                <a:gd name="connsiteX6" fmla="*/ 598161 w 598161"/>
                <a:gd name="connsiteY6" fmla="*/ 398774 h 465236"/>
                <a:gd name="connsiteX7" fmla="*/ 598161 w 598161"/>
                <a:gd name="connsiteY7" fmla="*/ 199387 h 465236"/>
                <a:gd name="connsiteX8" fmla="*/ 598161 w 598161"/>
                <a:gd name="connsiteY8" fmla="*/ 66462 h 465236"/>
                <a:gd name="connsiteX9" fmla="*/ 598161 w 598161"/>
                <a:gd name="connsiteY9" fmla="*/ 0 h 465236"/>
                <a:gd name="connsiteX10" fmla="*/ 0 w 598161"/>
                <a:gd name="connsiteY10" fmla="*/ 0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0"/>
                  </a:moveTo>
                  <a:lnTo>
                    <a:pt x="0" y="66462"/>
                  </a:lnTo>
                  <a:lnTo>
                    <a:pt x="0" y="199387"/>
                  </a:lnTo>
                  <a:lnTo>
                    <a:pt x="0" y="398774"/>
                  </a:lnTo>
                  <a:cubicBezTo>
                    <a:pt x="0" y="435494"/>
                    <a:pt x="29755" y="465236"/>
                    <a:pt x="66462" y="465236"/>
                  </a:cubicBezTo>
                  <a:lnTo>
                    <a:pt x="531699" y="465236"/>
                  </a:lnTo>
                  <a:cubicBezTo>
                    <a:pt x="568419" y="465236"/>
                    <a:pt x="598161" y="435494"/>
                    <a:pt x="598161" y="398774"/>
                  </a:cubicBezTo>
                  <a:lnTo>
                    <a:pt x="598161" y="199387"/>
                  </a:lnTo>
                  <a:lnTo>
                    <a:pt x="598161" y="66462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1" name="Serbest Form: Şekil 130">
              <a:extLst>
                <a:ext uri="{FF2B5EF4-FFF2-40B4-BE49-F238E27FC236}">
                  <a16:creationId xmlns:a16="http://schemas.microsoft.com/office/drawing/2014/main" id="{29B41E12-780C-CE49-4CF9-9A1B4EAAB0EE}"/>
                </a:ext>
              </a:extLst>
            </p:cNvPr>
            <p:cNvSpPr/>
            <p:nvPr/>
          </p:nvSpPr>
          <p:spPr>
            <a:xfrm>
              <a:off x="1494153" y="515012"/>
              <a:ext cx="598161" cy="365542"/>
            </a:xfrm>
            <a:custGeom>
              <a:avLst/>
              <a:gdLst>
                <a:gd name="connsiteX0" fmla="*/ 0 w 598161"/>
                <a:gd name="connsiteY0" fmla="*/ 0 h 365542"/>
                <a:gd name="connsiteX1" fmla="*/ 0 w 598161"/>
                <a:gd name="connsiteY1" fmla="*/ 99694 h 365542"/>
                <a:gd name="connsiteX2" fmla="*/ 0 w 598161"/>
                <a:gd name="connsiteY2" fmla="*/ 299081 h 365542"/>
                <a:gd name="connsiteX3" fmla="*/ 66462 w 598161"/>
                <a:gd name="connsiteY3" fmla="*/ 365543 h 365542"/>
                <a:gd name="connsiteX4" fmla="*/ 531699 w 598161"/>
                <a:gd name="connsiteY4" fmla="*/ 365543 h 365542"/>
                <a:gd name="connsiteX5" fmla="*/ 598161 w 598161"/>
                <a:gd name="connsiteY5" fmla="*/ 299081 h 365542"/>
                <a:gd name="connsiteX6" fmla="*/ 598161 w 598161"/>
                <a:gd name="connsiteY6" fmla="*/ 99694 h 365542"/>
                <a:gd name="connsiteX7" fmla="*/ 598161 w 598161"/>
                <a:gd name="connsiteY7" fmla="*/ 0 h 365542"/>
                <a:gd name="connsiteX8" fmla="*/ 0 w 598161"/>
                <a:gd name="connsiteY8" fmla="*/ 0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0"/>
                  </a:moveTo>
                  <a:lnTo>
                    <a:pt x="0" y="99694"/>
                  </a:lnTo>
                  <a:lnTo>
                    <a:pt x="0" y="299081"/>
                  </a:lnTo>
                  <a:cubicBezTo>
                    <a:pt x="0" y="335801"/>
                    <a:pt x="29755" y="365543"/>
                    <a:pt x="66462" y="365543"/>
                  </a:cubicBezTo>
                  <a:lnTo>
                    <a:pt x="531699" y="365543"/>
                  </a:lnTo>
                  <a:cubicBezTo>
                    <a:pt x="568419" y="365543"/>
                    <a:pt x="598161" y="335801"/>
                    <a:pt x="598161" y="299081"/>
                  </a:cubicBez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2" name="Serbest Form: Şekil 131">
              <a:extLst>
                <a:ext uri="{FF2B5EF4-FFF2-40B4-BE49-F238E27FC236}">
                  <a16:creationId xmlns:a16="http://schemas.microsoft.com/office/drawing/2014/main" id="{08B4B53D-F5C3-E841-4B9C-F05E0537BA0A}"/>
                </a:ext>
              </a:extLst>
            </p:cNvPr>
            <p:cNvSpPr/>
            <p:nvPr/>
          </p:nvSpPr>
          <p:spPr>
            <a:xfrm>
              <a:off x="1959390" y="714133"/>
              <a:ext cx="99692" cy="99693"/>
            </a:xfrm>
            <a:custGeom>
              <a:avLst/>
              <a:gdLst>
                <a:gd name="connsiteX0" fmla="*/ 99696 w 99692"/>
                <a:gd name="connsiteY0" fmla="*/ 50107 h 99693"/>
                <a:gd name="connsiteX1" fmla="*/ 49584 w 99692"/>
                <a:gd name="connsiteY1" fmla="*/ 99687 h 99693"/>
                <a:gd name="connsiteX2" fmla="*/ 4 w 99692"/>
                <a:gd name="connsiteY2" fmla="*/ 49575 h 99693"/>
                <a:gd name="connsiteX3" fmla="*/ 50116 w 99692"/>
                <a:gd name="connsiteY3" fmla="*/ -5 h 99693"/>
                <a:gd name="connsiteX4" fmla="*/ 99696 w 99692"/>
                <a:gd name="connsiteY4" fmla="*/ 49575 h 99693"/>
                <a:gd name="connsiteX5" fmla="*/ 49849 w 99692"/>
                <a:gd name="connsiteY5" fmla="*/ 50107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7"/>
                  </a:moveTo>
                  <a:cubicBezTo>
                    <a:pt x="99549" y="77636"/>
                    <a:pt x="77113" y="99834"/>
                    <a:pt x="49584" y="99687"/>
                  </a:cubicBezTo>
                  <a:cubicBezTo>
                    <a:pt x="22055" y="99540"/>
                    <a:pt x="-143" y="77104"/>
                    <a:pt x="4" y="49575"/>
                  </a:cubicBezTo>
                  <a:cubicBezTo>
                    <a:pt x="151" y="22046"/>
                    <a:pt x="22586" y="-152"/>
                    <a:pt x="50116" y="-5"/>
                  </a:cubicBezTo>
                  <a:cubicBezTo>
                    <a:pt x="77437" y="140"/>
                    <a:pt x="99550" y="22253"/>
                    <a:pt x="99696" y="49575"/>
                  </a:cubicBezTo>
                  <a:lnTo>
                    <a:pt x="49849" y="50107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3" name="Serbest Form: Şekil 132">
              <a:extLst>
                <a:ext uri="{FF2B5EF4-FFF2-40B4-BE49-F238E27FC236}">
                  <a16:creationId xmlns:a16="http://schemas.microsoft.com/office/drawing/2014/main" id="{B7A16D6C-F7A9-3FF3-8A22-90114FA55F1C}"/>
                </a:ext>
              </a:extLst>
            </p:cNvPr>
            <p:cNvSpPr/>
            <p:nvPr/>
          </p:nvSpPr>
          <p:spPr>
            <a:xfrm>
              <a:off x="1494153" y="348857"/>
              <a:ext cx="598161" cy="498467"/>
            </a:xfrm>
            <a:custGeom>
              <a:avLst/>
              <a:gdLst>
                <a:gd name="connsiteX0" fmla="*/ 0 w 598161"/>
                <a:gd name="connsiteY0" fmla="*/ -1028 h 498467"/>
                <a:gd name="connsiteX1" fmla="*/ 0 w 598161"/>
                <a:gd name="connsiteY1" fmla="*/ 98665 h 498467"/>
                <a:gd name="connsiteX2" fmla="*/ 0 w 598161"/>
                <a:gd name="connsiteY2" fmla="*/ 231590 h 498467"/>
                <a:gd name="connsiteX3" fmla="*/ 0 w 598161"/>
                <a:gd name="connsiteY3" fmla="*/ 430977 h 498467"/>
                <a:gd name="connsiteX4" fmla="*/ 66462 w 598161"/>
                <a:gd name="connsiteY4" fmla="*/ 497439 h 498467"/>
                <a:gd name="connsiteX5" fmla="*/ 531699 w 598161"/>
                <a:gd name="connsiteY5" fmla="*/ 497439 h 498467"/>
                <a:gd name="connsiteX6" fmla="*/ 598161 w 598161"/>
                <a:gd name="connsiteY6" fmla="*/ 430977 h 498467"/>
                <a:gd name="connsiteX7" fmla="*/ 598161 w 598161"/>
                <a:gd name="connsiteY7" fmla="*/ 231590 h 498467"/>
                <a:gd name="connsiteX8" fmla="*/ 598161 w 598161"/>
                <a:gd name="connsiteY8" fmla="*/ 98665 h 498467"/>
                <a:gd name="connsiteX9" fmla="*/ 598161 w 598161"/>
                <a:gd name="connsiteY9" fmla="*/ -1028 h 498467"/>
                <a:gd name="connsiteX10" fmla="*/ 0 w 598161"/>
                <a:gd name="connsiteY10" fmla="*/ -1028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-1028"/>
                  </a:moveTo>
                  <a:lnTo>
                    <a:pt x="0" y="98665"/>
                  </a:lnTo>
                  <a:lnTo>
                    <a:pt x="0" y="231590"/>
                  </a:lnTo>
                  <a:lnTo>
                    <a:pt x="0" y="430977"/>
                  </a:lnTo>
                  <a:cubicBezTo>
                    <a:pt x="0" y="467530"/>
                    <a:pt x="29755" y="497439"/>
                    <a:pt x="66462" y="497439"/>
                  </a:cubicBezTo>
                  <a:lnTo>
                    <a:pt x="531699" y="497439"/>
                  </a:lnTo>
                  <a:cubicBezTo>
                    <a:pt x="568419" y="497439"/>
                    <a:pt x="598161" y="467530"/>
                    <a:pt x="598161" y="430977"/>
                  </a:cubicBezTo>
                  <a:lnTo>
                    <a:pt x="598161" y="231590"/>
                  </a:ln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4" name="Serbest Form: Şekil 133">
              <a:extLst>
                <a:ext uri="{FF2B5EF4-FFF2-40B4-BE49-F238E27FC236}">
                  <a16:creationId xmlns:a16="http://schemas.microsoft.com/office/drawing/2014/main" id="{5E0233B7-0305-B1A8-3E25-6702C055E0C2}"/>
                </a:ext>
              </a:extLst>
            </p:cNvPr>
            <p:cNvSpPr/>
            <p:nvPr/>
          </p:nvSpPr>
          <p:spPr>
            <a:xfrm>
              <a:off x="1494153" y="348857"/>
              <a:ext cx="598161" cy="465236"/>
            </a:xfrm>
            <a:custGeom>
              <a:avLst/>
              <a:gdLst>
                <a:gd name="connsiteX0" fmla="*/ 0 w 598161"/>
                <a:gd name="connsiteY0" fmla="*/ -1028 h 465236"/>
                <a:gd name="connsiteX1" fmla="*/ 0 w 598161"/>
                <a:gd name="connsiteY1" fmla="*/ 65434 h 465236"/>
                <a:gd name="connsiteX2" fmla="*/ 0 w 598161"/>
                <a:gd name="connsiteY2" fmla="*/ 198359 h 465236"/>
                <a:gd name="connsiteX3" fmla="*/ 0 w 598161"/>
                <a:gd name="connsiteY3" fmla="*/ 397746 h 465236"/>
                <a:gd name="connsiteX4" fmla="*/ 66462 w 598161"/>
                <a:gd name="connsiteY4" fmla="*/ 464208 h 465236"/>
                <a:gd name="connsiteX5" fmla="*/ 531699 w 598161"/>
                <a:gd name="connsiteY5" fmla="*/ 464208 h 465236"/>
                <a:gd name="connsiteX6" fmla="*/ 598161 w 598161"/>
                <a:gd name="connsiteY6" fmla="*/ 397746 h 465236"/>
                <a:gd name="connsiteX7" fmla="*/ 598161 w 598161"/>
                <a:gd name="connsiteY7" fmla="*/ 198359 h 465236"/>
                <a:gd name="connsiteX8" fmla="*/ 598161 w 598161"/>
                <a:gd name="connsiteY8" fmla="*/ 65434 h 465236"/>
                <a:gd name="connsiteX9" fmla="*/ 598161 w 598161"/>
                <a:gd name="connsiteY9" fmla="*/ -1028 h 465236"/>
                <a:gd name="connsiteX10" fmla="*/ 0 w 598161"/>
                <a:gd name="connsiteY10" fmla="*/ -1028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-1028"/>
                  </a:moveTo>
                  <a:lnTo>
                    <a:pt x="0" y="65434"/>
                  </a:lnTo>
                  <a:lnTo>
                    <a:pt x="0" y="198359"/>
                  </a:lnTo>
                  <a:lnTo>
                    <a:pt x="0" y="397746"/>
                  </a:lnTo>
                  <a:cubicBezTo>
                    <a:pt x="0" y="434299"/>
                    <a:pt x="29755" y="464208"/>
                    <a:pt x="66462" y="464208"/>
                  </a:cubicBezTo>
                  <a:lnTo>
                    <a:pt x="531699" y="464208"/>
                  </a:lnTo>
                  <a:cubicBezTo>
                    <a:pt x="568419" y="464208"/>
                    <a:pt x="598161" y="434299"/>
                    <a:pt x="598161" y="397746"/>
                  </a:cubicBezTo>
                  <a:lnTo>
                    <a:pt x="598161" y="198359"/>
                  </a:lnTo>
                  <a:lnTo>
                    <a:pt x="598161" y="65434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5" name="Serbest Form: Şekil 134">
              <a:extLst>
                <a:ext uri="{FF2B5EF4-FFF2-40B4-BE49-F238E27FC236}">
                  <a16:creationId xmlns:a16="http://schemas.microsoft.com/office/drawing/2014/main" id="{AEC6F090-755A-51A4-A3BC-F16508FBE6C3}"/>
                </a:ext>
              </a:extLst>
            </p:cNvPr>
            <p:cNvSpPr/>
            <p:nvPr/>
          </p:nvSpPr>
          <p:spPr>
            <a:xfrm>
              <a:off x="1494153" y="348857"/>
              <a:ext cx="598161" cy="365542"/>
            </a:xfrm>
            <a:custGeom>
              <a:avLst/>
              <a:gdLst>
                <a:gd name="connsiteX0" fmla="*/ 0 w 598161"/>
                <a:gd name="connsiteY0" fmla="*/ -1028 h 365542"/>
                <a:gd name="connsiteX1" fmla="*/ 0 w 598161"/>
                <a:gd name="connsiteY1" fmla="*/ 98665 h 365542"/>
                <a:gd name="connsiteX2" fmla="*/ 0 w 598161"/>
                <a:gd name="connsiteY2" fmla="*/ 298052 h 365542"/>
                <a:gd name="connsiteX3" fmla="*/ 66462 w 598161"/>
                <a:gd name="connsiteY3" fmla="*/ 364514 h 365542"/>
                <a:gd name="connsiteX4" fmla="*/ 531699 w 598161"/>
                <a:gd name="connsiteY4" fmla="*/ 364514 h 365542"/>
                <a:gd name="connsiteX5" fmla="*/ 598161 w 598161"/>
                <a:gd name="connsiteY5" fmla="*/ 298052 h 365542"/>
                <a:gd name="connsiteX6" fmla="*/ 598161 w 598161"/>
                <a:gd name="connsiteY6" fmla="*/ 98665 h 365542"/>
                <a:gd name="connsiteX7" fmla="*/ 598161 w 598161"/>
                <a:gd name="connsiteY7" fmla="*/ -1028 h 365542"/>
                <a:gd name="connsiteX8" fmla="*/ 0 w 598161"/>
                <a:gd name="connsiteY8" fmla="*/ -1028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-1028"/>
                  </a:moveTo>
                  <a:lnTo>
                    <a:pt x="0" y="98665"/>
                  </a:lnTo>
                  <a:lnTo>
                    <a:pt x="0" y="298052"/>
                  </a:lnTo>
                  <a:cubicBezTo>
                    <a:pt x="0" y="334606"/>
                    <a:pt x="29755" y="364514"/>
                    <a:pt x="66462" y="364514"/>
                  </a:cubicBezTo>
                  <a:lnTo>
                    <a:pt x="531699" y="364514"/>
                  </a:lnTo>
                  <a:cubicBezTo>
                    <a:pt x="568419" y="364514"/>
                    <a:pt x="598161" y="334606"/>
                    <a:pt x="598161" y="298052"/>
                  </a:cubicBez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6" name="Serbest Form: Şekil 135">
              <a:extLst>
                <a:ext uri="{FF2B5EF4-FFF2-40B4-BE49-F238E27FC236}">
                  <a16:creationId xmlns:a16="http://schemas.microsoft.com/office/drawing/2014/main" id="{F8650F6C-4F57-8E29-AC6F-2D3659DF90C8}"/>
                </a:ext>
              </a:extLst>
            </p:cNvPr>
            <p:cNvSpPr/>
            <p:nvPr/>
          </p:nvSpPr>
          <p:spPr>
            <a:xfrm>
              <a:off x="1959390" y="547977"/>
              <a:ext cx="99692" cy="99693"/>
            </a:xfrm>
            <a:custGeom>
              <a:avLst/>
              <a:gdLst>
                <a:gd name="connsiteX0" fmla="*/ 99696 w 99692"/>
                <a:gd name="connsiteY0" fmla="*/ 50102 h 99693"/>
                <a:gd name="connsiteX1" fmla="*/ 49584 w 99692"/>
                <a:gd name="connsiteY1" fmla="*/ 99682 h 99693"/>
                <a:gd name="connsiteX2" fmla="*/ 4 w 99692"/>
                <a:gd name="connsiteY2" fmla="*/ 49570 h 99693"/>
                <a:gd name="connsiteX3" fmla="*/ 50116 w 99692"/>
                <a:gd name="connsiteY3" fmla="*/ -10 h 99693"/>
                <a:gd name="connsiteX4" fmla="*/ 99696 w 99692"/>
                <a:gd name="connsiteY4" fmla="*/ 49570 h 99693"/>
                <a:gd name="connsiteX5" fmla="*/ 49849 w 99692"/>
                <a:gd name="connsiteY5" fmla="*/ 5010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2"/>
                  </a:moveTo>
                  <a:cubicBezTo>
                    <a:pt x="99549" y="77631"/>
                    <a:pt x="77113" y="99829"/>
                    <a:pt x="49584" y="99682"/>
                  </a:cubicBezTo>
                  <a:cubicBezTo>
                    <a:pt x="22055" y="99535"/>
                    <a:pt x="-143" y="77099"/>
                    <a:pt x="4" y="49570"/>
                  </a:cubicBezTo>
                  <a:cubicBezTo>
                    <a:pt x="151" y="22041"/>
                    <a:pt x="22586" y="-157"/>
                    <a:pt x="50116" y="-10"/>
                  </a:cubicBezTo>
                  <a:cubicBezTo>
                    <a:pt x="77437" y="135"/>
                    <a:pt x="99550" y="22248"/>
                    <a:pt x="99696" y="49570"/>
                  </a:cubicBezTo>
                  <a:lnTo>
                    <a:pt x="49849" y="5010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7" name="Serbest Form: Şekil 136">
              <a:extLst>
                <a:ext uri="{FF2B5EF4-FFF2-40B4-BE49-F238E27FC236}">
                  <a16:creationId xmlns:a16="http://schemas.microsoft.com/office/drawing/2014/main" id="{C829A78D-F6D6-B68E-4318-3EFDE66159D0}"/>
                </a:ext>
              </a:extLst>
            </p:cNvPr>
            <p:cNvSpPr/>
            <p:nvPr/>
          </p:nvSpPr>
          <p:spPr>
            <a:xfrm>
              <a:off x="1494153" y="382087"/>
              <a:ext cx="598161" cy="299080"/>
            </a:xfrm>
            <a:custGeom>
              <a:avLst/>
              <a:gdLst>
                <a:gd name="connsiteX0" fmla="*/ 0 w 598161"/>
                <a:gd name="connsiteY0" fmla="*/ 0 h 299080"/>
                <a:gd name="connsiteX1" fmla="*/ 0 w 598161"/>
                <a:gd name="connsiteY1" fmla="*/ 33231 h 299080"/>
                <a:gd name="connsiteX2" fmla="*/ 0 w 598161"/>
                <a:gd name="connsiteY2" fmla="*/ 232618 h 299080"/>
                <a:gd name="connsiteX3" fmla="*/ 66462 w 598161"/>
                <a:gd name="connsiteY3" fmla="*/ 299081 h 299080"/>
                <a:gd name="connsiteX4" fmla="*/ 531699 w 598161"/>
                <a:gd name="connsiteY4" fmla="*/ 299081 h 299080"/>
                <a:gd name="connsiteX5" fmla="*/ 598161 w 598161"/>
                <a:gd name="connsiteY5" fmla="*/ 232618 h 299080"/>
                <a:gd name="connsiteX6" fmla="*/ 598161 w 598161"/>
                <a:gd name="connsiteY6" fmla="*/ 33231 h 299080"/>
                <a:gd name="connsiteX7" fmla="*/ 598161 w 598161"/>
                <a:gd name="connsiteY7" fmla="*/ 0 h 299080"/>
                <a:gd name="connsiteX8" fmla="*/ 0 w 598161"/>
                <a:gd name="connsiteY8" fmla="*/ 0 h 29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299080">
                  <a:moveTo>
                    <a:pt x="0" y="0"/>
                  </a:moveTo>
                  <a:lnTo>
                    <a:pt x="0" y="33231"/>
                  </a:lnTo>
                  <a:lnTo>
                    <a:pt x="0" y="232618"/>
                  </a:lnTo>
                  <a:cubicBezTo>
                    <a:pt x="0" y="269339"/>
                    <a:pt x="29755" y="299081"/>
                    <a:pt x="66462" y="299081"/>
                  </a:cubicBezTo>
                  <a:lnTo>
                    <a:pt x="531699" y="299081"/>
                  </a:lnTo>
                  <a:cubicBezTo>
                    <a:pt x="568419" y="299081"/>
                    <a:pt x="598161" y="269339"/>
                    <a:pt x="598161" y="232618"/>
                  </a:cubicBezTo>
                  <a:lnTo>
                    <a:pt x="598161" y="33231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8" name="Serbest Form: Şekil 137">
              <a:extLst>
                <a:ext uri="{FF2B5EF4-FFF2-40B4-BE49-F238E27FC236}">
                  <a16:creationId xmlns:a16="http://schemas.microsoft.com/office/drawing/2014/main" id="{B192231B-C046-D24F-5BB1-1EA9F0311FF5}"/>
                </a:ext>
              </a:extLst>
            </p:cNvPr>
            <p:cNvSpPr/>
            <p:nvPr/>
          </p:nvSpPr>
          <p:spPr>
            <a:xfrm>
              <a:off x="1494153" y="382087"/>
              <a:ext cx="598161" cy="265849"/>
            </a:xfrm>
            <a:custGeom>
              <a:avLst/>
              <a:gdLst>
                <a:gd name="connsiteX0" fmla="*/ 0 w 598161"/>
                <a:gd name="connsiteY0" fmla="*/ 0 h 265849"/>
                <a:gd name="connsiteX1" fmla="*/ 0 w 598161"/>
                <a:gd name="connsiteY1" fmla="*/ 199387 h 265849"/>
                <a:gd name="connsiteX2" fmla="*/ 66462 w 598161"/>
                <a:gd name="connsiteY2" fmla="*/ 265849 h 265849"/>
                <a:gd name="connsiteX3" fmla="*/ 531699 w 598161"/>
                <a:gd name="connsiteY3" fmla="*/ 265849 h 265849"/>
                <a:gd name="connsiteX4" fmla="*/ 598161 w 598161"/>
                <a:gd name="connsiteY4" fmla="*/ 199387 h 265849"/>
                <a:gd name="connsiteX5" fmla="*/ 598161 w 598161"/>
                <a:gd name="connsiteY5" fmla="*/ 0 h 265849"/>
                <a:gd name="connsiteX6" fmla="*/ 0 w 598161"/>
                <a:gd name="connsiteY6" fmla="*/ 0 h 26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265849">
                  <a:moveTo>
                    <a:pt x="0" y="0"/>
                  </a:moveTo>
                  <a:lnTo>
                    <a:pt x="0" y="199387"/>
                  </a:lnTo>
                  <a:cubicBezTo>
                    <a:pt x="0" y="236107"/>
                    <a:pt x="29755" y="265849"/>
                    <a:pt x="66462" y="265849"/>
                  </a:cubicBezTo>
                  <a:lnTo>
                    <a:pt x="531699" y="265849"/>
                  </a:lnTo>
                  <a:cubicBezTo>
                    <a:pt x="568419" y="265849"/>
                    <a:pt x="598161" y="236107"/>
                    <a:pt x="598161" y="199387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9" name="Serbest Form: Şekil 138">
              <a:extLst>
                <a:ext uri="{FF2B5EF4-FFF2-40B4-BE49-F238E27FC236}">
                  <a16:creationId xmlns:a16="http://schemas.microsoft.com/office/drawing/2014/main" id="{47B9D170-AEA5-D1FD-EE0A-5FC2BA122FC5}"/>
                </a:ext>
              </a:extLst>
            </p:cNvPr>
            <p:cNvSpPr/>
            <p:nvPr/>
          </p:nvSpPr>
          <p:spPr>
            <a:xfrm>
              <a:off x="1494153" y="382087"/>
              <a:ext cx="598161" cy="166155"/>
            </a:xfrm>
            <a:custGeom>
              <a:avLst/>
              <a:gdLst>
                <a:gd name="connsiteX0" fmla="*/ 0 w 598161"/>
                <a:gd name="connsiteY0" fmla="*/ 0 h 166155"/>
                <a:gd name="connsiteX1" fmla="*/ 0 w 598161"/>
                <a:gd name="connsiteY1" fmla="*/ 99694 h 166155"/>
                <a:gd name="connsiteX2" fmla="*/ 66462 w 598161"/>
                <a:gd name="connsiteY2" fmla="*/ 166156 h 166155"/>
                <a:gd name="connsiteX3" fmla="*/ 531699 w 598161"/>
                <a:gd name="connsiteY3" fmla="*/ 166156 h 166155"/>
                <a:gd name="connsiteX4" fmla="*/ 598161 w 598161"/>
                <a:gd name="connsiteY4" fmla="*/ 99694 h 166155"/>
                <a:gd name="connsiteX5" fmla="*/ 598161 w 598161"/>
                <a:gd name="connsiteY5" fmla="*/ 0 h 166155"/>
                <a:gd name="connsiteX6" fmla="*/ 0 w 598161"/>
                <a:gd name="connsiteY6" fmla="*/ 0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0" y="0"/>
                  </a:moveTo>
                  <a:lnTo>
                    <a:pt x="0" y="99694"/>
                  </a:lnTo>
                  <a:cubicBezTo>
                    <a:pt x="0" y="136401"/>
                    <a:pt x="29755" y="166156"/>
                    <a:pt x="66462" y="166156"/>
                  </a:cubicBezTo>
                  <a:lnTo>
                    <a:pt x="531699" y="166156"/>
                  </a:lnTo>
                  <a:cubicBezTo>
                    <a:pt x="568419" y="166156"/>
                    <a:pt x="598161" y="136401"/>
                    <a:pt x="598161" y="99694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40" name="Serbest Form: Şekil 139">
              <a:extLst>
                <a:ext uri="{FF2B5EF4-FFF2-40B4-BE49-F238E27FC236}">
                  <a16:creationId xmlns:a16="http://schemas.microsoft.com/office/drawing/2014/main" id="{1A86CBA0-0004-F302-DC67-C5C5A3553DB2}"/>
                </a:ext>
              </a:extLst>
            </p:cNvPr>
            <p:cNvSpPr/>
            <p:nvPr/>
          </p:nvSpPr>
          <p:spPr>
            <a:xfrm>
              <a:off x="1494153" y="282394"/>
              <a:ext cx="598161" cy="166155"/>
            </a:xfrm>
            <a:custGeom>
              <a:avLst/>
              <a:gdLst>
                <a:gd name="connsiteX0" fmla="*/ 598161 w 598161"/>
                <a:gd name="connsiteY0" fmla="*/ 165127 h 166155"/>
                <a:gd name="connsiteX1" fmla="*/ 598161 w 598161"/>
                <a:gd name="connsiteY1" fmla="*/ 65434 h 166155"/>
                <a:gd name="connsiteX2" fmla="*/ 531699 w 598161"/>
                <a:gd name="connsiteY2" fmla="*/ -1028 h 166155"/>
                <a:gd name="connsiteX3" fmla="*/ 66462 w 598161"/>
                <a:gd name="connsiteY3" fmla="*/ -1028 h 166155"/>
                <a:gd name="connsiteX4" fmla="*/ 0 w 598161"/>
                <a:gd name="connsiteY4" fmla="*/ 65434 h 166155"/>
                <a:gd name="connsiteX5" fmla="*/ 0 w 598161"/>
                <a:gd name="connsiteY5" fmla="*/ 165127 h 166155"/>
                <a:gd name="connsiteX6" fmla="*/ 598161 w 598161"/>
                <a:gd name="connsiteY6" fmla="*/ 165127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598161" y="165127"/>
                  </a:moveTo>
                  <a:lnTo>
                    <a:pt x="598161" y="65434"/>
                  </a:lnTo>
                  <a:cubicBezTo>
                    <a:pt x="598161" y="28880"/>
                    <a:pt x="568419" y="-1028"/>
                    <a:pt x="531699" y="-1028"/>
                  </a:cubicBezTo>
                  <a:lnTo>
                    <a:pt x="66462" y="-1028"/>
                  </a:lnTo>
                  <a:cubicBezTo>
                    <a:pt x="29755" y="-1028"/>
                    <a:pt x="0" y="28880"/>
                    <a:pt x="0" y="65434"/>
                  </a:cubicBezTo>
                  <a:lnTo>
                    <a:pt x="0" y="165127"/>
                  </a:lnTo>
                  <a:lnTo>
                    <a:pt x="598161" y="165127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</p:grpSp>
      <p:grpSp>
        <p:nvGrpSpPr>
          <p:cNvPr id="141" name="Grup 140">
            <a:extLst>
              <a:ext uri="{FF2B5EF4-FFF2-40B4-BE49-F238E27FC236}">
                <a16:creationId xmlns:a16="http://schemas.microsoft.com/office/drawing/2014/main" id="{1EC5BA81-2DCD-A31E-92BA-EB539E678BC3}"/>
              </a:ext>
            </a:extLst>
          </p:cNvPr>
          <p:cNvGrpSpPr/>
          <p:nvPr/>
        </p:nvGrpSpPr>
        <p:grpSpPr>
          <a:xfrm>
            <a:off x="9121930" y="2783012"/>
            <a:ext cx="850642" cy="461665"/>
            <a:chOff x="7044198" y="3215452"/>
            <a:chExt cx="850642" cy="461665"/>
          </a:xfrm>
        </p:grpSpPr>
        <p:sp>
          <p:nvSpPr>
            <p:cNvPr id="142" name="Rectangle 46">
              <a:extLst>
                <a:ext uri="{FF2B5EF4-FFF2-40B4-BE49-F238E27FC236}">
                  <a16:creationId xmlns:a16="http://schemas.microsoft.com/office/drawing/2014/main" id="{142E63EF-AD18-20A3-FC8D-B946C1C51EFF}"/>
                </a:ext>
              </a:extLst>
            </p:cNvPr>
            <p:cNvSpPr/>
            <p:nvPr/>
          </p:nvSpPr>
          <p:spPr>
            <a:xfrm>
              <a:off x="7136718" y="3241240"/>
              <a:ext cx="551850" cy="417664"/>
            </a:xfrm>
            <a:custGeom>
              <a:avLst/>
              <a:gdLst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706" h="4322956">
                  <a:moveTo>
                    <a:pt x="0" y="0"/>
                  </a:moveTo>
                  <a:lnTo>
                    <a:pt x="3918706" y="0"/>
                  </a:lnTo>
                  <a:lnTo>
                    <a:pt x="3918706" y="4322956"/>
                  </a:lnTo>
                  <a:lnTo>
                    <a:pt x="0" y="43229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Metin kutusu 142">
                  <a:extLst>
                    <a:ext uri="{FF2B5EF4-FFF2-40B4-BE49-F238E27FC236}">
                      <a16:creationId xmlns:a16="http://schemas.microsoft.com/office/drawing/2014/main" id="{EE3E34EB-C06B-59C0-BE04-1036E5CB911E}"/>
                    </a:ext>
                  </a:extLst>
                </p:cNvPr>
                <p:cNvSpPr txBox="1"/>
                <p:nvPr/>
              </p:nvSpPr>
              <p:spPr>
                <a:xfrm>
                  <a:off x="7044198" y="3215452"/>
                  <a:ext cx="850642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sz="24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3" name="Metin kutusu 142">
                  <a:extLst>
                    <a:ext uri="{FF2B5EF4-FFF2-40B4-BE49-F238E27FC236}">
                      <a16:creationId xmlns:a16="http://schemas.microsoft.com/office/drawing/2014/main" id="{014DBD9D-3466-D152-802E-229842D773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4198" y="3215452"/>
                  <a:ext cx="850642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44" name="Düz Bağlayıcı 143">
            <a:extLst>
              <a:ext uri="{FF2B5EF4-FFF2-40B4-BE49-F238E27FC236}">
                <a16:creationId xmlns:a16="http://schemas.microsoft.com/office/drawing/2014/main" id="{B138AFF7-6B34-57D7-55A3-5D35BB7A8BCD}"/>
              </a:ext>
            </a:extLst>
          </p:cNvPr>
          <p:cNvCxnSpPr>
            <a:cxnSpLocks/>
            <a:stCxn id="147" idx="1"/>
            <a:endCxn id="139" idx="1"/>
          </p:cNvCxnSpPr>
          <p:nvPr/>
        </p:nvCxnSpPr>
        <p:spPr>
          <a:xfrm>
            <a:off x="9830093" y="4072497"/>
            <a:ext cx="1052448" cy="818776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Düz Bağlayıcı 144">
            <a:extLst>
              <a:ext uri="{FF2B5EF4-FFF2-40B4-BE49-F238E27FC236}">
                <a16:creationId xmlns:a16="http://schemas.microsoft.com/office/drawing/2014/main" id="{109E8F37-1ED4-9EF9-F1C9-221BA204D0BD}"/>
              </a:ext>
            </a:extLst>
          </p:cNvPr>
          <p:cNvCxnSpPr>
            <a:cxnSpLocks/>
            <a:stCxn id="147" idx="2"/>
            <a:endCxn id="138" idx="1"/>
          </p:cNvCxnSpPr>
          <p:nvPr/>
        </p:nvCxnSpPr>
        <p:spPr>
          <a:xfrm>
            <a:off x="9830093" y="4524597"/>
            <a:ext cx="1052448" cy="513523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Grup 145">
            <a:extLst>
              <a:ext uri="{FF2B5EF4-FFF2-40B4-BE49-F238E27FC236}">
                <a16:creationId xmlns:a16="http://schemas.microsoft.com/office/drawing/2014/main" id="{CB42FE03-1126-9B7C-DD11-2D9A65B9D7D5}"/>
              </a:ext>
            </a:extLst>
          </p:cNvPr>
          <p:cNvGrpSpPr/>
          <p:nvPr/>
        </p:nvGrpSpPr>
        <p:grpSpPr>
          <a:xfrm>
            <a:off x="8975904" y="4046709"/>
            <a:ext cx="1018970" cy="477888"/>
            <a:chOff x="6046978" y="3215452"/>
            <a:chExt cx="1847862" cy="477888"/>
          </a:xfrm>
        </p:grpSpPr>
        <p:sp>
          <p:nvSpPr>
            <p:cNvPr id="147" name="Rectangle 46">
              <a:extLst>
                <a:ext uri="{FF2B5EF4-FFF2-40B4-BE49-F238E27FC236}">
                  <a16:creationId xmlns:a16="http://schemas.microsoft.com/office/drawing/2014/main" id="{A4B02EED-AF46-6177-A51A-7F367E24131B}"/>
                </a:ext>
              </a:extLst>
            </p:cNvPr>
            <p:cNvSpPr/>
            <p:nvPr/>
          </p:nvSpPr>
          <p:spPr>
            <a:xfrm>
              <a:off x="6176789" y="3241240"/>
              <a:ext cx="1419227" cy="452100"/>
            </a:xfrm>
            <a:custGeom>
              <a:avLst/>
              <a:gdLst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706" h="4322956">
                  <a:moveTo>
                    <a:pt x="0" y="0"/>
                  </a:moveTo>
                  <a:lnTo>
                    <a:pt x="3918706" y="0"/>
                  </a:lnTo>
                  <a:lnTo>
                    <a:pt x="3918706" y="4322956"/>
                  </a:lnTo>
                  <a:lnTo>
                    <a:pt x="0" y="43229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Metin kutusu 147">
                  <a:extLst>
                    <a:ext uri="{FF2B5EF4-FFF2-40B4-BE49-F238E27FC236}">
                      <a16:creationId xmlns:a16="http://schemas.microsoft.com/office/drawing/2014/main" id="{41662668-D848-3FD7-CE72-400A251BC0DF}"/>
                    </a:ext>
                  </a:extLst>
                </p:cNvPr>
                <p:cNvSpPr txBox="1"/>
                <p:nvPr/>
              </p:nvSpPr>
              <p:spPr>
                <a:xfrm>
                  <a:off x="6046978" y="3215452"/>
                  <a:ext cx="1847862" cy="4778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𝑎𝑝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24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8" name="Metin kutusu 147">
                  <a:extLst>
                    <a:ext uri="{FF2B5EF4-FFF2-40B4-BE49-F238E27FC236}">
                      <a16:creationId xmlns:a16="http://schemas.microsoft.com/office/drawing/2014/main" id="{33931AB0-F8E7-8CC1-E992-CD515019AC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978" y="3215452"/>
                  <a:ext cx="1847862" cy="477888"/>
                </a:xfrm>
                <a:prstGeom prst="rect">
                  <a:avLst/>
                </a:prstGeom>
                <a:blipFill>
                  <a:blip r:embed="rId15"/>
                  <a:stretch>
                    <a:fillRect l="-2976"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49" name="Düz Bağlayıcı 148">
            <a:extLst>
              <a:ext uri="{FF2B5EF4-FFF2-40B4-BE49-F238E27FC236}">
                <a16:creationId xmlns:a16="http://schemas.microsoft.com/office/drawing/2014/main" id="{21166CF0-07DC-D44B-DAE3-B2635E29CF0C}"/>
              </a:ext>
            </a:extLst>
          </p:cNvPr>
          <p:cNvCxnSpPr>
            <a:cxnSpLocks/>
            <a:stCxn id="152" idx="1"/>
            <a:endCxn id="131" idx="2"/>
          </p:cNvCxnSpPr>
          <p:nvPr/>
        </p:nvCxnSpPr>
        <p:spPr>
          <a:xfrm flipV="1">
            <a:off x="9830682" y="5380766"/>
            <a:ext cx="1051859" cy="319481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Düz Bağlayıcı 149">
            <a:extLst>
              <a:ext uri="{FF2B5EF4-FFF2-40B4-BE49-F238E27FC236}">
                <a16:creationId xmlns:a16="http://schemas.microsoft.com/office/drawing/2014/main" id="{E8E3F6D3-D0D7-97B0-CB80-A0B1CB75C239}"/>
              </a:ext>
            </a:extLst>
          </p:cNvPr>
          <p:cNvCxnSpPr>
            <a:cxnSpLocks/>
            <a:stCxn id="152" idx="2"/>
            <a:endCxn id="130" idx="4"/>
          </p:cNvCxnSpPr>
          <p:nvPr/>
        </p:nvCxnSpPr>
        <p:spPr>
          <a:xfrm flipV="1">
            <a:off x="9830682" y="5625510"/>
            <a:ext cx="1157443" cy="526837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Grup 150">
            <a:extLst>
              <a:ext uri="{FF2B5EF4-FFF2-40B4-BE49-F238E27FC236}">
                <a16:creationId xmlns:a16="http://schemas.microsoft.com/office/drawing/2014/main" id="{87DB34A3-B648-15D3-4DD5-6BE4C39C63AA}"/>
              </a:ext>
            </a:extLst>
          </p:cNvPr>
          <p:cNvGrpSpPr/>
          <p:nvPr/>
        </p:nvGrpSpPr>
        <p:grpSpPr>
          <a:xfrm>
            <a:off x="8955492" y="5674459"/>
            <a:ext cx="1059795" cy="477888"/>
            <a:chOff x="6046979" y="3215452"/>
            <a:chExt cx="1847861" cy="477888"/>
          </a:xfrm>
        </p:grpSpPr>
        <p:sp>
          <p:nvSpPr>
            <p:cNvPr id="152" name="Rectangle 46">
              <a:extLst>
                <a:ext uri="{FF2B5EF4-FFF2-40B4-BE49-F238E27FC236}">
                  <a16:creationId xmlns:a16="http://schemas.microsoft.com/office/drawing/2014/main" id="{3C8A109D-B8A9-5DE9-DC94-0B0F15F3D1DD}"/>
                </a:ext>
              </a:extLst>
            </p:cNvPr>
            <p:cNvSpPr/>
            <p:nvPr/>
          </p:nvSpPr>
          <p:spPr>
            <a:xfrm>
              <a:off x="6168496" y="3241240"/>
              <a:ext cx="1404467" cy="452100"/>
            </a:xfrm>
            <a:custGeom>
              <a:avLst/>
              <a:gdLst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706" h="4322956">
                  <a:moveTo>
                    <a:pt x="0" y="0"/>
                  </a:moveTo>
                  <a:lnTo>
                    <a:pt x="3918706" y="0"/>
                  </a:lnTo>
                  <a:lnTo>
                    <a:pt x="3918706" y="4322956"/>
                  </a:lnTo>
                  <a:lnTo>
                    <a:pt x="0" y="43229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Metin kutusu 152">
                  <a:extLst>
                    <a:ext uri="{FF2B5EF4-FFF2-40B4-BE49-F238E27FC236}">
                      <a16:creationId xmlns:a16="http://schemas.microsoft.com/office/drawing/2014/main" id="{90333872-3F2A-14F3-7198-3DA7B00A26C0}"/>
                    </a:ext>
                  </a:extLst>
                </p:cNvPr>
                <p:cNvSpPr txBox="1"/>
                <p:nvPr/>
              </p:nvSpPr>
              <p:spPr>
                <a:xfrm>
                  <a:off x="6046979" y="3215452"/>
                  <a:ext cx="1847861" cy="4778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𝑎𝑝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US" sz="24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3" name="Metin kutusu 152">
                  <a:extLst>
                    <a:ext uri="{FF2B5EF4-FFF2-40B4-BE49-F238E27FC236}">
                      <a16:creationId xmlns:a16="http://schemas.microsoft.com/office/drawing/2014/main" id="{D57D3157-B784-DE1A-427E-52F88164BC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979" y="3215452"/>
                  <a:ext cx="1847861" cy="477888"/>
                </a:xfrm>
                <a:prstGeom prst="rect">
                  <a:avLst/>
                </a:prstGeom>
                <a:blipFill>
                  <a:blip r:embed="rId16"/>
                  <a:stretch>
                    <a:fillRect l="-1724"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Slayt Numarası Yer Tutucusu 17">
            <a:extLst>
              <a:ext uri="{FF2B5EF4-FFF2-40B4-BE49-F238E27FC236}">
                <a16:creationId xmlns:a16="http://schemas.microsoft.com/office/drawing/2014/main" id="{00FB88E5-E91F-0BE2-BD6F-8EAA317A09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11" name="Tablo 10">
            <a:extLst>
              <a:ext uri="{FF2B5EF4-FFF2-40B4-BE49-F238E27FC236}">
                <a16:creationId xmlns:a16="http://schemas.microsoft.com/office/drawing/2014/main" id="{3E966B50-B28F-D09A-3095-D1522038B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902353"/>
              </p:ext>
            </p:extLst>
          </p:nvPr>
        </p:nvGraphicFramePr>
        <p:xfrm>
          <a:off x="4480476" y="1641636"/>
          <a:ext cx="3600857" cy="19202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87962">
                  <a:extLst>
                    <a:ext uri="{9D8B030D-6E8A-4147-A177-3AD203B41FA5}">
                      <a16:colId xmlns:a16="http://schemas.microsoft.com/office/drawing/2014/main" val="4256972674"/>
                    </a:ext>
                  </a:extLst>
                </a:gridCol>
                <a:gridCol w="1209368">
                  <a:extLst>
                    <a:ext uri="{9D8B030D-6E8A-4147-A177-3AD203B41FA5}">
                      <a16:colId xmlns:a16="http://schemas.microsoft.com/office/drawing/2014/main" val="3538919088"/>
                    </a:ext>
                  </a:extLst>
                </a:gridCol>
                <a:gridCol w="903527">
                  <a:extLst>
                    <a:ext uri="{9D8B030D-6E8A-4147-A177-3AD203B41FA5}">
                      <a16:colId xmlns:a16="http://schemas.microsoft.com/office/drawing/2014/main" val="2612235605"/>
                    </a:ext>
                  </a:extLst>
                </a:gridCol>
              </a:tblGrid>
              <a:tr h="6093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Long-Term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Keys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Privacy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689325"/>
                  </a:ext>
                </a:extLst>
              </a:tr>
              <a:tr h="609384">
                <a:tc>
                  <a:txBody>
                    <a:bodyPr/>
                    <a:lstStyle/>
                    <a:p>
                      <a:r>
                        <a:rPr lang="tr-TR" dirty="0" err="1"/>
                        <a:t>Threshold</a:t>
                      </a:r>
                      <a:r>
                        <a:rPr lang="tr-TR" dirty="0"/>
                        <a:t> Sig.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2453033"/>
                  </a:ext>
                </a:extLst>
              </a:tr>
              <a:tr h="609384">
                <a:tc>
                  <a:txBody>
                    <a:bodyPr/>
                    <a:lstStyle/>
                    <a:p>
                      <a:r>
                        <a:rPr lang="tr-TR" dirty="0"/>
                        <a:t>Multi-Sig.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☑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9663557"/>
                  </a:ext>
                </a:extLst>
              </a:tr>
            </a:tbl>
          </a:graphicData>
        </a:graphic>
      </p:graphicFrame>
      <p:pic>
        <p:nvPicPr>
          <p:cNvPr id="19" name="Grafik 18" descr="Soru İşareti düz dolguyla">
            <a:extLst>
              <a:ext uri="{FF2B5EF4-FFF2-40B4-BE49-F238E27FC236}">
                <a16:creationId xmlns:a16="http://schemas.microsoft.com/office/drawing/2014/main" id="{F14C57F1-1205-C1C9-6AD6-7AD59E738DD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277164" y="2959817"/>
            <a:ext cx="579944" cy="5799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Metin kutusu 31">
                <a:extLst>
                  <a:ext uri="{FF2B5EF4-FFF2-40B4-BE49-F238E27FC236}">
                    <a16:creationId xmlns:a16="http://schemas.microsoft.com/office/drawing/2014/main" id="{7B3E68B8-E145-E18D-642F-4415B6DCDC97}"/>
                  </a:ext>
                </a:extLst>
              </p:cNvPr>
              <p:cNvSpPr txBox="1"/>
              <p:nvPr/>
            </p:nvSpPr>
            <p:spPr>
              <a:xfrm>
                <a:off x="2240429" y="4076837"/>
                <a:ext cx="689750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Metin kutusu 31">
                <a:extLst>
                  <a:ext uri="{FF2B5EF4-FFF2-40B4-BE49-F238E27FC236}">
                    <a16:creationId xmlns:a16="http://schemas.microsoft.com/office/drawing/2014/main" id="{7B3E68B8-E145-E18D-642F-4415B6DCD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429" y="4076837"/>
                <a:ext cx="689750" cy="41351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46">
            <a:extLst>
              <a:ext uri="{FF2B5EF4-FFF2-40B4-BE49-F238E27FC236}">
                <a16:creationId xmlns:a16="http://schemas.microsoft.com/office/drawing/2014/main" id="{4E711E57-D1F1-184B-5480-FF925E20E0F9}"/>
              </a:ext>
            </a:extLst>
          </p:cNvPr>
          <p:cNvSpPr/>
          <p:nvPr/>
        </p:nvSpPr>
        <p:spPr>
          <a:xfrm>
            <a:off x="1304911" y="3742755"/>
            <a:ext cx="1621467" cy="1369189"/>
          </a:xfrm>
          <a:prstGeom prst="rect">
            <a:avLst/>
          </a:prstGeom>
          <a:noFill/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C14F834F-C551-D136-9B94-7D0A5C9D0768}"/>
              </a:ext>
            </a:extLst>
          </p:cNvPr>
          <p:cNvGrpSpPr/>
          <p:nvPr/>
        </p:nvGrpSpPr>
        <p:grpSpPr>
          <a:xfrm>
            <a:off x="1488613" y="3881091"/>
            <a:ext cx="909210" cy="1059328"/>
            <a:chOff x="871777" y="2818320"/>
            <a:chExt cx="609600" cy="676359"/>
          </a:xfrm>
        </p:grpSpPr>
        <p:sp>
          <p:nvSpPr>
            <p:cNvPr id="37" name="Serbest Form: Şekil 36">
              <a:extLst>
                <a:ext uri="{FF2B5EF4-FFF2-40B4-BE49-F238E27FC236}">
                  <a16:creationId xmlns:a16="http://schemas.microsoft.com/office/drawing/2014/main" id="{E468AC51-A9E4-78D0-F73B-755281BBA5A8}"/>
                </a:ext>
              </a:extLst>
            </p:cNvPr>
            <p:cNvSpPr/>
            <p:nvPr/>
          </p:nvSpPr>
          <p:spPr>
            <a:xfrm>
              <a:off x="871777" y="3189879"/>
              <a:ext cx="609600" cy="304800"/>
            </a:xfrm>
            <a:custGeom>
              <a:avLst/>
              <a:gdLst>
                <a:gd name="connsiteX0" fmla="*/ 609600 w 609600"/>
                <a:gd name="connsiteY0" fmla="*/ 152400 h 304800"/>
                <a:gd name="connsiteX1" fmla="*/ 579120 w 609600"/>
                <a:gd name="connsiteY1" fmla="*/ 91440 h 304800"/>
                <a:gd name="connsiteX2" fmla="*/ 430530 w 609600"/>
                <a:gd name="connsiteY2" fmla="*/ 19050 h 304800"/>
                <a:gd name="connsiteX3" fmla="*/ 304800 w 609600"/>
                <a:gd name="connsiteY3" fmla="*/ 0 h 304800"/>
                <a:gd name="connsiteX4" fmla="*/ 179070 w 609600"/>
                <a:gd name="connsiteY4" fmla="*/ 19050 h 304800"/>
                <a:gd name="connsiteX5" fmla="*/ 30480 w 609600"/>
                <a:gd name="connsiteY5" fmla="*/ 91440 h 304800"/>
                <a:gd name="connsiteX6" fmla="*/ 0 w 609600"/>
                <a:gd name="connsiteY6" fmla="*/ 152400 h 304800"/>
                <a:gd name="connsiteX7" fmla="*/ 0 w 609600"/>
                <a:gd name="connsiteY7" fmla="*/ 304800 h 304800"/>
                <a:gd name="connsiteX8" fmla="*/ 609600 w 609600"/>
                <a:gd name="connsiteY8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" h="304800">
                  <a:moveTo>
                    <a:pt x="609600" y="152400"/>
                  </a:moveTo>
                  <a:cubicBezTo>
                    <a:pt x="609103" y="128536"/>
                    <a:pt x="597913" y="106157"/>
                    <a:pt x="579120" y="91440"/>
                  </a:cubicBezTo>
                  <a:cubicBezTo>
                    <a:pt x="537210" y="57150"/>
                    <a:pt x="483870" y="34290"/>
                    <a:pt x="430530" y="19050"/>
                  </a:cubicBezTo>
                  <a:cubicBezTo>
                    <a:pt x="389779" y="6575"/>
                    <a:pt x="347417" y="157"/>
                    <a:pt x="304800" y="0"/>
                  </a:cubicBezTo>
                  <a:cubicBezTo>
                    <a:pt x="262230" y="734"/>
                    <a:pt x="219947" y="7141"/>
                    <a:pt x="179070" y="19050"/>
                  </a:cubicBezTo>
                  <a:cubicBezTo>
                    <a:pt x="125800" y="34595"/>
                    <a:pt x="75555" y="59073"/>
                    <a:pt x="30480" y="91440"/>
                  </a:cubicBezTo>
                  <a:cubicBezTo>
                    <a:pt x="11687" y="106157"/>
                    <a:pt x="497" y="128536"/>
                    <a:pt x="0" y="152400"/>
                  </a:cubicBezTo>
                  <a:lnTo>
                    <a:pt x="0" y="304800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Serbest Form: Şekil 37">
              <a:extLst>
                <a:ext uri="{FF2B5EF4-FFF2-40B4-BE49-F238E27FC236}">
                  <a16:creationId xmlns:a16="http://schemas.microsoft.com/office/drawing/2014/main" id="{BB9F780C-1C8D-ED95-5722-74FDA719D64D}"/>
                </a:ext>
              </a:extLst>
            </p:cNvPr>
            <p:cNvSpPr/>
            <p:nvPr/>
          </p:nvSpPr>
          <p:spPr>
            <a:xfrm>
              <a:off x="1006600" y="2818320"/>
              <a:ext cx="326044" cy="171533"/>
            </a:xfrm>
            <a:custGeom>
              <a:avLst/>
              <a:gdLst>
                <a:gd name="connsiteX0" fmla="*/ 141402 w 326044"/>
                <a:gd name="connsiteY0" fmla="*/ 140577 h 171533"/>
                <a:gd name="connsiteX1" fmla="*/ 227127 w 326044"/>
                <a:gd name="connsiteY1" fmla="*/ 78951 h 171533"/>
                <a:gd name="connsiteX2" fmla="*/ 227127 w 326044"/>
                <a:gd name="connsiteY2" fmla="*/ 78951 h 171533"/>
                <a:gd name="connsiteX3" fmla="*/ 253416 w 326044"/>
                <a:gd name="connsiteY3" fmla="*/ 89523 h 171533"/>
                <a:gd name="connsiteX4" fmla="*/ 298945 w 326044"/>
                <a:gd name="connsiteY4" fmla="*/ 137815 h 171533"/>
                <a:gd name="connsiteX5" fmla="*/ 321329 w 326044"/>
                <a:gd name="connsiteY5" fmla="*/ 170200 h 171533"/>
                <a:gd name="connsiteX6" fmla="*/ 321329 w 326044"/>
                <a:gd name="connsiteY6" fmla="*/ 170200 h 171533"/>
                <a:gd name="connsiteX7" fmla="*/ 322377 w 326044"/>
                <a:gd name="connsiteY7" fmla="*/ 171534 h 171533"/>
                <a:gd name="connsiteX8" fmla="*/ 322377 w 326044"/>
                <a:gd name="connsiteY8" fmla="*/ 171534 h 171533"/>
                <a:gd name="connsiteX9" fmla="*/ 323615 w 326044"/>
                <a:gd name="connsiteY9" fmla="*/ 111240 h 171533"/>
                <a:gd name="connsiteX10" fmla="*/ 293802 w 326044"/>
                <a:gd name="connsiteY10" fmla="*/ 50090 h 171533"/>
                <a:gd name="connsiteX11" fmla="*/ 243795 w 326044"/>
                <a:gd name="connsiteY11" fmla="*/ 33421 h 171533"/>
                <a:gd name="connsiteX12" fmla="*/ 157880 w 326044"/>
                <a:gd name="connsiteY12" fmla="*/ 84 h 171533"/>
                <a:gd name="connsiteX13" fmla="*/ 36150 w 326044"/>
                <a:gd name="connsiteY13" fmla="*/ 52376 h 171533"/>
                <a:gd name="connsiteX14" fmla="*/ 6432 w 326044"/>
                <a:gd name="connsiteY14" fmla="*/ 134958 h 171533"/>
                <a:gd name="connsiteX15" fmla="*/ 2908 w 326044"/>
                <a:gd name="connsiteY15" fmla="*/ 162866 h 171533"/>
                <a:gd name="connsiteX16" fmla="*/ 18815 w 326044"/>
                <a:gd name="connsiteY16" fmla="*/ 162866 h 171533"/>
                <a:gd name="connsiteX17" fmla="*/ 18815 w 326044"/>
                <a:gd name="connsiteY17" fmla="*/ 162866 h 171533"/>
                <a:gd name="connsiteX18" fmla="*/ 141402 w 326044"/>
                <a:gd name="connsiteY18" fmla="*/ 140577 h 17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6044" h="171533">
                  <a:moveTo>
                    <a:pt x="141402" y="140577"/>
                  </a:moveTo>
                  <a:cubicBezTo>
                    <a:pt x="166167" y="126004"/>
                    <a:pt x="227127" y="78951"/>
                    <a:pt x="227127" y="78951"/>
                  </a:cubicBezTo>
                  <a:lnTo>
                    <a:pt x="227127" y="78951"/>
                  </a:lnTo>
                  <a:cubicBezTo>
                    <a:pt x="236746" y="79784"/>
                    <a:pt x="245898" y="83465"/>
                    <a:pt x="253416" y="89523"/>
                  </a:cubicBezTo>
                  <a:cubicBezTo>
                    <a:pt x="271708" y="102368"/>
                    <a:pt x="287199" y="118799"/>
                    <a:pt x="298945" y="137815"/>
                  </a:cubicBezTo>
                  <a:cubicBezTo>
                    <a:pt x="309518" y="153627"/>
                    <a:pt x="318567" y="166390"/>
                    <a:pt x="321329" y="170200"/>
                  </a:cubicBezTo>
                  <a:lnTo>
                    <a:pt x="321329" y="170200"/>
                  </a:lnTo>
                  <a:lnTo>
                    <a:pt x="322377" y="171534"/>
                  </a:lnTo>
                  <a:lnTo>
                    <a:pt x="322377" y="171534"/>
                  </a:lnTo>
                  <a:cubicBezTo>
                    <a:pt x="327139" y="162009"/>
                    <a:pt x="326949" y="135434"/>
                    <a:pt x="323615" y="111240"/>
                  </a:cubicBezTo>
                  <a:cubicBezTo>
                    <a:pt x="318948" y="77903"/>
                    <a:pt x="315138" y="67997"/>
                    <a:pt x="293802" y="50090"/>
                  </a:cubicBezTo>
                  <a:cubicBezTo>
                    <a:pt x="280207" y="37769"/>
                    <a:pt x="262063" y="31721"/>
                    <a:pt x="243795" y="33421"/>
                  </a:cubicBezTo>
                  <a:cubicBezTo>
                    <a:pt x="219009" y="14187"/>
                    <a:pt x="189151" y="2602"/>
                    <a:pt x="157880" y="84"/>
                  </a:cubicBezTo>
                  <a:cubicBezTo>
                    <a:pt x="110255" y="-1631"/>
                    <a:pt x="58248" y="23229"/>
                    <a:pt x="36150" y="52376"/>
                  </a:cubicBezTo>
                  <a:cubicBezTo>
                    <a:pt x="2718" y="96191"/>
                    <a:pt x="6432" y="124766"/>
                    <a:pt x="6432" y="134958"/>
                  </a:cubicBezTo>
                  <a:cubicBezTo>
                    <a:pt x="6432" y="145149"/>
                    <a:pt x="-5283" y="162866"/>
                    <a:pt x="2908" y="162866"/>
                  </a:cubicBezTo>
                  <a:cubicBezTo>
                    <a:pt x="8242" y="162866"/>
                    <a:pt x="13481" y="162866"/>
                    <a:pt x="18815" y="162866"/>
                  </a:cubicBezTo>
                  <a:lnTo>
                    <a:pt x="18815" y="162866"/>
                  </a:lnTo>
                  <a:cubicBezTo>
                    <a:pt x="49009" y="162009"/>
                    <a:pt x="110636" y="158675"/>
                    <a:pt x="141402" y="14057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Serbest Form: Şekil 38">
              <a:extLst>
                <a:ext uri="{FF2B5EF4-FFF2-40B4-BE49-F238E27FC236}">
                  <a16:creationId xmlns:a16="http://schemas.microsoft.com/office/drawing/2014/main" id="{7EB0DA2D-1601-A652-8141-E50F8B948EC4}"/>
                </a:ext>
              </a:extLst>
            </p:cNvPr>
            <p:cNvSpPr/>
            <p:nvPr/>
          </p:nvSpPr>
          <p:spPr>
            <a:xfrm>
              <a:off x="1024272" y="2917463"/>
              <a:ext cx="303276" cy="233186"/>
            </a:xfrm>
            <a:custGeom>
              <a:avLst/>
              <a:gdLst>
                <a:gd name="connsiteX0" fmla="*/ 289655 w 303276"/>
                <a:gd name="connsiteY0" fmla="*/ 83534 h 233186"/>
                <a:gd name="connsiteX1" fmla="*/ 265938 w 303276"/>
                <a:gd name="connsiteY1" fmla="*/ 49340 h 233186"/>
                <a:gd name="connsiteX2" fmla="*/ 225076 w 303276"/>
                <a:gd name="connsiteY2" fmla="*/ 5715 h 233186"/>
                <a:gd name="connsiteX3" fmla="*/ 214694 w 303276"/>
                <a:gd name="connsiteY3" fmla="*/ 0 h 233186"/>
                <a:gd name="connsiteX4" fmla="*/ 133350 w 303276"/>
                <a:gd name="connsiteY4" fmla="*/ 57721 h 233186"/>
                <a:gd name="connsiteX5" fmla="*/ 0 w 303276"/>
                <a:gd name="connsiteY5" fmla="*/ 82677 h 233186"/>
                <a:gd name="connsiteX6" fmla="*/ 154278 w 303276"/>
                <a:gd name="connsiteY6" fmla="*/ 233175 h 233186"/>
                <a:gd name="connsiteX7" fmla="*/ 303276 w 303276"/>
                <a:gd name="connsiteY7" fmla="*/ 102203 h 23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3276" h="233186">
                  <a:moveTo>
                    <a:pt x="289655" y="83534"/>
                  </a:moveTo>
                  <a:cubicBezTo>
                    <a:pt x="289179" y="82868"/>
                    <a:pt x="278702" y="68294"/>
                    <a:pt x="265938" y="49340"/>
                  </a:cubicBezTo>
                  <a:cubicBezTo>
                    <a:pt x="255456" y="32148"/>
                    <a:pt x="241546" y="17297"/>
                    <a:pt x="225076" y="5715"/>
                  </a:cubicBezTo>
                  <a:cubicBezTo>
                    <a:pt x="221870" y="3380"/>
                    <a:pt x="218382" y="1460"/>
                    <a:pt x="214694" y="0"/>
                  </a:cubicBezTo>
                  <a:cubicBezTo>
                    <a:pt x="197739" y="12859"/>
                    <a:pt x="154115" y="45625"/>
                    <a:pt x="133350" y="57721"/>
                  </a:cubicBezTo>
                  <a:cubicBezTo>
                    <a:pt x="100394" y="76771"/>
                    <a:pt x="40291" y="81820"/>
                    <a:pt x="0" y="82677"/>
                  </a:cubicBezTo>
                  <a:cubicBezTo>
                    <a:pt x="1044" y="166839"/>
                    <a:pt x="70116" y="234219"/>
                    <a:pt x="154278" y="233175"/>
                  </a:cubicBezTo>
                  <a:cubicBezTo>
                    <a:pt x="229450" y="232243"/>
                    <a:pt x="292712" y="176634"/>
                    <a:pt x="303276" y="10220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0" name="Grup 39">
            <a:extLst>
              <a:ext uri="{FF2B5EF4-FFF2-40B4-BE49-F238E27FC236}">
                <a16:creationId xmlns:a16="http://schemas.microsoft.com/office/drawing/2014/main" id="{B0FF2929-BE05-F222-8AE3-90B3E28D01E0}"/>
              </a:ext>
            </a:extLst>
          </p:cNvPr>
          <p:cNvGrpSpPr/>
          <p:nvPr/>
        </p:nvGrpSpPr>
        <p:grpSpPr>
          <a:xfrm>
            <a:off x="1478256" y="5329892"/>
            <a:ext cx="909210" cy="1116388"/>
            <a:chOff x="2134295" y="2976443"/>
            <a:chExt cx="909210" cy="1116388"/>
          </a:xfrm>
        </p:grpSpPr>
        <p:sp>
          <p:nvSpPr>
            <p:cNvPr id="42" name="Serbest Form: Şekil 41">
              <a:extLst>
                <a:ext uri="{FF2B5EF4-FFF2-40B4-BE49-F238E27FC236}">
                  <a16:creationId xmlns:a16="http://schemas.microsoft.com/office/drawing/2014/main" id="{3EF4CBE5-12D9-F4CA-714B-A32533A28318}"/>
                </a:ext>
              </a:extLst>
            </p:cNvPr>
            <p:cNvSpPr/>
            <p:nvPr/>
          </p:nvSpPr>
          <p:spPr>
            <a:xfrm>
              <a:off x="2134295" y="3615447"/>
              <a:ext cx="909210" cy="477384"/>
            </a:xfrm>
            <a:custGeom>
              <a:avLst/>
              <a:gdLst>
                <a:gd name="connsiteX0" fmla="*/ 609600 w 609600"/>
                <a:gd name="connsiteY0" fmla="*/ 152400 h 304800"/>
                <a:gd name="connsiteX1" fmla="*/ 579120 w 609600"/>
                <a:gd name="connsiteY1" fmla="*/ 91440 h 304800"/>
                <a:gd name="connsiteX2" fmla="*/ 430530 w 609600"/>
                <a:gd name="connsiteY2" fmla="*/ 19050 h 304800"/>
                <a:gd name="connsiteX3" fmla="*/ 304800 w 609600"/>
                <a:gd name="connsiteY3" fmla="*/ 0 h 304800"/>
                <a:gd name="connsiteX4" fmla="*/ 179070 w 609600"/>
                <a:gd name="connsiteY4" fmla="*/ 19050 h 304800"/>
                <a:gd name="connsiteX5" fmla="*/ 30480 w 609600"/>
                <a:gd name="connsiteY5" fmla="*/ 91440 h 304800"/>
                <a:gd name="connsiteX6" fmla="*/ 0 w 609600"/>
                <a:gd name="connsiteY6" fmla="*/ 152400 h 304800"/>
                <a:gd name="connsiteX7" fmla="*/ 0 w 609600"/>
                <a:gd name="connsiteY7" fmla="*/ 304800 h 304800"/>
                <a:gd name="connsiteX8" fmla="*/ 609600 w 609600"/>
                <a:gd name="connsiteY8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" h="304800">
                  <a:moveTo>
                    <a:pt x="609600" y="152400"/>
                  </a:moveTo>
                  <a:cubicBezTo>
                    <a:pt x="609103" y="128536"/>
                    <a:pt x="597913" y="106157"/>
                    <a:pt x="579120" y="91440"/>
                  </a:cubicBezTo>
                  <a:cubicBezTo>
                    <a:pt x="537210" y="57150"/>
                    <a:pt x="483870" y="34290"/>
                    <a:pt x="430530" y="19050"/>
                  </a:cubicBezTo>
                  <a:cubicBezTo>
                    <a:pt x="389779" y="6575"/>
                    <a:pt x="347417" y="157"/>
                    <a:pt x="304800" y="0"/>
                  </a:cubicBezTo>
                  <a:cubicBezTo>
                    <a:pt x="262230" y="734"/>
                    <a:pt x="219947" y="7141"/>
                    <a:pt x="179070" y="19050"/>
                  </a:cubicBezTo>
                  <a:cubicBezTo>
                    <a:pt x="125800" y="34595"/>
                    <a:pt x="75555" y="59073"/>
                    <a:pt x="30480" y="91440"/>
                  </a:cubicBezTo>
                  <a:cubicBezTo>
                    <a:pt x="11687" y="106157"/>
                    <a:pt x="497" y="128536"/>
                    <a:pt x="0" y="152400"/>
                  </a:cubicBezTo>
                  <a:lnTo>
                    <a:pt x="0" y="304800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Serbest Form: Şekil 42">
              <a:extLst>
                <a:ext uri="{FF2B5EF4-FFF2-40B4-BE49-F238E27FC236}">
                  <a16:creationId xmlns:a16="http://schemas.microsoft.com/office/drawing/2014/main" id="{EFBA3492-6DA4-5ADB-0804-07F074CC1A14}"/>
                </a:ext>
              </a:extLst>
            </p:cNvPr>
            <p:cNvSpPr/>
            <p:nvPr/>
          </p:nvSpPr>
          <p:spPr>
            <a:xfrm>
              <a:off x="2375379" y="3198602"/>
              <a:ext cx="451333" cy="364664"/>
            </a:xfrm>
            <a:custGeom>
              <a:avLst/>
              <a:gdLst>
                <a:gd name="connsiteX0" fmla="*/ 420175 w 451333"/>
                <a:gd name="connsiteY0" fmla="*/ 95918 h 364664"/>
                <a:gd name="connsiteX1" fmla="*/ 356637 w 451333"/>
                <a:gd name="connsiteY1" fmla="*/ 0 h 364664"/>
                <a:gd name="connsiteX2" fmla="*/ 266829 w 451333"/>
                <a:gd name="connsiteY2" fmla="*/ 72702 h 364664"/>
                <a:gd name="connsiteX3" fmla="*/ 119439 w 451333"/>
                <a:gd name="connsiteY3" fmla="*/ 139753 h 364664"/>
                <a:gd name="connsiteX4" fmla="*/ 100077 w 451333"/>
                <a:gd name="connsiteY4" fmla="*/ 130178 h 364664"/>
                <a:gd name="connsiteX5" fmla="*/ 105235 w 451333"/>
                <a:gd name="connsiteY5" fmla="*/ 113177 h 364664"/>
                <a:gd name="connsiteX6" fmla="*/ 138989 w 451333"/>
                <a:gd name="connsiteY6" fmla="*/ 66287 h 364664"/>
                <a:gd name="connsiteX7" fmla="*/ 143571 w 451333"/>
                <a:gd name="connsiteY7" fmla="*/ 55290 h 364664"/>
                <a:gd name="connsiteX8" fmla="*/ 111039 w 451333"/>
                <a:gd name="connsiteY8" fmla="*/ 83546 h 364664"/>
                <a:gd name="connsiteX9" fmla="*/ 29172 w 451333"/>
                <a:gd name="connsiteY9" fmla="*/ 123716 h 364664"/>
                <a:gd name="connsiteX10" fmla="*/ 4582 w 451333"/>
                <a:gd name="connsiteY10" fmla="*/ 177326 h 364664"/>
                <a:gd name="connsiteX11" fmla="*/ 0 w 451333"/>
                <a:gd name="connsiteY11" fmla="*/ 212150 h 364664"/>
                <a:gd name="connsiteX12" fmla="*/ 318354 w 451333"/>
                <a:gd name="connsiteY12" fmla="*/ 346652 h 364664"/>
                <a:gd name="connsiteX13" fmla="*/ 451333 w 451333"/>
                <a:gd name="connsiteY13" fmla="*/ 215815 h 364664"/>
                <a:gd name="connsiteX14" fmla="*/ 420175 w 451333"/>
                <a:gd name="connsiteY14" fmla="*/ 95918 h 36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1333" h="364664">
                  <a:moveTo>
                    <a:pt x="420175" y="95918"/>
                  </a:moveTo>
                  <a:cubicBezTo>
                    <a:pt x="404696" y="60515"/>
                    <a:pt x="383198" y="28062"/>
                    <a:pt x="356637" y="0"/>
                  </a:cubicBezTo>
                  <a:cubicBezTo>
                    <a:pt x="329933" y="27975"/>
                    <a:pt x="299751" y="52408"/>
                    <a:pt x="266829" y="72702"/>
                  </a:cubicBezTo>
                  <a:cubicBezTo>
                    <a:pt x="219907" y="99619"/>
                    <a:pt x="170561" y="122068"/>
                    <a:pt x="119439" y="139753"/>
                  </a:cubicBezTo>
                  <a:cubicBezTo>
                    <a:pt x="111448" y="142456"/>
                    <a:pt x="102780" y="138169"/>
                    <a:pt x="100077" y="130178"/>
                  </a:cubicBezTo>
                  <a:cubicBezTo>
                    <a:pt x="97984" y="123992"/>
                    <a:pt x="100057" y="117159"/>
                    <a:pt x="105235" y="113177"/>
                  </a:cubicBezTo>
                  <a:cubicBezTo>
                    <a:pt x="119639" y="100078"/>
                    <a:pt x="131139" y="84104"/>
                    <a:pt x="138989" y="66287"/>
                  </a:cubicBezTo>
                  <a:cubicBezTo>
                    <a:pt x="140822" y="62316"/>
                    <a:pt x="142350" y="58803"/>
                    <a:pt x="143571" y="55290"/>
                  </a:cubicBezTo>
                  <a:cubicBezTo>
                    <a:pt x="133621" y="65690"/>
                    <a:pt x="122731" y="75149"/>
                    <a:pt x="111039" y="83546"/>
                  </a:cubicBezTo>
                  <a:cubicBezTo>
                    <a:pt x="86074" y="101230"/>
                    <a:pt x="58435" y="114791"/>
                    <a:pt x="29172" y="123716"/>
                  </a:cubicBezTo>
                  <a:cubicBezTo>
                    <a:pt x="17571" y="139819"/>
                    <a:pt x="9218" y="158028"/>
                    <a:pt x="4582" y="177326"/>
                  </a:cubicBezTo>
                  <a:cubicBezTo>
                    <a:pt x="2264" y="188816"/>
                    <a:pt x="732" y="200452"/>
                    <a:pt x="0" y="212150"/>
                  </a:cubicBezTo>
                  <a:cubicBezTo>
                    <a:pt x="50769" y="337202"/>
                    <a:pt x="193301" y="397421"/>
                    <a:pt x="318354" y="346652"/>
                  </a:cubicBezTo>
                  <a:cubicBezTo>
                    <a:pt x="378237" y="322341"/>
                    <a:pt x="426053" y="275297"/>
                    <a:pt x="451333" y="215815"/>
                  </a:cubicBezTo>
                  <a:cubicBezTo>
                    <a:pt x="445791" y="174745"/>
                    <a:pt x="435330" y="134490"/>
                    <a:pt x="420175" y="9591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Serbest Form: Şekil 43">
              <a:extLst>
                <a:ext uri="{FF2B5EF4-FFF2-40B4-BE49-F238E27FC236}">
                  <a16:creationId xmlns:a16="http://schemas.microsoft.com/office/drawing/2014/main" id="{58591D24-DB5B-B11E-D4C3-CEDF58970BEB}"/>
                </a:ext>
              </a:extLst>
            </p:cNvPr>
            <p:cNvSpPr/>
            <p:nvPr/>
          </p:nvSpPr>
          <p:spPr>
            <a:xfrm>
              <a:off x="2342083" y="2976443"/>
              <a:ext cx="523119" cy="379017"/>
            </a:xfrm>
            <a:custGeom>
              <a:avLst/>
              <a:gdLst>
                <a:gd name="connsiteX0" fmla="*/ 41544 w 523119"/>
                <a:gd name="connsiteY0" fmla="*/ 322964 h 379017"/>
                <a:gd name="connsiteX1" fmla="*/ 49792 w 523119"/>
                <a:gd name="connsiteY1" fmla="*/ 317618 h 379017"/>
                <a:gd name="connsiteX2" fmla="*/ 126160 w 523119"/>
                <a:gd name="connsiteY2" fmla="*/ 280962 h 379017"/>
                <a:gd name="connsiteX3" fmla="*/ 183283 w 523119"/>
                <a:gd name="connsiteY3" fmla="*/ 220478 h 379017"/>
                <a:gd name="connsiteX4" fmla="*/ 197182 w 523119"/>
                <a:gd name="connsiteY4" fmla="*/ 212994 h 379017"/>
                <a:gd name="connsiteX5" fmla="*/ 210164 w 523119"/>
                <a:gd name="connsiteY5" fmla="*/ 221853 h 379017"/>
                <a:gd name="connsiteX6" fmla="*/ 199625 w 523119"/>
                <a:gd name="connsiteY6" fmla="*/ 301428 h 379017"/>
                <a:gd name="connsiteX7" fmla="*/ 193516 w 523119"/>
                <a:gd name="connsiteY7" fmla="*/ 313342 h 379017"/>
                <a:gd name="connsiteX8" fmla="*/ 283783 w 523119"/>
                <a:gd name="connsiteY8" fmla="*/ 268743 h 379017"/>
                <a:gd name="connsiteX9" fmla="*/ 377562 w 523119"/>
                <a:gd name="connsiteY9" fmla="*/ 189931 h 379017"/>
                <a:gd name="connsiteX10" fmla="*/ 388406 w 523119"/>
                <a:gd name="connsiteY10" fmla="*/ 184433 h 379017"/>
                <a:gd name="connsiteX11" fmla="*/ 400014 w 523119"/>
                <a:gd name="connsiteY11" fmla="*/ 188557 h 379017"/>
                <a:gd name="connsiteX12" fmla="*/ 481881 w 523119"/>
                <a:gd name="connsiteY12" fmla="*/ 306621 h 379017"/>
                <a:gd name="connsiteX13" fmla="*/ 504791 w 523119"/>
                <a:gd name="connsiteY13" fmla="*/ 379018 h 379017"/>
                <a:gd name="connsiteX14" fmla="*/ 523119 w 523119"/>
                <a:gd name="connsiteY14" fmla="*/ 328615 h 379017"/>
                <a:gd name="connsiteX15" fmla="*/ 428881 w 523119"/>
                <a:gd name="connsiteY15" fmla="*/ 127768 h 379017"/>
                <a:gd name="connsiteX16" fmla="*/ 479895 w 523119"/>
                <a:gd name="connsiteY16" fmla="*/ 102567 h 379017"/>
                <a:gd name="connsiteX17" fmla="*/ 485424 w 523119"/>
                <a:gd name="connsiteY17" fmla="*/ 84832 h 379017"/>
                <a:gd name="connsiteX18" fmla="*/ 471647 w 523119"/>
                <a:gd name="connsiteY18" fmla="*/ 77976 h 379017"/>
                <a:gd name="connsiteX19" fmla="*/ 399098 w 523119"/>
                <a:gd name="connsiteY19" fmla="*/ 91111 h 379017"/>
                <a:gd name="connsiteX20" fmla="*/ 416968 w 523119"/>
                <a:gd name="connsiteY20" fmla="*/ 65299 h 379017"/>
                <a:gd name="connsiteX21" fmla="*/ 415288 w 523119"/>
                <a:gd name="connsiteY21" fmla="*/ 48345 h 379017"/>
                <a:gd name="connsiteX22" fmla="*/ 398334 w 523119"/>
                <a:gd name="connsiteY22" fmla="*/ 47429 h 379017"/>
                <a:gd name="connsiteX23" fmla="*/ 359845 w 523119"/>
                <a:gd name="connsiteY23" fmla="*/ 76449 h 379017"/>
                <a:gd name="connsiteX24" fmla="*/ 321508 w 523119"/>
                <a:gd name="connsiteY24" fmla="*/ 6649 h 379017"/>
                <a:gd name="connsiteX25" fmla="*/ 303599 w 523119"/>
                <a:gd name="connsiteY25" fmla="*/ 1717 h 379017"/>
                <a:gd name="connsiteX26" fmla="*/ 297071 w 523119"/>
                <a:gd name="connsiteY26" fmla="*/ 14896 h 379017"/>
                <a:gd name="connsiteX27" fmla="*/ 305471 w 523119"/>
                <a:gd name="connsiteY27" fmla="*/ 71256 h 379017"/>
                <a:gd name="connsiteX28" fmla="*/ 261178 w 523119"/>
                <a:gd name="connsiteY28" fmla="*/ 67285 h 379017"/>
                <a:gd name="connsiteX29" fmla="*/ 0 w 523119"/>
                <a:gd name="connsiteY29" fmla="*/ 328768 h 379017"/>
                <a:gd name="connsiteX30" fmla="*/ 13899 w 523119"/>
                <a:gd name="connsiteY30" fmla="*/ 374589 h 379017"/>
                <a:gd name="connsiteX31" fmla="*/ 41544 w 523119"/>
                <a:gd name="connsiteY31" fmla="*/ 322964 h 37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23119" h="379017">
                  <a:moveTo>
                    <a:pt x="41544" y="322964"/>
                  </a:moveTo>
                  <a:cubicBezTo>
                    <a:pt x="43629" y="320322"/>
                    <a:pt x="46529" y="318443"/>
                    <a:pt x="49792" y="317618"/>
                  </a:cubicBezTo>
                  <a:cubicBezTo>
                    <a:pt x="77139" y="309810"/>
                    <a:pt x="102962" y="297414"/>
                    <a:pt x="126160" y="280962"/>
                  </a:cubicBezTo>
                  <a:cubicBezTo>
                    <a:pt x="148674" y="264390"/>
                    <a:pt x="168023" y="243902"/>
                    <a:pt x="183283" y="220478"/>
                  </a:cubicBezTo>
                  <a:cubicBezTo>
                    <a:pt x="186168" y="215597"/>
                    <a:pt x="191518" y="212716"/>
                    <a:pt x="197182" y="212994"/>
                  </a:cubicBezTo>
                  <a:cubicBezTo>
                    <a:pt x="202813" y="213323"/>
                    <a:pt x="207804" y="216729"/>
                    <a:pt x="210164" y="221853"/>
                  </a:cubicBezTo>
                  <a:cubicBezTo>
                    <a:pt x="211539" y="224755"/>
                    <a:pt x="222994" y="252400"/>
                    <a:pt x="199625" y="301428"/>
                  </a:cubicBezTo>
                  <a:cubicBezTo>
                    <a:pt x="197640" y="305705"/>
                    <a:pt x="195501" y="309676"/>
                    <a:pt x="193516" y="313342"/>
                  </a:cubicBezTo>
                  <a:cubicBezTo>
                    <a:pt x="224671" y="300739"/>
                    <a:pt x="254844" y="285832"/>
                    <a:pt x="283783" y="268743"/>
                  </a:cubicBezTo>
                  <a:cubicBezTo>
                    <a:pt x="318872" y="247400"/>
                    <a:pt x="350498" y="220824"/>
                    <a:pt x="377562" y="189931"/>
                  </a:cubicBezTo>
                  <a:cubicBezTo>
                    <a:pt x="380260" y="186676"/>
                    <a:pt x="384186" y="184686"/>
                    <a:pt x="388406" y="184433"/>
                  </a:cubicBezTo>
                  <a:cubicBezTo>
                    <a:pt x="392683" y="184117"/>
                    <a:pt x="396896" y="185613"/>
                    <a:pt x="400014" y="188557"/>
                  </a:cubicBezTo>
                  <a:cubicBezTo>
                    <a:pt x="434610" y="222307"/>
                    <a:pt x="462404" y="262387"/>
                    <a:pt x="481881" y="306621"/>
                  </a:cubicBezTo>
                  <a:cubicBezTo>
                    <a:pt x="491202" y="330188"/>
                    <a:pt x="498857" y="354380"/>
                    <a:pt x="504791" y="379018"/>
                  </a:cubicBezTo>
                  <a:cubicBezTo>
                    <a:pt x="515883" y="364471"/>
                    <a:pt x="522276" y="346888"/>
                    <a:pt x="523119" y="328615"/>
                  </a:cubicBezTo>
                  <a:cubicBezTo>
                    <a:pt x="523200" y="250969"/>
                    <a:pt x="488650" y="177332"/>
                    <a:pt x="428881" y="127768"/>
                  </a:cubicBezTo>
                  <a:lnTo>
                    <a:pt x="479895" y="102567"/>
                  </a:lnTo>
                  <a:cubicBezTo>
                    <a:pt x="486319" y="99196"/>
                    <a:pt x="488795" y="91256"/>
                    <a:pt x="485424" y="84832"/>
                  </a:cubicBezTo>
                  <a:cubicBezTo>
                    <a:pt x="482791" y="79815"/>
                    <a:pt x="477237" y="77051"/>
                    <a:pt x="471647" y="77976"/>
                  </a:cubicBezTo>
                  <a:lnTo>
                    <a:pt x="399098" y="91111"/>
                  </a:lnTo>
                  <a:lnTo>
                    <a:pt x="416968" y="65299"/>
                  </a:lnTo>
                  <a:cubicBezTo>
                    <a:pt x="420580" y="59985"/>
                    <a:pt x="419873" y="52847"/>
                    <a:pt x="415288" y="48345"/>
                  </a:cubicBezTo>
                  <a:cubicBezTo>
                    <a:pt x="410648" y="43875"/>
                    <a:pt x="403430" y="43485"/>
                    <a:pt x="398334" y="47429"/>
                  </a:cubicBezTo>
                  <a:lnTo>
                    <a:pt x="359845" y="76449"/>
                  </a:lnTo>
                  <a:lnTo>
                    <a:pt x="321508" y="6649"/>
                  </a:lnTo>
                  <a:cubicBezTo>
                    <a:pt x="317925" y="341"/>
                    <a:pt x="309907" y="-1866"/>
                    <a:pt x="303599" y="1717"/>
                  </a:cubicBezTo>
                  <a:cubicBezTo>
                    <a:pt x="298937" y="4365"/>
                    <a:pt x="296353" y="9583"/>
                    <a:pt x="297071" y="14896"/>
                  </a:cubicBezTo>
                  <a:lnTo>
                    <a:pt x="305471" y="71256"/>
                  </a:lnTo>
                  <a:cubicBezTo>
                    <a:pt x="290844" y="68694"/>
                    <a:pt x="276027" y="67367"/>
                    <a:pt x="261178" y="67285"/>
                  </a:cubicBezTo>
                  <a:cubicBezTo>
                    <a:pt x="116884" y="67453"/>
                    <a:pt x="0" y="184474"/>
                    <a:pt x="0" y="328768"/>
                  </a:cubicBezTo>
                  <a:cubicBezTo>
                    <a:pt x="307" y="345033"/>
                    <a:pt x="5118" y="360894"/>
                    <a:pt x="13899" y="374589"/>
                  </a:cubicBezTo>
                  <a:cubicBezTo>
                    <a:pt x="20433" y="356074"/>
                    <a:pt x="29756" y="338665"/>
                    <a:pt x="41544" y="32296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Metin kutusu 44">
                <a:extLst>
                  <a:ext uri="{FF2B5EF4-FFF2-40B4-BE49-F238E27FC236}">
                    <a16:creationId xmlns:a16="http://schemas.microsoft.com/office/drawing/2014/main" id="{8EA75607-987F-17CA-2A7E-651EDD17D926}"/>
                  </a:ext>
                </a:extLst>
              </p:cNvPr>
              <p:cNvSpPr txBox="1"/>
              <p:nvPr/>
            </p:nvSpPr>
            <p:spPr>
              <a:xfrm>
                <a:off x="2361319" y="5708909"/>
                <a:ext cx="624898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Metin kutusu 44">
                <a:extLst>
                  <a:ext uri="{FF2B5EF4-FFF2-40B4-BE49-F238E27FC236}">
                    <a16:creationId xmlns:a16="http://schemas.microsoft.com/office/drawing/2014/main" id="{8EA75607-987F-17CA-2A7E-651EDD17D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319" y="5708909"/>
                <a:ext cx="624898" cy="41351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6">
            <a:extLst>
              <a:ext uri="{FF2B5EF4-FFF2-40B4-BE49-F238E27FC236}">
                <a16:creationId xmlns:a16="http://schemas.microsoft.com/office/drawing/2014/main" id="{2CADCB3C-EB0C-8466-A103-3FBE50AC2C9B}"/>
              </a:ext>
            </a:extLst>
          </p:cNvPr>
          <p:cNvSpPr/>
          <p:nvPr/>
        </p:nvSpPr>
        <p:spPr>
          <a:xfrm>
            <a:off x="1304911" y="5248617"/>
            <a:ext cx="1635822" cy="1369189"/>
          </a:xfrm>
          <a:prstGeom prst="rect">
            <a:avLst/>
          </a:prstGeom>
          <a:noFill/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up 46">
            <a:extLst>
              <a:ext uri="{FF2B5EF4-FFF2-40B4-BE49-F238E27FC236}">
                <a16:creationId xmlns:a16="http://schemas.microsoft.com/office/drawing/2014/main" id="{B8D1C070-B948-A6C9-DB9C-2781E6137F09}"/>
              </a:ext>
            </a:extLst>
          </p:cNvPr>
          <p:cNvGrpSpPr/>
          <p:nvPr/>
        </p:nvGrpSpPr>
        <p:grpSpPr>
          <a:xfrm>
            <a:off x="1304911" y="2254272"/>
            <a:ext cx="1700778" cy="1384066"/>
            <a:chOff x="635545" y="2560897"/>
            <a:chExt cx="1700778" cy="1384066"/>
          </a:xfrm>
        </p:grpSpPr>
        <p:grpSp>
          <p:nvGrpSpPr>
            <p:cNvPr id="49" name="Grup 48">
              <a:extLst>
                <a:ext uri="{FF2B5EF4-FFF2-40B4-BE49-F238E27FC236}">
                  <a16:creationId xmlns:a16="http://schemas.microsoft.com/office/drawing/2014/main" id="{55688FF0-5854-867C-23BC-5DCC3453B64A}"/>
                </a:ext>
              </a:extLst>
            </p:cNvPr>
            <p:cNvGrpSpPr/>
            <p:nvPr/>
          </p:nvGrpSpPr>
          <p:grpSpPr>
            <a:xfrm>
              <a:off x="808890" y="2695779"/>
              <a:ext cx="910202" cy="1067813"/>
              <a:chOff x="1146747" y="2227364"/>
              <a:chExt cx="910202" cy="1067813"/>
            </a:xfrm>
          </p:grpSpPr>
          <p:sp>
            <p:nvSpPr>
              <p:cNvPr id="57" name="Serbest Form: Şekil 56">
                <a:extLst>
                  <a:ext uri="{FF2B5EF4-FFF2-40B4-BE49-F238E27FC236}">
                    <a16:creationId xmlns:a16="http://schemas.microsoft.com/office/drawing/2014/main" id="{F7EF5E03-9ACF-B20D-8CC6-30FC6F0F6409}"/>
                  </a:ext>
                </a:extLst>
              </p:cNvPr>
              <p:cNvSpPr/>
              <p:nvPr/>
            </p:nvSpPr>
            <p:spPr>
              <a:xfrm>
                <a:off x="1146747" y="2840076"/>
                <a:ext cx="910202" cy="455101"/>
              </a:xfrm>
              <a:custGeom>
                <a:avLst/>
                <a:gdLst>
                  <a:gd name="connsiteX0" fmla="*/ 910202 w 910202"/>
                  <a:gd name="connsiteY0" fmla="*/ 227551 h 455101"/>
                  <a:gd name="connsiteX1" fmla="*/ 864692 w 910202"/>
                  <a:gd name="connsiteY1" fmla="*/ 136530 h 455101"/>
                  <a:gd name="connsiteX2" fmla="*/ 642830 w 910202"/>
                  <a:gd name="connsiteY2" fmla="*/ 28444 h 455101"/>
                  <a:gd name="connsiteX3" fmla="*/ 455101 w 910202"/>
                  <a:gd name="connsiteY3" fmla="*/ 0 h 455101"/>
                  <a:gd name="connsiteX4" fmla="*/ 267372 w 910202"/>
                  <a:gd name="connsiteY4" fmla="*/ 28444 h 455101"/>
                  <a:gd name="connsiteX5" fmla="*/ 45510 w 910202"/>
                  <a:gd name="connsiteY5" fmla="*/ 136530 h 455101"/>
                  <a:gd name="connsiteX6" fmla="*/ 0 w 910202"/>
                  <a:gd name="connsiteY6" fmla="*/ 227551 h 455101"/>
                  <a:gd name="connsiteX7" fmla="*/ 0 w 910202"/>
                  <a:gd name="connsiteY7" fmla="*/ 455101 h 455101"/>
                  <a:gd name="connsiteX8" fmla="*/ 910202 w 910202"/>
                  <a:gd name="connsiteY8" fmla="*/ 455101 h 45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0202" h="455101">
                    <a:moveTo>
                      <a:pt x="910202" y="227551"/>
                    </a:moveTo>
                    <a:cubicBezTo>
                      <a:pt x="909460" y="191919"/>
                      <a:pt x="892752" y="158505"/>
                      <a:pt x="864692" y="136530"/>
                    </a:cubicBezTo>
                    <a:cubicBezTo>
                      <a:pt x="802116" y="85331"/>
                      <a:pt x="722473" y="51199"/>
                      <a:pt x="642830" y="28444"/>
                    </a:cubicBezTo>
                    <a:cubicBezTo>
                      <a:pt x="581985" y="9817"/>
                      <a:pt x="518733" y="235"/>
                      <a:pt x="455101" y="0"/>
                    </a:cubicBezTo>
                    <a:cubicBezTo>
                      <a:pt x="391539" y="1096"/>
                      <a:pt x="328407" y="10662"/>
                      <a:pt x="267372" y="28444"/>
                    </a:cubicBezTo>
                    <a:cubicBezTo>
                      <a:pt x="187833" y="51654"/>
                      <a:pt x="112812" y="88203"/>
                      <a:pt x="45510" y="136530"/>
                    </a:cubicBezTo>
                    <a:cubicBezTo>
                      <a:pt x="17450" y="158505"/>
                      <a:pt x="742" y="191919"/>
                      <a:pt x="0" y="227551"/>
                    </a:cubicBezTo>
                    <a:lnTo>
                      <a:pt x="0" y="455101"/>
                    </a:lnTo>
                    <a:lnTo>
                      <a:pt x="910202" y="455101"/>
                    </a:lnTo>
                    <a:close/>
                  </a:path>
                </a:pathLst>
              </a:custGeom>
              <a:solidFill>
                <a:srgbClr val="C00000"/>
              </a:solidFill>
              <a:ln w="14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" name="Serbest Form: Şekil 57">
                <a:extLst>
                  <a:ext uri="{FF2B5EF4-FFF2-40B4-BE49-F238E27FC236}">
                    <a16:creationId xmlns:a16="http://schemas.microsoft.com/office/drawing/2014/main" id="{C39F5172-37E9-216F-C6EC-146FBC57A9B3}"/>
                  </a:ext>
                </a:extLst>
              </p:cNvPr>
              <p:cNvSpPr/>
              <p:nvPr/>
            </p:nvSpPr>
            <p:spPr>
              <a:xfrm>
                <a:off x="1320276" y="2227364"/>
                <a:ext cx="588644" cy="612712"/>
              </a:xfrm>
              <a:custGeom>
                <a:avLst/>
                <a:gdLst>
                  <a:gd name="connsiteX0" fmla="*/ 534744 w 588644"/>
                  <a:gd name="connsiteY0" fmla="*/ 484763 h 612712"/>
                  <a:gd name="connsiteX1" fmla="*/ 572147 w 588644"/>
                  <a:gd name="connsiteY1" fmla="*/ 215400 h 612712"/>
                  <a:gd name="connsiteX2" fmla="*/ 512984 w 588644"/>
                  <a:gd name="connsiteY2" fmla="*/ 89109 h 612712"/>
                  <a:gd name="connsiteX3" fmla="*/ 439172 w 588644"/>
                  <a:gd name="connsiteY3" fmla="*/ 88114 h 612712"/>
                  <a:gd name="connsiteX4" fmla="*/ 323548 w 588644"/>
                  <a:gd name="connsiteY4" fmla="*/ 10035 h 612712"/>
                  <a:gd name="connsiteX5" fmla="*/ 106522 w 588644"/>
                  <a:gd name="connsiteY5" fmla="*/ 37768 h 612712"/>
                  <a:gd name="connsiteX6" fmla="*/ 23608 w 588644"/>
                  <a:gd name="connsiteY6" fmla="*/ 246972 h 612712"/>
                  <a:gd name="connsiteX7" fmla="*/ 31573 w 588644"/>
                  <a:gd name="connsiteY7" fmla="*/ 531411 h 612712"/>
                  <a:gd name="connsiteX8" fmla="*/ 0 w 588644"/>
                  <a:gd name="connsiteY8" fmla="*/ 610342 h 612712"/>
                  <a:gd name="connsiteX9" fmla="*/ 132975 w 588644"/>
                  <a:gd name="connsiteY9" fmla="*/ 596120 h 612712"/>
                  <a:gd name="connsiteX10" fmla="*/ 200956 w 588644"/>
                  <a:gd name="connsiteY10" fmla="*/ 542646 h 612712"/>
                  <a:gd name="connsiteX11" fmla="*/ 56745 w 588644"/>
                  <a:gd name="connsiteY11" fmla="*/ 364303 h 612712"/>
                  <a:gd name="connsiteX12" fmla="*/ 62292 w 588644"/>
                  <a:gd name="connsiteY12" fmla="*/ 287789 h 612712"/>
                  <a:gd name="connsiteX13" fmla="*/ 139090 w 588644"/>
                  <a:gd name="connsiteY13" fmla="*/ 262332 h 612712"/>
                  <a:gd name="connsiteX14" fmla="*/ 282163 w 588644"/>
                  <a:gd name="connsiteY14" fmla="*/ 222084 h 612712"/>
                  <a:gd name="connsiteX15" fmla="*/ 423244 w 588644"/>
                  <a:gd name="connsiteY15" fmla="*/ 125375 h 612712"/>
                  <a:gd name="connsiteX16" fmla="*/ 443357 w 588644"/>
                  <a:gd name="connsiteY16" fmla="*/ 125529 h 612712"/>
                  <a:gd name="connsiteX17" fmla="*/ 447279 w 588644"/>
                  <a:gd name="connsiteY17" fmla="*/ 133339 h 612712"/>
                  <a:gd name="connsiteX18" fmla="*/ 471172 w 588644"/>
                  <a:gd name="connsiteY18" fmla="*/ 199329 h 612712"/>
                  <a:gd name="connsiteX19" fmla="*/ 492220 w 588644"/>
                  <a:gd name="connsiteY19" fmla="*/ 217818 h 612712"/>
                  <a:gd name="connsiteX20" fmla="*/ 516113 w 588644"/>
                  <a:gd name="connsiteY20" fmla="*/ 240146 h 612712"/>
                  <a:gd name="connsiteX21" fmla="*/ 533179 w 588644"/>
                  <a:gd name="connsiteY21" fmla="*/ 304713 h 612712"/>
                  <a:gd name="connsiteX22" fmla="*/ 375601 w 588644"/>
                  <a:gd name="connsiteY22" fmla="*/ 543926 h 612712"/>
                  <a:gd name="connsiteX23" fmla="*/ 442870 w 588644"/>
                  <a:gd name="connsiteY23" fmla="*/ 597969 h 612712"/>
                  <a:gd name="connsiteX24" fmla="*/ 588645 w 588644"/>
                  <a:gd name="connsiteY24" fmla="*/ 586165 h 612712"/>
                  <a:gd name="connsiteX25" fmla="*/ 534744 w 588644"/>
                  <a:gd name="connsiteY25" fmla="*/ 484763 h 612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88644" h="612712">
                    <a:moveTo>
                      <a:pt x="534744" y="484763"/>
                    </a:moveTo>
                    <a:cubicBezTo>
                      <a:pt x="521660" y="433564"/>
                      <a:pt x="571721" y="305567"/>
                      <a:pt x="572147" y="215400"/>
                    </a:cubicBezTo>
                    <a:cubicBezTo>
                      <a:pt x="572147" y="143295"/>
                      <a:pt x="551668" y="111011"/>
                      <a:pt x="512984" y="89109"/>
                    </a:cubicBezTo>
                    <a:cubicBezTo>
                      <a:pt x="490656" y="76452"/>
                      <a:pt x="439172" y="88114"/>
                      <a:pt x="439172" y="88114"/>
                    </a:cubicBezTo>
                    <a:cubicBezTo>
                      <a:pt x="439172" y="88114"/>
                      <a:pt x="412578" y="37768"/>
                      <a:pt x="323548" y="10035"/>
                    </a:cubicBezTo>
                    <a:cubicBezTo>
                      <a:pt x="250392" y="-9882"/>
                      <a:pt x="172320" y="95"/>
                      <a:pt x="106522" y="37768"/>
                    </a:cubicBezTo>
                    <a:cubicBezTo>
                      <a:pt x="51483" y="73323"/>
                      <a:pt x="24888" y="112433"/>
                      <a:pt x="23608" y="246972"/>
                    </a:cubicBezTo>
                    <a:cubicBezTo>
                      <a:pt x="22471" y="370276"/>
                      <a:pt x="39395" y="479785"/>
                      <a:pt x="31573" y="531411"/>
                    </a:cubicBezTo>
                    <a:cubicBezTo>
                      <a:pt x="27966" y="559987"/>
                      <a:pt x="17096" y="587162"/>
                      <a:pt x="0" y="610342"/>
                    </a:cubicBezTo>
                    <a:cubicBezTo>
                      <a:pt x="0" y="610342"/>
                      <a:pt x="85331" y="621293"/>
                      <a:pt x="132975" y="596120"/>
                    </a:cubicBezTo>
                    <a:cubicBezTo>
                      <a:pt x="156950" y="580034"/>
                      <a:pt x="179675" y="562158"/>
                      <a:pt x="200956" y="542646"/>
                    </a:cubicBezTo>
                    <a:cubicBezTo>
                      <a:pt x="127966" y="508604"/>
                      <a:pt x="74757" y="442801"/>
                      <a:pt x="56745" y="364303"/>
                    </a:cubicBezTo>
                    <a:cubicBezTo>
                      <a:pt x="54897" y="357477"/>
                      <a:pt x="42523" y="312820"/>
                      <a:pt x="62292" y="287789"/>
                    </a:cubicBezTo>
                    <a:cubicBezTo>
                      <a:pt x="73101" y="273567"/>
                      <a:pt x="97847" y="269585"/>
                      <a:pt x="139090" y="262332"/>
                    </a:cubicBezTo>
                    <a:cubicBezTo>
                      <a:pt x="188460" y="255828"/>
                      <a:pt x="236643" y="242275"/>
                      <a:pt x="282163" y="222084"/>
                    </a:cubicBezTo>
                    <a:cubicBezTo>
                      <a:pt x="333333" y="196352"/>
                      <a:pt x="380789" y="163821"/>
                      <a:pt x="423244" y="125375"/>
                    </a:cubicBezTo>
                    <a:cubicBezTo>
                      <a:pt x="428840" y="119864"/>
                      <a:pt x="437844" y="119932"/>
                      <a:pt x="443357" y="125529"/>
                    </a:cubicBezTo>
                    <a:cubicBezTo>
                      <a:pt x="445451" y="127656"/>
                      <a:pt x="446824" y="130388"/>
                      <a:pt x="447279" y="133339"/>
                    </a:cubicBezTo>
                    <a:cubicBezTo>
                      <a:pt x="450665" y="156734"/>
                      <a:pt x="458796" y="179189"/>
                      <a:pt x="471172" y="199329"/>
                    </a:cubicBezTo>
                    <a:cubicBezTo>
                      <a:pt x="476969" y="206756"/>
                      <a:pt x="484108" y="213028"/>
                      <a:pt x="492220" y="217818"/>
                    </a:cubicBezTo>
                    <a:cubicBezTo>
                      <a:pt x="501676" y="223484"/>
                      <a:pt x="509821" y="231094"/>
                      <a:pt x="516113" y="240146"/>
                    </a:cubicBezTo>
                    <a:cubicBezTo>
                      <a:pt x="526383" y="260189"/>
                      <a:pt x="532204" y="282213"/>
                      <a:pt x="533179" y="304713"/>
                    </a:cubicBezTo>
                    <a:cubicBezTo>
                      <a:pt x="532249" y="408496"/>
                      <a:pt x="470587" y="502102"/>
                      <a:pt x="375601" y="543926"/>
                    </a:cubicBezTo>
                    <a:cubicBezTo>
                      <a:pt x="393520" y="559712"/>
                      <a:pt x="416986" y="579196"/>
                      <a:pt x="442870" y="597969"/>
                    </a:cubicBezTo>
                    <a:cubicBezTo>
                      <a:pt x="485536" y="628831"/>
                      <a:pt x="588645" y="586165"/>
                      <a:pt x="588645" y="586165"/>
                    </a:cubicBezTo>
                    <a:cubicBezTo>
                      <a:pt x="588645" y="586165"/>
                      <a:pt x="555365" y="566254"/>
                      <a:pt x="534744" y="4847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4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Serbest Form: Şekil 58">
                <a:extLst>
                  <a:ext uri="{FF2B5EF4-FFF2-40B4-BE49-F238E27FC236}">
                    <a16:creationId xmlns:a16="http://schemas.microsoft.com/office/drawing/2014/main" id="{2E0790EC-2615-6192-8EA1-7FA6B6BB02C8}"/>
                  </a:ext>
                </a:extLst>
              </p:cNvPr>
              <p:cNvSpPr/>
              <p:nvPr/>
            </p:nvSpPr>
            <p:spPr>
              <a:xfrm>
                <a:off x="1399587" y="2389716"/>
                <a:ext cx="425424" cy="370765"/>
              </a:xfrm>
              <a:custGeom>
                <a:avLst/>
                <a:gdLst>
                  <a:gd name="connsiteX0" fmla="*/ 425425 w 425424"/>
                  <a:gd name="connsiteY0" fmla="*/ 143215 h 370765"/>
                  <a:gd name="connsiteX1" fmla="*/ 413194 w 425424"/>
                  <a:gd name="connsiteY1" fmla="*/ 93580 h 370765"/>
                  <a:gd name="connsiteX2" fmla="*/ 397265 w 425424"/>
                  <a:gd name="connsiteY2" fmla="*/ 79358 h 370765"/>
                  <a:gd name="connsiteX3" fmla="*/ 368821 w 425424"/>
                  <a:gd name="connsiteY3" fmla="*/ 54470 h 370765"/>
                  <a:gd name="connsiteX4" fmla="*/ 344502 w 425424"/>
                  <a:gd name="connsiteY4" fmla="*/ 0 h 370765"/>
                  <a:gd name="connsiteX5" fmla="*/ 215083 w 425424"/>
                  <a:gd name="connsiteY5" fmla="*/ 85331 h 370765"/>
                  <a:gd name="connsiteX6" fmla="*/ 64046 w 425424"/>
                  <a:gd name="connsiteY6" fmla="*/ 127997 h 370765"/>
                  <a:gd name="connsiteX7" fmla="*/ 4883 w 425424"/>
                  <a:gd name="connsiteY7" fmla="*/ 142930 h 370765"/>
                  <a:gd name="connsiteX8" fmla="*/ 4883 w 425424"/>
                  <a:gd name="connsiteY8" fmla="*/ 194271 h 370765"/>
                  <a:gd name="connsiteX9" fmla="*/ 212096 w 425424"/>
                  <a:gd name="connsiteY9" fmla="*/ 370765 h 370765"/>
                  <a:gd name="connsiteX10" fmla="*/ 425425 w 425424"/>
                  <a:gd name="connsiteY10" fmla="*/ 143215 h 37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5424" h="370765">
                    <a:moveTo>
                      <a:pt x="425425" y="143215"/>
                    </a:moveTo>
                    <a:cubicBezTo>
                      <a:pt x="424665" y="126025"/>
                      <a:pt x="420508" y="109155"/>
                      <a:pt x="413194" y="93580"/>
                    </a:cubicBezTo>
                    <a:cubicBezTo>
                      <a:pt x="409028" y="87695"/>
                      <a:pt x="403583" y="82833"/>
                      <a:pt x="397265" y="79358"/>
                    </a:cubicBezTo>
                    <a:cubicBezTo>
                      <a:pt x="386388" y="72806"/>
                      <a:pt x="376759" y="64381"/>
                      <a:pt x="368821" y="54470"/>
                    </a:cubicBezTo>
                    <a:cubicBezTo>
                      <a:pt x="357378" y="37995"/>
                      <a:pt x="349128" y="19518"/>
                      <a:pt x="344502" y="0"/>
                    </a:cubicBezTo>
                    <a:cubicBezTo>
                      <a:pt x="304796" y="33338"/>
                      <a:pt x="261368" y="61971"/>
                      <a:pt x="215083" y="85331"/>
                    </a:cubicBezTo>
                    <a:cubicBezTo>
                      <a:pt x="167037" y="106704"/>
                      <a:pt x="116173" y="121073"/>
                      <a:pt x="64046" y="127997"/>
                    </a:cubicBezTo>
                    <a:cubicBezTo>
                      <a:pt x="40011" y="132264"/>
                      <a:pt x="10003" y="137526"/>
                      <a:pt x="4883" y="142930"/>
                    </a:cubicBezTo>
                    <a:cubicBezTo>
                      <a:pt x="-3650" y="154023"/>
                      <a:pt x="758" y="182325"/>
                      <a:pt x="4883" y="194271"/>
                    </a:cubicBezTo>
                    <a:cubicBezTo>
                      <a:pt x="29202" y="296811"/>
                      <a:pt x="116240" y="370765"/>
                      <a:pt x="212096" y="370765"/>
                    </a:cubicBezTo>
                    <a:cubicBezTo>
                      <a:pt x="325871" y="370765"/>
                      <a:pt x="425425" y="264385"/>
                      <a:pt x="425425" y="143215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4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Metin kutusu 49">
                  <a:extLst>
                    <a:ext uri="{FF2B5EF4-FFF2-40B4-BE49-F238E27FC236}">
                      <a16:creationId xmlns:a16="http://schemas.microsoft.com/office/drawing/2014/main" id="{ECC394FC-BC8A-B83F-2E15-CB5D6756F66C}"/>
                    </a:ext>
                  </a:extLst>
                </p:cNvPr>
                <p:cNvSpPr txBox="1"/>
                <p:nvPr/>
              </p:nvSpPr>
              <p:spPr>
                <a:xfrm>
                  <a:off x="1709781" y="2908381"/>
                  <a:ext cx="626542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Metin kutusu 20">
                  <a:extLst>
                    <a:ext uri="{FF2B5EF4-FFF2-40B4-BE49-F238E27FC236}">
                      <a16:creationId xmlns:a16="http://schemas.microsoft.com/office/drawing/2014/main" id="{CAA055A6-9225-B271-2E13-5AA7153AFD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9781" y="2908381"/>
                  <a:ext cx="626542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Rectangle 46">
              <a:extLst>
                <a:ext uri="{FF2B5EF4-FFF2-40B4-BE49-F238E27FC236}">
                  <a16:creationId xmlns:a16="http://schemas.microsoft.com/office/drawing/2014/main" id="{C1EE2FE1-55CD-7280-58BB-C501E4D7AEF3}"/>
                </a:ext>
              </a:extLst>
            </p:cNvPr>
            <p:cNvSpPr/>
            <p:nvPr/>
          </p:nvSpPr>
          <p:spPr>
            <a:xfrm>
              <a:off x="635545" y="2560897"/>
              <a:ext cx="1621467" cy="1384066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3" name="Dikdörtgen 72">
            <a:extLst>
              <a:ext uri="{FF2B5EF4-FFF2-40B4-BE49-F238E27FC236}">
                <a16:creationId xmlns:a16="http://schemas.microsoft.com/office/drawing/2014/main" id="{1B5FCFF4-9E38-433C-7545-E3BAC8BA8354}"/>
              </a:ext>
            </a:extLst>
          </p:cNvPr>
          <p:cNvSpPr/>
          <p:nvPr/>
        </p:nvSpPr>
        <p:spPr>
          <a:xfrm>
            <a:off x="4030500" y="4036371"/>
            <a:ext cx="4654307" cy="1515679"/>
          </a:xfrm>
          <a:prstGeom prst="rect">
            <a:avLst/>
          </a:prstGeom>
          <a:solidFill>
            <a:schemeClr val="accent5">
              <a:alpha val="96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Single long-term key to join arbitrary groups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Aggregated keys per group,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97557F5-89F1-DCBC-6788-7CD06DB7DB68}"/>
              </a:ext>
            </a:extLst>
          </p:cNvPr>
          <p:cNvSpPr txBox="1"/>
          <p:nvPr/>
        </p:nvSpPr>
        <p:spPr>
          <a:xfrm>
            <a:off x="521092" y="1274071"/>
            <a:ext cx="75871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96" indent="0">
              <a:buNone/>
            </a:pPr>
            <a:r>
              <a:rPr lang="en-US" sz="2000" dirty="0">
                <a:latin typeface="IBM Plex Sans" panose="020B0503050203000203" pitchFamily="34" charset="0"/>
              </a:rPr>
              <a:t>Creates group keys using individual public keys.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209F150-67C0-04F1-02C2-B0C9EC3D703C}"/>
              </a:ext>
            </a:extLst>
          </p:cNvPr>
          <p:cNvSpPr txBox="1"/>
          <p:nvPr/>
        </p:nvSpPr>
        <p:spPr>
          <a:xfrm>
            <a:off x="7358023" y="2923969"/>
            <a:ext cx="4847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C00000"/>
                </a:solidFill>
              </a:rPr>
              <a:t>☒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15C65D0-9A52-547C-B0D4-4F5DD05CF6E9}"/>
              </a:ext>
            </a:extLst>
          </p:cNvPr>
          <p:cNvSpPr txBox="1"/>
          <p:nvPr/>
        </p:nvSpPr>
        <p:spPr>
          <a:xfrm>
            <a:off x="4358504" y="5116546"/>
            <a:ext cx="1891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but traceable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855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A66698-75C1-6B85-56DA-4FE16224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Signing</a:t>
            </a:r>
            <a:r>
              <a:rPr lang="tr-TR" dirty="0"/>
              <a:t> as a </a:t>
            </a:r>
            <a:r>
              <a:rPr lang="tr-TR" dirty="0" err="1"/>
              <a:t>Group</a:t>
            </a:r>
            <a:r>
              <a:rPr lang="tr-TR" dirty="0"/>
              <a:t> | Multi-</a:t>
            </a:r>
            <a:r>
              <a:rPr lang="tr-TR" dirty="0" err="1"/>
              <a:t>Signatures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KAg</a:t>
            </a:r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9CEFCA5-B988-F337-BD79-F77A7A1DF1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grpSp>
        <p:nvGrpSpPr>
          <p:cNvPr id="8" name="Grup 7">
            <a:extLst>
              <a:ext uri="{FF2B5EF4-FFF2-40B4-BE49-F238E27FC236}">
                <a16:creationId xmlns:a16="http://schemas.microsoft.com/office/drawing/2014/main" id="{FC7F44C1-EFC3-96DD-DE6F-8017678C0FC9}"/>
              </a:ext>
            </a:extLst>
          </p:cNvPr>
          <p:cNvGrpSpPr/>
          <p:nvPr/>
        </p:nvGrpSpPr>
        <p:grpSpPr>
          <a:xfrm>
            <a:off x="764003" y="2412594"/>
            <a:ext cx="910202" cy="1067813"/>
            <a:chOff x="1146747" y="2227364"/>
            <a:chExt cx="910202" cy="1067813"/>
          </a:xfrm>
        </p:grpSpPr>
        <p:sp>
          <p:nvSpPr>
            <p:cNvPr id="11" name="Serbest Form: Şekil 10">
              <a:extLst>
                <a:ext uri="{FF2B5EF4-FFF2-40B4-BE49-F238E27FC236}">
                  <a16:creationId xmlns:a16="http://schemas.microsoft.com/office/drawing/2014/main" id="{7E0A8296-5D24-A153-D4C9-E168A154B260}"/>
                </a:ext>
              </a:extLst>
            </p:cNvPr>
            <p:cNvSpPr/>
            <p:nvPr/>
          </p:nvSpPr>
          <p:spPr>
            <a:xfrm>
              <a:off x="1146747" y="2840076"/>
              <a:ext cx="910202" cy="455101"/>
            </a:xfrm>
            <a:custGeom>
              <a:avLst/>
              <a:gdLst>
                <a:gd name="connsiteX0" fmla="*/ 910202 w 910202"/>
                <a:gd name="connsiteY0" fmla="*/ 227551 h 455101"/>
                <a:gd name="connsiteX1" fmla="*/ 864692 w 910202"/>
                <a:gd name="connsiteY1" fmla="*/ 136530 h 455101"/>
                <a:gd name="connsiteX2" fmla="*/ 642830 w 910202"/>
                <a:gd name="connsiteY2" fmla="*/ 28444 h 455101"/>
                <a:gd name="connsiteX3" fmla="*/ 455101 w 910202"/>
                <a:gd name="connsiteY3" fmla="*/ 0 h 455101"/>
                <a:gd name="connsiteX4" fmla="*/ 267372 w 910202"/>
                <a:gd name="connsiteY4" fmla="*/ 28444 h 455101"/>
                <a:gd name="connsiteX5" fmla="*/ 45510 w 910202"/>
                <a:gd name="connsiteY5" fmla="*/ 136530 h 455101"/>
                <a:gd name="connsiteX6" fmla="*/ 0 w 910202"/>
                <a:gd name="connsiteY6" fmla="*/ 227551 h 455101"/>
                <a:gd name="connsiteX7" fmla="*/ 0 w 910202"/>
                <a:gd name="connsiteY7" fmla="*/ 455101 h 455101"/>
                <a:gd name="connsiteX8" fmla="*/ 910202 w 910202"/>
                <a:gd name="connsiteY8" fmla="*/ 455101 h 45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0202" h="455101">
                  <a:moveTo>
                    <a:pt x="910202" y="227551"/>
                  </a:moveTo>
                  <a:cubicBezTo>
                    <a:pt x="909460" y="191919"/>
                    <a:pt x="892752" y="158505"/>
                    <a:pt x="864692" y="136530"/>
                  </a:cubicBezTo>
                  <a:cubicBezTo>
                    <a:pt x="802116" y="85331"/>
                    <a:pt x="722473" y="51199"/>
                    <a:pt x="642830" y="28444"/>
                  </a:cubicBezTo>
                  <a:cubicBezTo>
                    <a:pt x="581985" y="9817"/>
                    <a:pt x="518733" y="235"/>
                    <a:pt x="455101" y="0"/>
                  </a:cubicBezTo>
                  <a:cubicBezTo>
                    <a:pt x="391539" y="1096"/>
                    <a:pt x="328407" y="10662"/>
                    <a:pt x="267372" y="28444"/>
                  </a:cubicBezTo>
                  <a:cubicBezTo>
                    <a:pt x="187833" y="51654"/>
                    <a:pt x="112812" y="88203"/>
                    <a:pt x="45510" y="136530"/>
                  </a:cubicBezTo>
                  <a:cubicBezTo>
                    <a:pt x="17450" y="158505"/>
                    <a:pt x="742" y="191919"/>
                    <a:pt x="0" y="227551"/>
                  </a:cubicBezTo>
                  <a:lnTo>
                    <a:pt x="0" y="455101"/>
                  </a:lnTo>
                  <a:lnTo>
                    <a:pt x="910202" y="455101"/>
                  </a:lnTo>
                  <a:close/>
                </a:path>
              </a:pathLst>
            </a:custGeom>
            <a:solidFill>
              <a:srgbClr val="C00000"/>
            </a:solidFill>
            <a:ln w="14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dirty="0"/>
            </a:p>
          </p:txBody>
        </p:sp>
        <p:sp>
          <p:nvSpPr>
            <p:cNvPr id="12" name="Serbest Form: Şekil 11">
              <a:extLst>
                <a:ext uri="{FF2B5EF4-FFF2-40B4-BE49-F238E27FC236}">
                  <a16:creationId xmlns:a16="http://schemas.microsoft.com/office/drawing/2014/main" id="{E8B67963-C6F7-736D-90B8-6E2DA37BA588}"/>
                </a:ext>
              </a:extLst>
            </p:cNvPr>
            <p:cNvSpPr/>
            <p:nvPr/>
          </p:nvSpPr>
          <p:spPr>
            <a:xfrm>
              <a:off x="1320276" y="2227364"/>
              <a:ext cx="588644" cy="612712"/>
            </a:xfrm>
            <a:custGeom>
              <a:avLst/>
              <a:gdLst>
                <a:gd name="connsiteX0" fmla="*/ 534744 w 588644"/>
                <a:gd name="connsiteY0" fmla="*/ 484763 h 612712"/>
                <a:gd name="connsiteX1" fmla="*/ 572147 w 588644"/>
                <a:gd name="connsiteY1" fmla="*/ 215400 h 612712"/>
                <a:gd name="connsiteX2" fmla="*/ 512984 w 588644"/>
                <a:gd name="connsiteY2" fmla="*/ 89109 h 612712"/>
                <a:gd name="connsiteX3" fmla="*/ 439172 w 588644"/>
                <a:gd name="connsiteY3" fmla="*/ 88114 h 612712"/>
                <a:gd name="connsiteX4" fmla="*/ 323548 w 588644"/>
                <a:gd name="connsiteY4" fmla="*/ 10035 h 612712"/>
                <a:gd name="connsiteX5" fmla="*/ 106522 w 588644"/>
                <a:gd name="connsiteY5" fmla="*/ 37768 h 612712"/>
                <a:gd name="connsiteX6" fmla="*/ 23608 w 588644"/>
                <a:gd name="connsiteY6" fmla="*/ 246972 h 612712"/>
                <a:gd name="connsiteX7" fmla="*/ 31573 w 588644"/>
                <a:gd name="connsiteY7" fmla="*/ 531411 h 612712"/>
                <a:gd name="connsiteX8" fmla="*/ 0 w 588644"/>
                <a:gd name="connsiteY8" fmla="*/ 610342 h 612712"/>
                <a:gd name="connsiteX9" fmla="*/ 132975 w 588644"/>
                <a:gd name="connsiteY9" fmla="*/ 596120 h 612712"/>
                <a:gd name="connsiteX10" fmla="*/ 200956 w 588644"/>
                <a:gd name="connsiteY10" fmla="*/ 542646 h 612712"/>
                <a:gd name="connsiteX11" fmla="*/ 56745 w 588644"/>
                <a:gd name="connsiteY11" fmla="*/ 364303 h 612712"/>
                <a:gd name="connsiteX12" fmla="*/ 62292 w 588644"/>
                <a:gd name="connsiteY12" fmla="*/ 287789 h 612712"/>
                <a:gd name="connsiteX13" fmla="*/ 139090 w 588644"/>
                <a:gd name="connsiteY13" fmla="*/ 262332 h 612712"/>
                <a:gd name="connsiteX14" fmla="*/ 282163 w 588644"/>
                <a:gd name="connsiteY14" fmla="*/ 222084 h 612712"/>
                <a:gd name="connsiteX15" fmla="*/ 423244 w 588644"/>
                <a:gd name="connsiteY15" fmla="*/ 125375 h 612712"/>
                <a:gd name="connsiteX16" fmla="*/ 443357 w 588644"/>
                <a:gd name="connsiteY16" fmla="*/ 125529 h 612712"/>
                <a:gd name="connsiteX17" fmla="*/ 447279 w 588644"/>
                <a:gd name="connsiteY17" fmla="*/ 133339 h 612712"/>
                <a:gd name="connsiteX18" fmla="*/ 471172 w 588644"/>
                <a:gd name="connsiteY18" fmla="*/ 199329 h 612712"/>
                <a:gd name="connsiteX19" fmla="*/ 492220 w 588644"/>
                <a:gd name="connsiteY19" fmla="*/ 217818 h 612712"/>
                <a:gd name="connsiteX20" fmla="*/ 516113 w 588644"/>
                <a:gd name="connsiteY20" fmla="*/ 240146 h 612712"/>
                <a:gd name="connsiteX21" fmla="*/ 533179 w 588644"/>
                <a:gd name="connsiteY21" fmla="*/ 304713 h 612712"/>
                <a:gd name="connsiteX22" fmla="*/ 375601 w 588644"/>
                <a:gd name="connsiteY22" fmla="*/ 543926 h 612712"/>
                <a:gd name="connsiteX23" fmla="*/ 442870 w 588644"/>
                <a:gd name="connsiteY23" fmla="*/ 597969 h 612712"/>
                <a:gd name="connsiteX24" fmla="*/ 588645 w 588644"/>
                <a:gd name="connsiteY24" fmla="*/ 586165 h 612712"/>
                <a:gd name="connsiteX25" fmla="*/ 534744 w 588644"/>
                <a:gd name="connsiteY25" fmla="*/ 484763 h 6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8644" h="612712">
                  <a:moveTo>
                    <a:pt x="534744" y="484763"/>
                  </a:moveTo>
                  <a:cubicBezTo>
                    <a:pt x="521660" y="433564"/>
                    <a:pt x="571721" y="305567"/>
                    <a:pt x="572147" y="215400"/>
                  </a:cubicBezTo>
                  <a:cubicBezTo>
                    <a:pt x="572147" y="143295"/>
                    <a:pt x="551668" y="111011"/>
                    <a:pt x="512984" y="89109"/>
                  </a:cubicBezTo>
                  <a:cubicBezTo>
                    <a:pt x="490656" y="76452"/>
                    <a:pt x="439172" y="88114"/>
                    <a:pt x="439172" y="88114"/>
                  </a:cubicBezTo>
                  <a:cubicBezTo>
                    <a:pt x="439172" y="88114"/>
                    <a:pt x="412578" y="37768"/>
                    <a:pt x="323548" y="10035"/>
                  </a:cubicBezTo>
                  <a:cubicBezTo>
                    <a:pt x="250392" y="-9882"/>
                    <a:pt x="172320" y="95"/>
                    <a:pt x="106522" y="37768"/>
                  </a:cubicBezTo>
                  <a:cubicBezTo>
                    <a:pt x="51483" y="73323"/>
                    <a:pt x="24888" y="112433"/>
                    <a:pt x="23608" y="246972"/>
                  </a:cubicBezTo>
                  <a:cubicBezTo>
                    <a:pt x="22471" y="370276"/>
                    <a:pt x="39395" y="479785"/>
                    <a:pt x="31573" y="531411"/>
                  </a:cubicBezTo>
                  <a:cubicBezTo>
                    <a:pt x="27966" y="559987"/>
                    <a:pt x="17096" y="587162"/>
                    <a:pt x="0" y="610342"/>
                  </a:cubicBezTo>
                  <a:cubicBezTo>
                    <a:pt x="0" y="610342"/>
                    <a:pt x="85331" y="621293"/>
                    <a:pt x="132975" y="596120"/>
                  </a:cubicBezTo>
                  <a:cubicBezTo>
                    <a:pt x="156950" y="580034"/>
                    <a:pt x="179675" y="562158"/>
                    <a:pt x="200956" y="542646"/>
                  </a:cubicBezTo>
                  <a:cubicBezTo>
                    <a:pt x="127966" y="508604"/>
                    <a:pt x="74757" y="442801"/>
                    <a:pt x="56745" y="364303"/>
                  </a:cubicBezTo>
                  <a:cubicBezTo>
                    <a:pt x="54897" y="357477"/>
                    <a:pt x="42523" y="312820"/>
                    <a:pt x="62292" y="287789"/>
                  </a:cubicBezTo>
                  <a:cubicBezTo>
                    <a:pt x="73101" y="273567"/>
                    <a:pt x="97847" y="269585"/>
                    <a:pt x="139090" y="262332"/>
                  </a:cubicBezTo>
                  <a:cubicBezTo>
                    <a:pt x="188460" y="255828"/>
                    <a:pt x="236643" y="242275"/>
                    <a:pt x="282163" y="222084"/>
                  </a:cubicBezTo>
                  <a:cubicBezTo>
                    <a:pt x="333333" y="196352"/>
                    <a:pt x="380789" y="163821"/>
                    <a:pt x="423244" y="125375"/>
                  </a:cubicBezTo>
                  <a:cubicBezTo>
                    <a:pt x="428840" y="119864"/>
                    <a:pt x="437844" y="119932"/>
                    <a:pt x="443357" y="125529"/>
                  </a:cubicBezTo>
                  <a:cubicBezTo>
                    <a:pt x="445451" y="127656"/>
                    <a:pt x="446824" y="130388"/>
                    <a:pt x="447279" y="133339"/>
                  </a:cubicBezTo>
                  <a:cubicBezTo>
                    <a:pt x="450665" y="156734"/>
                    <a:pt x="458796" y="179189"/>
                    <a:pt x="471172" y="199329"/>
                  </a:cubicBezTo>
                  <a:cubicBezTo>
                    <a:pt x="476969" y="206756"/>
                    <a:pt x="484108" y="213028"/>
                    <a:pt x="492220" y="217818"/>
                  </a:cubicBezTo>
                  <a:cubicBezTo>
                    <a:pt x="501676" y="223484"/>
                    <a:pt x="509821" y="231094"/>
                    <a:pt x="516113" y="240146"/>
                  </a:cubicBezTo>
                  <a:cubicBezTo>
                    <a:pt x="526383" y="260189"/>
                    <a:pt x="532204" y="282213"/>
                    <a:pt x="533179" y="304713"/>
                  </a:cubicBezTo>
                  <a:cubicBezTo>
                    <a:pt x="532249" y="408496"/>
                    <a:pt x="470587" y="502102"/>
                    <a:pt x="375601" y="543926"/>
                  </a:cubicBezTo>
                  <a:cubicBezTo>
                    <a:pt x="393520" y="559712"/>
                    <a:pt x="416986" y="579196"/>
                    <a:pt x="442870" y="597969"/>
                  </a:cubicBezTo>
                  <a:cubicBezTo>
                    <a:pt x="485536" y="628831"/>
                    <a:pt x="588645" y="586165"/>
                    <a:pt x="588645" y="586165"/>
                  </a:cubicBezTo>
                  <a:cubicBezTo>
                    <a:pt x="588645" y="586165"/>
                    <a:pt x="555365" y="566254"/>
                    <a:pt x="534744" y="48476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4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/>
            </a:p>
          </p:txBody>
        </p:sp>
        <p:sp>
          <p:nvSpPr>
            <p:cNvPr id="13" name="Serbest Form: Şekil 12">
              <a:extLst>
                <a:ext uri="{FF2B5EF4-FFF2-40B4-BE49-F238E27FC236}">
                  <a16:creationId xmlns:a16="http://schemas.microsoft.com/office/drawing/2014/main" id="{168C4549-0353-2504-9980-D2224E699429}"/>
                </a:ext>
              </a:extLst>
            </p:cNvPr>
            <p:cNvSpPr/>
            <p:nvPr/>
          </p:nvSpPr>
          <p:spPr>
            <a:xfrm>
              <a:off x="1399587" y="2389716"/>
              <a:ext cx="425424" cy="370765"/>
            </a:xfrm>
            <a:custGeom>
              <a:avLst/>
              <a:gdLst>
                <a:gd name="connsiteX0" fmla="*/ 425425 w 425424"/>
                <a:gd name="connsiteY0" fmla="*/ 143215 h 370765"/>
                <a:gd name="connsiteX1" fmla="*/ 413194 w 425424"/>
                <a:gd name="connsiteY1" fmla="*/ 93580 h 370765"/>
                <a:gd name="connsiteX2" fmla="*/ 397265 w 425424"/>
                <a:gd name="connsiteY2" fmla="*/ 79358 h 370765"/>
                <a:gd name="connsiteX3" fmla="*/ 368821 w 425424"/>
                <a:gd name="connsiteY3" fmla="*/ 54470 h 370765"/>
                <a:gd name="connsiteX4" fmla="*/ 344502 w 425424"/>
                <a:gd name="connsiteY4" fmla="*/ 0 h 370765"/>
                <a:gd name="connsiteX5" fmla="*/ 215083 w 425424"/>
                <a:gd name="connsiteY5" fmla="*/ 85331 h 370765"/>
                <a:gd name="connsiteX6" fmla="*/ 64046 w 425424"/>
                <a:gd name="connsiteY6" fmla="*/ 127997 h 370765"/>
                <a:gd name="connsiteX7" fmla="*/ 4883 w 425424"/>
                <a:gd name="connsiteY7" fmla="*/ 142930 h 370765"/>
                <a:gd name="connsiteX8" fmla="*/ 4883 w 425424"/>
                <a:gd name="connsiteY8" fmla="*/ 194271 h 370765"/>
                <a:gd name="connsiteX9" fmla="*/ 212096 w 425424"/>
                <a:gd name="connsiteY9" fmla="*/ 370765 h 370765"/>
                <a:gd name="connsiteX10" fmla="*/ 425425 w 425424"/>
                <a:gd name="connsiteY10" fmla="*/ 143215 h 37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424" h="370765">
                  <a:moveTo>
                    <a:pt x="425425" y="143215"/>
                  </a:moveTo>
                  <a:cubicBezTo>
                    <a:pt x="424665" y="126025"/>
                    <a:pt x="420508" y="109155"/>
                    <a:pt x="413194" y="93580"/>
                  </a:cubicBezTo>
                  <a:cubicBezTo>
                    <a:pt x="409028" y="87695"/>
                    <a:pt x="403583" y="82833"/>
                    <a:pt x="397265" y="79358"/>
                  </a:cubicBezTo>
                  <a:cubicBezTo>
                    <a:pt x="386388" y="72806"/>
                    <a:pt x="376759" y="64381"/>
                    <a:pt x="368821" y="54470"/>
                  </a:cubicBezTo>
                  <a:cubicBezTo>
                    <a:pt x="357378" y="37995"/>
                    <a:pt x="349128" y="19518"/>
                    <a:pt x="344502" y="0"/>
                  </a:cubicBezTo>
                  <a:cubicBezTo>
                    <a:pt x="304796" y="33338"/>
                    <a:pt x="261368" y="61971"/>
                    <a:pt x="215083" y="85331"/>
                  </a:cubicBezTo>
                  <a:cubicBezTo>
                    <a:pt x="167037" y="106704"/>
                    <a:pt x="116173" y="121073"/>
                    <a:pt x="64046" y="127997"/>
                  </a:cubicBezTo>
                  <a:cubicBezTo>
                    <a:pt x="40011" y="132264"/>
                    <a:pt x="10003" y="137526"/>
                    <a:pt x="4883" y="142930"/>
                  </a:cubicBezTo>
                  <a:cubicBezTo>
                    <a:pt x="-3650" y="154023"/>
                    <a:pt x="758" y="182325"/>
                    <a:pt x="4883" y="194271"/>
                  </a:cubicBezTo>
                  <a:cubicBezTo>
                    <a:pt x="29202" y="296811"/>
                    <a:pt x="116240" y="370765"/>
                    <a:pt x="212096" y="370765"/>
                  </a:cubicBezTo>
                  <a:cubicBezTo>
                    <a:pt x="325871" y="370765"/>
                    <a:pt x="425425" y="264385"/>
                    <a:pt x="425425" y="143215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4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Metin kutusu 8">
                <a:extLst>
                  <a:ext uri="{FF2B5EF4-FFF2-40B4-BE49-F238E27FC236}">
                    <a16:creationId xmlns:a16="http://schemas.microsoft.com/office/drawing/2014/main" id="{B596C6C3-7EAD-294B-D37B-4487F4BEA528}"/>
                  </a:ext>
                </a:extLst>
              </p:cNvPr>
              <p:cNvSpPr txBox="1"/>
              <p:nvPr/>
            </p:nvSpPr>
            <p:spPr>
              <a:xfrm>
                <a:off x="1986896" y="1503399"/>
                <a:ext cx="21802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)←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𝐾𝑔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()</m:t>
                      </m:r>
                    </m:oMath>
                  </m:oMathPara>
                </a14:m>
                <a:endParaRPr lang="tr-TR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Metin kutusu 8">
                <a:extLst>
                  <a:ext uri="{FF2B5EF4-FFF2-40B4-BE49-F238E27FC236}">
                    <a16:creationId xmlns:a16="http://schemas.microsoft.com/office/drawing/2014/main" id="{B596C6C3-7EAD-294B-D37B-4487F4BEA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896" y="1503399"/>
                <a:ext cx="2180240" cy="400110"/>
              </a:xfrm>
              <a:prstGeom prst="rect">
                <a:avLst/>
              </a:prstGeom>
              <a:blipFill>
                <a:blip r:embed="rId2"/>
                <a:stretch>
                  <a:fillRect l="-2793"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46">
            <a:extLst>
              <a:ext uri="{FF2B5EF4-FFF2-40B4-BE49-F238E27FC236}">
                <a16:creationId xmlns:a16="http://schemas.microsoft.com/office/drawing/2014/main" id="{DD217651-6B2D-9EEF-34C0-1F8EBD13A3BA}"/>
              </a:ext>
            </a:extLst>
          </p:cNvPr>
          <p:cNvSpPr/>
          <p:nvPr/>
        </p:nvSpPr>
        <p:spPr>
          <a:xfrm>
            <a:off x="590657" y="1425962"/>
            <a:ext cx="3578919" cy="2235816"/>
          </a:xfrm>
          <a:prstGeom prst="rect">
            <a:avLst/>
          </a:prstGeom>
          <a:noFill/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Metin kutusu 13">
                <a:extLst>
                  <a:ext uri="{FF2B5EF4-FFF2-40B4-BE49-F238E27FC236}">
                    <a16:creationId xmlns:a16="http://schemas.microsoft.com/office/drawing/2014/main" id="{0717E115-31A3-4FD6-775C-40745D587308}"/>
                  </a:ext>
                </a:extLst>
              </p:cNvPr>
              <p:cNvSpPr txBox="1"/>
              <p:nvPr/>
            </p:nvSpPr>
            <p:spPr>
              <a:xfrm>
                <a:off x="1229555" y="2170916"/>
                <a:ext cx="322632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𝑀𝑢𝑙𝑆𝑖𝑔𝑛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Metin kutusu 13">
                <a:extLst>
                  <a:ext uri="{FF2B5EF4-FFF2-40B4-BE49-F238E27FC236}">
                    <a16:creationId xmlns:a16="http://schemas.microsoft.com/office/drawing/2014/main" id="{0717E115-31A3-4FD6-775C-40745D587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555" y="2170916"/>
                <a:ext cx="3226322" cy="400110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Metin kutusu 14">
                <a:extLst>
                  <a:ext uri="{FF2B5EF4-FFF2-40B4-BE49-F238E27FC236}">
                    <a16:creationId xmlns:a16="http://schemas.microsoft.com/office/drawing/2014/main" id="{103C5BB9-CD25-64B2-54CA-FF38325002AB}"/>
                  </a:ext>
                </a:extLst>
              </p:cNvPr>
              <p:cNvSpPr txBox="1"/>
              <p:nvPr/>
            </p:nvSpPr>
            <p:spPr>
              <a:xfrm>
                <a:off x="4018501" y="3788513"/>
                <a:ext cx="3430283" cy="477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Metin kutusu 14">
                <a:extLst>
                  <a:ext uri="{FF2B5EF4-FFF2-40B4-BE49-F238E27FC236}">
                    <a16:creationId xmlns:a16="http://schemas.microsoft.com/office/drawing/2014/main" id="{103C5BB9-CD25-64B2-54CA-FF3832500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501" y="3788513"/>
                <a:ext cx="3430283" cy="4778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up 15">
            <a:extLst>
              <a:ext uri="{FF2B5EF4-FFF2-40B4-BE49-F238E27FC236}">
                <a16:creationId xmlns:a16="http://schemas.microsoft.com/office/drawing/2014/main" id="{CE18EC64-5315-5FDB-55E9-84C1B1E11EEB}"/>
              </a:ext>
            </a:extLst>
          </p:cNvPr>
          <p:cNvGrpSpPr/>
          <p:nvPr/>
        </p:nvGrpSpPr>
        <p:grpSpPr>
          <a:xfrm>
            <a:off x="7026254" y="3089104"/>
            <a:ext cx="4409039" cy="1369189"/>
            <a:chOff x="1868031" y="3659255"/>
            <a:chExt cx="4409039" cy="1369189"/>
          </a:xfrm>
        </p:grpSpPr>
        <p:sp>
          <p:nvSpPr>
            <p:cNvPr id="17" name="Rectangle 46">
              <a:extLst>
                <a:ext uri="{FF2B5EF4-FFF2-40B4-BE49-F238E27FC236}">
                  <a16:creationId xmlns:a16="http://schemas.microsoft.com/office/drawing/2014/main" id="{FA0B1829-82CB-5F86-03DB-416BD4A2CC4F}"/>
                </a:ext>
              </a:extLst>
            </p:cNvPr>
            <p:cNvSpPr/>
            <p:nvPr/>
          </p:nvSpPr>
          <p:spPr>
            <a:xfrm>
              <a:off x="1868031" y="3659255"/>
              <a:ext cx="4409039" cy="1369189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up 17">
              <a:extLst>
                <a:ext uri="{FF2B5EF4-FFF2-40B4-BE49-F238E27FC236}">
                  <a16:creationId xmlns:a16="http://schemas.microsoft.com/office/drawing/2014/main" id="{94A39702-90B1-41BC-1B57-AEEB2BDD0A58}"/>
                </a:ext>
              </a:extLst>
            </p:cNvPr>
            <p:cNvGrpSpPr/>
            <p:nvPr/>
          </p:nvGrpSpPr>
          <p:grpSpPr>
            <a:xfrm>
              <a:off x="5272748" y="3864366"/>
              <a:ext cx="909210" cy="1059324"/>
              <a:chOff x="948172" y="2860953"/>
              <a:chExt cx="609600" cy="676356"/>
            </a:xfrm>
          </p:grpSpPr>
          <p:sp>
            <p:nvSpPr>
              <p:cNvPr id="19" name="Serbest Form: Şekil 18">
                <a:extLst>
                  <a:ext uri="{FF2B5EF4-FFF2-40B4-BE49-F238E27FC236}">
                    <a16:creationId xmlns:a16="http://schemas.microsoft.com/office/drawing/2014/main" id="{03A25EF2-6445-3911-776D-704CF9AC0F70}"/>
                  </a:ext>
                </a:extLst>
              </p:cNvPr>
              <p:cNvSpPr/>
              <p:nvPr/>
            </p:nvSpPr>
            <p:spPr>
              <a:xfrm>
                <a:off x="948172" y="3232509"/>
                <a:ext cx="609600" cy="304800"/>
              </a:xfrm>
              <a:custGeom>
                <a:avLst/>
                <a:gdLst>
                  <a:gd name="connsiteX0" fmla="*/ 609600 w 609600"/>
                  <a:gd name="connsiteY0" fmla="*/ 152400 h 304800"/>
                  <a:gd name="connsiteX1" fmla="*/ 579120 w 609600"/>
                  <a:gd name="connsiteY1" fmla="*/ 91440 h 304800"/>
                  <a:gd name="connsiteX2" fmla="*/ 430530 w 609600"/>
                  <a:gd name="connsiteY2" fmla="*/ 19050 h 304800"/>
                  <a:gd name="connsiteX3" fmla="*/ 304800 w 609600"/>
                  <a:gd name="connsiteY3" fmla="*/ 0 h 304800"/>
                  <a:gd name="connsiteX4" fmla="*/ 179070 w 609600"/>
                  <a:gd name="connsiteY4" fmla="*/ 19050 h 304800"/>
                  <a:gd name="connsiteX5" fmla="*/ 30480 w 609600"/>
                  <a:gd name="connsiteY5" fmla="*/ 91440 h 304800"/>
                  <a:gd name="connsiteX6" fmla="*/ 0 w 609600"/>
                  <a:gd name="connsiteY6" fmla="*/ 152400 h 304800"/>
                  <a:gd name="connsiteX7" fmla="*/ 0 w 609600"/>
                  <a:gd name="connsiteY7" fmla="*/ 304800 h 304800"/>
                  <a:gd name="connsiteX8" fmla="*/ 609600 w 609600"/>
                  <a:gd name="connsiteY8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9600" h="304800">
                    <a:moveTo>
                      <a:pt x="609600" y="152400"/>
                    </a:moveTo>
                    <a:cubicBezTo>
                      <a:pt x="609103" y="128536"/>
                      <a:pt x="597913" y="106157"/>
                      <a:pt x="579120" y="91440"/>
                    </a:cubicBezTo>
                    <a:cubicBezTo>
                      <a:pt x="537210" y="57150"/>
                      <a:pt x="483870" y="34290"/>
                      <a:pt x="430530" y="19050"/>
                    </a:cubicBezTo>
                    <a:cubicBezTo>
                      <a:pt x="389779" y="6575"/>
                      <a:pt x="347417" y="157"/>
                      <a:pt x="304800" y="0"/>
                    </a:cubicBezTo>
                    <a:cubicBezTo>
                      <a:pt x="262230" y="734"/>
                      <a:pt x="219947" y="7141"/>
                      <a:pt x="179070" y="19050"/>
                    </a:cubicBezTo>
                    <a:cubicBezTo>
                      <a:pt x="125800" y="34595"/>
                      <a:pt x="75555" y="59073"/>
                      <a:pt x="30480" y="91440"/>
                    </a:cubicBezTo>
                    <a:cubicBezTo>
                      <a:pt x="11687" y="106157"/>
                      <a:pt x="497" y="128536"/>
                      <a:pt x="0" y="152400"/>
                    </a:cubicBezTo>
                    <a:lnTo>
                      <a:pt x="0" y="304800"/>
                    </a:lnTo>
                    <a:lnTo>
                      <a:pt x="609600" y="30480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DE" dirty="0"/>
              </a:p>
            </p:txBody>
          </p:sp>
          <p:sp>
            <p:nvSpPr>
              <p:cNvPr id="20" name="Serbest Form: Şekil 19">
                <a:extLst>
                  <a:ext uri="{FF2B5EF4-FFF2-40B4-BE49-F238E27FC236}">
                    <a16:creationId xmlns:a16="http://schemas.microsoft.com/office/drawing/2014/main" id="{DBC2B1B0-3253-9991-EABA-109BD46B3C10}"/>
                  </a:ext>
                </a:extLst>
              </p:cNvPr>
              <p:cNvSpPr/>
              <p:nvPr/>
            </p:nvSpPr>
            <p:spPr>
              <a:xfrm>
                <a:off x="1082995" y="2860953"/>
                <a:ext cx="326044" cy="171533"/>
              </a:xfrm>
              <a:custGeom>
                <a:avLst/>
                <a:gdLst>
                  <a:gd name="connsiteX0" fmla="*/ 141402 w 326044"/>
                  <a:gd name="connsiteY0" fmla="*/ 140577 h 171533"/>
                  <a:gd name="connsiteX1" fmla="*/ 227127 w 326044"/>
                  <a:gd name="connsiteY1" fmla="*/ 78951 h 171533"/>
                  <a:gd name="connsiteX2" fmla="*/ 227127 w 326044"/>
                  <a:gd name="connsiteY2" fmla="*/ 78951 h 171533"/>
                  <a:gd name="connsiteX3" fmla="*/ 253416 w 326044"/>
                  <a:gd name="connsiteY3" fmla="*/ 89523 h 171533"/>
                  <a:gd name="connsiteX4" fmla="*/ 298945 w 326044"/>
                  <a:gd name="connsiteY4" fmla="*/ 137815 h 171533"/>
                  <a:gd name="connsiteX5" fmla="*/ 321329 w 326044"/>
                  <a:gd name="connsiteY5" fmla="*/ 170200 h 171533"/>
                  <a:gd name="connsiteX6" fmla="*/ 321329 w 326044"/>
                  <a:gd name="connsiteY6" fmla="*/ 170200 h 171533"/>
                  <a:gd name="connsiteX7" fmla="*/ 322377 w 326044"/>
                  <a:gd name="connsiteY7" fmla="*/ 171534 h 171533"/>
                  <a:gd name="connsiteX8" fmla="*/ 322377 w 326044"/>
                  <a:gd name="connsiteY8" fmla="*/ 171534 h 171533"/>
                  <a:gd name="connsiteX9" fmla="*/ 323615 w 326044"/>
                  <a:gd name="connsiteY9" fmla="*/ 111240 h 171533"/>
                  <a:gd name="connsiteX10" fmla="*/ 293802 w 326044"/>
                  <a:gd name="connsiteY10" fmla="*/ 50090 h 171533"/>
                  <a:gd name="connsiteX11" fmla="*/ 243795 w 326044"/>
                  <a:gd name="connsiteY11" fmla="*/ 33421 h 171533"/>
                  <a:gd name="connsiteX12" fmla="*/ 157880 w 326044"/>
                  <a:gd name="connsiteY12" fmla="*/ 84 h 171533"/>
                  <a:gd name="connsiteX13" fmla="*/ 36150 w 326044"/>
                  <a:gd name="connsiteY13" fmla="*/ 52376 h 171533"/>
                  <a:gd name="connsiteX14" fmla="*/ 6432 w 326044"/>
                  <a:gd name="connsiteY14" fmla="*/ 134958 h 171533"/>
                  <a:gd name="connsiteX15" fmla="*/ 2908 w 326044"/>
                  <a:gd name="connsiteY15" fmla="*/ 162866 h 171533"/>
                  <a:gd name="connsiteX16" fmla="*/ 18815 w 326044"/>
                  <a:gd name="connsiteY16" fmla="*/ 162866 h 171533"/>
                  <a:gd name="connsiteX17" fmla="*/ 18815 w 326044"/>
                  <a:gd name="connsiteY17" fmla="*/ 162866 h 171533"/>
                  <a:gd name="connsiteX18" fmla="*/ 141402 w 326044"/>
                  <a:gd name="connsiteY18" fmla="*/ 140577 h 17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6044" h="171533">
                    <a:moveTo>
                      <a:pt x="141402" y="140577"/>
                    </a:moveTo>
                    <a:cubicBezTo>
                      <a:pt x="166167" y="126004"/>
                      <a:pt x="227127" y="78951"/>
                      <a:pt x="227127" y="78951"/>
                    </a:cubicBezTo>
                    <a:lnTo>
                      <a:pt x="227127" y="78951"/>
                    </a:lnTo>
                    <a:cubicBezTo>
                      <a:pt x="236746" y="79784"/>
                      <a:pt x="245898" y="83465"/>
                      <a:pt x="253416" y="89523"/>
                    </a:cubicBezTo>
                    <a:cubicBezTo>
                      <a:pt x="271708" y="102368"/>
                      <a:pt x="287199" y="118799"/>
                      <a:pt x="298945" y="137815"/>
                    </a:cubicBezTo>
                    <a:cubicBezTo>
                      <a:pt x="309518" y="153627"/>
                      <a:pt x="318567" y="166390"/>
                      <a:pt x="321329" y="170200"/>
                    </a:cubicBezTo>
                    <a:lnTo>
                      <a:pt x="321329" y="170200"/>
                    </a:lnTo>
                    <a:lnTo>
                      <a:pt x="322377" y="171534"/>
                    </a:lnTo>
                    <a:lnTo>
                      <a:pt x="322377" y="171534"/>
                    </a:lnTo>
                    <a:cubicBezTo>
                      <a:pt x="327139" y="162009"/>
                      <a:pt x="326949" y="135434"/>
                      <a:pt x="323615" y="111240"/>
                    </a:cubicBezTo>
                    <a:cubicBezTo>
                      <a:pt x="318948" y="77903"/>
                      <a:pt x="315138" y="67997"/>
                      <a:pt x="293802" y="50090"/>
                    </a:cubicBezTo>
                    <a:cubicBezTo>
                      <a:pt x="280207" y="37769"/>
                      <a:pt x="262063" y="31721"/>
                      <a:pt x="243795" y="33421"/>
                    </a:cubicBezTo>
                    <a:cubicBezTo>
                      <a:pt x="219009" y="14187"/>
                      <a:pt x="189151" y="2602"/>
                      <a:pt x="157880" y="84"/>
                    </a:cubicBezTo>
                    <a:cubicBezTo>
                      <a:pt x="110255" y="-1631"/>
                      <a:pt x="58248" y="23229"/>
                      <a:pt x="36150" y="52376"/>
                    </a:cubicBezTo>
                    <a:cubicBezTo>
                      <a:pt x="2718" y="96191"/>
                      <a:pt x="6432" y="124766"/>
                      <a:pt x="6432" y="134958"/>
                    </a:cubicBezTo>
                    <a:cubicBezTo>
                      <a:pt x="6432" y="145149"/>
                      <a:pt x="-5283" y="162866"/>
                      <a:pt x="2908" y="162866"/>
                    </a:cubicBezTo>
                    <a:cubicBezTo>
                      <a:pt x="8242" y="162866"/>
                      <a:pt x="13481" y="162866"/>
                      <a:pt x="18815" y="162866"/>
                    </a:cubicBezTo>
                    <a:lnTo>
                      <a:pt x="18815" y="162866"/>
                    </a:lnTo>
                    <a:cubicBezTo>
                      <a:pt x="49009" y="162009"/>
                      <a:pt x="110636" y="158675"/>
                      <a:pt x="141402" y="140577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DE"/>
              </a:p>
            </p:txBody>
          </p:sp>
          <p:sp>
            <p:nvSpPr>
              <p:cNvPr id="21" name="Serbest Form: Şekil 20">
                <a:extLst>
                  <a:ext uri="{FF2B5EF4-FFF2-40B4-BE49-F238E27FC236}">
                    <a16:creationId xmlns:a16="http://schemas.microsoft.com/office/drawing/2014/main" id="{736A4C9A-75F5-DF59-5D5A-FC1BF821B6A1}"/>
                  </a:ext>
                </a:extLst>
              </p:cNvPr>
              <p:cNvSpPr/>
              <p:nvPr/>
            </p:nvSpPr>
            <p:spPr>
              <a:xfrm>
                <a:off x="1100667" y="2960093"/>
                <a:ext cx="303276" cy="233186"/>
              </a:xfrm>
              <a:custGeom>
                <a:avLst/>
                <a:gdLst>
                  <a:gd name="connsiteX0" fmla="*/ 289655 w 303276"/>
                  <a:gd name="connsiteY0" fmla="*/ 83534 h 233186"/>
                  <a:gd name="connsiteX1" fmla="*/ 265938 w 303276"/>
                  <a:gd name="connsiteY1" fmla="*/ 49340 h 233186"/>
                  <a:gd name="connsiteX2" fmla="*/ 225076 w 303276"/>
                  <a:gd name="connsiteY2" fmla="*/ 5715 h 233186"/>
                  <a:gd name="connsiteX3" fmla="*/ 214694 w 303276"/>
                  <a:gd name="connsiteY3" fmla="*/ 0 h 233186"/>
                  <a:gd name="connsiteX4" fmla="*/ 133350 w 303276"/>
                  <a:gd name="connsiteY4" fmla="*/ 57721 h 233186"/>
                  <a:gd name="connsiteX5" fmla="*/ 0 w 303276"/>
                  <a:gd name="connsiteY5" fmla="*/ 82677 h 233186"/>
                  <a:gd name="connsiteX6" fmla="*/ 154278 w 303276"/>
                  <a:gd name="connsiteY6" fmla="*/ 233175 h 233186"/>
                  <a:gd name="connsiteX7" fmla="*/ 303276 w 303276"/>
                  <a:gd name="connsiteY7" fmla="*/ 102203 h 233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3276" h="233186">
                    <a:moveTo>
                      <a:pt x="289655" y="83534"/>
                    </a:moveTo>
                    <a:cubicBezTo>
                      <a:pt x="289179" y="82868"/>
                      <a:pt x="278702" y="68294"/>
                      <a:pt x="265938" y="49340"/>
                    </a:cubicBezTo>
                    <a:cubicBezTo>
                      <a:pt x="255456" y="32148"/>
                      <a:pt x="241546" y="17297"/>
                      <a:pt x="225076" y="5715"/>
                    </a:cubicBezTo>
                    <a:cubicBezTo>
                      <a:pt x="221870" y="3380"/>
                      <a:pt x="218382" y="1460"/>
                      <a:pt x="214694" y="0"/>
                    </a:cubicBezTo>
                    <a:cubicBezTo>
                      <a:pt x="197739" y="12859"/>
                      <a:pt x="154115" y="45625"/>
                      <a:pt x="133350" y="57721"/>
                    </a:cubicBezTo>
                    <a:cubicBezTo>
                      <a:pt x="100394" y="76771"/>
                      <a:pt x="40291" y="81820"/>
                      <a:pt x="0" y="82677"/>
                    </a:cubicBezTo>
                    <a:cubicBezTo>
                      <a:pt x="1044" y="166839"/>
                      <a:pt x="70116" y="234219"/>
                      <a:pt x="154278" y="233175"/>
                    </a:cubicBezTo>
                    <a:cubicBezTo>
                      <a:pt x="229450" y="232243"/>
                      <a:pt x="292712" y="176634"/>
                      <a:pt x="303276" y="102203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DE"/>
              </a:p>
            </p:txBody>
          </p:sp>
        </p:grpSp>
      </p:grpSp>
      <p:cxnSp>
        <p:nvCxnSpPr>
          <p:cNvPr id="22" name="Straight Arrow Connector 60">
            <a:extLst>
              <a:ext uri="{FF2B5EF4-FFF2-40B4-BE49-F238E27FC236}">
                <a16:creationId xmlns:a16="http://schemas.microsoft.com/office/drawing/2014/main" id="{F4815C48-1101-80CE-5FDC-220AB49F8633}"/>
              </a:ext>
            </a:extLst>
          </p:cNvPr>
          <p:cNvCxnSpPr>
            <a:cxnSpLocks/>
          </p:cNvCxnSpPr>
          <p:nvPr/>
        </p:nvCxnSpPr>
        <p:spPr bwMode="auto">
          <a:xfrm>
            <a:off x="4040909" y="3482654"/>
            <a:ext cx="3017681" cy="0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Metin kutusu 22">
                <a:extLst>
                  <a:ext uri="{FF2B5EF4-FFF2-40B4-BE49-F238E27FC236}">
                    <a16:creationId xmlns:a16="http://schemas.microsoft.com/office/drawing/2014/main" id="{CD7E09FA-C67A-F772-508A-275D747AC3E7}"/>
                  </a:ext>
                </a:extLst>
              </p:cNvPr>
              <p:cNvSpPr txBox="1"/>
              <p:nvPr/>
            </p:nvSpPr>
            <p:spPr>
              <a:xfrm>
                <a:off x="5148736" y="3025306"/>
                <a:ext cx="1290932" cy="477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𝑎𝑝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Metin kutusu 22">
                <a:extLst>
                  <a:ext uri="{FF2B5EF4-FFF2-40B4-BE49-F238E27FC236}">
                    <a16:creationId xmlns:a16="http://schemas.microsoft.com/office/drawing/2014/main" id="{CD7E09FA-C67A-F772-508A-275D747AC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736" y="3025306"/>
                <a:ext cx="1290932" cy="477888"/>
              </a:xfrm>
              <a:prstGeom prst="rect">
                <a:avLst/>
              </a:prstGeom>
              <a:blipFill>
                <a:blip r:embed="rId5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60">
            <a:extLst>
              <a:ext uri="{FF2B5EF4-FFF2-40B4-BE49-F238E27FC236}">
                <a16:creationId xmlns:a16="http://schemas.microsoft.com/office/drawing/2014/main" id="{0F31FE7B-FF18-E5C7-9370-3574EA86FA32}"/>
              </a:ext>
            </a:extLst>
          </p:cNvPr>
          <p:cNvCxnSpPr>
            <a:cxnSpLocks/>
          </p:cNvCxnSpPr>
          <p:nvPr/>
        </p:nvCxnSpPr>
        <p:spPr bwMode="auto">
          <a:xfrm>
            <a:off x="4018501" y="4252840"/>
            <a:ext cx="3017681" cy="0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Metin kutusu 24">
                <a:extLst>
                  <a:ext uri="{FF2B5EF4-FFF2-40B4-BE49-F238E27FC236}">
                    <a16:creationId xmlns:a16="http://schemas.microsoft.com/office/drawing/2014/main" id="{4040D243-01E2-4E45-EBF1-8240A682D982}"/>
                  </a:ext>
                </a:extLst>
              </p:cNvPr>
              <p:cNvSpPr txBox="1"/>
              <p:nvPr/>
            </p:nvSpPr>
            <p:spPr>
              <a:xfrm>
                <a:off x="1759932" y="4189086"/>
                <a:ext cx="267362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)←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𝐾𝑔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()</m:t>
                      </m:r>
                    </m:oMath>
                  </m:oMathPara>
                </a14:m>
                <a:endParaRPr lang="tr-TR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Metin kutusu 24">
                <a:extLst>
                  <a:ext uri="{FF2B5EF4-FFF2-40B4-BE49-F238E27FC236}">
                    <a16:creationId xmlns:a16="http://schemas.microsoft.com/office/drawing/2014/main" id="{4040D243-01E2-4E45-EBF1-8240A682D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932" y="4189086"/>
                <a:ext cx="2673626" cy="400110"/>
              </a:xfrm>
              <a:prstGeom prst="rect">
                <a:avLst/>
              </a:prstGeom>
              <a:blipFill>
                <a:blip r:embed="rId6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46">
            <a:extLst>
              <a:ext uri="{FF2B5EF4-FFF2-40B4-BE49-F238E27FC236}">
                <a16:creationId xmlns:a16="http://schemas.microsoft.com/office/drawing/2014/main" id="{B7D1F56D-1E0E-3045-D129-38920166FB1D}"/>
              </a:ext>
            </a:extLst>
          </p:cNvPr>
          <p:cNvSpPr/>
          <p:nvPr/>
        </p:nvSpPr>
        <p:spPr>
          <a:xfrm>
            <a:off x="590657" y="4114849"/>
            <a:ext cx="3556511" cy="2102774"/>
          </a:xfrm>
          <a:prstGeom prst="rect">
            <a:avLst/>
          </a:prstGeom>
          <a:noFill/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Metin kutusu 26">
                <a:extLst>
                  <a:ext uri="{FF2B5EF4-FFF2-40B4-BE49-F238E27FC236}">
                    <a16:creationId xmlns:a16="http://schemas.microsoft.com/office/drawing/2014/main" id="{FF6FD030-D332-A6B5-C07E-268F36C56695}"/>
                  </a:ext>
                </a:extLst>
              </p:cNvPr>
              <p:cNvSpPr txBox="1"/>
              <p:nvPr/>
            </p:nvSpPr>
            <p:spPr>
              <a:xfrm>
                <a:off x="1045952" y="4966181"/>
                <a:ext cx="376135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𝑀𝑢𝑙𝑆𝑖𝑔𝑛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Metin kutusu 26">
                <a:extLst>
                  <a:ext uri="{FF2B5EF4-FFF2-40B4-BE49-F238E27FC236}">
                    <a16:creationId xmlns:a16="http://schemas.microsoft.com/office/drawing/2014/main" id="{FF6FD030-D332-A6B5-C07E-268F36C56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952" y="4966181"/>
                <a:ext cx="3761354" cy="400110"/>
              </a:xfrm>
              <a:prstGeom prst="rect">
                <a:avLst/>
              </a:prstGeom>
              <a:blipFill>
                <a:blip r:embed="rId7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Serbest Form: Şekil 27">
            <a:extLst>
              <a:ext uri="{FF2B5EF4-FFF2-40B4-BE49-F238E27FC236}">
                <a16:creationId xmlns:a16="http://schemas.microsoft.com/office/drawing/2014/main" id="{42D72ABA-AAAE-6E23-2D0C-B5F29B14CCD0}"/>
              </a:ext>
            </a:extLst>
          </p:cNvPr>
          <p:cNvSpPr/>
          <p:nvPr/>
        </p:nvSpPr>
        <p:spPr>
          <a:xfrm>
            <a:off x="717884" y="4834784"/>
            <a:ext cx="909210" cy="477384"/>
          </a:xfrm>
          <a:custGeom>
            <a:avLst/>
            <a:gdLst>
              <a:gd name="connsiteX0" fmla="*/ 609600 w 609600"/>
              <a:gd name="connsiteY0" fmla="*/ 152400 h 304800"/>
              <a:gd name="connsiteX1" fmla="*/ 579120 w 609600"/>
              <a:gd name="connsiteY1" fmla="*/ 91440 h 304800"/>
              <a:gd name="connsiteX2" fmla="*/ 430530 w 609600"/>
              <a:gd name="connsiteY2" fmla="*/ 19050 h 304800"/>
              <a:gd name="connsiteX3" fmla="*/ 304800 w 609600"/>
              <a:gd name="connsiteY3" fmla="*/ 0 h 304800"/>
              <a:gd name="connsiteX4" fmla="*/ 179070 w 609600"/>
              <a:gd name="connsiteY4" fmla="*/ 19050 h 304800"/>
              <a:gd name="connsiteX5" fmla="*/ 30480 w 609600"/>
              <a:gd name="connsiteY5" fmla="*/ 91440 h 304800"/>
              <a:gd name="connsiteX6" fmla="*/ 0 w 609600"/>
              <a:gd name="connsiteY6" fmla="*/ 152400 h 304800"/>
              <a:gd name="connsiteX7" fmla="*/ 0 w 609600"/>
              <a:gd name="connsiteY7" fmla="*/ 304800 h 304800"/>
              <a:gd name="connsiteX8" fmla="*/ 609600 w 609600"/>
              <a:gd name="connsiteY8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" h="304800">
                <a:moveTo>
                  <a:pt x="609600" y="152400"/>
                </a:moveTo>
                <a:cubicBezTo>
                  <a:pt x="609103" y="128536"/>
                  <a:pt x="597913" y="106157"/>
                  <a:pt x="579120" y="91440"/>
                </a:cubicBezTo>
                <a:cubicBezTo>
                  <a:pt x="537210" y="57150"/>
                  <a:pt x="483870" y="34290"/>
                  <a:pt x="430530" y="19050"/>
                </a:cubicBezTo>
                <a:cubicBezTo>
                  <a:pt x="389779" y="6575"/>
                  <a:pt x="347417" y="157"/>
                  <a:pt x="304800" y="0"/>
                </a:cubicBezTo>
                <a:cubicBezTo>
                  <a:pt x="262230" y="734"/>
                  <a:pt x="219947" y="7141"/>
                  <a:pt x="179070" y="19050"/>
                </a:cubicBezTo>
                <a:cubicBezTo>
                  <a:pt x="125800" y="34595"/>
                  <a:pt x="75555" y="59073"/>
                  <a:pt x="30480" y="91440"/>
                </a:cubicBezTo>
                <a:cubicBezTo>
                  <a:pt x="11687" y="106157"/>
                  <a:pt x="497" y="128536"/>
                  <a:pt x="0" y="152400"/>
                </a:cubicBezTo>
                <a:lnTo>
                  <a:pt x="0" y="304800"/>
                </a:lnTo>
                <a:lnTo>
                  <a:pt x="609600" y="3048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DE" dirty="0"/>
          </a:p>
        </p:txBody>
      </p:sp>
      <p:sp>
        <p:nvSpPr>
          <p:cNvPr id="29" name="Serbest Form: Şekil 28">
            <a:extLst>
              <a:ext uri="{FF2B5EF4-FFF2-40B4-BE49-F238E27FC236}">
                <a16:creationId xmlns:a16="http://schemas.microsoft.com/office/drawing/2014/main" id="{0F402A38-6E27-E692-9BBA-CF98B6D0F959}"/>
              </a:ext>
            </a:extLst>
          </p:cNvPr>
          <p:cNvSpPr/>
          <p:nvPr/>
        </p:nvSpPr>
        <p:spPr>
          <a:xfrm>
            <a:off x="918971" y="4252840"/>
            <a:ext cx="486290" cy="268659"/>
          </a:xfrm>
          <a:custGeom>
            <a:avLst/>
            <a:gdLst>
              <a:gd name="connsiteX0" fmla="*/ 141402 w 326044"/>
              <a:gd name="connsiteY0" fmla="*/ 140577 h 171533"/>
              <a:gd name="connsiteX1" fmla="*/ 227127 w 326044"/>
              <a:gd name="connsiteY1" fmla="*/ 78951 h 171533"/>
              <a:gd name="connsiteX2" fmla="*/ 227127 w 326044"/>
              <a:gd name="connsiteY2" fmla="*/ 78951 h 171533"/>
              <a:gd name="connsiteX3" fmla="*/ 253416 w 326044"/>
              <a:gd name="connsiteY3" fmla="*/ 89523 h 171533"/>
              <a:gd name="connsiteX4" fmla="*/ 298945 w 326044"/>
              <a:gd name="connsiteY4" fmla="*/ 137815 h 171533"/>
              <a:gd name="connsiteX5" fmla="*/ 321329 w 326044"/>
              <a:gd name="connsiteY5" fmla="*/ 170200 h 171533"/>
              <a:gd name="connsiteX6" fmla="*/ 321329 w 326044"/>
              <a:gd name="connsiteY6" fmla="*/ 170200 h 171533"/>
              <a:gd name="connsiteX7" fmla="*/ 322377 w 326044"/>
              <a:gd name="connsiteY7" fmla="*/ 171534 h 171533"/>
              <a:gd name="connsiteX8" fmla="*/ 322377 w 326044"/>
              <a:gd name="connsiteY8" fmla="*/ 171534 h 171533"/>
              <a:gd name="connsiteX9" fmla="*/ 323615 w 326044"/>
              <a:gd name="connsiteY9" fmla="*/ 111240 h 171533"/>
              <a:gd name="connsiteX10" fmla="*/ 293802 w 326044"/>
              <a:gd name="connsiteY10" fmla="*/ 50090 h 171533"/>
              <a:gd name="connsiteX11" fmla="*/ 243795 w 326044"/>
              <a:gd name="connsiteY11" fmla="*/ 33421 h 171533"/>
              <a:gd name="connsiteX12" fmla="*/ 157880 w 326044"/>
              <a:gd name="connsiteY12" fmla="*/ 84 h 171533"/>
              <a:gd name="connsiteX13" fmla="*/ 36150 w 326044"/>
              <a:gd name="connsiteY13" fmla="*/ 52376 h 171533"/>
              <a:gd name="connsiteX14" fmla="*/ 6432 w 326044"/>
              <a:gd name="connsiteY14" fmla="*/ 134958 h 171533"/>
              <a:gd name="connsiteX15" fmla="*/ 2908 w 326044"/>
              <a:gd name="connsiteY15" fmla="*/ 162866 h 171533"/>
              <a:gd name="connsiteX16" fmla="*/ 18815 w 326044"/>
              <a:gd name="connsiteY16" fmla="*/ 162866 h 171533"/>
              <a:gd name="connsiteX17" fmla="*/ 18815 w 326044"/>
              <a:gd name="connsiteY17" fmla="*/ 162866 h 171533"/>
              <a:gd name="connsiteX18" fmla="*/ 141402 w 326044"/>
              <a:gd name="connsiteY18" fmla="*/ 140577 h 17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6044" h="171533">
                <a:moveTo>
                  <a:pt x="141402" y="140577"/>
                </a:moveTo>
                <a:cubicBezTo>
                  <a:pt x="166167" y="126004"/>
                  <a:pt x="227127" y="78951"/>
                  <a:pt x="227127" y="78951"/>
                </a:cubicBezTo>
                <a:lnTo>
                  <a:pt x="227127" y="78951"/>
                </a:lnTo>
                <a:cubicBezTo>
                  <a:pt x="236746" y="79784"/>
                  <a:pt x="245898" y="83465"/>
                  <a:pt x="253416" y="89523"/>
                </a:cubicBezTo>
                <a:cubicBezTo>
                  <a:pt x="271708" y="102368"/>
                  <a:pt x="287199" y="118799"/>
                  <a:pt x="298945" y="137815"/>
                </a:cubicBezTo>
                <a:cubicBezTo>
                  <a:pt x="309518" y="153627"/>
                  <a:pt x="318567" y="166390"/>
                  <a:pt x="321329" y="170200"/>
                </a:cubicBezTo>
                <a:lnTo>
                  <a:pt x="321329" y="170200"/>
                </a:lnTo>
                <a:lnTo>
                  <a:pt x="322377" y="171534"/>
                </a:lnTo>
                <a:lnTo>
                  <a:pt x="322377" y="171534"/>
                </a:lnTo>
                <a:cubicBezTo>
                  <a:pt x="327139" y="162009"/>
                  <a:pt x="326949" y="135434"/>
                  <a:pt x="323615" y="111240"/>
                </a:cubicBezTo>
                <a:cubicBezTo>
                  <a:pt x="318948" y="77903"/>
                  <a:pt x="315138" y="67997"/>
                  <a:pt x="293802" y="50090"/>
                </a:cubicBezTo>
                <a:cubicBezTo>
                  <a:pt x="280207" y="37769"/>
                  <a:pt x="262063" y="31721"/>
                  <a:pt x="243795" y="33421"/>
                </a:cubicBezTo>
                <a:cubicBezTo>
                  <a:pt x="219009" y="14187"/>
                  <a:pt x="189151" y="2602"/>
                  <a:pt x="157880" y="84"/>
                </a:cubicBezTo>
                <a:cubicBezTo>
                  <a:pt x="110255" y="-1631"/>
                  <a:pt x="58248" y="23229"/>
                  <a:pt x="36150" y="52376"/>
                </a:cubicBezTo>
                <a:cubicBezTo>
                  <a:pt x="2718" y="96191"/>
                  <a:pt x="6432" y="124766"/>
                  <a:pt x="6432" y="134958"/>
                </a:cubicBezTo>
                <a:cubicBezTo>
                  <a:pt x="6432" y="145149"/>
                  <a:pt x="-5283" y="162866"/>
                  <a:pt x="2908" y="162866"/>
                </a:cubicBezTo>
                <a:cubicBezTo>
                  <a:pt x="8242" y="162866"/>
                  <a:pt x="13481" y="162866"/>
                  <a:pt x="18815" y="162866"/>
                </a:cubicBezTo>
                <a:lnTo>
                  <a:pt x="18815" y="162866"/>
                </a:lnTo>
                <a:cubicBezTo>
                  <a:pt x="49009" y="162009"/>
                  <a:pt x="110636" y="158675"/>
                  <a:pt x="141402" y="14057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DE"/>
          </a:p>
        </p:txBody>
      </p:sp>
      <p:sp>
        <p:nvSpPr>
          <p:cNvPr id="30" name="Serbest Form: Şekil 29">
            <a:extLst>
              <a:ext uri="{FF2B5EF4-FFF2-40B4-BE49-F238E27FC236}">
                <a16:creationId xmlns:a16="http://schemas.microsoft.com/office/drawing/2014/main" id="{928488D2-64E0-36D7-D29A-6D3EB4B01DCB}"/>
              </a:ext>
            </a:extLst>
          </p:cNvPr>
          <p:cNvSpPr/>
          <p:nvPr/>
        </p:nvSpPr>
        <p:spPr>
          <a:xfrm>
            <a:off x="945328" y="4408120"/>
            <a:ext cx="452332" cy="365221"/>
          </a:xfrm>
          <a:custGeom>
            <a:avLst/>
            <a:gdLst>
              <a:gd name="connsiteX0" fmla="*/ 289655 w 303276"/>
              <a:gd name="connsiteY0" fmla="*/ 83534 h 233186"/>
              <a:gd name="connsiteX1" fmla="*/ 265938 w 303276"/>
              <a:gd name="connsiteY1" fmla="*/ 49340 h 233186"/>
              <a:gd name="connsiteX2" fmla="*/ 225076 w 303276"/>
              <a:gd name="connsiteY2" fmla="*/ 5715 h 233186"/>
              <a:gd name="connsiteX3" fmla="*/ 214694 w 303276"/>
              <a:gd name="connsiteY3" fmla="*/ 0 h 233186"/>
              <a:gd name="connsiteX4" fmla="*/ 133350 w 303276"/>
              <a:gd name="connsiteY4" fmla="*/ 57721 h 233186"/>
              <a:gd name="connsiteX5" fmla="*/ 0 w 303276"/>
              <a:gd name="connsiteY5" fmla="*/ 82677 h 233186"/>
              <a:gd name="connsiteX6" fmla="*/ 154278 w 303276"/>
              <a:gd name="connsiteY6" fmla="*/ 233175 h 233186"/>
              <a:gd name="connsiteX7" fmla="*/ 303276 w 303276"/>
              <a:gd name="connsiteY7" fmla="*/ 102203 h 233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276" h="233186">
                <a:moveTo>
                  <a:pt x="289655" y="83534"/>
                </a:moveTo>
                <a:cubicBezTo>
                  <a:pt x="289179" y="82868"/>
                  <a:pt x="278702" y="68294"/>
                  <a:pt x="265938" y="49340"/>
                </a:cubicBezTo>
                <a:cubicBezTo>
                  <a:pt x="255456" y="32148"/>
                  <a:pt x="241546" y="17297"/>
                  <a:pt x="225076" y="5715"/>
                </a:cubicBezTo>
                <a:cubicBezTo>
                  <a:pt x="221870" y="3380"/>
                  <a:pt x="218382" y="1460"/>
                  <a:pt x="214694" y="0"/>
                </a:cubicBezTo>
                <a:cubicBezTo>
                  <a:pt x="197739" y="12859"/>
                  <a:pt x="154115" y="45625"/>
                  <a:pt x="133350" y="57721"/>
                </a:cubicBezTo>
                <a:cubicBezTo>
                  <a:pt x="100394" y="76771"/>
                  <a:pt x="40291" y="81820"/>
                  <a:pt x="0" y="82677"/>
                </a:cubicBezTo>
                <a:cubicBezTo>
                  <a:pt x="1044" y="166839"/>
                  <a:pt x="70116" y="234219"/>
                  <a:pt x="154278" y="233175"/>
                </a:cubicBezTo>
                <a:cubicBezTo>
                  <a:pt x="229450" y="232243"/>
                  <a:pt x="292712" y="176634"/>
                  <a:pt x="303276" y="10220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DE"/>
          </a:p>
        </p:txBody>
      </p:sp>
      <p:cxnSp>
        <p:nvCxnSpPr>
          <p:cNvPr id="31" name="Straight Arrow Connector 60">
            <a:extLst>
              <a:ext uri="{FF2B5EF4-FFF2-40B4-BE49-F238E27FC236}">
                <a16:creationId xmlns:a16="http://schemas.microsoft.com/office/drawing/2014/main" id="{C6A388B8-23B3-AB26-EE0E-3DEF6B14C06D}"/>
              </a:ext>
            </a:extLst>
          </p:cNvPr>
          <p:cNvCxnSpPr>
            <a:cxnSpLocks/>
          </p:cNvCxnSpPr>
          <p:nvPr/>
        </p:nvCxnSpPr>
        <p:spPr bwMode="auto">
          <a:xfrm>
            <a:off x="1533236" y="3494214"/>
            <a:ext cx="0" cy="787095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Metin kutusu 31">
                <a:extLst>
                  <a:ext uri="{FF2B5EF4-FFF2-40B4-BE49-F238E27FC236}">
                    <a16:creationId xmlns:a16="http://schemas.microsoft.com/office/drawing/2014/main" id="{0E782C94-1CB7-020D-4C42-CE1FCB40A463}"/>
                  </a:ext>
                </a:extLst>
              </p:cNvPr>
              <p:cNvSpPr txBox="1"/>
              <p:nvPr/>
            </p:nvSpPr>
            <p:spPr>
              <a:xfrm>
                <a:off x="489509" y="3676522"/>
                <a:ext cx="10546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tr-T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Metin kutusu 31">
                <a:extLst>
                  <a:ext uri="{FF2B5EF4-FFF2-40B4-BE49-F238E27FC236}">
                    <a16:creationId xmlns:a16="http://schemas.microsoft.com/office/drawing/2014/main" id="{0E782C94-1CB7-020D-4C42-CE1FCB40A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09" y="3676522"/>
                <a:ext cx="1054667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60">
            <a:extLst>
              <a:ext uri="{FF2B5EF4-FFF2-40B4-BE49-F238E27FC236}">
                <a16:creationId xmlns:a16="http://schemas.microsoft.com/office/drawing/2014/main" id="{3DE39094-8F48-EC88-26BD-A7CF1F5B152D}"/>
              </a:ext>
            </a:extLst>
          </p:cNvPr>
          <p:cNvCxnSpPr>
            <a:cxnSpLocks/>
          </p:cNvCxnSpPr>
          <p:nvPr/>
        </p:nvCxnSpPr>
        <p:spPr bwMode="auto">
          <a:xfrm>
            <a:off x="2979056" y="3494696"/>
            <a:ext cx="0" cy="787095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Metin kutusu 33">
                <a:extLst>
                  <a:ext uri="{FF2B5EF4-FFF2-40B4-BE49-F238E27FC236}">
                    <a16:creationId xmlns:a16="http://schemas.microsoft.com/office/drawing/2014/main" id="{07FDFCB4-2A4D-456C-DD43-17B4A7055FB2}"/>
                  </a:ext>
                </a:extLst>
              </p:cNvPr>
              <p:cNvSpPr txBox="1"/>
              <p:nvPr/>
            </p:nvSpPr>
            <p:spPr>
              <a:xfrm>
                <a:off x="2049051" y="3676522"/>
                <a:ext cx="10546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Metin kutusu 33">
                <a:extLst>
                  <a:ext uri="{FF2B5EF4-FFF2-40B4-BE49-F238E27FC236}">
                    <a16:creationId xmlns:a16="http://schemas.microsoft.com/office/drawing/2014/main" id="{07FDFCB4-2A4D-456C-DD43-17B4A7055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051" y="3676522"/>
                <a:ext cx="105466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Metin kutusu 38">
                <a:extLst>
                  <a:ext uri="{FF2B5EF4-FFF2-40B4-BE49-F238E27FC236}">
                    <a16:creationId xmlns:a16="http://schemas.microsoft.com/office/drawing/2014/main" id="{F01E8D75-1837-A5FE-F4D2-FE4B14A01D60}"/>
                  </a:ext>
                </a:extLst>
              </p:cNvPr>
              <p:cNvSpPr txBox="1"/>
              <p:nvPr/>
            </p:nvSpPr>
            <p:spPr>
              <a:xfrm>
                <a:off x="1045952" y="1793738"/>
                <a:ext cx="3118743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𝑎𝑝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𝐾𝐴𝑔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({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Metin kutusu 38">
                <a:extLst>
                  <a:ext uri="{FF2B5EF4-FFF2-40B4-BE49-F238E27FC236}">
                    <a16:creationId xmlns:a16="http://schemas.microsoft.com/office/drawing/2014/main" id="{F01E8D75-1837-A5FE-F4D2-FE4B14A01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952" y="1793738"/>
                <a:ext cx="3118743" cy="413511"/>
              </a:xfrm>
              <a:prstGeom prst="rect">
                <a:avLst/>
              </a:prstGeom>
              <a:blipFill>
                <a:blip r:embed="rId10"/>
                <a:stretch>
                  <a:fillRect r="-587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Metin kutusu 39">
                <a:extLst>
                  <a:ext uri="{FF2B5EF4-FFF2-40B4-BE49-F238E27FC236}">
                    <a16:creationId xmlns:a16="http://schemas.microsoft.com/office/drawing/2014/main" id="{7D02DB1B-6A55-D94E-89B0-DFD8A694239D}"/>
                  </a:ext>
                </a:extLst>
              </p:cNvPr>
              <p:cNvSpPr txBox="1"/>
              <p:nvPr/>
            </p:nvSpPr>
            <p:spPr>
              <a:xfrm>
                <a:off x="910924" y="4513110"/>
                <a:ext cx="3646933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𝑎𝑝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𝐾𝐴𝑔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({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Metin kutusu 39">
                <a:extLst>
                  <a:ext uri="{FF2B5EF4-FFF2-40B4-BE49-F238E27FC236}">
                    <a16:creationId xmlns:a16="http://schemas.microsoft.com/office/drawing/2014/main" id="{7D02DB1B-6A55-D94E-89B0-DFD8A6942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24" y="4513110"/>
                <a:ext cx="3646933" cy="413511"/>
              </a:xfrm>
              <a:prstGeom prst="rect">
                <a:avLst/>
              </a:prstGeom>
              <a:blipFill>
                <a:blip r:embed="rId11"/>
                <a:stretch>
                  <a:fillRect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Metin kutusu 40">
                <a:extLst>
                  <a:ext uri="{FF2B5EF4-FFF2-40B4-BE49-F238E27FC236}">
                    <a16:creationId xmlns:a16="http://schemas.microsoft.com/office/drawing/2014/main" id="{9A390324-0A23-5D15-DD6E-3F7948EA58AB}"/>
                  </a:ext>
                </a:extLst>
              </p:cNvPr>
              <p:cNvSpPr txBox="1"/>
              <p:nvPr/>
            </p:nvSpPr>
            <p:spPr>
              <a:xfrm>
                <a:off x="1127574" y="5373271"/>
                <a:ext cx="3430283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𝐶𝑚𝑏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({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Metin kutusu 40">
                <a:extLst>
                  <a:ext uri="{FF2B5EF4-FFF2-40B4-BE49-F238E27FC236}">
                    <a16:creationId xmlns:a16="http://schemas.microsoft.com/office/drawing/2014/main" id="{9A390324-0A23-5D15-DD6E-3F7948EA5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574" y="5373271"/>
                <a:ext cx="3430283" cy="413511"/>
              </a:xfrm>
              <a:prstGeom prst="rect">
                <a:avLst/>
              </a:prstGeom>
              <a:blipFill>
                <a:blip r:embed="rId12"/>
                <a:stretch>
                  <a:fillRect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Metin kutusu 41">
                <a:extLst>
                  <a:ext uri="{FF2B5EF4-FFF2-40B4-BE49-F238E27FC236}">
                    <a16:creationId xmlns:a16="http://schemas.microsoft.com/office/drawing/2014/main" id="{5D142523-D33E-F4FF-FCDE-EE275CEEB0B6}"/>
                  </a:ext>
                </a:extLst>
              </p:cNvPr>
              <p:cNvSpPr txBox="1"/>
              <p:nvPr/>
            </p:nvSpPr>
            <p:spPr>
              <a:xfrm>
                <a:off x="1544176" y="2567816"/>
                <a:ext cx="2539484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𝐶𝑚𝑏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({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Metin kutusu 41">
                <a:extLst>
                  <a:ext uri="{FF2B5EF4-FFF2-40B4-BE49-F238E27FC236}">
                    <a16:creationId xmlns:a16="http://schemas.microsoft.com/office/drawing/2014/main" id="{5D142523-D33E-F4FF-FCDE-EE275CEEB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176" y="2567816"/>
                <a:ext cx="2539484" cy="413511"/>
              </a:xfrm>
              <a:prstGeom prst="rect">
                <a:avLst/>
              </a:prstGeom>
              <a:blipFill>
                <a:blip r:embed="rId13"/>
                <a:stretch>
                  <a:fillRect r="-240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224EF397-87FE-39FF-DBAA-BB566488AD19}"/>
                  </a:ext>
                </a:extLst>
              </p:cNvPr>
              <p:cNvSpPr txBox="1"/>
              <p:nvPr/>
            </p:nvSpPr>
            <p:spPr>
              <a:xfrm>
                <a:off x="6997374" y="3502440"/>
                <a:ext cx="3830729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𝑎𝑝</m:t>
                          </m:r>
                          <m:sSub>
                            <m:sSubPr>
                              <m:ctrlPr>
                                <a:rPr lang="tr-T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tr-TR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224EF397-87FE-39FF-DBAA-BB566488A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374" y="3502440"/>
                <a:ext cx="3830729" cy="50917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982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23" grpId="0"/>
      <p:bldP spid="25" grpId="0"/>
      <p:bldP spid="27" grpId="0"/>
      <p:bldP spid="32" grpId="0"/>
      <p:bldP spid="34" grpId="0"/>
      <p:bldP spid="39" grpId="0"/>
      <p:bldP spid="40" grpId="0"/>
      <p:bldP spid="41" grpId="0"/>
      <p:bldP spid="42" grpId="0"/>
      <p:bldP spid="6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976" row="1">
    <wetp:webextensionref xmlns:r="http://schemas.openxmlformats.org/officeDocument/2006/relationships" r:id="rId1"/>
  </wetp:taskpane>
  <wetp:taskpane dockstate="right" visibility="0" width="438" row="1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D948FD37-4E5D-4AE4-AEEB-DD92EFF41805}">
  <we:reference id="wa104051163" version="1.2.0.3" store="tr-TR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BF504258-7FD1-49E2-9448-05D04D4792F5}">
  <we:reference id="wa200003052" version="2.0.0.0" store="tr-TR" storeType="OMEX"/>
  <we:alternateReferences>
    <we:reference id="WA200003052" version="2.0.0.0" store="WA200003052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mulsigpriv new</Template>
  <TotalTime>2598</TotalTime>
  <Words>3203</Words>
  <Application>Microsoft Office PowerPoint</Application>
  <PresentationFormat>Widescreen</PresentationFormat>
  <Paragraphs>653</Paragraphs>
  <Slides>34</Slides>
  <Notes>8</Notes>
  <HiddenSlides>14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Wingdings</vt:lpstr>
      <vt:lpstr>Roboto</vt:lpstr>
      <vt:lpstr>IBM Plex Sans Light</vt:lpstr>
      <vt:lpstr>Calibri Light</vt:lpstr>
      <vt:lpstr>-apple-system</vt:lpstr>
      <vt:lpstr>Cambria Math</vt:lpstr>
      <vt:lpstr>Calibri</vt:lpstr>
      <vt:lpstr>Arial</vt:lpstr>
      <vt:lpstr>IBM Plex Sans</vt:lpstr>
      <vt:lpstr>IBM Plex Sans Medium</vt:lpstr>
      <vt:lpstr>Office Teması</vt:lpstr>
      <vt:lpstr>Multi-Signatures for Ad-hoc and  Privacy-Preserving Group Signing</vt:lpstr>
      <vt:lpstr>Signatures for Authentication</vt:lpstr>
      <vt:lpstr>Signing as a Group | Threshold Signatures</vt:lpstr>
      <vt:lpstr>Signing as a Group | Multi-Signatures with KAg</vt:lpstr>
      <vt:lpstr>Privacy of Multi-Signatures</vt:lpstr>
      <vt:lpstr>Privacy | Set Privacy</vt:lpstr>
      <vt:lpstr>Privacy of Existing Constructions</vt:lpstr>
      <vt:lpstr>Signing as a Group | Multi-Signatures with KAg</vt:lpstr>
      <vt:lpstr>Signing as a Group | Multi-Signatures with KAg</vt:lpstr>
      <vt:lpstr>Multi-Signatures with Verifiable KAg (MSvKA)</vt:lpstr>
      <vt:lpstr>Multi-Signatures with Verifiable KAg (MSvKA)</vt:lpstr>
      <vt:lpstr>Multi-Signatures with Verifiable KAg (MSvKA)</vt:lpstr>
      <vt:lpstr>BLS Multi-Signature with Deterministic Kag [BDN18]</vt:lpstr>
      <vt:lpstr>Our Construction – randBLS-1</vt:lpstr>
      <vt:lpstr>Conclusion</vt:lpstr>
      <vt:lpstr>References</vt:lpstr>
      <vt:lpstr>More Detailed Comparison</vt:lpstr>
      <vt:lpstr>MSvKA Unforgeability | Levels</vt:lpstr>
      <vt:lpstr>Multi-Signature Unforgeability</vt:lpstr>
      <vt:lpstr>Hardware Tokens</vt:lpstr>
      <vt:lpstr>Privacy of Existing Definition</vt:lpstr>
      <vt:lpstr>Multi-Signatures with Verifiable Key Aggregation (MSvKA)</vt:lpstr>
      <vt:lpstr>MSvKA | Privacy vs Unforgeability</vt:lpstr>
      <vt:lpstr>BLS Signature</vt:lpstr>
      <vt:lpstr>BLS Multi-Signature with Deterministic Kag [BDN18]</vt:lpstr>
      <vt:lpstr>Our Construction – randBLS-1</vt:lpstr>
      <vt:lpstr>Conclusion</vt:lpstr>
      <vt:lpstr>References</vt:lpstr>
      <vt:lpstr>More Detailed Comparison</vt:lpstr>
      <vt:lpstr>Multi-Signature Unforgeability</vt:lpstr>
      <vt:lpstr>Hardware Tokens</vt:lpstr>
      <vt:lpstr>Conclusion</vt:lpstr>
      <vt:lpstr>Signatures</vt:lpstr>
      <vt:lpstr>A Recent Use Case: Public Ledgers…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Multi-Signatures for Ad-hoc and  Privacy-Preserving Group Signing</dc:title>
  <dc:creator>Cavit Özbay</dc:creator>
  <cp:lastModifiedBy>Cavit Özbay</cp:lastModifiedBy>
  <cp:revision>19</cp:revision>
  <dcterms:created xsi:type="dcterms:W3CDTF">2023-11-20T10:35:58Z</dcterms:created>
  <dcterms:modified xsi:type="dcterms:W3CDTF">2024-04-11T22:41:15Z</dcterms:modified>
</cp:coreProperties>
</file>