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2.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4.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5.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834" r:id="rId1"/>
    <p:sldMasterId id="2147483835" r:id="rId2"/>
    <p:sldMasterId id="2147483836" r:id="rId3"/>
    <p:sldMasterId id="2147483837" r:id="rId4"/>
    <p:sldMasterId id="2147483838" r:id="rId5"/>
    <p:sldMasterId id="2147483839" r:id="rId6"/>
  </p:sldMasterIdLst>
  <p:notesMasterIdLst>
    <p:notesMasterId r:id="rId104"/>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Lst>
  <p:sldSz cx="9144000" cy="5143500" type="screen16x9"/>
  <p:notesSz cx="6858000" cy="9144000"/>
  <p:embeddedFontLst>
    <p:embeddedFont>
      <p:font typeface="Lato" panose="020F0502020204030203" pitchFamily="34" charset="0"/>
      <p:regular r:id="rId105"/>
      <p:bold r:id="rId106"/>
      <p:italic r:id="rId107"/>
      <p:boldItalic r:id="rId108"/>
    </p:embeddedFont>
    <p:embeddedFont>
      <p:font typeface="Nunito Light" panose="020F0302020204030204" pitchFamily="34" charset="0"/>
      <p:regular r:id="rId109"/>
      <p:italic r:id="rId110"/>
    </p:embeddedFont>
    <p:embeddedFont>
      <p:font typeface="Outfit" pitchFamily="2" charset="0"/>
      <p:regular r:id="rId111"/>
      <p:bold r:id="rId11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66DC705-F2BC-F844-B217-E3AC0F4B4A4F}" v="563" dt="2024-03-25T17:43:22.802"/>
    <p1510:client id="{A35CFFDD-86A7-A0F1-8764-AFBB1550F868}" v="180" dt="2024-03-25T17:28:02.307"/>
    <p1510:client id="{CCABAD32-6564-DA42-A630-AD3427A68984}" v="1" dt="2024-03-25T17:37:32.651"/>
  </p1510:revLst>
</p1510:revInfo>
</file>

<file path=ppt/tableStyles.xml><?xml version="1.0" encoding="utf-8"?>
<a:tblStyleLst xmlns:a="http://schemas.openxmlformats.org/drawingml/2006/main" def="{587FE491-DC07-414C-A594-3EF7D2F4D2CD}">
  <a:tblStyle styleId="{587FE491-DC07-414C-A594-3EF7D2F4D2C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9C1A5AB-4064-40B6-B1F6-06B747142E32}"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78073"/>
  </p:normalViewPr>
  <p:slideViewPr>
    <p:cSldViewPr snapToGrid="0">
      <p:cViewPr varScale="1">
        <p:scale>
          <a:sx n="117" d="100"/>
          <a:sy n="117" d="100"/>
        </p:scale>
        <p:origin x="1480" y="1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microsoft.com/office/2015/10/relationships/revisionInfo" Target="revisionInfo.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font" Target="fonts/font8.fntdata"/><Relationship Id="rId16" Type="http://schemas.openxmlformats.org/officeDocument/2006/relationships/slide" Target="slides/slide10.xml"/><Relationship Id="rId107" Type="http://schemas.openxmlformats.org/officeDocument/2006/relationships/font" Target="fonts/font3.fntdata"/><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presProps" Target="presProps.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font" Target="fonts/font4.fntdata"/><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viewProps" Target="viewProps.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font" Target="fonts/font5.fntdata"/><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notesMaster" Target="notesMasters/notesMaster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font" Target="fonts/font6.fntdata"/><Relationship Id="rId115" Type="http://schemas.openxmlformats.org/officeDocument/2006/relationships/theme" Target="theme/theme1.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font" Target="fonts/font1.fntdata"/><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tableStyles" Target="tableStyles.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font" Target="fonts/font7.fntdata"/><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font" Target="fonts/font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78"/>
        <p:cNvGrpSpPr/>
        <p:nvPr/>
      </p:nvGrpSpPr>
      <p:grpSpPr>
        <a:xfrm>
          <a:off x="0" y="0"/>
          <a:ext cx="0" cy="0"/>
          <a:chOff x="0" y="0"/>
          <a:chExt cx="0" cy="0"/>
        </a:xfrm>
      </p:grpSpPr>
      <p:sp>
        <p:nvSpPr>
          <p:cNvPr id="9579" name="Google Shape;9579;g26c72bf8fe6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0" name="Google Shape;9580;g26c72bf8fe6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Hi everyone. My name is Andrés, and together with Carolina, we will be talking to you all about an emerging threat model for E2EE applications—which we call injection attacks. [TRANSITION]</a:t>
            </a:r>
          </a:p>
          <a:p>
            <a:pPr marL="0" indent="0">
              <a:lnSpc>
                <a:spcPct val="114999"/>
              </a:lnSpc>
              <a:buNone/>
            </a:pPr>
            <a:br>
              <a:rPr lang="en-US"/>
            </a:b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6"/>
        <p:cNvGrpSpPr/>
        <p:nvPr/>
      </p:nvGrpSpPr>
      <p:grpSpPr>
        <a:xfrm>
          <a:off x="0" y="0"/>
          <a:ext cx="0" cy="0"/>
          <a:chOff x="0" y="0"/>
          <a:chExt cx="0" cy="0"/>
        </a:xfrm>
      </p:grpSpPr>
      <p:sp>
        <p:nvSpPr>
          <p:cNvPr id="9867" name="Google Shape;9867;g26c72bf8fe6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8" name="Google Shape;9868;g26c72bf8fe6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As a result of these trends, an emerging line of work has studied the security of many deployed E2EE apps, to explore whether the robust security guarantees of the core E2EE protocols extend to these more complex and diverse set of applications.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9"/>
        <p:cNvGrpSpPr/>
        <p:nvPr/>
      </p:nvGrpSpPr>
      <p:grpSpPr>
        <a:xfrm>
          <a:off x="0" y="0"/>
          <a:ext cx="0" cy="0"/>
          <a:chOff x="0" y="0"/>
          <a:chExt cx="0" cy="0"/>
        </a:xfrm>
      </p:grpSpPr>
      <p:sp>
        <p:nvSpPr>
          <p:cNvPr id="9910" name="Google Shape;9910;g26c72bf8fe6_0_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1" name="Google Shape;9911;g26c72bf8fe6_0_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this work, we contribute to this line of work by introducing a threat model for E2EE applications—which we call injection attacks—that is inspired by these two trends.</a:t>
            </a:r>
            <a:br>
              <a:rPr lang="en-US"/>
            </a:br>
            <a:endParaRPr lang="en-US"/>
          </a:p>
          <a:p>
            <a:pPr>
              <a:buNone/>
            </a:pPr>
            <a:r>
              <a:rPr lang="en">
                <a:solidFill>
                  <a:schemeClr val="dk1"/>
                </a:solidFill>
              </a:rPr>
              <a:t>In today’s talk, we will explain this threat model through the lens of two case-study applications: [TRANSITION] the first being end-to-end encrypted backups of messaging applications, and the second [TRANSITION] password managers. </a:t>
            </a:r>
            <a:endParaRPr lang="en-US"/>
          </a:p>
          <a:p>
            <a:pPr marL="0" indent="0">
              <a:buNone/>
            </a:pPr>
            <a:br>
              <a:rPr lang="en-US"/>
            </a:b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5"/>
        <p:cNvGrpSpPr/>
        <p:nvPr/>
      </p:nvGrpSpPr>
      <p:grpSpPr>
        <a:xfrm>
          <a:off x="0" y="0"/>
          <a:ext cx="0" cy="0"/>
          <a:chOff x="0" y="0"/>
          <a:chExt cx="0" cy="0"/>
        </a:xfrm>
      </p:grpSpPr>
      <p:sp>
        <p:nvSpPr>
          <p:cNvPr id="9916" name="Google Shape;9916;g26c72bf8fe6_0_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7" name="Google Shape;9917;g26c72bf8fe6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this work, we contribute to this line of work by introducing a threat model for E2EE applications—which we call injection attacks—that is inspired by these two trends.</a:t>
            </a:r>
            <a:br>
              <a:rPr lang="en-US"/>
            </a:br>
            <a:endParaRPr lang="en-US"/>
          </a:p>
          <a:p>
            <a:pPr>
              <a:buNone/>
            </a:pPr>
            <a:r>
              <a:rPr lang="en">
                <a:solidFill>
                  <a:schemeClr val="dk1"/>
                </a:solidFill>
              </a:rPr>
              <a:t>In today’s talk, we will explain this threat model through the lens of two case-study applications: [TRANSITION] the first being end-to-end encrypted backups of messaging applications, and the second [TRANSITION] password managers. </a:t>
            </a:r>
            <a:endParaRPr/>
          </a:p>
          <a:p>
            <a:pPr marL="0" indent="0">
              <a:buNone/>
            </a:pPr>
            <a:br>
              <a:rPr lang="en-US"/>
            </a:br>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5"/>
        <p:cNvGrpSpPr/>
        <p:nvPr/>
      </p:nvGrpSpPr>
      <p:grpSpPr>
        <a:xfrm>
          <a:off x="0" y="0"/>
          <a:ext cx="0" cy="0"/>
          <a:chOff x="0" y="0"/>
          <a:chExt cx="0" cy="0"/>
        </a:xfrm>
      </p:grpSpPr>
      <p:sp>
        <p:nvSpPr>
          <p:cNvPr id="9926" name="Google Shape;9926;g26c72bf8fe6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7" name="Google Shape;9927;g26c72bf8fe6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We will show how this threat model, when combined with certain design decisions, can allow an adversary to infer information about, for example, sensitive metadata, sent messages and attachments, stored passwords and URLs, etc.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1"/>
        <p:cNvGrpSpPr/>
        <p:nvPr/>
      </p:nvGrpSpPr>
      <p:grpSpPr>
        <a:xfrm>
          <a:off x="0" y="0"/>
          <a:ext cx="0" cy="0"/>
          <a:chOff x="0" y="0"/>
          <a:chExt cx="0" cy="0"/>
        </a:xfrm>
      </p:grpSpPr>
      <p:sp>
        <p:nvSpPr>
          <p:cNvPr id="9942" name="Google Shape;9942;g26c72bf8fe6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3" name="Google Shape;9943;g26c72bf8fe6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Importantly, none of our attacks break the underlying cryptography itself, as our threat model assumes that the Signal protocol is sound and the E2EE channels are secure. Instead, as we will see, our attacks rely on _how_ the cryptographic primitives are used.</a:t>
            </a:r>
            <a:br>
              <a:rPr lang="en-US"/>
            </a:br>
            <a:endParaRPr lang="en-US"/>
          </a:p>
          <a:p>
            <a:pPr>
              <a:buNone/>
            </a:pPr>
            <a:r>
              <a:rPr lang="en">
                <a:solidFill>
                  <a:schemeClr val="dk1"/>
                </a:solidFill>
              </a:rPr>
              <a:t>We will now move on to our first [TRANSITION] case study—E2EE backups of messaging applications—where we also explain our general threat model. [TRANSITION]</a:t>
            </a:r>
          </a:p>
          <a:p>
            <a:pPr marL="0" indent="0">
              <a:buNone/>
            </a:pPr>
            <a:br>
              <a:rPr lang="en-US"/>
            </a:br>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8"/>
        <p:cNvGrpSpPr/>
        <p:nvPr/>
      </p:nvGrpSpPr>
      <p:grpSpPr>
        <a:xfrm>
          <a:off x="0" y="0"/>
          <a:ext cx="0" cy="0"/>
          <a:chOff x="0" y="0"/>
          <a:chExt cx="0" cy="0"/>
        </a:xfrm>
      </p:grpSpPr>
      <p:sp>
        <p:nvSpPr>
          <p:cNvPr id="9959" name="Google Shape;9959;g26c72bf8fe6_0_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0" name="Google Shape;9960;g26c72bf8fe6_0_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Importantly, none of our attacks break the underlying cryptography itself, as our threat model assumes that the Signal protocol is sound and the E2EE channels are secure. Instead, as we will see, our attacks rely on _how_ the cryptographic primitives are used.</a:t>
            </a:r>
            <a:br>
              <a:rPr lang="en-US"/>
            </a:br>
            <a:endParaRPr lang="en-US"/>
          </a:p>
          <a:p>
            <a:pPr>
              <a:buNone/>
            </a:pPr>
            <a:r>
              <a:rPr lang="en">
                <a:solidFill>
                  <a:schemeClr val="dk1"/>
                </a:solidFill>
              </a:rPr>
              <a:t>We will now move on to our first [TRANSITION] case study—E2EE backups of messaging applications—where we also explain our general threat model. [TRANSITION]</a:t>
            </a:r>
          </a:p>
          <a:p>
            <a:pPr marL="0" indent="0">
              <a:buNone/>
            </a:pPr>
            <a:br>
              <a:rPr lang="en-US"/>
            </a:br>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7"/>
        <p:cNvGrpSpPr/>
        <p:nvPr/>
      </p:nvGrpSpPr>
      <p:grpSpPr>
        <a:xfrm>
          <a:off x="0" y="0"/>
          <a:ext cx="0" cy="0"/>
          <a:chOff x="0" y="0"/>
          <a:chExt cx="0" cy="0"/>
        </a:xfrm>
      </p:grpSpPr>
      <p:sp>
        <p:nvSpPr>
          <p:cNvPr id="9978" name="Google Shape;9978;g26c72bf8fe6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9" name="Google Shape;9979;g26c72bf8fe6_0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To begin, let’s briefly go over the general architecture of E2EE backups, as seen through the lens of WhatsApp. [TRANSITION]</a:t>
            </a:r>
            <a:endParaRPr lang="en-US">
              <a:solidFill>
                <a:schemeClr val="dk1"/>
              </a:solidFill>
            </a:endParaRPr>
          </a:p>
          <a:p>
            <a:pPr>
              <a:buNone/>
            </a:pPr>
            <a:endParaRPr lang="en-US"/>
          </a:p>
          <a:p>
            <a:pPr lvl="0" algn="l">
              <a:spcBef>
                <a:spcPts val="0"/>
              </a:spcBef>
              <a:spcAft>
                <a:spcPts val="0"/>
              </a:spcAft>
              <a:buNone/>
            </a:pPr>
            <a:r>
              <a:rPr lang="en">
                <a:solidFill>
                  <a:schemeClr val="dk1"/>
                </a:solidFill>
              </a:rPr>
              <a:t>In WhatsApp, all sent messages and metadata are stored on a single SQLite database, and then all attachments are just stored individually on-disk.</a:t>
            </a:r>
            <a:br>
              <a:rPr lang="en-US"/>
            </a:br>
            <a:endParaRPr lang="en-US"/>
          </a:p>
          <a:p>
            <a:pPr>
              <a:buNone/>
            </a:pPr>
            <a:r>
              <a:rPr lang="en">
                <a:solidFill>
                  <a:schemeClr val="dk1"/>
                </a:solidFill>
              </a:rPr>
              <a:t>Then, if E2EE backups are enabled, [TRANSITION] the client will automatically encrypt and export this application state to either Google Drive or iCloud, using a secret key that’s only known to the user, and that only they can re-derive later if needed.</a:t>
            </a:r>
            <a:r>
              <a:rPr lang="en-US">
                <a:solidFill>
                  <a:schemeClr val="dk1"/>
                </a:solidFill>
              </a:rPr>
              <a:t> [TRANSITION]</a:t>
            </a:r>
          </a:p>
          <a:p>
            <a:pPr marL="0" indent="0">
              <a:buNone/>
            </a:pPr>
            <a:br>
              <a:rPr lang="en-US"/>
            </a:b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3"/>
        <p:cNvGrpSpPr/>
        <p:nvPr/>
      </p:nvGrpSpPr>
      <p:grpSpPr>
        <a:xfrm>
          <a:off x="0" y="0"/>
          <a:ext cx="0" cy="0"/>
          <a:chOff x="0" y="0"/>
          <a:chExt cx="0" cy="0"/>
        </a:xfrm>
      </p:grpSpPr>
      <p:sp>
        <p:nvSpPr>
          <p:cNvPr id="9984" name="Google Shape;9984;g26c72bf8fe6_0_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5" name="Google Shape;9985;g26c72bf8fe6_0_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To begin, let’s briefly go over the general architecture of E2EE backups, as seen through the lens of WhatsApp. [TRANSITION]</a:t>
            </a:r>
            <a:endParaRPr lang="en-US">
              <a:solidFill>
                <a:schemeClr val="dk1"/>
              </a:solidFill>
            </a:endParaRPr>
          </a:p>
          <a:p>
            <a:pPr>
              <a:buNone/>
            </a:pPr>
            <a:endParaRPr lang="en-US"/>
          </a:p>
          <a:p>
            <a:pPr lvl="0" algn="l">
              <a:spcBef>
                <a:spcPts val="0"/>
              </a:spcBef>
              <a:spcAft>
                <a:spcPts val="0"/>
              </a:spcAft>
              <a:buNone/>
            </a:pPr>
            <a:r>
              <a:rPr lang="en">
                <a:solidFill>
                  <a:schemeClr val="dk1"/>
                </a:solidFill>
              </a:rPr>
              <a:t>In WhatsApp, all sent messages and metadata are stored on a single SQLite database, and then all attachments are just stored individually on-disk.</a:t>
            </a:r>
            <a:br>
              <a:rPr lang="en-US"/>
            </a:br>
            <a:endParaRPr lang="en-US"/>
          </a:p>
          <a:p>
            <a:pPr>
              <a:buNone/>
            </a:pPr>
            <a:r>
              <a:rPr lang="en">
                <a:solidFill>
                  <a:schemeClr val="dk1"/>
                </a:solidFill>
              </a:rPr>
              <a:t>Then, if E2EE backups are enabled, [TRANSITION] the client will automatically encrypt and export this application state to either Google Drive or iCloud, using a secret key that’s only known to the user, and that only they can re-derive later if needed. [TRANSITION]</a:t>
            </a:r>
            <a:endParaRPr>
              <a:solidFill>
                <a:schemeClr val="dk1"/>
              </a:solidFill>
            </a:endParaRPr>
          </a:p>
          <a:p>
            <a:pPr marL="0" indent="0">
              <a:buNone/>
            </a:pPr>
            <a:br>
              <a:rPr lang="en-US"/>
            </a:br>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3"/>
        <p:cNvGrpSpPr/>
        <p:nvPr/>
      </p:nvGrpSpPr>
      <p:grpSpPr>
        <a:xfrm>
          <a:off x="0" y="0"/>
          <a:ext cx="0" cy="0"/>
          <a:chOff x="0" y="0"/>
          <a:chExt cx="0" cy="0"/>
        </a:xfrm>
      </p:grpSpPr>
      <p:sp>
        <p:nvSpPr>
          <p:cNvPr id="10044" name="Google Shape;10044;g26c72bf8fe6_0_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5" name="Google Shape;10045;g26c72bf8fe6_0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To begin, let’s briefly go over the general architecture of E2EE backups, as seen through the lens of WhatsApp. [TRANSITION]</a:t>
            </a:r>
            <a:endParaRPr lang="en-US">
              <a:solidFill>
                <a:schemeClr val="dk1"/>
              </a:solidFill>
            </a:endParaRPr>
          </a:p>
          <a:p>
            <a:pPr>
              <a:buNone/>
            </a:pPr>
            <a:endParaRPr lang="en-US"/>
          </a:p>
          <a:p>
            <a:pPr lvl="0" algn="l">
              <a:spcBef>
                <a:spcPts val="0"/>
              </a:spcBef>
              <a:spcAft>
                <a:spcPts val="0"/>
              </a:spcAft>
              <a:buNone/>
            </a:pPr>
            <a:r>
              <a:rPr lang="en">
                <a:solidFill>
                  <a:schemeClr val="dk1"/>
                </a:solidFill>
              </a:rPr>
              <a:t>In WhatsApp, all sent messages and metadata are stored on a single SQLite database, and then all attachments are just stored individually on-disk.</a:t>
            </a:r>
            <a:endParaRPr>
              <a:solidFill>
                <a:schemeClr val="dk1"/>
              </a:solidFill>
            </a:endParaRPr>
          </a:p>
          <a:p>
            <a:pPr>
              <a:buNone/>
            </a:pPr>
            <a:endParaRPr lang="en-US"/>
          </a:p>
          <a:p>
            <a:pPr lvl="0" algn="l">
              <a:spcBef>
                <a:spcPts val="0"/>
              </a:spcBef>
              <a:spcAft>
                <a:spcPts val="0"/>
              </a:spcAft>
              <a:buNone/>
            </a:pPr>
            <a:r>
              <a:rPr lang="en">
                <a:solidFill>
                  <a:schemeClr val="dk1"/>
                </a:solidFill>
              </a:rPr>
              <a:t>Then, if E2EE backups are enabled, [TRANSITION] the client will automatically encrypt and export this application state to either Google Drive or iCloud, using a secret key that’s only known to the user, and that only they can re-derive later if needed. [TRANSITION]</a:t>
            </a:r>
            <a:endParaRPr>
              <a:solidFill>
                <a:schemeClr val="dk1"/>
              </a:solidFill>
            </a:endParaRPr>
          </a:p>
          <a:p>
            <a:pPr marL="0" indent="0">
              <a:buNone/>
            </a:pPr>
            <a:br>
              <a:rPr lang="en-US"/>
            </a:br>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2"/>
        <p:cNvGrpSpPr/>
        <p:nvPr/>
      </p:nvGrpSpPr>
      <p:grpSpPr>
        <a:xfrm>
          <a:off x="0" y="0"/>
          <a:ext cx="0" cy="0"/>
          <a:chOff x="0" y="0"/>
          <a:chExt cx="0" cy="0"/>
        </a:xfrm>
      </p:grpSpPr>
      <p:sp>
        <p:nvSpPr>
          <p:cNvPr id="10123" name="Google Shape;10123;g26c72bf8fe6_0_5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4" name="Google Shape;10124;g26c72bf8fe6_0_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The threat model then is that a malicious or breached cloud provider, or simply someone with access to the victim’s Google Drive or iCloud account credentials, cannot recover any information about the plaintext files.</a:t>
            </a:r>
            <a:br>
              <a:rPr lang="en-US"/>
            </a:br>
            <a:endParaRPr lang="en-US"/>
          </a:p>
          <a:p>
            <a:pPr>
              <a:buNone/>
            </a:pPr>
            <a:r>
              <a:rPr lang="en">
                <a:solidFill>
                  <a:schemeClr val="dk1"/>
                </a:solidFill>
              </a:rPr>
              <a:t>The security of WhatsApp’s key retrieval scheme has been analyzed by prior work before,  so in our work, we focus our attention on the encryption mechanism that underlie the exports of the user’s data. We reverse engineered these flows and found that they work as follows.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26c72bf8fe6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26c72bf8fe6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As we are all aware, one of the great achievements of applied cryptography has been the widespread deployment of end-to-end encrypted messaging applications.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2"/>
        <p:cNvGrpSpPr/>
        <p:nvPr/>
      </p:nvGrpSpPr>
      <p:grpSpPr>
        <a:xfrm>
          <a:off x="0" y="0"/>
          <a:ext cx="0" cy="0"/>
          <a:chOff x="0" y="0"/>
          <a:chExt cx="0" cy="0"/>
        </a:xfrm>
      </p:grpSpPr>
      <p:sp>
        <p:nvSpPr>
          <p:cNvPr id="10203" name="Google Shape;10203;g26c72bf8fe6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4" name="Google Shape;10204;g26c72bf8fe6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Exporting the SQLite database file involves three main steps: first, the database is serialized using SQLite’s standard, on-disk database file format. Then, this serialized file is compressed with </a:t>
            </a:r>
            <a:r>
              <a:rPr lang="en" err="1">
                <a:solidFill>
                  <a:schemeClr val="dk1"/>
                </a:solidFill>
              </a:rPr>
              <a:t>zlib</a:t>
            </a:r>
            <a:r>
              <a:rPr lang="en">
                <a:solidFill>
                  <a:schemeClr val="dk1"/>
                </a:solidFill>
              </a:rPr>
              <a:t>, and lastly the zipped file is encrypted with AES-GCM. [TRANSITION]</a:t>
            </a:r>
            <a:endParaRPr lang="en-US">
              <a:solidFill>
                <a:schemeClr val="dk1"/>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6"/>
        <p:cNvGrpSpPr/>
        <p:nvPr/>
      </p:nvGrpSpPr>
      <p:grpSpPr>
        <a:xfrm>
          <a:off x="0" y="0"/>
          <a:ext cx="0" cy="0"/>
          <a:chOff x="0" y="0"/>
          <a:chExt cx="0" cy="0"/>
        </a:xfrm>
      </p:grpSpPr>
      <p:sp>
        <p:nvSpPr>
          <p:cNvPr id="10297" name="Google Shape;10297;g26c72bf8fe6_0_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8" name="Google Shape;10298;g26c72bf8fe6_0_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On the other hand, exporting the attachment files involves two main steps: first, attachments are deduplicated. That is, every new attachment is compared against the previously received attachments by computing its SHA256 checksum, and those that are already in the cloud are not reuploaded. </a:t>
            </a:r>
            <a:endParaRPr lang="en-US"/>
          </a:p>
          <a:p>
            <a:pPr>
              <a:buNone/>
            </a:pPr>
            <a:endParaRPr lang="en-US"/>
          </a:p>
          <a:p>
            <a:pPr lvl="0" algn="l">
              <a:spcBef>
                <a:spcPts val="0"/>
              </a:spcBef>
              <a:spcAft>
                <a:spcPts val="0"/>
              </a:spcAft>
              <a:buNone/>
            </a:pPr>
            <a:r>
              <a:rPr lang="en">
                <a:solidFill>
                  <a:schemeClr val="dk1"/>
                </a:solidFill>
              </a:rPr>
              <a:t>Importantly, this deduplication occurs _across_ users, so a new attachment is compared against all other attachments in the cloud, regardless of who sent that.</a:t>
            </a:r>
            <a:endParaRPr>
              <a:solidFill>
                <a:schemeClr val="dk1"/>
              </a:solidFill>
            </a:endParaRPr>
          </a:p>
          <a:p>
            <a:pPr>
              <a:buNone/>
            </a:pPr>
            <a:endParaRPr lang="en-US"/>
          </a:p>
          <a:p>
            <a:pPr lvl="0" algn="l">
              <a:spcBef>
                <a:spcPts val="0"/>
              </a:spcBef>
              <a:spcAft>
                <a:spcPts val="0"/>
              </a:spcAft>
              <a:buNone/>
            </a:pPr>
            <a:r>
              <a:rPr lang="en">
                <a:solidFill>
                  <a:schemeClr val="dk1"/>
                </a:solidFill>
              </a:rPr>
              <a:t>Then, the remaining, new attachments are encrypted individually. The specific scheme is not known to us, but it is a stream cipher followed by a 16-byte authentication tag.</a:t>
            </a:r>
            <a:br>
              <a:rPr lang="en-US"/>
            </a:br>
            <a:endParaRPr lang="en-US"/>
          </a:p>
          <a:p>
            <a:pPr lvl="0" algn="l">
              <a:spcBef>
                <a:spcPts val="0"/>
              </a:spcBef>
              <a:spcAft>
                <a:spcPts val="0"/>
              </a:spcAft>
              <a:buNone/>
            </a:pPr>
            <a:r>
              <a:rPr lang="en">
                <a:solidFill>
                  <a:schemeClr val="dk1"/>
                </a:solidFill>
              </a:rPr>
              <a:t>From these flows, we identified three concerning design choices, which are likely known to many in the audience here. [TRANSITION] </a:t>
            </a:r>
            <a:endParaRPr/>
          </a:p>
          <a:p>
            <a:pPr marL="0" indent="0">
              <a:buNone/>
            </a:pPr>
            <a:br>
              <a:rPr lang="en-US"/>
            </a:br>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8"/>
        <p:cNvGrpSpPr/>
        <p:nvPr/>
      </p:nvGrpSpPr>
      <p:grpSpPr>
        <a:xfrm>
          <a:off x="0" y="0"/>
          <a:ext cx="0" cy="0"/>
          <a:chOff x="0" y="0"/>
          <a:chExt cx="0" cy="0"/>
        </a:xfrm>
      </p:grpSpPr>
      <p:sp>
        <p:nvSpPr>
          <p:cNvPr id="10469" name="Google Shape;10469;g26c72bf8fe6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0" name="Google Shape;10470;g26c72bf8fe6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The first is the fact that the SQLite database is compressed before being encrypted, and the second is this cross-user file dedup I mentioned earlier.</a:t>
            </a:r>
            <a:endParaRPr lang="en-US">
              <a:solidFill>
                <a:schemeClr val="dk1"/>
              </a:solidFill>
            </a:endParaRPr>
          </a:p>
          <a:p>
            <a:pPr>
              <a:buNone/>
            </a:pPr>
            <a:endParaRPr lang="en-US"/>
          </a:p>
          <a:p>
            <a:pPr>
              <a:buNone/>
            </a:pPr>
            <a:r>
              <a:rPr lang="en">
                <a:solidFill>
                  <a:schemeClr val="dk1"/>
                </a:solidFill>
              </a:rPr>
              <a:t>It’s well known that compression and file deduplication can lead to vulnerabilities, as both have been exploited by prior work in contexts different from ours. [TRANSITION]</a:t>
            </a:r>
          </a:p>
          <a:p>
            <a:pPr marL="0" indent="0">
              <a:buNone/>
            </a:pPr>
            <a:br>
              <a:rPr lang="en-US"/>
            </a:br>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6"/>
        <p:cNvGrpSpPr/>
        <p:nvPr/>
      </p:nvGrpSpPr>
      <p:grpSpPr>
        <a:xfrm>
          <a:off x="0" y="0"/>
          <a:ext cx="0" cy="0"/>
          <a:chOff x="0" y="0"/>
          <a:chExt cx="0" cy="0"/>
        </a:xfrm>
      </p:grpSpPr>
      <p:sp>
        <p:nvSpPr>
          <p:cNvPr id="10647" name="Google Shape;10647;g26c72bf8fe6_0_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8" name="Google Shape;10648;g26c72bf8fe6_0_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The third issue is a more subtle one, and relies on the fact that WhatsApp uses an SQLite module called FTS4 to maintain a full-text search index, which is stored as part of the main database file.</a:t>
            </a:r>
            <a:br>
              <a:rPr lang="en-US"/>
            </a:br>
            <a:endParaRPr lang="en-US"/>
          </a:p>
          <a:p>
            <a:pPr>
              <a:buNone/>
            </a:pPr>
            <a:r>
              <a:rPr lang="en">
                <a:solidFill>
                  <a:schemeClr val="dk1"/>
                </a:solidFill>
              </a:rPr>
              <a:t>Albeit less well-known that the first two, search indeces have also led to vulnerabilities in prior work before, for example against Lucene indices. </a:t>
            </a:r>
            <a:endParaRPr lang="en-US"/>
          </a:p>
          <a:p>
            <a:pPr>
              <a:buNone/>
            </a:pPr>
            <a:endParaRPr lang="en-US"/>
          </a:p>
          <a:p>
            <a:pPr lvl="0" algn="l">
              <a:spcBef>
                <a:spcPts val="0"/>
              </a:spcBef>
              <a:spcAft>
                <a:spcPts val="0"/>
              </a:spcAft>
              <a:buNone/>
            </a:pPr>
            <a:r>
              <a:rPr lang="en">
                <a:solidFill>
                  <a:schemeClr val="dk1"/>
                </a:solidFill>
              </a:rPr>
              <a:t>I’ll now move on to explain our attack against file deduplication [TRANSITION], which will provide the motivation for our general threat model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2"/>
        <p:cNvGrpSpPr/>
        <p:nvPr/>
      </p:nvGrpSpPr>
      <p:grpSpPr>
        <a:xfrm>
          <a:off x="0" y="0"/>
          <a:ext cx="0" cy="0"/>
          <a:chOff x="0" y="0"/>
          <a:chExt cx="0" cy="0"/>
        </a:xfrm>
      </p:grpSpPr>
      <p:sp>
        <p:nvSpPr>
          <p:cNvPr id="10833" name="Google Shape;10833;g26c72bf8fe6_0_1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4" name="Google Shape;10834;g26c72bf8fe6_0_1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The third issue is a more subtle one, and relies on the fact that WhatsApp uses an SQLite module called FTS4 to maintain a full-text search index, which is stored as part of the main database file.</a:t>
            </a:r>
            <a:endParaRPr lang="en-US">
              <a:solidFill>
                <a:schemeClr val="dk1"/>
              </a:solidFill>
            </a:endParaRPr>
          </a:p>
          <a:p>
            <a:pPr>
              <a:buNone/>
            </a:pPr>
            <a:endParaRPr lang="en-US"/>
          </a:p>
          <a:p>
            <a:pPr>
              <a:buNone/>
            </a:pPr>
            <a:r>
              <a:rPr lang="en">
                <a:solidFill>
                  <a:schemeClr val="dk1"/>
                </a:solidFill>
              </a:rPr>
              <a:t>Albeit less well-known that the first two, search </a:t>
            </a:r>
            <a:r>
              <a:rPr lang="en" err="1">
                <a:solidFill>
                  <a:schemeClr val="dk1"/>
                </a:solidFill>
              </a:rPr>
              <a:t>indeces</a:t>
            </a:r>
            <a:r>
              <a:rPr lang="en">
                <a:solidFill>
                  <a:schemeClr val="dk1"/>
                </a:solidFill>
              </a:rPr>
              <a:t> have also led to vulnerabilities in prior work before, for example against Lucene indices. </a:t>
            </a:r>
            <a:br>
              <a:rPr lang="en-US"/>
            </a:br>
            <a:endParaRPr lang="en-US"/>
          </a:p>
          <a:p>
            <a:pPr lvl="0" algn="l">
              <a:spcBef>
                <a:spcPts val="0"/>
              </a:spcBef>
              <a:spcAft>
                <a:spcPts val="0"/>
              </a:spcAft>
              <a:buNone/>
            </a:pPr>
            <a:r>
              <a:rPr lang="en">
                <a:solidFill>
                  <a:schemeClr val="dk1"/>
                </a:solidFill>
              </a:rPr>
              <a:t>I’ll now move on to explain our attack against file deduplication [TRANSITION], which will provide the motivation for our general threat model [TRANSITION]</a:t>
            </a:r>
            <a:endParaRPr>
              <a:solidFill>
                <a:schemeClr val="dk1"/>
              </a:solidFill>
            </a:endParaRPr>
          </a:p>
          <a:p>
            <a:pPr marL="0" indent="0">
              <a:buNone/>
            </a:pPr>
            <a:br>
              <a:rPr lang="en-US"/>
            </a:br>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8"/>
        <p:cNvGrpSpPr/>
        <p:nvPr/>
      </p:nvGrpSpPr>
      <p:grpSpPr>
        <a:xfrm>
          <a:off x="0" y="0"/>
          <a:ext cx="0" cy="0"/>
          <a:chOff x="0" y="0"/>
          <a:chExt cx="0" cy="0"/>
        </a:xfrm>
      </p:grpSpPr>
      <p:sp>
        <p:nvSpPr>
          <p:cNvPr id="11019" name="Google Shape;11019;g26c72bf8fe6_0_1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0" name="Google Shape;11020;g26c72bf8fe6_0_1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Let us go back to the baseline [TRANSITION] E2EE threat model we started with, and let’s say that the adversary [TRANSITION] has a candidate attachment that they want to determine whether the victim has in their backup or not, </a:t>
            </a:r>
            <a:endParaRPr lang="en-US"/>
          </a:p>
          <a:p>
            <a:pPr>
              <a:buNone/>
            </a:pPr>
            <a:endParaRPr lang="en-US"/>
          </a:p>
          <a:p>
            <a:pPr lvl="0" algn="l">
              <a:spcBef>
                <a:spcPts val="0"/>
              </a:spcBef>
              <a:spcAft>
                <a:spcPts val="0"/>
              </a:spcAft>
              <a:buNone/>
            </a:pPr>
            <a:r>
              <a:rPr lang="en">
                <a:solidFill>
                  <a:schemeClr val="dk1"/>
                </a:solidFill>
              </a:rPr>
              <a:t>and for now for simplicity let’s assume that the victim is not receiving any other external attachments while the attack is running.</a:t>
            </a:r>
            <a:endParaRPr>
              <a:solidFill>
                <a:schemeClr val="dk1"/>
              </a:solidFill>
            </a:endParaRPr>
          </a:p>
          <a:p>
            <a:pPr>
              <a:buNone/>
            </a:pPr>
            <a:endParaRPr lang="en-US"/>
          </a:p>
          <a:p>
            <a:pPr>
              <a:buNone/>
            </a:pPr>
            <a:r>
              <a:rPr lang="en">
                <a:solidFill>
                  <a:schemeClr val="dk1"/>
                </a:solidFill>
              </a:rPr>
              <a:t>Besides passively observing the backups of the target user as before, we will now additionally assume that the adversary has access to a handset. [TRANSITION] </a:t>
            </a:r>
            <a:endParaRPr/>
          </a:p>
          <a:p>
            <a:pPr marL="0" indent="0">
              <a:buNone/>
            </a:pPr>
            <a:br>
              <a:rPr lang="en-US"/>
            </a:br>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4"/>
        <p:cNvGrpSpPr/>
        <p:nvPr/>
      </p:nvGrpSpPr>
      <p:grpSpPr>
        <a:xfrm>
          <a:off x="0" y="0"/>
          <a:ext cx="0" cy="0"/>
          <a:chOff x="0" y="0"/>
          <a:chExt cx="0" cy="0"/>
        </a:xfrm>
      </p:grpSpPr>
      <p:sp>
        <p:nvSpPr>
          <p:cNvPr id="11025" name="Google Shape;11025;g26c72bf8fe6_0_14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6" name="Google Shape;11026;g26c72bf8fe6_0_1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Let us go back to the baseline [TRANSITION] E2EE threat model we started with, and let’s say that the adversary [TRANSITION] has a candidate attachment that they want to determine whether the victim has in their backup or not, </a:t>
            </a:r>
            <a:endParaRPr lang="en-US"/>
          </a:p>
          <a:p>
            <a:pPr>
              <a:buNone/>
            </a:pPr>
            <a:endParaRPr lang="en-US"/>
          </a:p>
          <a:p>
            <a:pPr lvl="0" algn="l">
              <a:spcBef>
                <a:spcPts val="0"/>
              </a:spcBef>
              <a:spcAft>
                <a:spcPts val="0"/>
              </a:spcAft>
              <a:buNone/>
            </a:pPr>
            <a:r>
              <a:rPr lang="en">
                <a:solidFill>
                  <a:schemeClr val="dk1"/>
                </a:solidFill>
              </a:rPr>
              <a:t>and for now for simplicity let’s assume that the victim is not receiving any other external attachments while the attack is running.</a:t>
            </a:r>
            <a:endParaRPr>
              <a:solidFill>
                <a:schemeClr val="dk1"/>
              </a:solidFill>
            </a:endParaRPr>
          </a:p>
          <a:p>
            <a:pPr>
              <a:buNone/>
            </a:pPr>
            <a:endParaRPr lang="en-US"/>
          </a:p>
          <a:p>
            <a:pPr>
              <a:buNone/>
            </a:pPr>
            <a:r>
              <a:rPr lang="en">
                <a:solidFill>
                  <a:schemeClr val="dk1"/>
                </a:solidFill>
              </a:rPr>
              <a:t>Besides passively observing the backups of the target user as before, we will now additionally assume that the adversary has access to a handset. [TRANSITION] </a:t>
            </a:r>
            <a:endParaRPr/>
          </a:p>
          <a:p>
            <a:pPr marL="0" indent="0">
              <a:buNone/>
            </a:pPr>
            <a:br>
              <a:rPr lang="en-US"/>
            </a:br>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5"/>
        <p:cNvGrpSpPr/>
        <p:nvPr/>
      </p:nvGrpSpPr>
      <p:grpSpPr>
        <a:xfrm>
          <a:off x="0" y="0"/>
          <a:ext cx="0" cy="0"/>
          <a:chOff x="0" y="0"/>
          <a:chExt cx="0" cy="0"/>
        </a:xfrm>
      </p:grpSpPr>
      <p:sp>
        <p:nvSpPr>
          <p:cNvPr id="11106" name="Google Shape;11106;g26c72bf8fe6_0_1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7" name="Google Shape;11107;g26c72bf8fe6_0_1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Let us go back to the baseline [TRANSITION] E2EE threat model we started with, and let’s say that the adversary [TRANSITION] has a candidate attachment that they want to determine whether the victim has in their backup or not, </a:t>
            </a:r>
            <a:br>
              <a:rPr lang="en-US"/>
            </a:br>
            <a:endParaRPr lang="en-US"/>
          </a:p>
          <a:p>
            <a:pPr lvl="0" algn="l">
              <a:spcBef>
                <a:spcPts val="0"/>
              </a:spcBef>
              <a:spcAft>
                <a:spcPts val="0"/>
              </a:spcAft>
              <a:buNone/>
            </a:pPr>
            <a:r>
              <a:rPr lang="en">
                <a:solidFill>
                  <a:schemeClr val="dk1"/>
                </a:solidFill>
              </a:rPr>
              <a:t>and for now for simplicity let’s assume that the victim is not receiving any other external attachments while the attack is running.</a:t>
            </a:r>
            <a:endParaRPr>
              <a:solidFill>
                <a:schemeClr val="dk1"/>
              </a:solidFill>
            </a:endParaRPr>
          </a:p>
          <a:p>
            <a:pPr>
              <a:buNone/>
            </a:pPr>
            <a:endParaRPr lang="en-US"/>
          </a:p>
          <a:p>
            <a:pPr>
              <a:buNone/>
            </a:pPr>
            <a:r>
              <a:rPr lang="en">
                <a:solidFill>
                  <a:schemeClr val="dk1"/>
                </a:solidFill>
              </a:rPr>
              <a:t>Besides passively observing the backups of the target user as before, we will now additionally assume that the adversary has access to a handset. [TRANSITION] </a:t>
            </a:r>
            <a:endParaRPr/>
          </a:p>
          <a:p>
            <a:pPr marL="0" indent="0">
              <a:buNone/>
            </a:pPr>
            <a:br>
              <a:rPr lang="en-US"/>
            </a:br>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6"/>
        <p:cNvGrpSpPr/>
        <p:nvPr/>
      </p:nvGrpSpPr>
      <p:grpSpPr>
        <a:xfrm>
          <a:off x="0" y="0"/>
          <a:ext cx="0" cy="0"/>
          <a:chOff x="0" y="0"/>
          <a:chExt cx="0" cy="0"/>
        </a:xfrm>
      </p:grpSpPr>
      <p:sp>
        <p:nvSpPr>
          <p:cNvPr id="11197" name="Google Shape;11197;g26c72bf8fe6_0_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8" name="Google Shape;11198;g26c72bf8fe6_0_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t>Through this handset, the adversary can send [TRANSITION] chosen attachments to the target device, through the standard, unmodified interface provided by the application client for the messaging app. </a:t>
            </a:r>
            <a:endParaRPr lang="en-US"/>
          </a:p>
          <a:p>
            <a:pPr>
              <a:buNone/>
            </a:pPr>
            <a:endParaRPr lang="en"/>
          </a:p>
          <a:p>
            <a:pPr>
              <a:buNone/>
            </a:pPr>
            <a:r>
              <a:rPr lang="en"/>
              <a:t>Note that in the case of messaging apps this additional assumption of sending adversarial content is quite weak, since they are open networks, where in general anyone can message anyone else. </a:t>
            </a:r>
            <a:endParaRPr lang="en-US"/>
          </a:p>
          <a:p>
            <a:pPr>
              <a:buNone/>
            </a:pPr>
            <a:endParaRPr lang="en-US"/>
          </a:p>
          <a:p>
            <a:pPr>
              <a:buNone/>
            </a:pPr>
            <a:r>
              <a:rPr lang="en"/>
              <a:t>So, what the adversary can do here is to simply send the candidate image to the victim. [TRANSITION]</a:t>
            </a:r>
            <a:endParaRPr lang="en-US"/>
          </a:p>
          <a:p>
            <a:pPr marL="0" indent="0">
              <a:buNone/>
            </a:pPr>
            <a:br>
              <a:rPr lang="en-US"/>
            </a:br>
            <a:endParaRPr lang="en-US"/>
          </a:p>
          <a:p>
            <a:pPr>
              <a:buNone/>
            </a:pPr>
            <a:endParaRPr lang="en"/>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8"/>
        <p:cNvGrpSpPr/>
        <p:nvPr/>
      </p:nvGrpSpPr>
      <p:grpSpPr>
        <a:xfrm>
          <a:off x="0" y="0"/>
          <a:ext cx="0" cy="0"/>
          <a:chOff x="0" y="0"/>
          <a:chExt cx="0" cy="0"/>
        </a:xfrm>
      </p:grpSpPr>
      <p:sp>
        <p:nvSpPr>
          <p:cNvPr id="11289" name="Google Shape;11289;g26c72bf8fe6_0_1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0" name="Google Shape;11290;g26c72bf8fe6_0_1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Through this handset, the adversary can send [TRANSITION] chosen attachments to the target device, through the standard, unmodified interface provided by the application client for the messaging app. </a:t>
            </a:r>
            <a:endParaRPr lang="en-US"/>
          </a:p>
          <a:p>
            <a:pPr>
              <a:buNone/>
            </a:pPr>
            <a:endParaRPr lang="en">
              <a:solidFill>
                <a:schemeClr val="dk1"/>
              </a:solidFill>
            </a:endParaRPr>
          </a:p>
          <a:p>
            <a:pPr>
              <a:buNone/>
            </a:pPr>
            <a:r>
              <a:rPr lang="en">
                <a:solidFill>
                  <a:schemeClr val="dk1"/>
                </a:solidFill>
              </a:rPr>
              <a:t>Note that in the case of messaging apps this additional assumption of sending adversarial content is quite weak, since they are open networks, where in general anyone can message anyone else. </a:t>
            </a:r>
            <a:endParaRPr lang="en-US"/>
          </a:p>
          <a:p>
            <a:pPr>
              <a:buNone/>
            </a:pPr>
            <a:endParaRPr lang="en-US"/>
          </a:p>
          <a:p>
            <a:pPr lvl="0" algn="l">
              <a:spcBef>
                <a:spcPts val="0"/>
              </a:spcBef>
              <a:spcAft>
                <a:spcPts val="0"/>
              </a:spcAft>
              <a:buNone/>
            </a:pPr>
            <a:r>
              <a:rPr lang="en">
                <a:solidFill>
                  <a:schemeClr val="dk1"/>
                </a:solidFill>
              </a:rPr>
              <a:t>So, what the adversary can do here is to simply send the candidate image to the victim. [TRANSITION]</a:t>
            </a:r>
            <a:endParaRPr>
              <a:solidFill>
                <a:schemeClr val="dk1"/>
              </a:solidFill>
            </a:endParaRPr>
          </a:p>
          <a:p>
            <a:pPr marL="0" indent="0">
              <a:buNone/>
            </a:pPr>
            <a:br>
              <a:rPr lang="en-US"/>
            </a:b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5"/>
        <p:cNvGrpSpPr/>
        <p:nvPr/>
      </p:nvGrpSpPr>
      <p:grpSpPr>
        <a:xfrm>
          <a:off x="0" y="0"/>
          <a:ext cx="0" cy="0"/>
          <a:chOff x="0" y="0"/>
          <a:chExt cx="0" cy="0"/>
        </a:xfrm>
      </p:grpSpPr>
      <p:sp>
        <p:nvSpPr>
          <p:cNvPr id="9676" name="Google Shape;9676;g26c72bf8fe6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7" name="Google Shape;9677;g26c72bf8fe6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this setting, users of an application communicate via service-operated servers, with the key security guarantee being that [TRANSITION] a malicious or breached application server cannot read nor manipulate the plaintext messages.</a:t>
            </a:r>
            <a:endParaRPr lang="en-US">
              <a:solidFill>
                <a:schemeClr val="dk1"/>
              </a:solidFill>
            </a:endParaRPr>
          </a:p>
          <a:p>
            <a:pPr>
              <a:buNone/>
            </a:pPr>
            <a:br>
              <a:rPr lang="en-US"/>
            </a:br>
            <a:endParaRPr lang="en-US"/>
          </a:p>
          <a:p>
            <a:pPr lvl="0" algn="l">
              <a:spcBef>
                <a:spcPts val="0"/>
              </a:spcBef>
              <a:spcAft>
                <a:spcPts val="0"/>
              </a:spcAft>
              <a:buNone/>
            </a:pPr>
            <a:r>
              <a:rPr lang="en">
                <a:solidFill>
                  <a:schemeClr val="dk1"/>
                </a:solidFill>
              </a:rPr>
              <a:t>The core E2EE protocols behind such applications—such as the Signal protocol—have been studied extensively, instilling confidence in the security of this basic E2EE messaging setting.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4"/>
        <p:cNvGrpSpPr/>
        <p:nvPr/>
      </p:nvGrpSpPr>
      <p:grpSpPr>
        <a:xfrm>
          <a:off x="0" y="0"/>
          <a:ext cx="0" cy="0"/>
          <a:chOff x="0" y="0"/>
          <a:chExt cx="0" cy="0"/>
        </a:xfrm>
      </p:grpSpPr>
      <p:sp>
        <p:nvSpPr>
          <p:cNvPr id="11385" name="Google Shape;11385;g26c72bf8fe6_3_48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6" name="Google Shape;11386;g26c72bf8fe6_3_48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And then when the next backup is triggered, say, later that day, one of two things can happen: if the victim has not yet received a copy of this attachment, a new [TRANSITION] attachment ciphertext will appear in the cloud, since the adversary’s injected file did not get deduplicated. [TRANSITION]</a:t>
            </a:r>
            <a:endParaRPr lang="en-US">
              <a:solidFill>
                <a:schemeClr val="dk1"/>
              </a:solidFill>
            </a:endParaRPr>
          </a:p>
          <a:p>
            <a:pPr marL="0" indent="0">
              <a:buNone/>
            </a:pPr>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6"/>
        <p:cNvGrpSpPr/>
        <p:nvPr/>
      </p:nvGrpSpPr>
      <p:grpSpPr>
        <a:xfrm>
          <a:off x="0" y="0"/>
          <a:ext cx="0" cy="0"/>
          <a:chOff x="0" y="0"/>
          <a:chExt cx="0" cy="0"/>
        </a:xfrm>
      </p:grpSpPr>
      <p:sp>
        <p:nvSpPr>
          <p:cNvPr id="11507" name="Google Shape;11507;g26c72bf8fe6_3_4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08" name="Google Shape;11508;g26c72bf8fe6_3_4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buNone/>
            </a:pPr>
            <a:r>
              <a:rPr lang="en">
                <a:solidFill>
                  <a:schemeClr val="dk1"/>
                </a:solidFill>
              </a:rPr>
              <a:t>And then when the next backup is triggered, say, later that day, one of two things can happen: if the victim has not yet received a copy of this attachment, a new [TRANSITION] attachment ciphertext will appear in the cloud, since the adversary’s injected file did not get deduplicated.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7"/>
        <p:cNvGrpSpPr/>
        <p:nvPr/>
      </p:nvGrpSpPr>
      <p:grpSpPr>
        <a:xfrm>
          <a:off x="0" y="0"/>
          <a:ext cx="0" cy="0"/>
          <a:chOff x="0" y="0"/>
          <a:chExt cx="0" cy="0"/>
        </a:xfrm>
      </p:grpSpPr>
      <p:sp>
        <p:nvSpPr>
          <p:cNvPr id="11638" name="Google Shape;11638;g26c72bf8fe6_3_5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9" name="Google Shape;11639;g26c72bf8fe6_3_5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On the other hand, say that the adversary sends the victim a file that they had already received before [TRANSITION]. Then, in this case, the adversary’s file [TRANSITION] _will_ get deduplicated, and thus no new file will get uploaded in the next backup.</a:t>
            </a:r>
            <a:endParaRPr lang="en-US">
              <a:solidFill>
                <a:schemeClr val="dk1"/>
              </a:solidFill>
            </a:endParaRPr>
          </a:p>
          <a:p>
            <a:pPr>
              <a:buNone/>
            </a:pPr>
            <a:endParaRPr lang="en-US"/>
          </a:p>
          <a:p>
            <a:pPr lvl="0" algn="l">
              <a:spcBef>
                <a:spcPts val="0"/>
              </a:spcBef>
              <a:spcAft>
                <a:spcPts val="0"/>
              </a:spcAft>
              <a:buNone/>
            </a:pPr>
            <a:r>
              <a:rPr lang="en">
                <a:solidFill>
                  <a:schemeClr val="dk1"/>
                </a:solidFill>
              </a:rPr>
              <a:t>So, as we can see, file dedup provides a simple side-channel to an adversary, through which they can test if the victim has already received a particular file or not, depending on whether it gets deduped or not.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80"/>
        <p:cNvGrpSpPr/>
        <p:nvPr/>
      </p:nvGrpSpPr>
      <p:grpSpPr>
        <a:xfrm>
          <a:off x="0" y="0"/>
          <a:ext cx="0" cy="0"/>
          <a:chOff x="0" y="0"/>
          <a:chExt cx="0" cy="0"/>
        </a:xfrm>
      </p:grpSpPr>
      <p:sp>
        <p:nvSpPr>
          <p:cNvPr id="11781" name="Google Shape;11781;g26c72bf8fe6_3_5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82" name="Google Shape;11782;g26c72bf8fe6_3_5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On the other hand, say that the adversary sends the victim a file that they had already received before [TRANSITION]. Then, in this case, the adversary’s file [TRANSITION] _will_ get deduplicated, and thus no new file will get uploaded in the next backup.</a:t>
            </a:r>
            <a:br>
              <a:rPr lang="en-US"/>
            </a:br>
            <a:endParaRPr lang="en-US"/>
          </a:p>
          <a:p>
            <a:pPr lvl="0" algn="l">
              <a:spcBef>
                <a:spcPts val="0"/>
              </a:spcBef>
              <a:spcAft>
                <a:spcPts val="0"/>
              </a:spcAft>
              <a:buNone/>
            </a:pPr>
            <a:r>
              <a:rPr lang="en">
                <a:solidFill>
                  <a:schemeClr val="dk1"/>
                </a:solidFill>
              </a:rPr>
              <a:t>So, as we can see, file dedup provides a simple side-channel to an adversary, through which they can test if the victim has already received a particular file or not, depending on whether it gets deduped or not. [TRANSITION]</a:t>
            </a:r>
            <a:endParaRPr>
              <a:solidFill>
                <a:schemeClr val="dk1"/>
              </a:solidFill>
            </a:endParaRPr>
          </a:p>
          <a:p>
            <a:pPr marL="0" indent="0">
              <a:buNone/>
            </a:pPr>
            <a:br>
              <a:rPr lang="en-US"/>
            </a:br>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1"/>
        <p:cNvGrpSpPr/>
        <p:nvPr/>
      </p:nvGrpSpPr>
      <p:grpSpPr>
        <a:xfrm>
          <a:off x="0" y="0"/>
          <a:ext cx="0" cy="0"/>
          <a:chOff x="0" y="0"/>
          <a:chExt cx="0" cy="0"/>
        </a:xfrm>
      </p:grpSpPr>
      <p:sp>
        <p:nvSpPr>
          <p:cNvPr id="11962" name="Google Shape;11962;g26c72bf8fe6_3_5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3" name="Google Shape;11963;g26c72bf8fe6_3_5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On the other hand, say that the adversary sends the victim a file that they had already received before [TRANSITION]. Then, in this case, the adversary’s file [TRANSITION] _will_ get deduplicated, and thus no new file will get uploaded in the next backup.</a:t>
            </a:r>
            <a:endParaRPr lang="en-US">
              <a:solidFill>
                <a:schemeClr val="dk1"/>
              </a:solidFill>
            </a:endParaRPr>
          </a:p>
          <a:p>
            <a:pPr>
              <a:buNone/>
            </a:pPr>
            <a:endParaRPr lang="en-US"/>
          </a:p>
          <a:p>
            <a:pPr lvl="0" algn="l">
              <a:spcBef>
                <a:spcPts val="0"/>
              </a:spcBef>
              <a:spcAft>
                <a:spcPts val="0"/>
              </a:spcAft>
              <a:buNone/>
            </a:pPr>
            <a:r>
              <a:rPr lang="en">
                <a:solidFill>
                  <a:schemeClr val="dk1"/>
                </a:solidFill>
              </a:rPr>
              <a:t>So, as we can see, file dedup provides a simple side-channel to an adversary, through which they can test if the victim has already received a particular file or not, depending on whether it gets deduped or not.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4"/>
        <p:cNvGrpSpPr/>
        <p:nvPr/>
      </p:nvGrpSpPr>
      <p:grpSpPr>
        <a:xfrm>
          <a:off x="0" y="0"/>
          <a:ext cx="0" cy="0"/>
          <a:chOff x="0" y="0"/>
          <a:chExt cx="0" cy="0"/>
        </a:xfrm>
      </p:grpSpPr>
      <p:sp>
        <p:nvSpPr>
          <p:cNvPr id="12145" name="Google Shape;12145;g26c72bf8fe6_3_6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6" name="Google Shape;12146;g26c72bf8fe6_3_6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our paper, we show how to generalize this simple intuition that I’ve shown here to perform a dictionary attack on the attachments received by the victim, that finds the matching attachments after observing just log_16 N backups for a dictionary of size N, and that is robust to external noise from the victim’s interactions with other users.</a:t>
            </a:r>
            <a:br>
              <a:rPr lang="en-US"/>
            </a:br>
            <a:endParaRPr lang="en-US"/>
          </a:p>
          <a:p>
            <a:pPr>
              <a:buNone/>
            </a:pPr>
            <a:r>
              <a:rPr lang="en">
                <a:solidFill>
                  <a:schemeClr val="dk1"/>
                </a:solidFill>
              </a:rPr>
              <a:t>In fact, this attack that I have just shown is actually an example of a more general attack pattern, [TRANSITION] which in our paper we show also leads to attacks against the compression mechanism and their search-index.</a:t>
            </a:r>
            <a:r>
              <a:rPr lang="en-US">
                <a:solidFill>
                  <a:schemeClr val="dk1"/>
                </a:solidFill>
              </a:rPr>
              <a:t> I should note however, that these other two attacks are less practical and more theoretical, and are more proof of concepts of the attack vectors.</a:t>
            </a:r>
            <a:endParaRPr lang="en-US"/>
          </a:p>
          <a:p>
            <a:pPr>
              <a:buNone/>
            </a:pPr>
            <a:endParaRPr lang="en-US"/>
          </a:p>
          <a:p>
            <a:pPr>
              <a:buNone/>
            </a:pPr>
            <a:r>
              <a:rPr lang="en">
                <a:solidFill>
                  <a:schemeClr val="dk1"/>
                </a:solidFill>
              </a:rPr>
              <a:t>This general threat model of our attacks is underpinned by two key ingredients: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8"/>
        <p:cNvGrpSpPr/>
        <p:nvPr/>
      </p:nvGrpSpPr>
      <p:grpSpPr>
        <a:xfrm>
          <a:off x="0" y="0"/>
          <a:ext cx="0" cy="0"/>
          <a:chOff x="0" y="0"/>
          <a:chExt cx="0" cy="0"/>
        </a:xfrm>
      </p:grpSpPr>
      <p:sp>
        <p:nvSpPr>
          <p:cNvPr id="12329" name="Google Shape;12329;g26c72bf8fe6_3_59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0" name="Google Shape;12330;g26c72bf8fe6_3_59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our paper, we show how to generalize this simple intuition that I’ve shown here to perform a dictionary attack on the attachments received by the victim, that finds the matching attachments after observing just log_16 N backups for a dictionary of size N, and that is robust to external noise from the victim’s interactions with other users.</a:t>
            </a:r>
            <a:endParaRPr lang="en-US">
              <a:solidFill>
                <a:schemeClr val="dk1"/>
              </a:solidFill>
            </a:endParaRPr>
          </a:p>
          <a:p>
            <a:pPr>
              <a:buNone/>
            </a:pPr>
            <a:endParaRPr lang="en-US"/>
          </a:p>
          <a:p>
            <a:pPr>
              <a:buNone/>
            </a:pPr>
            <a:r>
              <a:rPr lang="en">
                <a:solidFill>
                  <a:schemeClr val="dk1"/>
                </a:solidFill>
              </a:rPr>
              <a:t>In fact, this attack that I have just shown is actually an example of a more general attack pattern, [TRANSITION] which in our paper we show also leads to attacks against the compression mechanism and their search-index.</a:t>
            </a:r>
            <a:r>
              <a:rPr lang="en-US">
                <a:solidFill>
                  <a:schemeClr val="dk1"/>
                </a:solidFill>
              </a:rPr>
              <a:t> I should note however, that these other two attacks are less practical and more theoretical, and are more proof of concepts of the attack vectors.</a:t>
            </a:r>
            <a:endParaRPr lang="en-US"/>
          </a:p>
          <a:p>
            <a:pPr>
              <a:buNone/>
            </a:pPr>
            <a:endParaRPr lang="en-US"/>
          </a:p>
          <a:p>
            <a:pPr>
              <a:buNone/>
            </a:pPr>
            <a:r>
              <a:rPr lang="en">
                <a:solidFill>
                  <a:schemeClr val="dk1"/>
                </a:solidFill>
              </a:rPr>
              <a:t>This general threat model of our attacks is underpinned by two key ingredients: [TRANSITION]</a:t>
            </a:r>
          </a:p>
          <a:p>
            <a:pPr lvl="0" algn="l">
              <a:spcBef>
                <a:spcPts val="0"/>
              </a:spcBef>
              <a:spcAft>
                <a:spcPts val="0"/>
              </a:spcAft>
              <a:buNone/>
            </a:pPr>
            <a:endParaRPr lang="en">
              <a:solidFill>
                <a:schemeClr val="dk1"/>
              </a:solidFill>
            </a:endParaRPr>
          </a:p>
          <a:p>
            <a:pPr marL="0" indent="0">
              <a:buNone/>
            </a:pPr>
            <a:br>
              <a:rPr lang="en-US"/>
            </a:br>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2"/>
        <p:cNvGrpSpPr/>
        <p:nvPr/>
      </p:nvGrpSpPr>
      <p:grpSpPr>
        <a:xfrm>
          <a:off x="0" y="0"/>
          <a:ext cx="0" cy="0"/>
          <a:chOff x="0" y="0"/>
          <a:chExt cx="0" cy="0"/>
        </a:xfrm>
      </p:grpSpPr>
      <p:sp>
        <p:nvSpPr>
          <p:cNvPr id="12513" name="Google Shape;12513;g26c72bf8fe6_3_5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4" name="Google Shape;12514;g26c72bf8fe6_3_5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First, an adversary that can monitor some part of the backend infrastructure, and second that they can additionally send chosen payloads to the target device. </a:t>
            </a:r>
            <a:endParaRPr lang="en-US"/>
          </a:p>
          <a:p>
            <a:pPr>
              <a:buNone/>
            </a:pPr>
            <a:endParaRPr lang="en-US"/>
          </a:p>
          <a:p>
            <a:pPr>
              <a:buNone/>
            </a:pPr>
            <a:r>
              <a:rPr lang="en">
                <a:solidFill>
                  <a:schemeClr val="dk1"/>
                </a:solidFill>
              </a:rPr>
              <a:t>The idea then, as exemplified by our file dedup attack, is that these adversarial payloads are [TRANSITION] _mixed_ into the victim’s internal application state, which is what we refer to as an injection. </a:t>
            </a:r>
            <a:endParaRPr lang="en-US"/>
          </a:p>
          <a:p>
            <a:pPr>
              <a:buNone/>
            </a:pPr>
            <a:endParaRPr lang="en-US"/>
          </a:p>
          <a:p>
            <a:pPr lvl="0" algn="l">
              <a:spcBef>
                <a:spcPts val="0"/>
              </a:spcBef>
              <a:spcAft>
                <a:spcPts val="0"/>
              </a:spcAft>
              <a:buNone/>
            </a:pPr>
            <a:r>
              <a:rPr lang="en">
                <a:solidFill>
                  <a:schemeClr val="dk1"/>
                </a:solidFill>
              </a:rPr>
              <a:t>So, the adversary can coordinate its observations and injections adaptatively, by injecting a payload, seeing its result on the exported application state, which informs the next payload to inject, and so on. [TRANSITION]</a:t>
            </a:r>
            <a:endParaRPr lang="en-US">
              <a:solidFill>
                <a:schemeClr val="dk1"/>
              </a:solidFill>
            </a:endParaRPr>
          </a:p>
          <a:p>
            <a:pPr marL="0" indent="0">
              <a:buNone/>
            </a:pPr>
            <a:br>
              <a:rPr lang="en-US"/>
            </a:br>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7"/>
        <p:cNvGrpSpPr/>
        <p:nvPr/>
      </p:nvGrpSpPr>
      <p:grpSpPr>
        <a:xfrm>
          <a:off x="0" y="0"/>
          <a:ext cx="0" cy="0"/>
          <a:chOff x="0" y="0"/>
          <a:chExt cx="0" cy="0"/>
        </a:xfrm>
      </p:grpSpPr>
      <p:sp>
        <p:nvSpPr>
          <p:cNvPr id="12698" name="Google Shape;12698;g26c72bf8fe6_3_5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9" name="Google Shape;12699;g26c72bf8fe6_3_5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First, an adversary that can monitor some part of the backend infrastructure, and second that they can additionally send chosen payloads to the target device. </a:t>
            </a:r>
            <a:endParaRPr lang="en-US"/>
          </a:p>
          <a:p>
            <a:pPr>
              <a:buNone/>
            </a:pPr>
            <a:endParaRPr lang="en-US"/>
          </a:p>
          <a:p>
            <a:pPr>
              <a:buNone/>
            </a:pPr>
            <a:r>
              <a:rPr lang="en">
                <a:solidFill>
                  <a:schemeClr val="dk1"/>
                </a:solidFill>
              </a:rPr>
              <a:t>The idea then, as exemplified by our file dedup attack, is that these adversarial payloads are [TRANSITION] _mixed_ into the victim’s internal application state, which is what we refer to as an injection. </a:t>
            </a:r>
            <a:endParaRPr/>
          </a:p>
          <a:p>
            <a:pPr>
              <a:buNone/>
            </a:pPr>
            <a:endParaRPr lang="en-US"/>
          </a:p>
          <a:p>
            <a:pPr lvl="0" algn="l">
              <a:spcBef>
                <a:spcPts val="0"/>
              </a:spcBef>
              <a:spcAft>
                <a:spcPts val="0"/>
              </a:spcAft>
              <a:buNone/>
            </a:pPr>
            <a:r>
              <a:rPr lang="en">
                <a:solidFill>
                  <a:schemeClr val="dk1"/>
                </a:solidFill>
              </a:rPr>
              <a:t>So, the adversary can coordinate its observations and injections adaptatively, by injecting a payload, seeing its result on the exported application state, which informs the next payload to inject, and so on. [TRANSITION]</a:t>
            </a:r>
            <a:endParaRPr>
              <a:solidFill>
                <a:schemeClr val="dk1"/>
              </a:solidFill>
            </a:endParaRPr>
          </a:p>
          <a:p>
            <a:pPr marL="0" indent="0">
              <a:buNone/>
            </a:pPr>
            <a:br>
              <a:rPr lang="en-US"/>
            </a:br>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4"/>
        <p:cNvGrpSpPr/>
        <p:nvPr/>
      </p:nvGrpSpPr>
      <p:grpSpPr>
        <a:xfrm>
          <a:off x="0" y="0"/>
          <a:ext cx="0" cy="0"/>
          <a:chOff x="0" y="0"/>
          <a:chExt cx="0" cy="0"/>
        </a:xfrm>
      </p:grpSpPr>
      <p:sp>
        <p:nvSpPr>
          <p:cNvPr id="12885" name="Google Shape;12885;g26c72bf8fe6_3_6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6" name="Google Shape;12886;g26c72bf8fe6_3_6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As we mentioned earlier, injection attacks assume strong cryptographic primitives. So, injection attacks instead rely on the fact that application logic often results in subtle _interactions_ between the data received by different sources, such as the file deduplication mechanism, which lead to side-channels in for example the number of ciphertexts or the sizes of ciphertexts. </a:t>
            </a:r>
            <a:br>
              <a:rPr lang="en-US"/>
            </a:br>
            <a:endParaRPr lang="en-US"/>
          </a:p>
          <a:p>
            <a:pPr lvl="0" algn="l">
              <a:spcBef>
                <a:spcPts val="0"/>
              </a:spcBef>
              <a:spcAft>
                <a:spcPts val="0"/>
              </a:spcAft>
              <a:buNone/>
            </a:pPr>
            <a:r>
              <a:rPr lang="en">
                <a:solidFill>
                  <a:schemeClr val="dk1"/>
                </a:solidFill>
              </a:rPr>
              <a:t>So, we speculate that injection attacks are a potentially widespread problem in E2EE apps, particularly as applications become more complex and so potential for dangerous cross-user interactions increases.</a:t>
            </a:r>
            <a:endParaRPr lang="en-US">
              <a:solidFill>
                <a:schemeClr val="dk1"/>
              </a:solidFill>
            </a:endParaRPr>
          </a:p>
          <a:p>
            <a:pPr>
              <a:buNone/>
            </a:pPr>
            <a:endParaRPr lang="en-US"/>
          </a:p>
          <a:p>
            <a:pPr>
              <a:buNone/>
            </a:pPr>
            <a:r>
              <a:rPr lang="en">
                <a:solidFill>
                  <a:schemeClr val="dk1"/>
                </a:solidFill>
              </a:rPr>
              <a:t>I’ll turn it over to Carolina to discuss how injection attacks affect Signal’s encrypted backups. [TRANSITION]</a:t>
            </a:r>
          </a:p>
          <a:p>
            <a:pPr marL="0" indent="0">
              <a:buNone/>
            </a:pPr>
            <a:br>
              <a:rPr lang="en-US"/>
            </a:b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4"/>
        <p:cNvGrpSpPr/>
        <p:nvPr/>
      </p:nvGrpSpPr>
      <p:grpSpPr>
        <a:xfrm>
          <a:off x="0" y="0"/>
          <a:ext cx="0" cy="0"/>
          <a:chOff x="0" y="0"/>
          <a:chExt cx="0" cy="0"/>
        </a:xfrm>
      </p:grpSpPr>
      <p:sp>
        <p:nvSpPr>
          <p:cNvPr id="9695" name="Google Shape;9695;g26c72bf8fe6_0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6" name="Google Shape;9696;g26c72bf8fe6_0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this setting, users of an application communicate via service-operated servers, with the key security guarantee being that [TRANSITION] a malicious or breached application server cannot read nor manipulate the plaintext messages.</a:t>
            </a:r>
            <a:endParaRPr lang="en-US">
              <a:solidFill>
                <a:schemeClr val="dk1"/>
              </a:solidFill>
            </a:endParaRPr>
          </a:p>
          <a:p>
            <a:pPr>
              <a:buNone/>
            </a:pPr>
            <a:br>
              <a:rPr lang="en-US"/>
            </a:br>
            <a:endParaRPr lang="en-US"/>
          </a:p>
          <a:p>
            <a:pPr lvl="0" algn="l">
              <a:spcBef>
                <a:spcPts val="0"/>
              </a:spcBef>
              <a:spcAft>
                <a:spcPts val="0"/>
              </a:spcAft>
              <a:buNone/>
            </a:pPr>
            <a:r>
              <a:rPr lang="en">
                <a:solidFill>
                  <a:schemeClr val="dk1"/>
                </a:solidFill>
              </a:rPr>
              <a:t>The core E2EE protocols behind such applications—such as the Signal protocol—have been studied extensively, instilling confidence in the security of this basic E2EE messaging setting.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2"/>
        <p:cNvGrpSpPr/>
        <p:nvPr/>
      </p:nvGrpSpPr>
      <p:grpSpPr>
        <a:xfrm>
          <a:off x="0" y="0"/>
          <a:ext cx="0" cy="0"/>
          <a:chOff x="0" y="0"/>
          <a:chExt cx="0" cy="0"/>
        </a:xfrm>
      </p:grpSpPr>
      <p:sp>
        <p:nvSpPr>
          <p:cNvPr id="13073" name="Google Shape;13073;g2c4f7f837ba_0_9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4" name="Google Shape;13074;g2c4f7f837ba_0_9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400" dirty="0">
                <a:solidFill>
                  <a:schemeClr val="dk1"/>
                </a:solidFill>
              </a:rPr>
              <a:t>Signal takes a very different approach to create </a:t>
            </a:r>
            <a:r>
              <a:rPr lang="en" sz="1400" b="1" dirty="0">
                <a:solidFill>
                  <a:schemeClr val="dk1"/>
                </a:solidFill>
              </a:rPr>
              <a:t>backups on Android.</a:t>
            </a:r>
            <a:endParaRPr sz="1400" b="1" dirty="0">
              <a:solidFill>
                <a:schemeClr val="dk1"/>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8"/>
        <p:cNvGrpSpPr/>
        <p:nvPr/>
      </p:nvGrpSpPr>
      <p:grpSpPr>
        <a:xfrm>
          <a:off x="0" y="0"/>
          <a:ext cx="0" cy="0"/>
          <a:chOff x="0" y="0"/>
          <a:chExt cx="0" cy="0"/>
        </a:xfrm>
      </p:grpSpPr>
      <p:sp>
        <p:nvSpPr>
          <p:cNvPr id="13079" name="Google Shape;13079;g2c552c6361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0" name="Google Shape;13080;g2c552c6361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400">
                <a:solidFill>
                  <a:schemeClr val="dk1"/>
                </a:solidFill>
              </a:rPr>
              <a:t> First off, Signal does not compress deduplicate their files during backups, so the previous attack does not apply here.</a:t>
            </a:r>
            <a:endParaRPr sz="1400">
              <a:solidFill>
                <a:schemeClr val="dk1"/>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5"/>
        <p:cNvGrpSpPr/>
        <p:nvPr/>
      </p:nvGrpSpPr>
      <p:grpSpPr>
        <a:xfrm>
          <a:off x="0" y="0"/>
          <a:ext cx="0" cy="0"/>
          <a:chOff x="0" y="0"/>
          <a:chExt cx="0" cy="0"/>
        </a:xfrm>
      </p:grpSpPr>
      <p:sp>
        <p:nvSpPr>
          <p:cNvPr id="13086" name="Google Shape;13086;g2c552c6361f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7" name="Google Shape;13087;g2c552c6361f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dirty="0">
                <a:solidFill>
                  <a:schemeClr val="dk1"/>
                </a:solidFill>
              </a:rPr>
              <a:t>We will be focusing on the </a:t>
            </a:r>
            <a:r>
              <a:rPr lang="en" b="1" dirty="0">
                <a:solidFill>
                  <a:schemeClr val="dk1"/>
                </a:solidFill>
              </a:rPr>
              <a:t>backup of the database</a:t>
            </a:r>
            <a:r>
              <a:rPr lang="en" dirty="0">
                <a:solidFill>
                  <a:schemeClr val="dk1"/>
                </a:solidFill>
              </a:rPr>
              <a:t>.</a:t>
            </a:r>
            <a:endParaRPr dirty="0">
              <a:solidFill>
                <a:schemeClr val="dk1"/>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3"/>
        <p:cNvGrpSpPr/>
        <p:nvPr/>
      </p:nvGrpSpPr>
      <p:grpSpPr>
        <a:xfrm>
          <a:off x="0" y="0"/>
          <a:ext cx="0" cy="0"/>
          <a:chOff x="0" y="0"/>
          <a:chExt cx="0" cy="0"/>
        </a:xfrm>
      </p:grpSpPr>
      <p:sp>
        <p:nvSpPr>
          <p:cNvPr id="13094" name="Google Shape;13094;g2c552c6361f_0_3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5" name="Google Shape;13095;g2c552c6361f_0_3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rPr>
              <a:t>The SQL database is composed of multiple tables.</a:t>
            </a:r>
            <a:endParaRPr>
              <a:solidFill>
                <a:schemeClr val="dk1"/>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6"/>
        <p:cNvGrpSpPr/>
        <p:nvPr/>
      </p:nvGrpSpPr>
      <p:grpSpPr>
        <a:xfrm>
          <a:off x="0" y="0"/>
          <a:ext cx="0" cy="0"/>
          <a:chOff x="0" y="0"/>
          <a:chExt cx="0" cy="0"/>
        </a:xfrm>
      </p:grpSpPr>
      <p:sp>
        <p:nvSpPr>
          <p:cNvPr id="13107" name="Google Shape;13107;g2c552c6361f_0_3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8" name="Google Shape;13108;g2c552c6361f_0_3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dirty="0">
                <a:solidFill>
                  <a:schemeClr val="dk1"/>
                </a:solidFill>
              </a:rPr>
              <a:t>Each table is serialized </a:t>
            </a:r>
            <a:r>
              <a:rPr lang="en" dirty="0">
                <a:solidFill>
                  <a:schemeClr val="dk1"/>
                </a:solidFill>
              </a:rPr>
              <a:t>as a CREATE and a series of INSERT SQL statements, one per row.</a:t>
            </a:r>
            <a:endParaRPr dirty="0">
              <a:solidFill>
                <a:schemeClr val="dk1"/>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4"/>
        <p:cNvGrpSpPr/>
        <p:nvPr/>
      </p:nvGrpSpPr>
      <p:grpSpPr>
        <a:xfrm>
          <a:off x="0" y="0"/>
          <a:ext cx="0" cy="0"/>
          <a:chOff x="0" y="0"/>
          <a:chExt cx="0" cy="0"/>
        </a:xfrm>
      </p:grpSpPr>
      <p:sp>
        <p:nvSpPr>
          <p:cNvPr id="13125" name="Google Shape;13125;g2c552c6361f_0_3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6" name="Google Shape;13126;g2c552c6361f_0_3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dirty="0">
                <a:solidFill>
                  <a:schemeClr val="dk1"/>
                </a:solidFill>
              </a:rPr>
              <a:t>Then each SQL statement is encrypted separately using AES on counter mode plus HMAC and there is </a:t>
            </a:r>
            <a:r>
              <a:rPr lang="en" b="1" dirty="0">
                <a:solidFill>
                  <a:schemeClr val="dk1"/>
                </a:solidFill>
              </a:rPr>
              <a:t>no compression involved here</a:t>
            </a:r>
            <a:r>
              <a:rPr lang="en" dirty="0">
                <a:solidFill>
                  <a:schemeClr val="dk1"/>
                </a:solidFill>
              </a:rPr>
              <a:t>.</a:t>
            </a:r>
            <a:endParaRPr dirty="0">
              <a:solidFill>
                <a:schemeClr val="dk1"/>
              </a:solidFill>
            </a:endParaRPr>
          </a:p>
          <a:p>
            <a:pPr marL="0" lvl="0" indent="0" algn="l" rtl="0">
              <a:lnSpc>
                <a:spcPct val="115000"/>
              </a:lnSpc>
              <a:spcBef>
                <a:spcPts val="0"/>
              </a:spcBef>
              <a:spcAft>
                <a:spcPts val="0"/>
              </a:spcAft>
              <a:buNone/>
            </a:pPr>
            <a:endParaRPr dirty="0">
              <a:solidFill>
                <a:schemeClr val="dk1"/>
              </a:solidFil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0"/>
        <p:cNvGrpSpPr/>
        <p:nvPr/>
      </p:nvGrpSpPr>
      <p:grpSpPr>
        <a:xfrm>
          <a:off x="0" y="0"/>
          <a:ext cx="0" cy="0"/>
          <a:chOff x="0" y="0"/>
          <a:chExt cx="0" cy="0"/>
        </a:xfrm>
      </p:grpSpPr>
      <p:sp>
        <p:nvSpPr>
          <p:cNvPr id="13151" name="Google Shape;13151;g26c72bf8fe6_9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2" name="Google Shape;13152;g26c72bf8fe6_9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These statements are ordered, so first are all the create table ones, and then the insert statement, table by table.</a:t>
            </a:r>
            <a:endParaRPr dirty="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b="1" dirty="0">
                <a:solidFill>
                  <a:schemeClr val="dk1"/>
                </a:solidFill>
              </a:rPr>
              <a:t>During a backup recovery</a:t>
            </a:r>
            <a:r>
              <a:rPr lang="en" dirty="0">
                <a:solidFill>
                  <a:schemeClr val="dk1"/>
                </a:solidFill>
              </a:rPr>
              <a:t>, these statements can be executed sequentially to reconstruct the database. </a:t>
            </a:r>
            <a:endParaRPr dirty="0">
              <a:solidFill>
                <a:schemeClr val="dk1"/>
              </a:solidFill>
            </a:endParaRPr>
          </a:p>
          <a:p>
            <a:pPr marL="0" lvl="0" indent="0" algn="l" rtl="0">
              <a:lnSpc>
                <a:spcPct val="115000"/>
              </a:lnSpc>
              <a:spcBef>
                <a:spcPts val="0"/>
              </a:spcBef>
              <a:spcAft>
                <a:spcPts val="0"/>
              </a:spcAft>
              <a:buNone/>
            </a:pPr>
            <a:endParaRPr dirty="0">
              <a:solidFill>
                <a:schemeClr val="dk1"/>
              </a:solidFill>
            </a:endParaRPr>
          </a:p>
          <a:p>
            <a:pPr marL="0" lvl="0" indent="0" algn="l" rtl="0">
              <a:lnSpc>
                <a:spcPct val="115000"/>
              </a:lnSpc>
              <a:spcBef>
                <a:spcPts val="0"/>
              </a:spcBef>
              <a:spcAft>
                <a:spcPts val="0"/>
              </a:spcAft>
              <a:buNone/>
            </a:pPr>
            <a:endParaRPr dirty="0">
              <a:solidFill>
                <a:schemeClr val="dk1"/>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9"/>
        <p:cNvGrpSpPr/>
        <p:nvPr/>
      </p:nvGrpSpPr>
      <p:grpSpPr>
        <a:xfrm>
          <a:off x="0" y="0"/>
          <a:ext cx="0" cy="0"/>
          <a:chOff x="0" y="0"/>
          <a:chExt cx="0" cy="0"/>
        </a:xfrm>
      </p:grpSpPr>
      <p:sp>
        <p:nvSpPr>
          <p:cNvPr id="13180" name="Google Shape;13180;g2c552c6361f_0_4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1" name="Google Shape;13181;g2c552c6361f_0_4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From this, what the </a:t>
            </a:r>
            <a:r>
              <a:rPr lang="en" b="1" dirty="0">
                <a:solidFill>
                  <a:schemeClr val="dk1"/>
                </a:solidFill>
              </a:rPr>
              <a:t>passive adversary would observe </a:t>
            </a:r>
            <a:r>
              <a:rPr lang="en" dirty="0">
                <a:solidFill>
                  <a:schemeClr val="dk1"/>
                </a:solidFill>
              </a:rPr>
              <a:t>is a sequence of </a:t>
            </a:r>
            <a:r>
              <a:rPr lang="en" b="1" dirty="0">
                <a:solidFill>
                  <a:schemeClr val="dk1"/>
                </a:solidFill>
              </a:rPr>
              <a:t>plaintext headers </a:t>
            </a:r>
            <a:r>
              <a:rPr lang="en" dirty="0">
                <a:solidFill>
                  <a:schemeClr val="dk1"/>
                </a:solidFill>
              </a:rPr>
              <a:t>that contain the length of </a:t>
            </a:r>
            <a:r>
              <a:rPr lang="en" b="1" dirty="0">
                <a:solidFill>
                  <a:schemeClr val="dk1"/>
                </a:solidFill>
              </a:rPr>
              <a:t>the encrypted SQL statements</a:t>
            </a:r>
            <a:r>
              <a:rPr lang="en" dirty="0">
                <a:solidFill>
                  <a:schemeClr val="dk1"/>
                </a:solidFill>
              </a:rPr>
              <a:t>, followed by the respective ciphertext.</a:t>
            </a:r>
            <a:endParaRPr dirty="0">
              <a:solidFill>
                <a:schemeClr val="dk1"/>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0"/>
        <p:cNvGrpSpPr/>
        <p:nvPr/>
      </p:nvGrpSpPr>
      <p:grpSpPr>
        <a:xfrm>
          <a:off x="0" y="0"/>
          <a:ext cx="0" cy="0"/>
          <a:chOff x="0" y="0"/>
          <a:chExt cx="0" cy="0"/>
        </a:xfrm>
      </p:grpSpPr>
      <p:sp>
        <p:nvSpPr>
          <p:cNvPr id="13231" name="Google Shape;13231;g2c552c6361f_0_39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2" name="Google Shape;13232;g2c552c6361f_0_3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dirty="0">
                <a:solidFill>
                  <a:schemeClr val="dk1"/>
                </a:solidFill>
              </a:rPr>
              <a:t>We will refer to this pair of length and ciphertext as a frame.</a:t>
            </a:r>
            <a:endParaRPr dirty="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From observing the backup, the adversary can </a:t>
            </a:r>
            <a:r>
              <a:rPr lang="en" b="1" dirty="0">
                <a:solidFill>
                  <a:schemeClr val="dk1"/>
                </a:solidFill>
              </a:rPr>
              <a:t>immediately count </a:t>
            </a:r>
            <a:r>
              <a:rPr lang="en" dirty="0">
                <a:solidFill>
                  <a:schemeClr val="dk1"/>
                </a:solidFill>
              </a:rPr>
              <a:t>the number of frames it has, but can it learn more?</a:t>
            </a:r>
            <a:endParaRPr dirty="0">
              <a:solidFill>
                <a:schemeClr val="dk1"/>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5"/>
        <p:cNvGrpSpPr/>
        <p:nvPr/>
      </p:nvGrpSpPr>
      <p:grpSpPr>
        <a:xfrm>
          <a:off x="0" y="0"/>
          <a:ext cx="0" cy="0"/>
          <a:chOff x="0" y="0"/>
          <a:chExt cx="0" cy="0"/>
        </a:xfrm>
      </p:grpSpPr>
      <p:sp>
        <p:nvSpPr>
          <p:cNvPr id="13286" name="Google Shape;13286;g26c72bf8fe6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87" name="Google Shape;13287;g26c72bf8fe6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 These frames </a:t>
            </a:r>
            <a:r>
              <a:rPr lang="en" b="1" dirty="0">
                <a:solidFill>
                  <a:schemeClr val="dk1"/>
                </a:solidFill>
              </a:rPr>
              <a:t>are ordered by table</a:t>
            </a:r>
            <a:r>
              <a:rPr lang="en" dirty="0">
                <a:solidFill>
                  <a:schemeClr val="dk1"/>
                </a:solidFill>
              </a:rPr>
              <a:t>, for instance there are the chats table frames, followed by the messages table frames. But the adversary doesn’t know what frames belong to which tables,</a:t>
            </a:r>
            <a:endParaRPr dirty="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6"/>
        <p:cNvGrpSpPr/>
        <p:nvPr/>
      </p:nvGrpSpPr>
      <p:grpSpPr>
        <a:xfrm>
          <a:off x="0" y="0"/>
          <a:ext cx="0" cy="0"/>
          <a:chOff x="0" y="0"/>
          <a:chExt cx="0" cy="0"/>
        </a:xfrm>
      </p:grpSpPr>
      <p:sp>
        <p:nvSpPr>
          <p:cNvPr id="9717" name="Google Shape;9717;g26c72bf8fe6_0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8" name="Google Shape;9718;g26c72bf8fe6_0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In recent years, however, we have seen two trends in the deployment of end-to-end encrypted applications.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4"/>
        <p:cNvGrpSpPr/>
        <p:nvPr/>
      </p:nvGrpSpPr>
      <p:grpSpPr>
        <a:xfrm>
          <a:off x="0" y="0"/>
          <a:ext cx="0" cy="0"/>
          <a:chOff x="0" y="0"/>
          <a:chExt cx="0" cy="0"/>
        </a:xfrm>
      </p:grpSpPr>
      <p:sp>
        <p:nvSpPr>
          <p:cNvPr id="13345" name="Google Shape;13345;g2c552c6361f_0_3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46" name="Google Shape;13346;g2c552c6361f_0_3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but if it is able to </a:t>
            </a:r>
            <a:r>
              <a:rPr lang="en" b="1" dirty="0">
                <a:solidFill>
                  <a:schemeClr val="dk1"/>
                </a:solidFill>
              </a:rPr>
              <a:t>learn the table boundaries</a:t>
            </a:r>
            <a:r>
              <a:rPr lang="en" dirty="0">
                <a:solidFill>
                  <a:schemeClr val="dk1"/>
                </a:solidFill>
              </a:rPr>
              <a:t>, it would have more </a:t>
            </a:r>
            <a:r>
              <a:rPr lang="en" b="1" dirty="0">
                <a:solidFill>
                  <a:schemeClr val="dk1"/>
                </a:solidFill>
              </a:rPr>
              <a:t>granular information about the user</a:t>
            </a:r>
            <a:r>
              <a:rPr lang="en" dirty="0">
                <a:solidFill>
                  <a:schemeClr val="dk1"/>
                </a:solidFill>
              </a:rPr>
              <a:t>. </a:t>
            </a:r>
            <a:endParaRPr dirty="0">
              <a:solidFill>
                <a:schemeClr val="dk1"/>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5"/>
        <p:cNvGrpSpPr/>
        <p:nvPr/>
      </p:nvGrpSpPr>
      <p:grpSpPr>
        <a:xfrm>
          <a:off x="0" y="0"/>
          <a:ext cx="0" cy="0"/>
          <a:chOff x="0" y="0"/>
          <a:chExt cx="0" cy="0"/>
        </a:xfrm>
      </p:grpSpPr>
      <p:sp>
        <p:nvSpPr>
          <p:cNvPr id="13406" name="Google Shape;13406;g26c72bf8fe6_9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7" name="Google Shape;13407;g26c72bf8fe6_9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For instance if it knows the number of frames in the messages table, it would know how many messages the user has sent and received.</a:t>
            </a:r>
            <a:endParaRPr dirty="0">
              <a:solidFill>
                <a:schemeClr val="dk1"/>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7"/>
        <p:cNvGrpSpPr/>
        <p:nvPr/>
      </p:nvGrpSpPr>
      <p:grpSpPr>
        <a:xfrm>
          <a:off x="0" y="0"/>
          <a:ext cx="0" cy="0"/>
          <a:chOff x="0" y="0"/>
          <a:chExt cx="0" cy="0"/>
        </a:xfrm>
      </p:grpSpPr>
      <p:sp>
        <p:nvSpPr>
          <p:cNvPr id="13468" name="Google Shape;13468;g2c552c6361f_0_4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9" name="Google Shape;13469;g2c552c6361f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rPr>
              <a:t>So the goal will be to find the messages table boundaries.</a:t>
            </a:r>
            <a:endParaRPr>
              <a:solidFill>
                <a:schemeClr val="dk1"/>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0"/>
        <p:cNvGrpSpPr/>
        <p:nvPr/>
      </p:nvGrpSpPr>
      <p:grpSpPr>
        <a:xfrm>
          <a:off x="0" y="0"/>
          <a:ext cx="0" cy="0"/>
          <a:chOff x="0" y="0"/>
          <a:chExt cx="0" cy="0"/>
        </a:xfrm>
      </p:grpSpPr>
      <p:sp>
        <p:nvSpPr>
          <p:cNvPr id="13531" name="Google Shape;13531;g2c4f7f837ba_0_99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32" name="Google Shape;13532;g2c4f7f837ba_0_9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Back to our injections attacks diagram, on Signal, the encrypted backup is actually stored locally.</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7"/>
        <p:cNvGrpSpPr/>
        <p:nvPr/>
      </p:nvGrpSpPr>
      <p:grpSpPr>
        <a:xfrm>
          <a:off x="0" y="0"/>
          <a:ext cx="0" cy="0"/>
          <a:chOff x="0" y="0"/>
          <a:chExt cx="0" cy="0"/>
        </a:xfrm>
      </p:grpSpPr>
      <p:sp>
        <p:nvSpPr>
          <p:cNvPr id="13558" name="Google Shape;13558;g2c5b2eaf0c9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9" name="Google Shape;13559;g2c5b2eaf0c9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But we assume that a user would like to upload it to a cloud, just in case they lose their device.</a:t>
            </a:r>
            <a:endParaRPr dirty="0">
              <a:solidFill>
                <a:schemeClr val="dk1"/>
              </a:solidFill>
            </a:endParaRPr>
          </a:p>
          <a:p>
            <a:pPr marL="0" lvl="0" indent="0" algn="l" rtl="0">
              <a:spcBef>
                <a:spcPts val="0"/>
              </a:spcBef>
              <a:spcAft>
                <a:spcPts val="0"/>
              </a:spcAft>
              <a:buNone/>
            </a:pPr>
            <a:r>
              <a:rPr lang="en" dirty="0">
                <a:solidFill>
                  <a:schemeClr val="dk1"/>
                </a:solidFill>
              </a:rPr>
              <a:t>Remember that the adversary here is </a:t>
            </a:r>
            <a:r>
              <a:rPr lang="en" b="1" dirty="0">
                <a:solidFill>
                  <a:schemeClr val="dk1"/>
                </a:solidFill>
              </a:rPr>
              <a:t>observing that external cloud</a:t>
            </a:r>
            <a:r>
              <a:rPr lang="en" dirty="0">
                <a:solidFill>
                  <a:schemeClr val="dk1"/>
                </a:solidFill>
              </a:rPr>
              <a:t>.</a:t>
            </a:r>
            <a:endParaRPr dirty="0">
              <a:solidFill>
                <a:schemeClr val="dk1"/>
              </a:solidFill>
            </a:endParaRPr>
          </a:p>
          <a:p>
            <a:pPr marL="0" lvl="0" indent="0" algn="l" rtl="0">
              <a:spcBef>
                <a:spcPts val="0"/>
              </a:spcBef>
              <a:spcAft>
                <a:spcPts val="0"/>
              </a:spcAft>
              <a:buNone/>
            </a:pPr>
            <a:endParaRPr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8"/>
        <p:cNvGrpSpPr/>
        <p:nvPr/>
      </p:nvGrpSpPr>
      <p:grpSpPr>
        <a:xfrm>
          <a:off x="0" y="0"/>
          <a:ext cx="0" cy="0"/>
          <a:chOff x="0" y="0"/>
          <a:chExt cx="0" cy="0"/>
        </a:xfrm>
      </p:grpSpPr>
      <p:sp>
        <p:nvSpPr>
          <p:cNvPr id="13589" name="Google Shape;13589;g2c552c6361f_0_4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0" name="Google Shape;13590;g2c552c6361f_0_4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We know how this backup looks like now. To detect these table boundaries</a:t>
            </a:r>
            <a:r>
              <a:rPr lang="en" b="1" dirty="0">
                <a:solidFill>
                  <a:schemeClr val="dk1"/>
                </a:solidFill>
              </a:rPr>
              <a:t>, the adversary can do an injection attack.</a:t>
            </a:r>
            <a:endParaRPr b="1" dirty="0">
              <a:solidFill>
                <a:schemeClr val="dk1"/>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8"/>
        <p:cNvGrpSpPr/>
        <p:nvPr/>
      </p:nvGrpSpPr>
      <p:grpSpPr>
        <a:xfrm>
          <a:off x="0" y="0"/>
          <a:ext cx="0" cy="0"/>
          <a:chOff x="0" y="0"/>
          <a:chExt cx="0" cy="0"/>
        </a:xfrm>
      </p:grpSpPr>
      <p:sp>
        <p:nvSpPr>
          <p:cNvPr id="13639" name="Google Shape;13639;g2c5b2eaf0c9_3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0" name="Google Shape;13640;g2c5b2eaf0c9_3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First, the attacker initiates </a:t>
            </a:r>
            <a:r>
              <a:rPr lang="en" b="1" dirty="0">
                <a:solidFill>
                  <a:schemeClr val="dk1"/>
                </a:solidFill>
              </a:rPr>
              <a:t>a new chat with User A,</a:t>
            </a:r>
            <a:r>
              <a:rPr lang="en" dirty="0">
                <a:solidFill>
                  <a:schemeClr val="dk1"/>
                </a:solidFill>
              </a:rPr>
              <a:t> which anyone can do on Signal</a:t>
            </a:r>
            <a:endParaRPr dirty="0">
              <a:solidFill>
                <a:schemeClr val="dk1"/>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02"/>
        <p:cNvGrpSpPr/>
        <p:nvPr/>
      </p:nvGrpSpPr>
      <p:grpSpPr>
        <a:xfrm>
          <a:off x="0" y="0"/>
          <a:ext cx="0" cy="0"/>
          <a:chOff x="0" y="0"/>
          <a:chExt cx="0" cy="0"/>
        </a:xfrm>
      </p:grpSpPr>
      <p:sp>
        <p:nvSpPr>
          <p:cNvPr id="13703" name="Google Shape;13703;g2c5b2eaf0c9_3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04" name="Google Shape;13704;g2c5b2eaf0c9_3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It sends in a message</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70"/>
        <p:cNvGrpSpPr/>
        <p:nvPr/>
      </p:nvGrpSpPr>
      <p:grpSpPr>
        <a:xfrm>
          <a:off x="0" y="0"/>
          <a:ext cx="0" cy="0"/>
          <a:chOff x="0" y="0"/>
          <a:chExt cx="0" cy="0"/>
        </a:xfrm>
      </p:grpSpPr>
      <p:sp>
        <p:nvSpPr>
          <p:cNvPr id="13771" name="Google Shape;13771;g2c5b2eaf0c9_3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2" name="Google Shape;13772;g2c5b2eaf0c9_3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 right before a backup is created,</a:t>
            </a:r>
            <a:endParaRPr>
              <a:solidFill>
                <a:schemeClr val="dk1"/>
              </a:solidFill>
            </a:endParaRPr>
          </a:p>
          <a:p>
            <a:pPr marL="0" lvl="0" indent="0" algn="l" rtl="0">
              <a:spcBef>
                <a:spcPts val="0"/>
              </a:spcBef>
              <a:spcAft>
                <a:spcPts val="0"/>
              </a:spcAft>
              <a:buNone/>
            </a:pPr>
            <a:endParaRPr>
              <a:solidFill>
                <a:schemeClr val="dk1"/>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0"/>
        <p:cNvGrpSpPr/>
        <p:nvPr/>
      </p:nvGrpSpPr>
      <p:grpSpPr>
        <a:xfrm>
          <a:off x="0" y="0"/>
          <a:ext cx="0" cy="0"/>
          <a:chOff x="0" y="0"/>
          <a:chExt cx="0" cy="0"/>
        </a:xfrm>
      </p:grpSpPr>
      <p:sp>
        <p:nvSpPr>
          <p:cNvPr id="13841" name="Google Shape;13841;g2c5b2eaf0c9_3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2" name="Google Shape;13842;g2c5b2eaf0c9_3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 so that the l</a:t>
            </a:r>
            <a:r>
              <a:rPr lang="en" b="1" dirty="0">
                <a:solidFill>
                  <a:schemeClr val="dk1"/>
                </a:solidFill>
              </a:rPr>
              <a:t>ast frames </a:t>
            </a:r>
            <a:r>
              <a:rPr lang="en" dirty="0">
                <a:solidFill>
                  <a:schemeClr val="dk1"/>
                </a:solidFill>
              </a:rPr>
              <a:t>in both, the chats and the messages tables, are </a:t>
            </a:r>
            <a:r>
              <a:rPr lang="en" b="1" dirty="0">
                <a:solidFill>
                  <a:schemeClr val="dk1"/>
                </a:solidFill>
              </a:rPr>
              <a:t>the injected adversarial content</a:t>
            </a:r>
            <a:r>
              <a:rPr lang="en" dirty="0">
                <a:solidFill>
                  <a:schemeClr val="dk1"/>
                </a:solidFill>
              </a:rPr>
              <a:t>.</a:t>
            </a:r>
            <a:endParaRPr dirty="0">
              <a:solidFill>
                <a:schemeClr val="dk1"/>
              </a:solidFill>
            </a:endParaRPr>
          </a:p>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9"/>
        <p:cNvGrpSpPr/>
        <p:nvPr/>
      </p:nvGrpSpPr>
      <p:grpSpPr>
        <a:xfrm>
          <a:off x="0" y="0"/>
          <a:ext cx="0" cy="0"/>
          <a:chOff x="0" y="0"/>
          <a:chExt cx="0" cy="0"/>
        </a:xfrm>
      </p:grpSpPr>
      <p:sp>
        <p:nvSpPr>
          <p:cNvPr id="9740" name="Google Shape;9740;g26c72bf8fe6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1" name="Google Shape;9741;g26c72bf8fe6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First, E2EE messaging apps are becoming increasingly complex and feature-rich, which requires [TRANSITION] complex application logic, [TRANSITION] interfacing with third-party services, and so on.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6"/>
        <p:cNvGrpSpPr/>
        <p:nvPr/>
      </p:nvGrpSpPr>
      <p:grpSpPr>
        <a:xfrm>
          <a:off x="0" y="0"/>
          <a:ext cx="0" cy="0"/>
          <a:chOff x="0" y="0"/>
          <a:chExt cx="0" cy="0"/>
        </a:xfrm>
      </p:grpSpPr>
      <p:sp>
        <p:nvSpPr>
          <p:cNvPr id="13917" name="Google Shape;13917;g26c72bf8fe6_9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8" name="Google Shape;13918;g26c72bf8fe6_9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An </a:t>
            </a:r>
            <a:r>
              <a:rPr lang="en" b="1" dirty="0">
                <a:solidFill>
                  <a:schemeClr val="dk1"/>
                </a:solidFill>
              </a:rPr>
              <a:t>observation</a:t>
            </a:r>
            <a:r>
              <a:rPr lang="en" dirty="0">
                <a:solidFill>
                  <a:schemeClr val="dk1"/>
                </a:solidFill>
              </a:rPr>
              <a:t> here is that the adversary </a:t>
            </a:r>
            <a:r>
              <a:rPr lang="en" b="0" dirty="0">
                <a:solidFill>
                  <a:schemeClr val="dk1"/>
                </a:solidFill>
              </a:rPr>
              <a:t>can</a:t>
            </a:r>
            <a:r>
              <a:rPr lang="en" b="1" dirty="0">
                <a:solidFill>
                  <a:schemeClr val="dk1"/>
                </a:solidFill>
              </a:rPr>
              <a:t> select</a:t>
            </a:r>
            <a:r>
              <a:rPr lang="en" b="0" dirty="0">
                <a:solidFill>
                  <a:schemeClr val="dk1"/>
                </a:solidFill>
              </a:rPr>
              <a:t> the siz</a:t>
            </a:r>
            <a:r>
              <a:rPr lang="en" dirty="0">
                <a:solidFill>
                  <a:schemeClr val="dk1"/>
                </a:solidFill>
              </a:rPr>
              <a:t>e of the injection, so it can </a:t>
            </a:r>
            <a:r>
              <a:rPr lang="en" b="1" dirty="0">
                <a:solidFill>
                  <a:schemeClr val="dk1"/>
                </a:solidFill>
              </a:rPr>
              <a:t>predict</a:t>
            </a:r>
            <a:r>
              <a:rPr lang="en" dirty="0">
                <a:solidFill>
                  <a:schemeClr val="dk1"/>
                </a:solidFill>
              </a:rPr>
              <a:t> the lengths of these frames and </a:t>
            </a:r>
            <a:r>
              <a:rPr lang="en" b="1" dirty="0">
                <a:solidFill>
                  <a:schemeClr val="dk1"/>
                </a:solidFill>
              </a:rPr>
              <a:t>find</a:t>
            </a:r>
            <a:r>
              <a:rPr lang="en" dirty="0">
                <a:solidFill>
                  <a:schemeClr val="dk1"/>
                </a:solidFill>
              </a:rPr>
              <a:t> them.</a:t>
            </a:r>
            <a:endParaRPr dirty="0">
              <a:solidFill>
                <a:schemeClr val="dk1"/>
              </a:solidFill>
            </a:endParaRPr>
          </a:p>
          <a:p>
            <a:pPr marL="0" lvl="0" indent="0" algn="l" rtl="0">
              <a:spcBef>
                <a:spcPts val="0"/>
              </a:spcBef>
              <a:spcAft>
                <a:spcPts val="0"/>
              </a:spcAft>
              <a:buClr>
                <a:schemeClr val="dk1"/>
              </a:buClr>
              <a:buSzPts val="1100"/>
              <a:buFont typeface="Arial"/>
              <a:buNone/>
            </a:pPr>
            <a:endParaRPr dirty="0">
              <a:solidFill>
                <a:schemeClr val="dk1"/>
              </a:solidFill>
            </a:endParaRPr>
          </a:p>
          <a:p>
            <a:pPr marL="0" lvl="0" indent="0" algn="l" rtl="0">
              <a:spcBef>
                <a:spcPts val="0"/>
              </a:spcBef>
              <a:spcAft>
                <a:spcPts val="0"/>
              </a:spcAft>
              <a:buNone/>
            </a:pPr>
            <a:endParaRPr dirty="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4"/>
        <p:cNvGrpSpPr/>
        <p:nvPr/>
      </p:nvGrpSpPr>
      <p:grpSpPr>
        <a:xfrm>
          <a:off x="0" y="0"/>
          <a:ext cx="0" cy="0"/>
          <a:chOff x="0" y="0"/>
          <a:chExt cx="0" cy="0"/>
        </a:xfrm>
      </p:grpSpPr>
      <p:sp>
        <p:nvSpPr>
          <p:cNvPr id="13995" name="Google Shape;13995;g26c72bf8fe6_9_2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6" name="Google Shape;13996;g26c72bf8fe6_9_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To make this more robust to noise, it can inject a </a:t>
            </a:r>
            <a:r>
              <a:rPr lang="en" b="1" dirty="0">
                <a:solidFill>
                  <a:schemeClr val="dk1"/>
                </a:solidFill>
              </a:rPr>
              <a:t>sequence</a:t>
            </a:r>
            <a:r>
              <a:rPr lang="en" dirty="0">
                <a:solidFill>
                  <a:schemeClr val="dk1"/>
                </a:solidFill>
              </a:rPr>
              <a:t> of messages and </a:t>
            </a:r>
            <a:r>
              <a:rPr lang="en" b="1" dirty="0">
                <a:solidFill>
                  <a:schemeClr val="dk1"/>
                </a:solidFill>
              </a:rPr>
              <a:t>encode a pattern </a:t>
            </a:r>
            <a:r>
              <a:rPr lang="en" dirty="0">
                <a:solidFill>
                  <a:schemeClr val="dk1"/>
                </a:solidFill>
              </a:rPr>
              <a:t>with the selected lengths,</a:t>
            </a:r>
            <a:endParaRPr dirty="0">
              <a:solidFill>
                <a:schemeClr val="dk1"/>
              </a:solidFill>
            </a:endParaRPr>
          </a:p>
          <a:p>
            <a:pPr marL="0" lvl="0" indent="0" algn="l" rtl="0">
              <a:spcBef>
                <a:spcPts val="0"/>
              </a:spcBef>
              <a:spcAft>
                <a:spcPts val="0"/>
              </a:spcAft>
              <a:buClr>
                <a:schemeClr val="dk1"/>
              </a:buClr>
              <a:buSzPts val="1100"/>
              <a:buFont typeface="Arial"/>
              <a:buNone/>
            </a:pPr>
            <a:r>
              <a:rPr lang="en" dirty="0">
                <a:solidFill>
                  <a:schemeClr val="dk1"/>
                </a:solidFill>
              </a:rPr>
              <a:t>in a way </a:t>
            </a:r>
            <a:r>
              <a:rPr lang="en" b="1" dirty="0">
                <a:solidFill>
                  <a:schemeClr val="dk1"/>
                </a:solidFill>
              </a:rPr>
              <a:t>watermark the injection</a:t>
            </a:r>
            <a:r>
              <a:rPr lang="en" dirty="0">
                <a:solidFill>
                  <a:schemeClr val="dk1"/>
                </a:solidFill>
              </a:rPr>
              <a:t>. This is more </a:t>
            </a:r>
            <a:r>
              <a:rPr lang="en" b="1" dirty="0">
                <a:solidFill>
                  <a:schemeClr val="dk1"/>
                </a:solidFill>
              </a:rPr>
              <a:t>unique</a:t>
            </a:r>
            <a:r>
              <a:rPr lang="en" dirty="0">
                <a:solidFill>
                  <a:schemeClr val="dk1"/>
                </a:solidFill>
              </a:rPr>
              <a:t> thus it </a:t>
            </a:r>
            <a:r>
              <a:rPr lang="en" b="1" dirty="0">
                <a:solidFill>
                  <a:schemeClr val="dk1"/>
                </a:solidFill>
              </a:rPr>
              <a:t>is easier to detect where the table boundaries are</a:t>
            </a:r>
            <a:r>
              <a:rPr lang="en" dirty="0">
                <a:solidFill>
                  <a:schemeClr val="dk1"/>
                </a:solidFill>
              </a:rPr>
              <a:t>. </a:t>
            </a:r>
            <a:endParaRPr dirty="0">
              <a:solidFill>
                <a:schemeClr val="dk1"/>
              </a:solidFill>
            </a:endParaRPr>
          </a:p>
          <a:p>
            <a:pPr marL="0" lvl="0" indent="0" algn="l" rtl="0">
              <a:spcBef>
                <a:spcPts val="0"/>
              </a:spcBef>
              <a:spcAft>
                <a:spcPts val="0"/>
              </a:spcAft>
              <a:buClr>
                <a:schemeClr val="dk1"/>
              </a:buClr>
              <a:buSzPts val="1100"/>
              <a:buFont typeface="Arial"/>
              <a:buNone/>
            </a:pPr>
            <a:endParaRPr dirty="0">
              <a:solidFill>
                <a:schemeClr val="dk1"/>
              </a:solidFill>
            </a:endParaRPr>
          </a:p>
          <a:p>
            <a:pPr marL="0" lvl="0" indent="0" algn="l" rtl="0">
              <a:spcBef>
                <a:spcPts val="0"/>
              </a:spcBef>
              <a:spcAft>
                <a:spcPts val="0"/>
              </a:spcAft>
              <a:buNone/>
            </a:pPr>
            <a:endParaRPr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1"/>
        <p:cNvGrpSpPr/>
        <p:nvPr/>
      </p:nvGrpSpPr>
      <p:grpSpPr>
        <a:xfrm>
          <a:off x="0" y="0"/>
          <a:ext cx="0" cy="0"/>
          <a:chOff x="0" y="0"/>
          <a:chExt cx="0" cy="0"/>
        </a:xfrm>
      </p:grpSpPr>
      <p:sp>
        <p:nvSpPr>
          <p:cNvPr id="14082" name="Google Shape;14082;g26c72bf8fe6_9_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3" name="Google Shape;14083;g26c72bf8fe6_9_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Finally, the adversary </a:t>
            </a:r>
            <a:r>
              <a:rPr lang="en" b="1" dirty="0">
                <a:solidFill>
                  <a:schemeClr val="dk1"/>
                </a:solidFill>
              </a:rPr>
              <a:t>learns</a:t>
            </a:r>
            <a:r>
              <a:rPr lang="en" dirty="0">
                <a:solidFill>
                  <a:schemeClr val="dk1"/>
                </a:solidFill>
              </a:rPr>
              <a:t> the number of messages user A has sent or received.</a:t>
            </a:r>
            <a:endParaRPr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80"/>
        <p:cNvGrpSpPr/>
        <p:nvPr/>
      </p:nvGrpSpPr>
      <p:grpSpPr>
        <a:xfrm>
          <a:off x="0" y="0"/>
          <a:ext cx="0" cy="0"/>
          <a:chOff x="0" y="0"/>
          <a:chExt cx="0" cy="0"/>
        </a:xfrm>
      </p:grpSpPr>
      <p:sp>
        <p:nvSpPr>
          <p:cNvPr id="14181" name="Google Shape;14181;g26c72bf8fe6_9_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2" name="Google Shape;14182;g26c72bf8fe6_9_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This is clearly a </a:t>
            </a:r>
            <a:r>
              <a:rPr lang="en" b="1" dirty="0">
                <a:solidFill>
                  <a:schemeClr val="dk1"/>
                </a:solidFill>
              </a:rPr>
              <a:t>violation of the user’s privacy</a:t>
            </a:r>
            <a:r>
              <a:rPr lang="en" dirty="0">
                <a:solidFill>
                  <a:schemeClr val="dk1"/>
                </a:solidFill>
              </a:rPr>
              <a:t>, because again, this is an </a:t>
            </a:r>
            <a:r>
              <a:rPr lang="en" b="1" dirty="0">
                <a:solidFill>
                  <a:schemeClr val="dk1"/>
                </a:solidFill>
              </a:rPr>
              <a:t>external cloud </a:t>
            </a:r>
            <a:r>
              <a:rPr lang="en" dirty="0">
                <a:solidFill>
                  <a:schemeClr val="dk1"/>
                </a:solidFill>
              </a:rPr>
              <a:t>that shouldn’t learn anything about Signal and</a:t>
            </a:r>
            <a:endParaRPr dirty="0">
              <a:solidFill>
                <a:schemeClr val="dk1"/>
              </a:solidFill>
            </a:endParaRPr>
          </a:p>
          <a:p>
            <a:pPr marL="0" lvl="0" indent="0" algn="l" rtl="0">
              <a:spcBef>
                <a:spcPts val="0"/>
              </a:spcBef>
              <a:spcAft>
                <a:spcPts val="0"/>
              </a:spcAft>
              <a:buClr>
                <a:schemeClr val="dk1"/>
              </a:buClr>
              <a:buSzPts val="1100"/>
              <a:buFont typeface="Arial"/>
              <a:buNone/>
            </a:pPr>
            <a:r>
              <a:rPr lang="en" dirty="0">
                <a:solidFill>
                  <a:schemeClr val="dk1"/>
                </a:solidFill>
              </a:rPr>
              <a:t>this opens </a:t>
            </a:r>
            <a:r>
              <a:rPr lang="en" b="1" dirty="0">
                <a:solidFill>
                  <a:schemeClr val="dk1"/>
                </a:solidFill>
              </a:rPr>
              <a:t>the door to monitoring the user </a:t>
            </a:r>
            <a:r>
              <a:rPr lang="en" dirty="0">
                <a:solidFill>
                  <a:schemeClr val="dk1"/>
                </a:solidFill>
              </a:rPr>
              <a:t>by </a:t>
            </a:r>
            <a:r>
              <a:rPr lang="en" b="1" dirty="0">
                <a:solidFill>
                  <a:schemeClr val="dk1"/>
                </a:solidFill>
              </a:rPr>
              <a:t>periodically</a:t>
            </a:r>
            <a:r>
              <a:rPr lang="en" dirty="0">
                <a:solidFill>
                  <a:schemeClr val="dk1"/>
                </a:solidFill>
              </a:rPr>
              <a:t> performing the attack, which leaks </a:t>
            </a:r>
            <a:r>
              <a:rPr lang="en" b="1" dirty="0">
                <a:solidFill>
                  <a:schemeClr val="dk1"/>
                </a:solidFill>
              </a:rPr>
              <a:t>user activity patterns</a:t>
            </a:r>
            <a:r>
              <a:rPr lang="en" dirty="0">
                <a:solidFill>
                  <a:schemeClr val="dk1"/>
                </a:solidFill>
              </a:rPr>
              <a:t>, just by watching the backups.</a:t>
            </a:r>
            <a:endParaRPr dirty="0">
              <a:solidFill>
                <a:schemeClr val="dk1"/>
              </a:solidFill>
            </a:endParaRPr>
          </a:p>
          <a:p>
            <a:pPr marL="0" lvl="0" indent="0" algn="l" rtl="0">
              <a:spcBef>
                <a:spcPts val="0"/>
              </a:spcBef>
              <a:spcAft>
                <a:spcPts val="0"/>
              </a:spcAft>
              <a:buNone/>
            </a:pPr>
            <a:endParaRPr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0"/>
        <p:cNvGrpSpPr/>
        <p:nvPr/>
      </p:nvGrpSpPr>
      <p:grpSpPr>
        <a:xfrm>
          <a:off x="0" y="0"/>
          <a:ext cx="0" cy="0"/>
          <a:chOff x="0" y="0"/>
          <a:chExt cx="0" cy="0"/>
        </a:xfrm>
      </p:grpSpPr>
      <p:sp>
        <p:nvSpPr>
          <p:cNvPr id="14281" name="Google Shape;14281;g2c59275eced_0_16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2" name="Google Shape;14282;g2c59275eced_0_1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We showed injection attacks for </a:t>
            </a:r>
            <a:r>
              <a:rPr lang="en" b="1" dirty="0">
                <a:solidFill>
                  <a:schemeClr val="dk1"/>
                </a:solidFill>
              </a:rPr>
              <a:t>widely used </a:t>
            </a:r>
            <a:r>
              <a:rPr lang="en" dirty="0">
                <a:solidFill>
                  <a:schemeClr val="dk1"/>
                </a:solidFill>
              </a:rPr>
              <a:t>and studied applications: WhatsApp and Signal. </a:t>
            </a:r>
            <a:endParaRPr dirty="0">
              <a:solidFill>
                <a:schemeClr val="dk1"/>
              </a:solidFill>
            </a:endParaRPr>
          </a:p>
          <a:p>
            <a:pPr marL="0" lvl="0" indent="0" algn="l" rtl="0">
              <a:spcBef>
                <a:spcPts val="0"/>
              </a:spcBef>
              <a:spcAft>
                <a:spcPts val="0"/>
              </a:spcAft>
              <a:buClr>
                <a:schemeClr val="dk1"/>
              </a:buClr>
              <a:buSzPts val="1100"/>
              <a:buFont typeface="Arial"/>
              <a:buNone/>
            </a:pPr>
            <a:r>
              <a:rPr lang="en" dirty="0">
                <a:solidFill>
                  <a:schemeClr val="dk1"/>
                </a:solidFill>
              </a:rPr>
              <a:t>However, as we mentioned, a </a:t>
            </a:r>
            <a:r>
              <a:rPr lang="en" b="1" dirty="0">
                <a:solidFill>
                  <a:schemeClr val="dk1"/>
                </a:solidFill>
              </a:rPr>
              <a:t>variety of applications </a:t>
            </a:r>
            <a:r>
              <a:rPr lang="en" dirty="0">
                <a:solidFill>
                  <a:schemeClr val="dk1"/>
                </a:solidFill>
              </a:rPr>
              <a:t>have been deploying end-to-end encrypted channels, </a:t>
            </a:r>
            <a:r>
              <a:rPr lang="en" b="1" dirty="0">
                <a:solidFill>
                  <a:schemeClr val="dk1"/>
                </a:solidFill>
              </a:rPr>
              <a:t>beyond messaging apps.</a:t>
            </a:r>
            <a:endParaRPr b="1" dirty="0">
              <a:solidFill>
                <a:schemeClr val="dk1"/>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8"/>
        <p:cNvGrpSpPr/>
        <p:nvPr/>
      </p:nvGrpSpPr>
      <p:grpSpPr>
        <a:xfrm>
          <a:off x="0" y="0"/>
          <a:ext cx="0" cy="0"/>
          <a:chOff x="0" y="0"/>
          <a:chExt cx="0" cy="0"/>
        </a:xfrm>
      </p:grpSpPr>
      <p:sp>
        <p:nvSpPr>
          <p:cNvPr id="14299" name="Google Shape;14299;g2c52e749856_1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0" name="Google Shape;14300;g2c52e749856_1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chemeClr val="dk1"/>
                </a:solidFill>
              </a:rPr>
              <a:t>So now we will transition to the second case study, looking </a:t>
            </a:r>
            <a:r>
              <a:rPr lang="en" b="1" dirty="0">
                <a:solidFill>
                  <a:schemeClr val="dk1"/>
                </a:solidFill>
              </a:rPr>
              <a:t>into one of these types of apps</a:t>
            </a:r>
            <a:r>
              <a:rPr lang="en" dirty="0">
                <a:solidFill>
                  <a:schemeClr val="dk1"/>
                </a:solidFill>
              </a:rPr>
              <a:t>, namely, password managers.</a:t>
            </a:r>
            <a:endParaRPr dirty="0">
              <a:solidFill>
                <a:schemeClr val="dk1"/>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16"/>
        <p:cNvGrpSpPr/>
        <p:nvPr/>
      </p:nvGrpSpPr>
      <p:grpSpPr>
        <a:xfrm>
          <a:off x="0" y="0"/>
          <a:ext cx="0" cy="0"/>
          <a:chOff x="0" y="0"/>
          <a:chExt cx="0" cy="0"/>
        </a:xfrm>
      </p:grpSpPr>
      <p:sp>
        <p:nvSpPr>
          <p:cNvPr id="14317" name="Google Shape;14317;g26c72bf8fe6_3_2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18" name="Google Shape;14318;g26c72bf8fe6_3_2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I am sure most here are familiar with password managers, but I will first briefly recall their architecture. [TRANSITION]</a:t>
            </a:r>
            <a:endParaRPr lang="en-US" b="0" dirty="0">
              <a:effectLst/>
            </a:endParaRPr>
          </a:p>
          <a:p>
            <a:pPr marL="158750" indent="0">
              <a:buNone/>
            </a:pPr>
            <a:br>
              <a:rPr lang="en-US" dirty="0"/>
            </a:br>
            <a:endParaRPr lang="en-US">
              <a:solidFill>
                <a:schemeClr val="dk1"/>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2"/>
        <p:cNvGrpSpPr/>
        <p:nvPr/>
      </p:nvGrpSpPr>
      <p:grpSpPr>
        <a:xfrm>
          <a:off x="0" y="0"/>
          <a:ext cx="0" cy="0"/>
          <a:chOff x="0" y="0"/>
          <a:chExt cx="0" cy="0"/>
        </a:xfrm>
      </p:grpSpPr>
      <p:sp>
        <p:nvSpPr>
          <p:cNvPr id="14323" name="Google Shape;14323;g26c72bf8fe6_3_2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24" name="Google Shape;14324;g26c72bf8fe6_3_2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In this setting, the user has a handset with a client for a password manager app installed, through which they can add and store credentials, log into websites, and so on. </a:t>
            </a: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These passwords are stored in the device in the form of a _local vault_, which is generally a simple file format, like for example a sequence of JSON objects or XML entries which each field individually encrypted. [TRANSITION]</a:t>
            </a:r>
            <a:br>
              <a:rPr lang="en-US" dirty="0"/>
            </a:br>
            <a:endParaRPr dirty="0">
              <a:solidFill>
                <a:schemeClr val="dk1"/>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2"/>
        <p:cNvGrpSpPr/>
        <p:nvPr/>
      </p:nvGrpSpPr>
      <p:grpSpPr>
        <a:xfrm>
          <a:off x="0" y="0"/>
          <a:ext cx="0" cy="0"/>
          <a:chOff x="0" y="0"/>
          <a:chExt cx="0" cy="0"/>
        </a:xfrm>
      </p:grpSpPr>
      <p:sp>
        <p:nvSpPr>
          <p:cNvPr id="14333" name="Google Shape;14333;g26c72bf8fe6_1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34" name="Google Shape;14334;g26c72bf8fe6_1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Then, periodically, the client device sends these credentials to the application servers, in order to, for example, synchronize credentials across multiple devices. [TRANSITION] </a:t>
            </a:r>
            <a:endParaRPr lang="en-US" b="0" dirty="0">
              <a:effectLst/>
            </a:endParaRPr>
          </a:p>
          <a:p>
            <a:pPr marL="158750" indent="0">
              <a:buNone/>
            </a:pPr>
            <a:br>
              <a:rPr lang="en-US" dirty="0"/>
            </a:br>
            <a:endParaRPr dirty="0">
              <a:solidFill>
                <a:schemeClr val="dk1"/>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8"/>
        <p:cNvGrpSpPr/>
        <p:nvPr/>
      </p:nvGrpSpPr>
      <p:grpSpPr>
        <a:xfrm>
          <a:off x="0" y="0"/>
          <a:ext cx="0" cy="0"/>
          <a:chOff x="0" y="0"/>
          <a:chExt cx="0" cy="0"/>
        </a:xfrm>
      </p:grpSpPr>
      <p:sp>
        <p:nvSpPr>
          <p:cNvPr id="14349" name="Google Shape;14349;g26c72bf8fe6_1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0" name="Google Shape;14350;g26c72bf8fe6_1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By design, the threat model of password managers is that they protect against a malicious or breached application server, and so credentials are encrypted when they leave the device using some key that is only known to the user, which is a function of their so-called master password.</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At first, it may seem like this is the full picture. However, just like messaging apps, password managers have become more and more feature rich. For example, many of them now have support for [TRANSITION]  storing files in the vaults, [TRANSITION] computing comprehensive security metrics such as a strength score for each password, rich user interfaces, and more. [TRANSITION]</a:t>
            </a:r>
            <a:endParaRPr lang="en-US" b="0" dirty="0">
              <a:effectLst/>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2"/>
        <p:cNvGrpSpPr/>
        <p:nvPr/>
      </p:nvGrpSpPr>
      <p:grpSpPr>
        <a:xfrm>
          <a:off x="0" y="0"/>
          <a:ext cx="0" cy="0"/>
          <a:chOff x="0" y="0"/>
          <a:chExt cx="0" cy="0"/>
        </a:xfrm>
      </p:grpSpPr>
      <p:sp>
        <p:nvSpPr>
          <p:cNvPr id="9763" name="Google Shape;9763;g26c72bf8fe6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4" name="Google Shape;9764;g26c72bf8fe6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First, E2EE messaging apps are becoming increasingly complex and feature-rich, which requires [TRANSITION] complex application logic, [TRANSITION] interfacing with third-party services, and so on.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5"/>
        <p:cNvGrpSpPr/>
        <p:nvPr/>
      </p:nvGrpSpPr>
      <p:grpSpPr>
        <a:xfrm>
          <a:off x="0" y="0"/>
          <a:ext cx="0" cy="0"/>
          <a:chOff x="0" y="0"/>
          <a:chExt cx="0" cy="0"/>
        </a:xfrm>
      </p:grpSpPr>
      <p:sp>
        <p:nvSpPr>
          <p:cNvPr id="14366" name="Google Shape;14366;g26c72bf8fe6_1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7" name="Google Shape;14367;g26c72bf8fe6_1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By design, the threat model of password managers is that they protect against a malicious or breached application server, and so credentials are encrypted when they leave the device using some key that is only known to the user, which is a function of their so-called master password.</a:t>
            </a:r>
            <a:endParaRPr lang="en-US" b="0" dirty="0">
              <a:effectLst/>
            </a:endParaRPr>
          </a:p>
          <a:p>
            <a:pPr marL="158750" indent="0" rtl="0">
              <a:spcBef>
                <a:spcPts val="0"/>
              </a:spcBef>
              <a:spcAft>
                <a:spcPts val="0"/>
              </a:spcAft>
              <a:buNone/>
            </a:pPr>
            <a:br>
              <a:rPr lang="en-US" b="0" dirty="0">
                <a:effectLst/>
              </a:rPr>
            </a:br>
            <a:r>
              <a:rPr lang="en-US" sz="1100" b="0" i="0" u="none" strike="noStrike" dirty="0">
                <a:solidFill>
                  <a:srgbClr val="000000"/>
                </a:solidFill>
                <a:effectLst/>
                <a:latin typeface="Arial" panose="020B0604020202020204" pitchFamily="34" charset="0"/>
              </a:rPr>
              <a:t>At first, it may seem like this is the full picture. However, just like messaging apps, password managers have become more and more feature rich. For example, many of them now have support for [TRANSITION]  storing files in the vaults, [TRANSITION] computing comprehensive security metrics such as a strength score for each password, rich user interfaces, and more. [TRANSITION]</a:t>
            </a:r>
            <a:endParaRPr lang="en-US" b="0" dirty="0">
              <a:effectLst/>
            </a:endParaRPr>
          </a:p>
          <a:p>
            <a:pPr marL="0" lvl="0" indent="0" algn="l" rtl="0">
              <a:spcBef>
                <a:spcPts val="0"/>
              </a:spcBef>
              <a:spcAft>
                <a:spcPts val="0"/>
              </a:spcAft>
              <a:buNone/>
            </a:pPr>
            <a:endParaRPr dirty="0">
              <a:solidFill>
                <a:schemeClr val="dk1"/>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5"/>
        <p:cNvGrpSpPr/>
        <p:nvPr/>
      </p:nvGrpSpPr>
      <p:grpSpPr>
        <a:xfrm>
          <a:off x="0" y="0"/>
          <a:ext cx="0" cy="0"/>
          <a:chOff x="0" y="0"/>
          <a:chExt cx="0" cy="0"/>
        </a:xfrm>
      </p:grpSpPr>
      <p:sp>
        <p:nvSpPr>
          <p:cNvPr id="14386" name="Google Shape;14386;g26c72bf8fe6_1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7" name="Google Shape;14387;g26c72bf8fe6_1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By design, the threat model of password managers is that they protect against a malicious or breached application server, and so credentials are encrypted when they leave the device using some key that is only known to the user, which is a function of their so-called master password.</a:t>
            </a:r>
            <a:endParaRPr lang="en-US" b="0" dirty="0">
              <a:effectLst/>
            </a:endParaRPr>
          </a:p>
          <a:p>
            <a:pPr marL="158750" indent="0" rtl="0">
              <a:spcBef>
                <a:spcPts val="0"/>
              </a:spcBef>
              <a:spcAft>
                <a:spcPts val="0"/>
              </a:spcAft>
              <a:buNone/>
            </a:pPr>
            <a:br>
              <a:rPr lang="en-US" b="0" dirty="0">
                <a:effectLst/>
              </a:rPr>
            </a:br>
            <a:r>
              <a:rPr lang="en-US" sz="1100" b="0" i="0" u="none" strike="noStrike" dirty="0">
                <a:solidFill>
                  <a:srgbClr val="000000"/>
                </a:solidFill>
                <a:effectLst/>
                <a:latin typeface="Arial" panose="020B0604020202020204" pitchFamily="34" charset="0"/>
              </a:rPr>
              <a:t>At first, it may seem like this is the full picture. However, just like messaging apps, password managers have become more and more feature rich. For example, many of them now have support for [TRANSITION]  storing files in the vaults, [TRANSITION] computing comprehensive security metrics such as a strength score for each password, rich user interfaces, and more. [TRANSITION]</a:t>
            </a:r>
            <a:endParaRPr lang="en-US" b="0" dirty="0">
              <a:effectLst/>
            </a:endParaRPr>
          </a:p>
          <a:p>
            <a:pPr marL="0" lvl="0" indent="0" algn="l" rtl="0">
              <a:spcBef>
                <a:spcPts val="0"/>
              </a:spcBef>
              <a:spcAft>
                <a:spcPts val="0"/>
              </a:spcAft>
              <a:buNone/>
            </a:pPr>
            <a:endParaRPr dirty="0">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5"/>
        <p:cNvGrpSpPr/>
        <p:nvPr/>
      </p:nvGrpSpPr>
      <p:grpSpPr>
        <a:xfrm>
          <a:off x="0" y="0"/>
          <a:ext cx="0" cy="0"/>
          <a:chOff x="0" y="0"/>
          <a:chExt cx="0" cy="0"/>
        </a:xfrm>
      </p:grpSpPr>
      <p:sp>
        <p:nvSpPr>
          <p:cNvPr id="14416" name="Google Shape;14416;g26c72bf8fe6_1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7" name="Google Shape;14417;g26c72bf8fe6_1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More interestingly, most modern password managers now have support for credential sharing, which allows users to send credentials to others to grant read or write access to them. </a:t>
            </a:r>
            <a:endParaRPr lang="en-US" b="0" dirty="0">
              <a:effectLst/>
            </a:endParaRPr>
          </a:p>
          <a:p>
            <a:pPr marL="158750" indent="0" rtl="0">
              <a:spcBef>
                <a:spcPts val="0"/>
              </a:spcBef>
              <a:spcAft>
                <a:spcPts val="0"/>
              </a:spcAft>
              <a:buNone/>
            </a:pPr>
            <a:br>
              <a:rPr lang="en-US" b="0" dirty="0">
                <a:effectLst/>
              </a:rPr>
            </a:br>
            <a:r>
              <a:rPr lang="en-US" sz="1100" b="0" i="0" u="none" strike="noStrike" dirty="0">
                <a:solidFill>
                  <a:srgbClr val="000000"/>
                </a:solidFill>
                <a:effectLst/>
                <a:latin typeface="Arial" panose="020B0604020202020204" pitchFamily="34" charset="0"/>
              </a:rPr>
              <a:t>In this case, the credential is now present on both of their vaults, and changes are synchronized through the application servers using a shared key.</a:t>
            </a:r>
            <a:endParaRPr lang="en-US" b="0" dirty="0">
              <a:effectLst/>
            </a:endParaRPr>
          </a:p>
          <a:p>
            <a:pPr marL="158750" indent="0" rtl="0">
              <a:spcBef>
                <a:spcPts val="0"/>
              </a:spcBef>
              <a:spcAft>
                <a:spcPts val="0"/>
              </a:spcAft>
              <a:buNone/>
            </a:pPr>
            <a:br>
              <a:rPr lang="en-US" b="0" dirty="0">
                <a:effectLst/>
              </a:rPr>
            </a:br>
            <a:r>
              <a:rPr lang="en-US" sz="1100" b="0" i="0" u="none" strike="noStrike" dirty="0">
                <a:solidFill>
                  <a:srgbClr val="000000"/>
                </a:solidFill>
                <a:effectLst/>
                <a:latin typeface="Arial" panose="020B0604020202020204" pitchFamily="34" charset="0"/>
              </a:rPr>
              <a:t>So, even though password managers were originally designed with a threat model of at-rest encryption in mind, features like credential sharing make this fall squarely in the injection attacks setting, since an adversary can monitor the backend infrastructure, and additional [TRANSITION] inject content into the victim device, in this case via sharing credentials.</a:t>
            </a:r>
            <a:endParaRPr lang="en-US" b="0" dirty="0">
              <a:effectLst/>
            </a:endParaRPr>
          </a:p>
          <a:p>
            <a:pPr marL="158750" indent="0" rtl="0">
              <a:spcBef>
                <a:spcPts val="0"/>
              </a:spcBef>
              <a:spcAft>
                <a:spcPts val="0"/>
              </a:spcAft>
              <a:buNone/>
            </a:pPr>
            <a:br>
              <a:rPr lang="en-US" b="0" dirty="0">
                <a:effectLst/>
              </a:rPr>
            </a:br>
            <a:r>
              <a:rPr lang="en-US" sz="1100" b="0" i="0" u="none" strike="noStrike" dirty="0">
                <a:solidFill>
                  <a:srgbClr val="000000"/>
                </a:solidFill>
                <a:effectLst/>
                <a:latin typeface="Arial" panose="020B0604020202020204" pitchFamily="34" charset="0"/>
              </a:rPr>
              <a:t>So, for our second case study, we performed a security analysis of various password managers in the context of injection attacks, and found various attack vectors. [TRANSITION]</a:t>
            </a:r>
            <a:endParaRPr lang="en-US" b="0" dirty="0">
              <a:effectLst/>
            </a:endParaRPr>
          </a:p>
          <a:p>
            <a:pPr marL="0" lvl="0" indent="0" algn="l" rtl="0">
              <a:spcBef>
                <a:spcPts val="0"/>
              </a:spcBef>
              <a:spcAft>
                <a:spcPts val="0"/>
              </a:spcAft>
              <a:buNone/>
            </a:pPr>
            <a:endParaRPr dirty="0">
              <a:solidFill>
                <a:schemeClr val="dk1"/>
              </a:solidFil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5"/>
        <p:cNvGrpSpPr/>
        <p:nvPr/>
      </p:nvGrpSpPr>
      <p:grpSpPr>
        <a:xfrm>
          <a:off x="0" y="0"/>
          <a:ext cx="0" cy="0"/>
          <a:chOff x="0" y="0"/>
          <a:chExt cx="0" cy="0"/>
        </a:xfrm>
      </p:grpSpPr>
      <p:sp>
        <p:nvSpPr>
          <p:cNvPr id="14456" name="Google Shape;14456;g26c72bf8fe6_3_2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57" name="Google Shape;14457;g26c72bf8fe6_3_2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More interestingly, most modern password managers now have support for credential sharing, which allows users to send credentials to others to grant read or write access to them. </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In this case, the credential is now present on both of their vaults, and changes are synchronized through the application servers using a shared key.</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So, even though password managers were originally designed with a threat model of at-rest encryption in mind, features like credential sharing make this fall squarely in the injection attacks setting, since an adversary can monitor the backend infrastructure, and additional [TRANSITION] inject content into the victim device, in this case via sharing credentials.</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So, for our second case study, we performed a security analysis of various password managers in the context of injection attacks, and found various attack vectors. [TRANSITION]</a:t>
            </a:r>
            <a:endParaRPr lang="en-US" b="0" dirty="0">
              <a:effectLst/>
            </a:endParaRPr>
          </a:p>
          <a:p>
            <a:pPr marL="158750" indent="0">
              <a:buNone/>
            </a:pPr>
            <a:br>
              <a:rPr lang="en-US" dirty="0"/>
            </a:br>
            <a:endParaRPr lang="en-US" dirty="0">
              <a:solidFill>
                <a:schemeClr val="dk1"/>
              </a:solidFil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95"/>
        <p:cNvGrpSpPr/>
        <p:nvPr/>
      </p:nvGrpSpPr>
      <p:grpSpPr>
        <a:xfrm>
          <a:off x="0" y="0"/>
          <a:ext cx="0" cy="0"/>
          <a:chOff x="0" y="0"/>
          <a:chExt cx="0" cy="0"/>
        </a:xfrm>
      </p:grpSpPr>
      <p:sp>
        <p:nvSpPr>
          <p:cNvPr id="14496" name="Google Shape;14496;g26c72bf8fe6_1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97" name="Google Shape;14497;g26c72bf8fe6_1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One example attack vector is this feature of clients logging benign-looking metrics about the “health” of the credentials in the vault, which are in fact in plaintext and so are visible to the app servers.</a:t>
            </a:r>
            <a:endParaRPr lang="en-US" sz="3200" b="0" dirty="0">
              <a:effectLst/>
            </a:endParaRPr>
          </a:p>
          <a:p>
            <a:pPr marL="158750" indent="0" rtl="0">
              <a:spcBef>
                <a:spcPts val="0"/>
              </a:spcBef>
              <a:spcAft>
                <a:spcPts val="0"/>
              </a:spcAft>
              <a:buNone/>
            </a:pPr>
            <a:br>
              <a:rPr lang="en-US" sz="3200" b="0" dirty="0">
                <a:effectLst/>
              </a:rPr>
            </a:br>
            <a:r>
              <a:rPr lang="en-US" sz="1800" b="0" i="0" u="none" strike="noStrike" dirty="0">
                <a:solidFill>
                  <a:srgbClr val="000000"/>
                </a:solidFill>
                <a:effectLst/>
                <a:latin typeface="Arial" panose="020B0604020202020204" pitchFamily="34" charset="0"/>
              </a:rPr>
              <a:t> In particular, one metric contained in these logs is [TRANSITION] the number of duplicate passwords across the entire vault, which includes both personal _and_ shared credentials.</a:t>
            </a:r>
            <a:endParaRPr lang="en-US" sz="3200" b="0" dirty="0">
              <a:effectLst/>
            </a:endParaRPr>
          </a:p>
          <a:p>
            <a:pPr marL="158750" indent="0" rtl="0">
              <a:spcBef>
                <a:spcPts val="0"/>
              </a:spcBef>
              <a:spcAft>
                <a:spcPts val="0"/>
              </a:spcAft>
              <a:buNone/>
            </a:pPr>
            <a:br>
              <a:rPr lang="en-US" sz="3200" b="0" dirty="0">
                <a:effectLst/>
              </a:rPr>
            </a:br>
            <a:r>
              <a:rPr lang="en-US" sz="1800" b="0" i="0" u="none" strike="noStrike" dirty="0">
                <a:solidFill>
                  <a:srgbClr val="000000"/>
                </a:solidFill>
                <a:effectLst/>
                <a:latin typeface="Arial" panose="020B0604020202020204" pitchFamily="34" charset="0"/>
              </a:rPr>
              <a:t>In our threat model, turns out that this metric of duplicate passwords exposes a simple side channel to the adversary, quite similar to the file deduplication attack against WhatsApp. [TRANSITION]</a:t>
            </a:r>
            <a:br>
              <a:rPr lang="en-US" sz="3200" dirty="0"/>
            </a:br>
            <a:br>
              <a:rPr lang="en-US" dirty="0"/>
            </a:br>
            <a:endParaRPr lang="en-US" dirty="0">
              <a:solidFill>
                <a:schemeClr val="dk1"/>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0"/>
        <p:cNvGrpSpPr/>
        <p:nvPr/>
      </p:nvGrpSpPr>
      <p:grpSpPr>
        <a:xfrm>
          <a:off x="0" y="0"/>
          <a:ext cx="0" cy="0"/>
          <a:chOff x="0" y="0"/>
          <a:chExt cx="0" cy="0"/>
        </a:xfrm>
      </p:grpSpPr>
      <p:sp>
        <p:nvSpPr>
          <p:cNvPr id="14541" name="Google Shape;14541;g26c72bf8fe6_1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2" name="Google Shape;14542;g26c72bf8fe6_1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One example attack vector is this feature of clients logging benign-looking metrics about the “health” of the credentials in the vault, which are in fact in plaintext and so are visible to the app servers.</a:t>
            </a:r>
            <a:endParaRPr lang="en-US" sz="1800" b="0" dirty="0">
              <a:effectLst/>
            </a:endParaRPr>
          </a:p>
          <a:p>
            <a:pPr marL="158750" indent="0" rtl="0">
              <a:spcBef>
                <a:spcPts val="0"/>
              </a:spcBef>
              <a:spcAft>
                <a:spcPts val="0"/>
              </a:spcAft>
              <a:buNone/>
            </a:pPr>
            <a:br>
              <a:rPr lang="en-US" sz="1800" b="0" dirty="0">
                <a:effectLst/>
              </a:rPr>
            </a:br>
            <a:r>
              <a:rPr lang="en-US" sz="1100" b="0" i="0" u="none" strike="noStrike" dirty="0">
                <a:solidFill>
                  <a:srgbClr val="000000"/>
                </a:solidFill>
                <a:effectLst/>
                <a:latin typeface="Arial" panose="020B0604020202020204" pitchFamily="34" charset="0"/>
              </a:rPr>
              <a:t> In particular, one metric contained in these logs is [TRANSITION] the number of duplicate passwords across the entire vault, which includes both personal _and_ shared credentials.</a:t>
            </a:r>
            <a:endParaRPr lang="en-US" sz="1800" b="0" dirty="0">
              <a:effectLst/>
            </a:endParaRPr>
          </a:p>
          <a:p>
            <a:pPr marL="158750" indent="0" rtl="0">
              <a:spcBef>
                <a:spcPts val="0"/>
              </a:spcBef>
              <a:spcAft>
                <a:spcPts val="0"/>
              </a:spcAft>
              <a:buNone/>
            </a:pPr>
            <a:br>
              <a:rPr lang="en-US" sz="1800" b="0" dirty="0">
                <a:effectLst/>
              </a:rPr>
            </a:br>
            <a:r>
              <a:rPr lang="en-US" sz="1100" b="0" i="0" u="none" strike="noStrike" dirty="0">
                <a:solidFill>
                  <a:srgbClr val="000000"/>
                </a:solidFill>
                <a:effectLst/>
                <a:latin typeface="Arial" panose="020B0604020202020204" pitchFamily="34" charset="0"/>
              </a:rPr>
              <a:t>In our threat model, turns out that this metric of duplicate passwords exposes a simple side channel to the adversary, quite similar to the file deduplication attack against WhatsApp. [TRANSITION]</a:t>
            </a:r>
            <a:br>
              <a:rPr lang="en-US" sz="1800" dirty="0"/>
            </a:br>
            <a:br>
              <a:rPr lang="en-US" dirty="0"/>
            </a:br>
            <a:endParaRPr lang="en-US" dirty="0">
              <a:solidFill>
                <a:schemeClr val="dk1"/>
              </a:solidFill>
            </a:endParaRPr>
          </a:p>
          <a:p>
            <a:pPr marL="0" lvl="0" indent="0" algn="l" rtl="0">
              <a:spcBef>
                <a:spcPts val="0"/>
              </a:spcBef>
              <a:spcAft>
                <a:spcPts val="0"/>
              </a:spcAft>
              <a:buNone/>
            </a:pPr>
            <a:endParaRPr dirty="0">
              <a:solidFill>
                <a:schemeClr val="dk1"/>
              </a:solidFil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86"/>
        <p:cNvGrpSpPr/>
        <p:nvPr/>
      </p:nvGrpSpPr>
      <p:grpSpPr>
        <a:xfrm>
          <a:off x="0" y="0"/>
          <a:ext cx="0" cy="0"/>
          <a:chOff x="0" y="0"/>
          <a:chExt cx="0" cy="0"/>
        </a:xfrm>
      </p:grpSpPr>
      <p:sp>
        <p:nvSpPr>
          <p:cNvPr id="14587" name="Google Shape;14587;g26c72bf8fe6_1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8" name="Google Shape;14588;g26c72bf8fe6_1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Say that the adversary wants to tell whether a particular candidate password is in the victim’s vault or not.</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So, what they can do is first observe the original number of duplicate passwords. [TRANSITION</a:t>
            </a:r>
            <a:br>
              <a:rPr lang="en-US" dirty="0"/>
            </a:b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4"/>
        <p:cNvGrpSpPr/>
        <p:nvPr/>
      </p:nvGrpSpPr>
      <p:grpSpPr>
        <a:xfrm>
          <a:off x="0" y="0"/>
          <a:ext cx="0" cy="0"/>
          <a:chOff x="0" y="0"/>
          <a:chExt cx="0" cy="0"/>
        </a:xfrm>
      </p:grpSpPr>
      <p:sp>
        <p:nvSpPr>
          <p:cNvPr id="14605" name="Google Shape;14605;g26c72bf8fe6_10_4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6" name="Google Shape;14606;g26c72bf8fe6_10_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Then they inject a candidate password [TRANSITION]. </a:t>
            </a:r>
            <a:br>
              <a:rPr lang="en-US" dirty="0"/>
            </a:br>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4"/>
        <p:cNvGrpSpPr/>
        <p:nvPr/>
      </p:nvGrpSpPr>
      <p:grpSpPr>
        <a:xfrm>
          <a:off x="0" y="0"/>
          <a:ext cx="0" cy="0"/>
          <a:chOff x="0" y="0"/>
          <a:chExt cx="0" cy="0"/>
        </a:xfrm>
      </p:grpSpPr>
      <p:sp>
        <p:nvSpPr>
          <p:cNvPr id="14625" name="Google Shape;14625;g26c72bf8fe6_10_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6" name="Google Shape;14626;g26c72bf8fe6_10_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In this case, it does not match the other password in the vault, so the next [TRANSITION] log of duplicates will be the same as before. [TRANSITION]</a:t>
            </a:r>
            <a:endParaRPr lang="en-US" b="0" dirty="0">
              <a:effectLst/>
            </a:endParaRPr>
          </a:p>
          <a:p>
            <a:pPr marL="158750" indent="0">
              <a:buNone/>
            </a:pPr>
            <a:br>
              <a:rPr lang="en-US" dirty="0"/>
            </a:br>
            <a:endParaRPr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1"/>
        <p:cNvGrpSpPr/>
        <p:nvPr/>
      </p:nvGrpSpPr>
      <p:grpSpPr>
        <a:xfrm>
          <a:off x="0" y="0"/>
          <a:ext cx="0" cy="0"/>
          <a:chOff x="0" y="0"/>
          <a:chExt cx="0" cy="0"/>
        </a:xfrm>
      </p:grpSpPr>
      <p:sp>
        <p:nvSpPr>
          <p:cNvPr id="14652" name="Google Shape;14652;g26c72bf8fe6_10_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3" name="Google Shape;14653;g26c72bf8fe6_10_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a:solidFill>
                  <a:srgbClr val="000000"/>
                </a:solidFill>
                <a:effectLst/>
              </a:rPr>
              <a:t>In this case, it does not match the other password in the vault, so the next [TRANSITION] log of duplicates will be the same as before. [TRANSITION]</a:t>
            </a:r>
            <a:br>
              <a:rPr lang="en-US" dirty="0"/>
            </a:br>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91"/>
        <p:cNvGrpSpPr/>
        <p:nvPr/>
      </p:nvGrpSpPr>
      <p:grpSpPr>
        <a:xfrm>
          <a:off x="0" y="0"/>
          <a:ext cx="0" cy="0"/>
          <a:chOff x="0" y="0"/>
          <a:chExt cx="0" cy="0"/>
        </a:xfrm>
      </p:grpSpPr>
      <p:sp>
        <p:nvSpPr>
          <p:cNvPr id="9792" name="Google Shape;9792;g26c72bf8fe6_0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3" name="Google Shape;9793;g26c72bf8fe6_0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First, E2EE messaging apps are becoming increasingly complex and feature-rich, which requires [TRANSITION] complex application logic, [TRANSITION] interfacing with third-party services, and so on.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81"/>
        <p:cNvGrpSpPr/>
        <p:nvPr/>
      </p:nvGrpSpPr>
      <p:grpSpPr>
        <a:xfrm>
          <a:off x="0" y="0"/>
          <a:ext cx="0" cy="0"/>
          <a:chOff x="0" y="0"/>
          <a:chExt cx="0" cy="0"/>
        </a:xfrm>
      </p:grpSpPr>
      <p:sp>
        <p:nvSpPr>
          <p:cNvPr id="14682" name="Google Shape;14682;g26c72bf8fe6_10_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3" name="Google Shape;14683;g26c72bf8fe6_10_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Conversely,  if they inject a password that does match [TRANSITION], the next log will increase the number of duplicates by 1 [TRANSITION] , confirming that this password was already in the vault.</a:t>
            </a:r>
            <a:endParaRPr lang="en-US" sz="3200" b="0" dirty="0">
              <a:effectLst/>
            </a:endParaRPr>
          </a:p>
          <a:p>
            <a:pPr marL="158750" indent="0" rtl="0">
              <a:spcBef>
                <a:spcPts val="0"/>
              </a:spcBef>
              <a:spcAft>
                <a:spcPts val="0"/>
              </a:spcAft>
              <a:buNone/>
            </a:pPr>
            <a:br>
              <a:rPr lang="en-US" sz="3200" b="0" dirty="0">
                <a:effectLst/>
              </a:rPr>
            </a:br>
            <a:r>
              <a:rPr lang="en-US" sz="1800" b="0" i="0" u="none" strike="noStrike" dirty="0">
                <a:solidFill>
                  <a:srgbClr val="000000"/>
                </a:solidFill>
                <a:effectLst/>
                <a:latin typeface="Arial" panose="020B0604020202020204" pitchFamily="34" charset="0"/>
              </a:rPr>
              <a:t>As such, this is a simple example of a cross-user interaction of data through which they can test if the victim has already received a particular password or not by looking at fluctuations in the number of duplicate passwords that are logged. [TRANSITION] </a:t>
            </a:r>
            <a:endParaRPr lang="en-US" sz="3200" b="0" dirty="0">
              <a:effectLst/>
            </a:endParaRPr>
          </a:p>
          <a:p>
            <a:pPr marL="158750" indent="0">
              <a:buNone/>
            </a:pPr>
            <a:br>
              <a:rPr lang="en-US" sz="3200" dirty="0"/>
            </a:br>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2"/>
        <p:cNvGrpSpPr/>
        <p:nvPr/>
      </p:nvGrpSpPr>
      <p:grpSpPr>
        <a:xfrm>
          <a:off x="0" y="0"/>
          <a:ext cx="0" cy="0"/>
          <a:chOff x="0" y="0"/>
          <a:chExt cx="0" cy="0"/>
        </a:xfrm>
      </p:grpSpPr>
      <p:sp>
        <p:nvSpPr>
          <p:cNvPr id="14713" name="Google Shape;14713;g26c72bf8fe6_10_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14" name="Google Shape;14714;g26c72bf8fe6_10_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Conversely,  if they inject a password that does match [TRANSITION], the next log will increase the number of duplicates by 1 [TRANSITION] , confirming that this password was already in the vault.</a:t>
            </a:r>
            <a:endParaRPr lang="en-US" sz="1800" b="0" dirty="0">
              <a:effectLst/>
            </a:endParaRPr>
          </a:p>
          <a:p>
            <a:pPr marL="158750" indent="0" rtl="0">
              <a:spcBef>
                <a:spcPts val="0"/>
              </a:spcBef>
              <a:spcAft>
                <a:spcPts val="0"/>
              </a:spcAft>
              <a:buNone/>
            </a:pPr>
            <a:br>
              <a:rPr lang="en-US" sz="1800" b="0" dirty="0">
                <a:effectLst/>
              </a:rPr>
            </a:br>
            <a:r>
              <a:rPr lang="en-US" sz="1100" b="0" i="0" u="none" strike="noStrike" dirty="0">
                <a:solidFill>
                  <a:srgbClr val="000000"/>
                </a:solidFill>
                <a:effectLst/>
                <a:latin typeface="Arial" panose="020B0604020202020204" pitchFamily="34" charset="0"/>
              </a:rPr>
              <a:t>As such, this is a simple example of a cross-user interaction of data through which they can test if the victim has already received a particular password or not by looking at fluctuations in the number of duplicate passwords that are logged. [TRANSITION] </a:t>
            </a:r>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49"/>
        <p:cNvGrpSpPr/>
        <p:nvPr/>
      </p:nvGrpSpPr>
      <p:grpSpPr>
        <a:xfrm>
          <a:off x="0" y="0"/>
          <a:ext cx="0" cy="0"/>
          <a:chOff x="0" y="0"/>
          <a:chExt cx="0" cy="0"/>
        </a:xfrm>
      </p:grpSpPr>
      <p:sp>
        <p:nvSpPr>
          <p:cNvPr id="14750" name="Google Shape;14750;g26c72bf8fe6_10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1" name="Google Shape;14751;g26c72bf8fe6_10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100" b="0" i="0" u="none" strike="noStrike" dirty="0">
                <a:solidFill>
                  <a:srgbClr val="000000"/>
                </a:solidFill>
                <a:effectLst/>
                <a:latin typeface="Arial" panose="020B0604020202020204" pitchFamily="34" charset="0"/>
              </a:rPr>
              <a:t>Conversely,  if they inject a password that does match [TRANSITION], the next log will increase the number of duplicates by 1 [TRANSITION] , confirming that this password was already in the vault.</a:t>
            </a:r>
            <a:endParaRPr lang="en-US" sz="1800" b="0" dirty="0">
              <a:effectLst/>
            </a:endParaRPr>
          </a:p>
          <a:p>
            <a:pPr marL="158750" indent="0" rtl="0">
              <a:spcBef>
                <a:spcPts val="0"/>
              </a:spcBef>
              <a:spcAft>
                <a:spcPts val="0"/>
              </a:spcAft>
              <a:buNone/>
            </a:pPr>
            <a:br>
              <a:rPr lang="en-US" sz="1800" b="0" dirty="0">
                <a:effectLst/>
              </a:rPr>
            </a:br>
            <a:r>
              <a:rPr lang="en-US" sz="1100" b="0" i="0" u="none" strike="noStrike" dirty="0">
                <a:solidFill>
                  <a:srgbClr val="000000"/>
                </a:solidFill>
                <a:effectLst/>
                <a:latin typeface="Arial" panose="020B0604020202020204" pitchFamily="34" charset="0"/>
              </a:rPr>
              <a:t>As such, this is a simple example of a cross-user interaction of data through which they can test if the victim has already received a particular password or not by looking at fluctuations in the number of duplicate passwords that are logged. [TRANSITION] </a:t>
            </a:r>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9"/>
        <p:cNvGrpSpPr/>
        <p:nvPr/>
      </p:nvGrpSpPr>
      <p:grpSpPr>
        <a:xfrm>
          <a:off x="0" y="0"/>
          <a:ext cx="0" cy="0"/>
          <a:chOff x="0" y="0"/>
          <a:chExt cx="0" cy="0"/>
        </a:xfrm>
      </p:grpSpPr>
      <p:sp>
        <p:nvSpPr>
          <p:cNvPr id="14790" name="Google Shape;14790;g26c72bf8fe6_10_6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91" name="Google Shape;14791;g26c72bf8fe6_10_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In our paper, we show how this basic mechanism can be leveraged to perform a dictionary attack against saved passwords, using a binary-search injection strategy to traverse the list of candidates in logarithmic time. </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We also show other generalizations of this attack, for example in the presence of external noise, or when the security logs are encrypted instead of in plaintext. [TRANSITION]</a:t>
            </a:r>
            <a:endParaRPr lang="en-US" b="0" dirty="0">
              <a:effectLst/>
            </a:endParaRPr>
          </a:p>
          <a:p>
            <a:pPr marL="158750" indent="0">
              <a:buNone/>
            </a:pPr>
            <a:br>
              <a:rPr lang="en-US" dirty="0"/>
            </a:br>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0"/>
        <p:cNvGrpSpPr/>
        <p:nvPr/>
      </p:nvGrpSpPr>
      <p:grpSpPr>
        <a:xfrm>
          <a:off x="0" y="0"/>
          <a:ext cx="0" cy="0"/>
          <a:chOff x="0" y="0"/>
          <a:chExt cx="0" cy="0"/>
        </a:xfrm>
      </p:grpSpPr>
      <p:sp>
        <p:nvSpPr>
          <p:cNvPr id="14831" name="Google Shape;14831;g2c552c6361f_0_3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32" name="Google Shape;14832;g2c552c6361f_0_3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rtl="0">
              <a:spcBef>
                <a:spcPts val="0"/>
              </a:spcBef>
              <a:spcAft>
                <a:spcPts val="0"/>
              </a:spcAft>
              <a:buNone/>
            </a:pPr>
            <a:r>
              <a:rPr lang="en-US" sz="1800" b="0" i="0" u="none" strike="noStrike" dirty="0">
                <a:solidFill>
                  <a:srgbClr val="000000"/>
                </a:solidFill>
                <a:effectLst/>
                <a:latin typeface="Arial" panose="020B0604020202020204" pitchFamily="34" charset="0"/>
              </a:rPr>
              <a:t>As part of our investigations, we found a bunch of other vulnerabilities against password managers, which we cover in detail in the paper.</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In general, like against E2EE backups, these vulnerabilities arise from subtle interactions between the data received by various users, which results in side-channel leakage in the context of injection attacks.</a:t>
            </a:r>
            <a:endParaRPr lang="en-US" b="0" dirty="0">
              <a:effectLst/>
            </a:endParaRPr>
          </a:p>
          <a:p>
            <a:pPr marL="158750" indent="0" rtl="0">
              <a:spcBef>
                <a:spcPts val="0"/>
              </a:spcBef>
              <a:spcAft>
                <a:spcPts val="0"/>
              </a:spcAft>
              <a:buNone/>
            </a:pPr>
            <a:br>
              <a:rPr lang="en-US" b="0" dirty="0">
                <a:effectLst/>
              </a:rPr>
            </a:br>
            <a:r>
              <a:rPr lang="en-US" sz="1800" b="0" i="0" u="none" strike="noStrike" dirty="0">
                <a:solidFill>
                  <a:srgbClr val="000000"/>
                </a:solidFill>
                <a:effectLst/>
                <a:latin typeface="Arial" panose="020B0604020202020204" pitchFamily="34" charset="0"/>
              </a:rPr>
              <a:t>So this is all for our attacks, and now we will move to disclosures and mitigations and general takeaways.</a:t>
            </a:r>
            <a:endParaRPr lang="en-US" b="0" dirty="0">
              <a:effectLst/>
            </a:endParaRPr>
          </a:p>
          <a:p>
            <a:pPr marL="158750" indent="0">
              <a:buNone/>
            </a:pPr>
            <a:br>
              <a:rPr lang="en-US" dirty="0"/>
            </a:br>
            <a:endParaRPr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9"/>
        <p:cNvGrpSpPr/>
        <p:nvPr/>
      </p:nvGrpSpPr>
      <p:grpSpPr>
        <a:xfrm>
          <a:off x="0" y="0"/>
          <a:ext cx="0" cy="0"/>
          <a:chOff x="0" y="0"/>
          <a:chExt cx="0" cy="0"/>
        </a:xfrm>
      </p:grpSpPr>
      <p:sp>
        <p:nvSpPr>
          <p:cNvPr id="14840" name="Google Shape;14840;g26c72bf8fe6_8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1" name="Google Shape;14841;g26c72bf8fe6_8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We disclosed all the vulnerabilities to the vendors, the disclosure process to password managers</a:t>
            </a:r>
            <a:r>
              <a:rPr lang="en" b="1" dirty="0">
                <a:solidFill>
                  <a:schemeClr val="dk1"/>
                </a:solidFill>
              </a:rPr>
              <a:t> is almost done, but for now we won’t release the companies to vuln</a:t>
            </a:r>
            <a:r>
              <a:rPr lang="en-US" b="1" dirty="0">
                <a:solidFill>
                  <a:schemeClr val="dk1"/>
                </a:solidFill>
              </a:rPr>
              <a:t>era</a:t>
            </a:r>
            <a:r>
              <a:rPr lang="en" b="1" dirty="0" err="1">
                <a:solidFill>
                  <a:schemeClr val="dk1"/>
                </a:solidFill>
              </a:rPr>
              <a:t>bilities</a:t>
            </a:r>
            <a:r>
              <a:rPr lang="en" b="1" dirty="0">
                <a:solidFill>
                  <a:schemeClr val="dk1"/>
                </a:solidFill>
              </a:rPr>
              <a:t> identity</a:t>
            </a:r>
            <a:r>
              <a:rPr lang="en" dirty="0">
                <a:solidFill>
                  <a:schemeClr val="dk1"/>
                </a:solidFill>
              </a:rPr>
              <a:t>.</a:t>
            </a:r>
          </a:p>
          <a:p>
            <a:pPr marL="0" marR="0" lvl="0" indent="0" algn="l" rtl="0">
              <a:spcBef>
                <a:spcPts val="0"/>
              </a:spcBef>
              <a:spcAft>
                <a:spcPts val="0"/>
              </a:spcAft>
              <a:buClr>
                <a:schemeClr val="dk1"/>
              </a:buClr>
              <a:buSzPts val="1100"/>
              <a:buFont typeface="Arial"/>
              <a:buNone/>
            </a:pPr>
            <a:r>
              <a:rPr lang="en" dirty="0">
                <a:solidFill>
                  <a:schemeClr val="dk1"/>
                </a:solidFill>
              </a:rPr>
              <a:t>All the vendors acknowledged our findings.</a:t>
            </a:r>
            <a:endParaRPr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9"/>
        <p:cNvGrpSpPr/>
        <p:nvPr/>
      </p:nvGrpSpPr>
      <p:grpSpPr>
        <a:xfrm>
          <a:off x="0" y="0"/>
          <a:ext cx="0" cy="0"/>
          <a:chOff x="0" y="0"/>
          <a:chExt cx="0" cy="0"/>
        </a:xfrm>
      </p:grpSpPr>
      <p:sp>
        <p:nvSpPr>
          <p:cNvPr id="14850" name="Google Shape;14850;g26c72bf8fe6_8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1" name="Google Shape;14851;g26c72bf8fe6_8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Most deployed partial or full mitigations. Partial mitigations are for example inserting noise or rate limiting queries, solutions </a:t>
            </a:r>
            <a:r>
              <a:rPr lang="en" b="1" dirty="0">
                <a:solidFill>
                  <a:schemeClr val="dk1"/>
                </a:solidFill>
              </a:rPr>
              <a:t>that prevent our current attack</a:t>
            </a:r>
            <a:r>
              <a:rPr lang="en" dirty="0">
                <a:solidFill>
                  <a:schemeClr val="dk1"/>
                </a:solidFill>
              </a:rPr>
              <a:t>, but don’t address the </a:t>
            </a:r>
            <a:r>
              <a:rPr lang="en" b="1" dirty="0">
                <a:solidFill>
                  <a:schemeClr val="dk1"/>
                </a:solidFill>
              </a:rPr>
              <a:t>underlying issue</a:t>
            </a:r>
            <a:r>
              <a:rPr lang="en" dirty="0">
                <a:solidFill>
                  <a:schemeClr val="dk1"/>
                </a:solidFill>
              </a:rPr>
              <a:t>. Therefore, </a:t>
            </a:r>
            <a:r>
              <a:rPr lang="en" b="1" dirty="0">
                <a:solidFill>
                  <a:schemeClr val="dk1"/>
                </a:solidFill>
              </a:rPr>
              <a:t>more expensive injection attacks might be possible</a:t>
            </a:r>
            <a:r>
              <a:rPr lang="en" dirty="0">
                <a:solidFill>
                  <a:schemeClr val="dk1"/>
                </a:solidFill>
              </a:rPr>
              <a:t>.  </a:t>
            </a:r>
            <a:endParaRPr dirty="0">
              <a:solidFill>
                <a:schemeClr val="dk1"/>
              </a:solidFill>
            </a:endParaRPr>
          </a:p>
          <a:p>
            <a:pPr marL="0" marR="0" lvl="0" indent="0" algn="l" rtl="0">
              <a:spcBef>
                <a:spcPts val="0"/>
              </a:spcBef>
              <a:spcAft>
                <a:spcPts val="0"/>
              </a:spcAft>
              <a:buClr>
                <a:schemeClr val="dk1"/>
              </a:buClr>
              <a:buSzPts val="1100"/>
              <a:buFont typeface="Arial"/>
              <a:buNone/>
            </a:pPr>
            <a:r>
              <a:rPr lang="en" dirty="0">
                <a:solidFill>
                  <a:schemeClr val="dk1"/>
                </a:solidFill>
              </a:rPr>
              <a:t>Full mitigations address the </a:t>
            </a:r>
            <a:r>
              <a:rPr lang="en" b="1" dirty="0">
                <a:solidFill>
                  <a:schemeClr val="dk1"/>
                </a:solidFill>
              </a:rPr>
              <a:t>underlying cross-user interaction that enabled the attacks in the first place</a:t>
            </a:r>
            <a:r>
              <a:rPr lang="en" dirty="0">
                <a:solidFill>
                  <a:schemeClr val="dk1"/>
                </a:solidFill>
              </a:rPr>
              <a:t>.  </a:t>
            </a:r>
            <a:endParaRPr dirty="0">
              <a:solidFill>
                <a:schemeClr val="dk1"/>
              </a:solidFill>
            </a:endParaRPr>
          </a:p>
          <a:p>
            <a:pPr marL="0" marR="0" lvl="0" indent="0" algn="l" rtl="0">
              <a:spcBef>
                <a:spcPts val="0"/>
              </a:spcBef>
              <a:spcAft>
                <a:spcPts val="0"/>
              </a:spcAft>
              <a:buClr>
                <a:schemeClr val="dk1"/>
              </a:buClr>
              <a:buSzPts val="1100"/>
              <a:buFont typeface="Arial"/>
              <a:buNone/>
            </a:pPr>
            <a:r>
              <a:rPr lang="en" dirty="0">
                <a:solidFill>
                  <a:schemeClr val="dk1"/>
                </a:solidFill>
              </a:rPr>
              <a:t>However these are </a:t>
            </a:r>
            <a:r>
              <a:rPr lang="en" b="1" dirty="0">
                <a:solidFill>
                  <a:schemeClr val="dk1"/>
                </a:solidFill>
              </a:rPr>
              <a:t>complex applications</a:t>
            </a:r>
            <a:r>
              <a:rPr lang="en" dirty="0">
                <a:solidFill>
                  <a:schemeClr val="dk1"/>
                </a:solidFill>
              </a:rPr>
              <a:t>, and trade-offs between security and performance might make full mitigations prohibitive. How to address these tensions is an open question. </a:t>
            </a:r>
            <a:endParaRPr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3"/>
        <p:cNvGrpSpPr/>
        <p:nvPr/>
      </p:nvGrpSpPr>
      <p:grpSpPr>
        <a:xfrm>
          <a:off x="0" y="0"/>
          <a:ext cx="0" cy="0"/>
          <a:chOff x="0" y="0"/>
          <a:chExt cx="0" cy="0"/>
        </a:xfrm>
      </p:grpSpPr>
      <p:sp>
        <p:nvSpPr>
          <p:cNvPr id="14874" name="Google Shape;14874;g2c603878110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5" name="Google Shape;14875;g2c603878110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We showed many problems in a reaso</a:t>
            </a:r>
            <a:r>
              <a:rPr lang="en" b="1" dirty="0">
                <a:solidFill>
                  <a:schemeClr val="dk1"/>
                </a:solidFill>
              </a:rPr>
              <a:t>nable number of apps</a:t>
            </a:r>
            <a:r>
              <a:rPr lang="en" dirty="0">
                <a:solidFill>
                  <a:schemeClr val="dk1"/>
                </a:solidFill>
              </a:rPr>
              <a:t>, but as we </a:t>
            </a:r>
            <a:r>
              <a:rPr lang="en" b="1" dirty="0">
                <a:solidFill>
                  <a:schemeClr val="dk1"/>
                </a:solidFill>
              </a:rPr>
              <a:t>integrate E2E encryption into more and more applications</a:t>
            </a:r>
            <a:r>
              <a:rPr lang="en" dirty="0">
                <a:solidFill>
                  <a:schemeClr val="dk1"/>
                </a:solidFill>
              </a:rPr>
              <a:t>, </a:t>
            </a:r>
            <a:endParaRPr dirty="0">
              <a:solidFill>
                <a:schemeClr val="dk1"/>
              </a:solidFill>
            </a:endParaRPr>
          </a:p>
          <a:p>
            <a:pPr marL="0" marR="0" lvl="0" indent="0" algn="l" rtl="0">
              <a:spcBef>
                <a:spcPts val="0"/>
              </a:spcBef>
              <a:spcAft>
                <a:spcPts val="0"/>
              </a:spcAft>
              <a:buClr>
                <a:schemeClr val="dk1"/>
              </a:buClr>
              <a:buSzPts val="1100"/>
              <a:buFont typeface="Arial"/>
              <a:buNone/>
            </a:pPr>
            <a:endParaRPr dirty="0">
              <a:solidFill>
                <a:schemeClr val="dk1"/>
              </a:solidFill>
            </a:endParaRPr>
          </a:p>
          <a:p>
            <a:pPr marL="0" marR="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9"/>
        <p:cNvGrpSpPr/>
        <p:nvPr/>
      </p:nvGrpSpPr>
      <p:grpSpPr>
        <a:xfrm>
          <a:off x="0" y="0"/>
          <a:ext cx="0" cy="0"/>
          <a:chOff x="0" y="0"/>
          <a:chExt cx="0" cy="0"/>
        </a:xfrm>
      </p:grpSpPr>
      <p:sp>
        <p:nvSpPr>
          <p:cNvPr id="14880" name="Google Shape;14880;g2c603878110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81" name="Google Shape;14881;g2c603878110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we will need </a:t>
            </a:r>
            <a:r>
              <a:rPr lang="en" b="1" dirty="0">
                <a:solidFill>
                  <a:schemeClr val="dk1"/>
                </a:solidFill>
              </a:rPr>
              <a:t>new approaches for auditing them for potential injection vulnerabilitie</a:t>
            </a:r>
            <a:r>
              <a:rPr lang="en" dirty="0">
                <a:solidFill>
                  <a:schemeClr val="dk1"/>
                </a:solidFill>
              </a:rPr>
              <a:t>s.</a:t>
            </a:r>
            <a:endParaRPr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0"/>
        <p:cNvGrpSpPr/>
        <p:nvPr/>
      </p:nvGrpSpPr>
      <p:grpSpPr>
        <a:xfrm>
          <a:off x="0" y="0"/>
          <a:ext cx="0" cy="0"/>
          <a:chOff x="0" y="0"/>
          <a:chExt cx="0" cy="0"/>
        </a:xfrm>
      </p:grpSpPr>
      <p:sp>
        <p:nvSpPr>
          <p:cNvPr id="14891" name="Google Shape;14891;g2c552c6361f_0_3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2" name="Google Shape;14892;g2c552c6361f_0_3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More E2EE applications, with </a:t>
            </a:r>
            <a:r>
              <a:rPr lang="en" b="1" dirty="0">
                <a:solidFill>
                  <a:schemeClr val="dk1"/>
                </a:solidFill>
              </a:rPr>
              <a:t>different usages and features they want to support </a:t>
            </a:r>
            <a:r>
              <a:rPr lang="en" dirty="0">
                <a:solidFill>
                  <a:schemeClr val="dk1"/>
                </a:solidFill>
              </a:rPr>
              <a:t>opens the door to new attack vectors,</a:t>
            </a:r>
            <a:endParaRPr dirty="0">
              <a:solidFill>
                <a:schemeClr val="dk1"/>
              </a:solidFill>
            </a:endParaRPr>
          </a:p>
          <a:p>
            <a:pPr marL="0" marR="0" lvl="0" indent="0" algn="l" rtl="0">
              <a:spcBef>
                <a:spcPts val="0"/>
              </a:spcBef>
              <a:spcAft>
                <a:spcPts val="0"/>
              </a:spcAft>
              <a:buClr>
                <a:schemeClr val="dk1"/>
              </a:buClr>
              <a:buSzPts val="1100"/>
              <a:buFont typeface="Arial"/>
              <a:buNone/>
            </a:pPr>
            <a:r>
              <a:rPr lang="en" dirty="0">
                <a:solidFill>
                  <a:schemeClr val="dk1"/>
                </a:solidFill>
              </a:rPr>
              <a:t>So injection attacks are going to be a widespread problem.</a:t>
            </a: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5"/>
        <p:cNvGrpSpPr/>
        <p:nvPr/>
      </p:nvGrpSpPr>
      <p:grpSpPr>
        <a:xfrm>
          <a:off x="0" y="0"/>
          <a:ext cx="0" cy="0"/>
          <a:chOff x="0" y="0"/>
          <a:chExt cx="0" cy="0"/>
        </a:xfrm>
      </p:grpSpPr>
      <p:sp>
        <p:nvSpPr>
          <p:cNvPr id="9826" name="Google Shape;9826;g26c72bf8fe6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7" name="Google Shape;9827;g26c72bf8fe6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lvl="0" algn="l">
              <a:spcBef>
                <a:spcPts val="0"/>
              </a:spcBef>
              <a:spcAft>
                <a:spcPts val="0"/>
              </a:spcAft>
              <a:buNone/>
            </a:pPr>
            <a:r>
              <a:rPr lang="en">
                <a:solidFill>
                  <a:schemeClr val="dk1"/>
                </a:solidFill>
              </a:rPr>
              <a:t>The second trend we are seeing is that the number of deployed E2EE applications has expanded tremendously. So in addition to messaging, we now have E2EE file sharing, password managers, collaborative document editing, and many more.  [TRANSITION]</a:t>
            </a:r>
            <a:endParaRPr lang="en-US">
              <a:solidFill>
                <a:schemeClr val="dk1"/>
              </a:solidFill>
            </a:endParaRPr>
          </a:p>
          <a:p>
            <a:pPr marL="0" indent="0">
              <a:lnSpc>
                <a:spcPct val="114999"/>
              </a:lnSpc>
              <a:buNone/>
            </a:pPr>
            <a:br>
              <a:rPr lang="en-US"/>
            </a:br>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12"/>
        <p:cNvGrpSpPr/>
        <p:nvPr/>
      </p:nvGrpSpPr>
      <p:grpSpPr>
        <a:xfrm>
          <a:off x="0" y="0"/>
          <a:ext cx="0" cy="0"/>
          <a:chOff x="0" y="0"/>
          <a:chExt cx="0" cy="0"/>
        </a:xfrm>
      </p:grpSpPr>
      <p:sp>
        <p:nvSpPr>
          <p:cNvPr id="14913" name="Google Shape;14913;g2c603878110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4" name="Google Shape;14914;g2c603878110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We showed </a:t>
            </a:r>
            <a:r>
              <a:rPr lang="en" b="1" dirty="0">
                <a:solidFill>
                  <a:schemeClr val="dk1"/>
                </a:solidFill>
              </a:rPr>
              <a:t>how having data from different users interact enabled leaking users data</a:t>
            </a:r>
            <a:r>
              <a:rPr lang="en" dirty="0">
                <a:solidFill>
                  <a:schemeClr val="dk1"/>
                </a:solidFill>
              </a:rPr>
              <a:t>. </a:t>
            </a:r>
            <a:endParaRPr dirty="0">
              <a:solidFill>
                <a:schemeClr val="dk1"/>
              </a:solidFill>
            </a:endParaRPr>
          </a:p>
          <a:p>
            <a:pPr marL="0" marR="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5"/>
        <p:cNvGrpSpPr/>
        <p:nvPr/>
      </p:nvGrpSpPr>
      <p:grpSpPr>
        <a:xfrm>
          <a:off x="0" y="0"/>
          <a:ext cx="0" cy="0"/>
          <a:chOff x="0" y="0"/>
          <a:chExt cx="0" cy="0"/>
        </a:xfrm>
      </p:grpSpPr>
      <p:sp>
        <p:nvSpPr>
          <p:cNvPr id="14936" name="Google Shape;14936;g2c603878110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7" name="Google Shape;14937;g2c603878110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rtl="0">
              <a:spcBef>
                <a:spcPts val="0"/>
              </a:spcBef>
              <a:spcAft>
                <a:spcPts val="0"/>
              </a:spcAft>
              <a:buClr>
                <a:schemeClr val="dk1"/>
              </a:buClr>
              <a:buSzPts val="1100"/>
              <a:buFont typeface="Arial"/>
              <a:buNone/>
            </a:pPr>
            <a:r>
              <a:rPr lang="en" dirty="0">
                <a:solidFill>
                  <a:schemeClr val="dk1"/>
                </a:solidFill>
              </a:rPr>
              <a:t>So ultimately, more research is needed to create new frameworks to audit these E2EE systems,</a:t>
            </a:r>
            <a:endParaRPr dirty="0">
              <a:solidFill>
                <a:schemeClr val="dk1"/>
              </a:solidFill>
            </a:endParaRPr>
          </a:p>
          <a:p>
            <a:pPr marL="0" marR="0" lvl="0" indent="0" algn="l" rtl="0">
              <a:spcBef>
                <a:spcPts val="0"/>
              </a:spcBef>
              <a:spcAft>
                <a:spcPts val="0"/>
              </a:spcAft>
              <a:buClr>
                <a:schemeClr val="dk1"/>
              </a:buClr>
              <a:buSzPts val="1100"/>
              <a:buFont typeface="Arial"/>
              <a:buNone/>
            </a:pPr>
            <a:r>
              <a:rPr lang="en" b="1" dirty="0">
                <a:solidFill>
                  <a:schemeClr val="dk1"/>
                </a:solidFill>
              </a:rPr>
              <a:t>both to test</a:t>
            </a:r>
            <a:r>
              <a:rPr lang="en" dirty="0">
                <a:solidFill>
                  <a:schemeClr val="dk1"/>
                </a:solidFill>
              </a:rPr>
              <a:t> existing applications and </a:t>
            </a:r>
            <a:r>
              <a:rPr lang="en" b="1" dirty="0">
                <a:solidFill>
                  <a:schemeClr val="dk1"/>
                </a:solidFill>
              </a:rPr>
              <a:t>to catch these vulnerabilities before deployment</a:t>
            </a:r>
            <a:r>
              <a:rPr lang="en" dirty="0">
                <a:solidFill>
                  <a:schemeClr val="dk1"/>
                </a:solidFill>
              </a:rPr>
              <a:t>.</a:t>
            </a:r>
            <a:endParaRPr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59"/>
        <p:cNvGrpSpPr/>
        <p:nvPr/>
      </p:nvGrpSpPr>
      <p:grpSpPr>
        <a:xfrm>
          <a:off x="0" y="0"/>
          <a:ext cx="0" cy="0"/>
          <a:chOff x="0" y="0"/>
          <a:chExt cx="0" cy="0"/>
        </a:xfrm>
      </p:grpSpPr>
      <p:sp>
        <p:nvSpPr>
          <p:cNvPr id="14960" name="Google Shape;14960;g2c60387811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1" name="Google Shape;14961;g2c60387811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US" dirty="0">
                <a:solidFill>
                  <a:schemeClr val="dk1"/>
                </a:solidFill>
              </a:rPr>
              <a:t>However</a:t>
            </a:r>
            <a:r>
              <a:rPr lang="en-US" b="1" dirty="0">
                <a:solidFill>
                  <a:schemeClr val="dk1"/>
                </a:solidFill>
              </a:rPr>
              <a:t>, even if we find the vulnerabilities, in some cases, it is not clear how to mitigate these vulnerabilities</a:t>
            </a:r>
            <a:r>
              <a:rPr lang="en-US" dirty="0">
                <a:solidFill>
                  <a:schemeClr val="dk1"/>
                </a:solidFill>
              </a:rPr>
              <a:t>, due to fundamental tensions between performance and security.</a:t>
            </a:r>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5"/>
        <p:cNvGrpSpPr/>
        <p:nvPr/>
      </p:nvGrpSpPr>
      <p:grpSpPr>
        <a:xfrm>
          <a:off x="0" y="0"/>
          <a:ext cx="0" cy="0"/>
          <a:chOff x="0" y="0"/>
          <a:chExt cx="0" cy="0"/>
        </a:xfrm>
      </p:grpSpPr>
      <p:sp>
        <p:nvSpPr>
          <p:cNvPr id="14986" name="Google Shape;14986;g2c603878110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7" name="Google Shape;14987;g2c603878110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Security can be in tension with application bandwidth limits, time sensitivity, storage. Some of these applications might </a:t>
            </a:r>
            <a:r>
              <a:rPr lang="en" b="1" dirty="0">
                <a:solidFill>
                  <a:schemeClr val="dk1"/>
                </a:solidFill>
              </a:rPr>
              <a:t>have larger workloads</a:t>
            </a:r>
            <a:r>
              <a:rPr lang="en" dirty="0">
                <a:solidFill>
                  <a:schemeClr val="dk1"/>
                </a:solidFill>
              </a:rPr>
              <a:t>, for example. </a:t>
            </a:r>
            <a:endParaRPr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dirty="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Therefore, </a:t>
            </a:r>
            <a:r>
              <a:rPr lang="en" b="1" dirty="0">
                <a:solidFill>
                  <a:schemeClr val="dk1"/>
                </a:solidFill>
              </a:rPr>
              <a:t>straightforward solutions </a:t>
            </a:r>
            <a:r>
              <a:rPr lang="en" dirty="0">
                <a:solidFill>
                  <a:schemeClr val="dk1"/>
                </a:solidFill>
              </a:rPr>
              <a:t>that might work in other domains are not scalable in our setting. </a:t>
            </a:r>
            <a:endParaRPr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14"/>
        <p:cNvGrpSpPr/>
        <p:nvPr/>
      </p:nvGrpSpPr>
      <p:grpSpPr>
        <a:xfrm>
          <a:off x="0" y="0"/>
          <a:ext cx="0" cy="0"/>
          <a:chOff x="0" y="0"/>
          <a:chExt cx="0" cy="0"/>
        </a:xfrm>
      </p:grpSpPr>
      <p:sp>
        <p:nvSpPr>
          <p:cNvPr id="15015" name="Google Shape;15015;g2c603878110_0_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6" name="Google Shape;15016;g2c603878110_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In </a:t>
            </a:r>
            <a:r>
              <a:rPr lang="en" b="1" dirty="0">
                <a:solidFill>
                  <a:schemeClr val="dk1"/>
                </a:solidFill>
              </a:rPr>
              <a:t>our backups paper</a:t>
            </a:r>
            <a:r>
              <a:rPr lang="en" dirty="0">
                <a:solidFill>
                  <a:schemeClr val="dk1"/>
                </a:solidFill>
              </a:rPr>
              <a:t>, when we ran some </a:t>
            </a:r>
            <a:r>
              <a:rPr lang="en" b="1" dirty="0">
                <a:solidFill>
                  <a:schemeClr val="dk1"/>
                </a:solidFill>
              </a:rPr>
              <a:t>experiments on synthetic data </a:t>
            </a:r>
            <a:r>
              <a:rPr lang="en" dirty="0">
                <a:solidFill>
                  <a:schemeClr val="dk1"/>
                </a:solidFill>
              </a:rPr>
              <a:t>where we disabled both deduplication and compression, </a:t>
            </a:r>
            <a:endParaRPr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4"/>
        <p:cNvGrpSpPr/>
        <p:nvPr/>
      </p:nvGrpSpPr>
      <p:grpSpPr>
        <a:xfrm>
          <a:off x="0" y="0"/>
          <a:ext cx="0" cy="0"/>
          <a:chOff x="0" y="0"/>
          <a:chExt cx="0" cy="0"/>
        </a:xfrm>
      </p:grpSpPr>
      <p:sp>
        <p:nvSpPr>
          <p:cNvPr id="15045" name="Google Shape;15045;g2c603878110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6" name="Google Shape;15046;g2c603878110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and the size of the encrypted database blew up by 18x, </a:t>
            </a:r>
            <a:r>
              <a:rPr lang="en-US" b="1" dirty="0">
                <a:solidFill>
                  <a:schemeClr val="dk1"/>
                </a:solidFill>
              </a:rPr>
              <a:t>which might be prohibitive</a:t>
            </a:r>
            <a:endParaRPr lang="en-US" b="1"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75"/>
        <p:cNvGrpSpPr/>
        <p:nvPr/>
      </p:nvGrpSpPr>
      <p:grpSpPr>
        <a:xfrm>
          <a:off x="0" y="0"/>
          <a:ext cx="0" cy="0"/>
          <a:chOff x="0" y="0"/>
          <a:chExt cx="0" cy="0"/>
        </a:xfrm>
      </p:grpSpPr>
      <p:sp>
        <p:nvSpPr>
          <p:cNvPr id="15076" name="Google Shape;15076;g26c72bf8fe6_9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77" name="Google Shape;15077;g26c72bf8fe6_9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dirty="0">
                <a:solidFill>
                  <a:schemeClr val="dk1"/>
                </a:solidFill>
              </a:rPr>
              <a:t> So we need more research to understand how to navigate these tensions in a principled way.</a:t>
            </a:r>
          </a:p>
          <a:p>
            <a:pPr marL="0" lvl="0" indent="0" algn="l" rtl="0">
              <a:lnSpc>
                <a:spcPct val="115000"/>
              </a:lnSpc>
              <a:spcBef>
                <a:spcPts val="0"/>
              </a:spcBef>
              <a:spcAft>
                <a:spcPts val="0"/>
              </a:spcAft>
              <a:buClr>
                <a:schemeClr val="dk1"/>
              </a:buClr>
              <a:buSzPts val="1100"/>
              <a:buFont typeface="Arial"/>
              <a:buNone/>
            </a:pPr>
            <a:endParaRPr lang="en" dirty="0">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b="1" dirty="0">
                <a:solidFill>
                  <a:schemeClr val="dk1"/>
                </a:solidFill>
              </a:rPr>
              <a:t>BACKUP </a:t>
            </a:r>
            <a:r>
              <a:rPr lang="en" dirty="0">
                <a:solidFill>
                  <a:schemeClr val="dk1"/>
                </a:solidFill>
              </a:rPr>
              <a:t>(if we are running out of time): </a:t>
            </a:r>
          </a:p>
          <a:p>
            <a:pPr marL="0" lvl="0" indent="0" algn="l" rtl="0">
              <a:lnSpc>
                <a:spcPct val="115000"/>
              </a:lnSpc>
              <a:spcBef>
                <a:spcPts val="0"/>
              </a:spcBef>
              <a:spcAft>
                <a:spcPts val="0"/>
              </a:spcAft>
              <a:buClr>
                <a:schemeClr val="dk1"/>
              </a:buClr>
              <a:buSzPts val="1100"/>
              <a:buFont typeface="Arial"/>
              <a:buNone/>
            </a:pPr>
            <a:r>
              <a:rPr lang="en" b="0" dirty="0">
                <a:solidFill>
                  <a:schemeClr val="dk1"/>
                </a:solidFill>
              </a:rPr>
              <a:t>Overall, as more and diverse apps implement E2EE, we believe </a:t>
            </a:r>
            <a:r>
              <a:rPr lang="en-US" b="0" dirty="0">
                <a:solidFill>
                  <a:schemeClr val="dk1"/>
                </a:solidFill>
              </a:rPr>
              <a:t>injection attacks will be a widespread problem,</a:t>
            </a:r>
          </a:p>
          <a:p>
            <a:pPr marL="0" lvl="0" indent="0" algn="l" rtl="0">
              <a:lnSpc>
                <a:spcPct val="115000"/>
              </a:lnSpc>
              <a:spcBef>
                <a:spcPts val="0"/>
              </a:spcBef>
              <a:spcAft>
                <a:spcPts val="0"/>
              </a:spcAft>
              <a:buClr>
                <a:schemeClr val="dk1"/>
              </a:buClr>
              <a:buSzPts val="1100"/>
              <a:buFont typeface="Arial"/>
              <a:buNone/>
            </a:pPr>
            <a:r>
              <a:rPr lang="en-US" b="0" dirty="0">
                <a:solidFill>
                  <a:schemeClr val="dk1"/>
                </a:solidFill>
              </a:rPr>
              <a:t>so we need to develop new frameworks to audit these E2EE systems to catch these vulnerabilities,</a:t>
            </a:r>
          </a:p>
          <a:p>
            <a:pPr marL="0" lvl="0" indent="0" algn="l" rtl="0">
              <a:lnSpc>
                <a:spcPct val="115000"/>
              </a:lnSpc>
              <a:spcBef>
                <a:spcPts val="0"/>
              </a:spcBef>
              <a:spcAft>
                <a:spcPts val="0"/>
              </a:spcAft>
              <a:buClr>
                <a:schemeClr val="dk1"/>
              </a:buClr>
              <a:buSzPts val="1100"/>
              <a:buFont typeface="Arial"/>
              <a:buNone/>
            </a:pPr>
            <a:r>
              <a:rPr lang="en-US" b="0" dirty="0">
                <a:solidFill>
                  <a:schemeClr val="dk1"/>
                </a:solidFill>
              </a:rPr>
              <a:t>but we also </a:t>
            </a:r>
            <a:r>
              <a:rPr lang="en" dirty="0">
                <a:solidFill>
                  <a:schemeClr val="dk1"/>
                </a:solidFill>
              </a:rPr>
              <a:t>need more research to understand how to navigate tensions between security and performance, to mitigate them.</a:t>
            </a:r>
            <a:endParaRPr lang="en-US" b="0" dirty="0">
              <a:solidFill>
                <a:schemeClr val="dk1"/>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07"/>
        <p:cNvGrpSpPr/>
        <p:nvPr/>
      </p:nvGrpSpPr>
      <p:grpSpPr>
        <a:xfrm>
          <a:off x="0" y="0"/>
          <a:ext cx="0" cy="0"/>
          <a:chOff x="0" y="0"/>
          <a:chExt cx="0" cy="0"/>
        </a:xfrm>
      </p:grpSpPr>
      <p:sp>
        <p:nvSpPr>
          <p:cNvPr id="15108" name="Google Shape;15108;g2c4f7f837ba_0_17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09" name="Google Shape;15109;g2c4f7f837ba_0_17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rPr>
              <a:t>This is it for our talk, thanks to our co-authors, and to you all.</a:t>
            </a:r>
            <a:endParaRPr>
              <a:solidFill>
                <a:schemeClr val="dk1"/>
              </a:solidFill>
            </a:endParaRPr>
          </a:p>
          <a:p>
            <a:pPr marL="0" lvl="0" indent="0" algn="l" rtl="0">
              <a:lnSpc>
                <a:spcPct val="115000"/>
              </a:lnSpc>
              <a:spcBef>
                <a:spcPts val="0"/>
              </a:spcBef>
              <a:spcAft>
                <a:spcPts val="0"/>
              </a:spcAft>
              <a:buNone/>
            </a:pPr>
            <a:r>
              <a:rPr lang="en">
                <a:solidFill>
                  <a:schemeClr val="dk1"/>
                </a:solidFill>
              </a:rPr>
              <a:t>Our contact information is on the screen.</a:t>
            </a:r>
            <a:endParaRPr>
              <a:solidFill>
                <a:schemeClr val="dk1"/>
              </a:solidFill>
            </a:endParaRPr>
          </a:p>
          <a:p>
            <a:pPr marL="0" lvl="0" indent="0" algn="l" rtl="0">
              <a:lnSpc>
                <a:spcPct val="115000"/>
              </a:lnSpc>
              <a:spcBef>
                <a:spcPts val="0"/>
              </a:spcBef>
              <a:spcAft>
                <a:spcPts val="0"/>
              </a:spcAft>
              <a:buNone/>
            </a:pPr>
            <a:r>
              <a:rPr lang="en">
                <a:solidFill>
                  <a:schemeClr val="dk1"/>
                </a:solidFill>
              </a:rPr>
              <a:t>The QR code links to our backups paper, which will be presented at Oakland in two months;</a:t>
            </a:r>
            <a:endParaRPr>
              <a:solidFill>
                <a:schemeClr val="dk1"/>
              </a:solidFill>
            </a:endParaRPr>
          </a:p>
          <a:p>
            <a:pPr marL="0" lvl="0" indent="0" algn="l" rtl="0">
              <a:lnSpc>
                <a:spcPct val="115000"/>
              </a:lnSpc>
              <a:spcBef>
                <a:spcPts val="0"/>
              </a:spcBef>
              <a:spcAft>
                <a:spcPts val="0"/>
              </a:spcAft>
              <a:buNone/>
            </a:pPr>
            <a:r>
              <a:rPr lang="en">
                <a:solidFill>
                  <a:schemeClr val="dk1"/>
                </a:solidFill>
              </a:rPr>
              <a:t>the password managers work is in preparation and under the disclosure process.</a:t>
            </a: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rPr>
              <a:t>We are happy to take questions now!</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5.xml"/><Relationship Id="rId4" Type="http://schemas.openxmlformats.org/officeDocument/2006/relationships/hyperlink" Target="http://bit.ly/2TtBDfr" TargetMode="Externa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54"/>
        <p:cNvGrpSpPr/>
        <p:nvPr/>
      </p:nvGrpSpPr>
      <p:grpSpPr>
        <a:xfrm>
          <a:off x="0" y="0"/>
          <a:ext cx="0" cy="0"/>
          <a:chOff x="0" y="0"/>
          <a:chExt cx="0" cy="0"/>
        </a:xfrm>
      </p:grpSpPr>
      <p:sp>
        <p:nvSpPr>
          <p:cNvPr id="55" name="Google Shape;55;p1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56" name="Google Shape;56;p1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57" name="Google Shape;57;p14"/>
          <p:cNvGrpSpPr/>
          <p:nvPr/>
        </p:nvGrpSpPr>
        <p:grpSpPr>
          <a:xfrm>
            <a:off x="278550" y="-1422022"/>
            <a:ext cx="8608150" cy="6743469"/>
            <a:chOff x="278550" y="-1422022"/>
            <a:chExt cx="8608150" cy="6743469"/>
          </a:xfrm>
        </p:grpSpPr>
        <p:grpSp>
          <p:nvGrpSpPr>
            <p:cNvPr id="58" name="Google Shape;58;p14"/>
            <p:cNvGrpSpPr/>
            <p:nvPr/>
          </p:nvGrpSpPr>
          <p:grpSpPr>
            <a:xfrm>
              <a:off x="278550" y="-780808"/>
              <a:ext cx="143400" cy="2454350"/>
              <a:chOff x="2436050" y="685625"/>
              <a:chExt cx="143400" cy="2454350"/>
            </a:xfrm>
          </p:grpSpPr>
          <p:grpSp>
            <p:nvGrpSpPr>
              <p:cNvPr id="59" name="Google Shape;59;p14"/>
              <p:cNvGrpSpPr/>
              <p:nvPr/>
            </p:nvGrpSpPr>
            <p:grpSpPr>
              <a:xfrm>
                <a:off x="2436050" y="685625"/>
                <a:ext cx="143400" cy="2454350"/>
                <a:chOff x="2436050" y="685625"/>
                <a:chExt cx="143400" cy="2454350"/>
              </a:xfrm>
            </p:grpSpPr>
            <p:sp>
              <p:nvSpPr>
                <p:cNvPr id="60" name="Google Shape;60;p1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 name="Google Shape;61;p1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 name="Google Shape;62;p1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 name="Google Shape;63;p1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 name="Google Shape;64;p1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 name="Google Shape;65;p1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 name="Google Shape;66;p1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 name="Google Shape;67;p1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 name="Google Shape;68;p1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 name="Google Shape;69;p1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 name="Google Shape;70;p1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 name="Google Shape;71;p1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2" name="Google Shape;72;p14"/>
              <p:cNvGrpSpPr/>
              <p:nvPr/>
            </p:nvGrpSpPr>
            <p:grpSpPr>
              <a:xfrm>
                <a:off x="2436050" y="685625"/>
                <a:ext cx="143400" cy="2454350"/>
                <a:chOff x="2436050" y="685625"/>
                <a:chExt cx="143400" cy="2454350"/>
              </a:xfrm>
            </p:grpSpPr>
            <p:sp>
              <p:nvSpPr>
                <p:cNvPr id="73" name="Google Shape;73;p1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 name="Google Shape;74;p1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 name="Google Shape;75;p1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 name="Google Shape;76;p1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 name="Google Shape;77;p1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 name="Google Shape;78;p1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 name="Google Shape;79;p1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 name="Google Shape;80;p1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 name="Google Shape;81;p1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 name="Google Shape;82;p1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 name="Google Shape;83;p1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 name="Google Shape;84;p1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5" name="Google Shape;85;p14"/>
            <p:cNvGrpSpPr/>
            <p:nvPr/>
          </p:nvGrpSpPr>
          <p:grpSpPr>
            <a:xfrm>
              <a:off x="8743300" y="2378475"/>
              <a:ext cx="143400" cy="2454350"/>
              <a:chOff x="2436050" y="685625"/>
              <a:chExt cx="143400" cy="2454350"/>
            </a:xfrm>
          </p:grpSpPr>
          <p:grpSp>
            <p:nvGrpSpPr>
              <p:cNvPr id="86" name="Google Shape;86;p14"/>
              <p:cNvGrpSpPr/>
              <p:nvPr/>
            </p:nvGrpSpPr>
            <p:grpSpPr>
              <a:xfrm>
                <a:off x="2436050" y="685625"/>
                <a:ext cx="143400" cy="2454350"/>
                <a:chOff x="2436050" y="685625"/>
                <a:chExt cx="143400" cy="2454350"/>
              </a:xfrm>
            </p:grpSpPr>
            <p:sp>
              <p:nvSpPr>
                <p:cNvPr id="87" name="Google Shape;87;p1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 name="Google Shape;88;p1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 name="Google Shape;89;p1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 name="Google Shape;90;p1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 name="Google Shape;91;p1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 name="Google Shape;92;p1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 name="Google Shape;93;p1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 name="Google Shape;94;p1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 name="Google Shape;95;p1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 name="Google Shape;96;p1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 name="Google Shape;97;p1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 name="Google Shape;98;p1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9" name="Google Shape;99;p14"/>
              <p:cNvGrpSpPr/>
              <p:nvPr/>
            </p:nvGrpSpPr>
            <p:grpSpPr>
              <a:xfrm>
                <a:off x="2436050" y="685625"/>
                <a:ext cx="143400" cy="2454350"/>
                <a:chOff x="2436050" y="685625"/>
                <a:chExt cx="143400" cy="2454350"/>
              </a:xfrm>
            </p:grpSpPr>
            <p:sp>
              <p:nvSpPr>
                <p:cNvPr id="100" name="Google Shape;100;p1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 name="Google Shape;101;p1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 name="Google Shape;102;p1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 name="Google Shape;104;p1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 name="Google Shape;105;p1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 name="Google Shape;106;p1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 name="Google Shape;107;p1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8" name="Google Shape;108;p1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 name="Google Shape;109;p1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 name="Google Shape;110;p1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 name="Google Shape;111;p1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12" name="Google Shape;112;p14"/>
            <p:cNvGrpSpPr/>
            <p:nvPr/>
          </p:nvGrpSpPr>
          <p:grpSpPr>
            <a:xfrm>
              <a:off x="637013" y="2867097"/>
              <a:ext cx="143400" cy="2454350"/>
              <a:chOff x="2436050" y="685625"/>
              <a:chExt cx="143400" cy="2454350"/>
            </a:xfrm>
          </p:grpSpPr>
          <p:grpSp>
            <p:nvGrpSpPr>
              <p:cNvPr id="113" name="Google Shape;113;p14"/>
              <p:cNvGrpSpPr/>
              <p:nvPr/>
            </p:nvGrpSpPr>
            <p:grpSpPr>
              <a:xfrm>
                <a:off x="2436050" y="685625"/>
                <a:ext cx="143400" cy="2454350"/>
                <a:chOff x="2436050" y="685625"/>
                <a:chExt cx="143400" cy="2454350"/>
              </a:xfrm>
            </p:grpSpPr>
            <p:sp>
              <p:nvSpPr>
                <p:cNvPr id="114" name="Google Shape;114;p1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 name="Google Shape;115;p1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 name="Google Shape;116;p1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 name="Google Shape;117;p1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 name="Google Shape;118;p1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 name="Google Shape;119;p1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0" name="Google Shape;120;p1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1" name="Google Shape;121;p1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 name="Google Shape;122;p1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 name="Google Shape;123;p1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 name="Google Shape;124;p1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 name="Google Shape;125;p1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6" name="Google Shape;126;p14"/>
              <p:cNvGrpSpPr/>
              <p:nvPr/>
            </p:nvGrpSpPr>
            <p:grpSpPr>
              <a:xfrm>
                <a:off x="2436050" y="685625"/>
                <a:ext cx="143400" cy="2454350"/>
                <a:chOff x="2436050" y="685625"/>
                <a:chExt cx="143400" cy="2454350"/>
              </a:xfrm>
            </p:grpSpPr>
            <p:sp>
              <p:nvSpPr>
                <p:cNvPr id="127" name="Google Shape;127;p1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 name="Google Shape;129;p1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 name="Google Shape;130;p1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 name="Google Shape;131;p1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 name="Google Shape;132;p1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 name="Google Shape;133;p1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 name="Google Shape;135;p1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 name="Google Shape;136;p1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 name="Google Shape;137;p1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 name="Google Shape;138;p1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39" name="Google Shape;139;p14"/>
            <p:cNvGrpSpPr/>
            <p:nvPr/>
          </p:nvGrpSpPr>
          <p:grpSpPr>
            <a:xfrm>
              <a:off x="8599900" y="-1422022"/>
              <a:ext cx="143400" cy="2454350"/>
              <a:chOff x="8599900" y="-1422022"/>
              <a:chExt cx="143400" cy="2454350"/>
            </a:xfrm>
          </p:grpSpPr>
          <p:grpSp>
            <p:nvGrpSpPr>
              <p:cNvPr id="140" name="Google Shape;140;p14"/>
              <p:cNvGrpSpPr/>
              <p:nvPr/>
            </p:nvGrpSpPr>
            <p:grpSpPr>
              <a:xfrm>
                <a:off x="8599900" y="-1422022"/>
                <a:ext cx="143400" cy="2454350"/>
                <a:chOff x="2436050" y="685625"/>
                <a:chExt cx="143400" cy="2454350"/>
              </a:xfrm>
            </p:grpSpPr>
            <p:sp>
              <p:nvSpPr>
                <p:cNvPr id="141" name="Google Shape;141;p1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 name="Google Shape;142;p1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 name="Google Shape;143;p1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 name="Google Shape;144;p1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 name="Google Shape;145;p1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 name="Google Shape;146;p1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 name="Google Shape;147;p1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1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 name="Google Shape;149;p1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 name="Google Shape;150;p1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 name="Google Shape;151;p1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 name="Google Shape;152;p1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53" name="Google Shape;153;p1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 name="Google Shape;154;p1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1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 name="Google Shape;156;p1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 name="Google Shape;157;p1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 name="Google Shape;158;p1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 name="Google Shape;159;p1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 name="Google Shape;160;p1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1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 name="Google Shape;162;p1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 name="Google Shape;163;p1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4" name="Google Shape;164;p1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165" name="Google Shape;165;p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00"/>
        <p:cNvGrpSpPr/>
        <p:nvPr/>
      </p:nvGrpSpPr>
      <p:grpSpPr>
        <a:xfrm>
          <a:off x="0" y="0"/>
          <a:ext cx="0" cy="0"/>
          <a:chOff x="0" y="0"/>
          <a:chExt cx="0" cy="0"/>
        </a:xfrm>
      </p:grpSpPr>
      <p:sp>
        <p:nvSpPr>
          <p:cNvPr id="201" name="Google Shape;201;p2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202" name="Google Shape;202;p2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03" name="Google Shape;203;p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4991"/>
        <p:cNvGrpSpPr/>
        <p:nvPr/>
      </p:nvGrpSpPr>
      <p:grpSpPr>
        <a:xfrm>
          <a:off x="0" y="0"/>
          <a:ext cx="0" cy="0"/>
          <a:chOff x="0" y="0"/>
          <a:chExt cx="0" cy="0"/>
        </a:xfrm>
      </p:grpSpPr>
      <p:sp>
        <p:nvSpPr>
          <p:cNvPr id="4992" name="Google Shape;4992;p1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3" name="Google Shape;4993;p1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4994"/>
        <p:cNvGrpSpPr/>
        <p:nvPr/>
      </p:nvGrpSpPr>
      <p:grpSpPr>
        <a:xfrm>
          <a:off x="0" y="0"/>
          <a:ext cx="0" cy="0"/>
          <a:chOff x="0" y="0"/>
          <a:chExt cx="0" cy="0"/>
        </a:xfrm>
      </p:grpSpPr>
      <p:sp>
        <p:nvSpPr>
          <p:cNvPr id="4995" name="Google Shape;4995;p1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6" name="Google Shape;4996;p1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4997"/>
        <p:cNvGrpSpPr/>
        <p:nvPr/>
      </p:nvGrpSpPr>
      <p:grpSpPr>
        <a:xfrm>
          <a:off x="0" y="0"/>
          <a:ext cx="0" cy="0"/>
          <a:chOff x="0" y="0"/>
          <a:chExt cx="0" cy="0"/>
        </a:xfrm>
      </p:grpSpPr>
      <p:sp>
        <p:nvSpPr>
          <p:cNvPr id="4998" name="Google Shape;4998;p1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99" name="Google Shape;4999;p1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000"/>
        <p:cNvGrpSpPr/>
        <p:nvPr/>
      </p:nvGrpSpPr>
      <p:grpSpPr>
        <a:xfrm>
          <a:off x="0" y="0"/>
          <a:ext cx="0" cy="0"/>
          <a:chOff x="0" y="0"/>
          <a:chExt cx="0" cy="0"/>
        </a:xfrm>
      </p:grpSpPr>
      <p:sp>
        <p:nvSpPr>
          <p:cNvPr id="5001" name="Google Shape;5001;p11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002" name="Google Shape;5002;p11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5003" name="Google Shape;5003;p1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5004"/>
        <p:cNvGrpSpPr/>
        <p:nvPr/>
      </p:nvGrpSpPr>
      <p:grpSpPr>
        <a:xfrm>
          <a:off x="0" y="0"/>
          <a:ext cx="0" cy="0"/>
          <a:chOff x="0" y="0"/>
          <a:chExt cx="0" cy="0"/>
        </a:xfrm>
      </p:grpSpPr>
      <p:sp>
        <p:nvSpPr>
          <p:cNvPr id="5005" name="Google Shape;5005;p12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06" name="Google Shape;5006;p12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07" name="Google Shape;5007;p120"/>
          <p:cNvSpPr>
            <a:spLocks noGrp="1"/>
          </p:cNvSpPr>
          <p:nvPr>
            <p:ph type="pic" idx="2"/>
          </p:nvPr>
        </p:nvSpPr>
        <p:spPr>
          <a:xfrm>
            <a:off x="4724550" y="796100"/>
            <a:ext cx="3465900" cy="3306000"/>
          </a:xfrm>
          <a:prstGeom prst="rect">
            <a:avLst/>
          </a:prstGeom>
          <a:noFill/>
          <a:ln>
            <a:noFill/>
          </a:ln>
        </p:spPr>
      </p:sp>
      <p:sp>
        <p:nvSpPr>
          <p:cNvPr id="5008" name="Google Shape;5008;p1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5009"/>
        <p:cNvGrpSpPr/>
        <p:nvPr/>
      </p:nvGrpSpPr>
      <p:grpSpPr>
        <a:xfrm>
          <a:off x="0" y="0"/>
          <a:ext cx="0" cy="0"/>
          <a:chOff x="0" y="0"/>
          <a:chExt cx="0" cy="0"/>
        </a:xfrm>
      </p:grpSpPr>
      <p:sp>
        <p:nvSpPr>
          <p:cNvPr id="5010" name="Google Shape;5010;p12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11" name="Google Shape;5011;p12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12" name="Google Shape;5012;p1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5013"/>
        <p:cNvGrpSpPr/>
        <p:nvPr/>
      </p:nvGrpSpPr>
      <p:grpSpPr>
        <a:xfrm>
          <a:off x="0" y="0"/>
          <a:ext cx="0" cy="0"/>
          <a:chOff x="0" y="0"/>
          <a:chExt cx="0" cy="0"/>
        </a:xfrm>
      </p:grpSpPr>
      <p:sp>
        <p:nvSpPr>
          <p:cNvPr id="5014" name="Google Shape;5014;p12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15" name="Google Shape;5015;p12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016" name="Google Shape;5016;p122"/>
          <p:cNvGrpSpPr/>
          <p:nvPr/>
        </p:nvGrpSpPr>
        <p:grpSpPr>
          <a:xfrm>
            <a:off x="177725" y="-363653"/>
            <a:ext cx="8709000" cy="5801328"/>
            <a:chOff x="177725" y="-363653"/>
            <a:chExt cx="8709000" cy="5801328"/>
          </a:xfrm>
        </p:grpSpPr>
        <p:grpSp>
          <p:nvGrpSpPr>
            <p:cNvPr id="5017" name="Google Shape;5017;p122"/>
            <p:cNvGrpSpPr/>
            <p:nvPr/>
          </p:nvGrpSpPr>
          <p:grpSpPr>
            <a:xfrm>
              <a:off x="177725" y="-363653"/>
              <a:ext cx="8709000" cy="4967654"/>
              <a:chOff x="177725" y="-363653"/>
              <a:chExt cx="8709000" cy="4967654"/>
            </a:xfrm>
          </p:grpSpPr>
          <p:grpSp>
            <p:nvGrpSpPr>
              <p:cNvPr id="5018" name="Google Shape;5018;p122"/>
              <p:cNvGrpSpPr/>
              <p:nvPr/>
            </p:nvGrpSpPr>
            <p:grpSpPr>
              <a:xfrm>
                <a:off x="8743325" y="-363653"/>
                <a:ext cx="143400" cy="2454350"/>
                <a:chOff x="2436050" y="685625"/>
                <a:chExt cx="143400" cy="2454350"/>
              </a:xfrm>
            </p:grpSpPr>
            <p:grpSp>
              <p:nvGrpSpPr>
                <p:cNvPr id="5019" name="Google Shape;5019;p122"/>
                <p:cNvGrpSpPr/>
                <p:nvPr/>
              </p:nvGrpSpPr>
              <p:grpSpPr>
                <a:xfrm>
                  <a:off x="2436050" y="685625"/>
                  <a:ext cx="143400" cy="2454350"/>
                  <a:chOff x="2436050" y="685625"/>
                  <a:chExt cx="143400" cy="2454350"/>
                </a:xfrm>
              </p:grpSpPr>
              <p:sp>
                <p:nvSpPr>
                  <p:cNvPr id="5020" name="Google Shape;5020;p12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1" name="Google Shape;5021;p12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2" name="Google Shape;5022;p12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3" name="Google Shape;5023;p12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4" name="Google Shape;5024;p12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5" name="Google Shape;5025;p12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6" name="Google Shape;5026;p12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7" name="Google Shape;5027;p12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8" name="Google Shape;5028;p12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9" name="Google Shape;5029;p12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0" name="Google Shape;5030;p12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1" name="Google Shape;5031;p12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032" name="Google Shape;5032;p122"/>
                <p:cNvGrpSpPr/>
                <p:nvPr/>
              </p:nvGrpSpPr>
              <p:grpSpPr>
                <a:xfrm>
                  <a:off x="2436050" y="685625"/>
                  <a:ext cx="143400" cy="2454350"/>
                  <a:chOff x="2436050" y="685625"/>
                  <a:chExt cx="143400" cy="2454350"/>
                </a:xfrm>
              </p:grpSpPr>
              <p:sp>
                <p:nvSpPr>
                  <p:cNvPr id="5033" name="Google Shape;5033;p12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4" name="Google Shape;5034;p12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5" name="Google Shape;5035;p12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6" name="Google Shape;5036;p12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7" name="Google Shape;5037;p12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8" name="Google Shape;5038;p12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9" name="Google Shape;5039;p12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0" name="Google Shape;5040;p12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1" name="Google Shape;5041;p12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2" name="Google Shape;5042;p12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3" name="Google Shape;5043;p12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4" name="Google Shape;5044;p12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045" name="Google Shape;5045;p122"/>
              <p:cNvGrpSpPr/>
              <p:nvPr/>
            </p:nvGrpSpPr>
            <p:grpSpPr>
              <a:xfrm>
                <a:off x="177725" y="-345150"/>
                <a:ext cx="143400" cy="2454350"/>
                <a:chOff x="2030200" y="685625"/>
                <a:chExt cx="143400" cy="2454350"/>
              </a:xfrm>
            </p:grpSpPr>
            <p:grpSp>
              <p:nvGrpSpPr>
                <p:cNvPr id="5046" name="Google Shape;5046;p122"/>
                <p:cNvGrpSpPr/>
                <p:nvPr/>
              </p:nvGrpSpPr>
              <p:grpSpPr>
                <a:xfrm>
                  <a:off x="2030200" y="685625"/>
                  <a:ext cx="143400" cy="2454350"/>
                  <a:chOff x="2436050" y="685625"/>
                  <a:chExt cx="143400" cy="2454350"/>
                </a:xfrm>
              </p:grpSpPr>
              <p:sp>
                <p:nvSpPr>
                  <p:cNvPr id="5047" name="Google Shape;5047;p12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8" name="Google Shape;5048;p12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9" name="Google Shape;5049;p12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0" name="Google Shape;5050;p12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1" name="Google Shape;5051;p12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2" name="Google Shape;5052;p12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3" name="Google Shape;5053;p12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4" name="Google Shape;5054;p12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5" name="Google Shape;5055;p12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6" name="Google Shape;5056;p12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7" name="Google Shape;5057;p12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8" name="Google Shape;5058;p12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059" name="Google Shape;5059;p122"/>
                <p:cNvGrpSpPr/>
                <p:nvPr/>
              </p:nvGrpSpPr>
              <p:grpSpPr>
                <a:xfrm>
                  <a:off x="2030200" y="685625"/>
                  <a:ext cx="143400" cy="2454350"/>
                  <a:chOff x="2436050" y="685625"/>
                  <a:chExt cx="143400" cy="2454350"/>
                </a:xfrm>
              </p:grpSpPr>
              <p:sp>
                <p:nvSpPr>
                  <p:cNvPr id="5060" name="Google Shape;5060;p12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1" name="Google Shape;5061;p12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2" name="Google Shape;5062;p12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3" name="Google Shape;5063;p12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4" name="Google Shape;5064;p12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5" name="Google Shape;5065;p12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6" name="Google Shape;5066;p12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7" name="Google Shape;5067;p12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8" name="Google Shape;5068;p12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9" name="Google Shape;5069;p12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0" name="Google Shape;5070;p12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1" name="Google Shape;5071;p12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072" name="Google Shape;5072;p122"/>
              <p:cNvGrpSpPr/>
              <p:nvPr/>
            </p:nvGrpSpPr>
            <p:grpSpPr>
              <a:xfrm>
                <a:off x="8430900" y="2149651"/>
                <a:ext cx="143400" cy="2454350"/>
                <a:chOff x="2436050" y="685625"/>
                <a:chExt cx="143400" cy="2454350"/>
              </a:xfrm>
            </p:grpSpPr>
            <p:grpSp>
              <p:nvGrpSpPr>
                <p:cNvPr id="5073" name="Google Shape;5073;p122"/>
                <p:cNvGrpSpPr/>
                <p:nvPr/>
              </p:nvGrpSpPr>
              <p:grpSpPr>
                <a:xfrm>
                  <a:off x="2436050" y="685625"/>
                  <a:ext cx="143400" cy="2454350"/>
                  <a:chOff x="2436050" y="685625"/>
                  <a:chExt cx="143400" cy="2454350"/>
                </a:xfrm>
              </p:grpSpPr>
              <p:sp>
                <p:nvSpPr>
                  <p:cNvPr id="5074" name="Google Shape;5074;p12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5" name="Google Shape;5075;p12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6" name="Google Shape;5076;p12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7" name="Google Shape;5077;p12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8" name="Google Shape;5078;p12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9" name="Google Shape;5079;p12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0" name="Google Shape;5080;p12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1" name="Google Shape;5081;p12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2" name="Google Shape;5082;p12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3" name="Google Shape;5083;p12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4" name="Google Shape;5084;p12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5" name="Google Shape;5085;p12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086" name="Google Shape;5086;p122"/>
                <p:cNvGrpSpPr/>
                <p:nvPr/>
              </p:nvGrpSpPr>
              <p:grpSpPr>
                <a:xfrm>
                  <a:off x="2436050" y="685625"/>
                  <a:ext cx="143400" cy="2454350"/>
                  <a:chOff x="2436050" y="685625"/>
                  <a:chExt cx="143400" cy="2454350"/>
                </a:xfrm>
              </p:grpSpPr>
              <p:sp>
                <p:nvSpPr>
                  <p:cNvPr id="5087" name="Google Shape;5087;p12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8" name="Google Shape;5088;p12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89" name="Google Shape;5089;p12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0" name="Google Shape;5090;p12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1" name="Google Shape;5091;p12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2" name="Google Shape;5092;p12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3" name="Google Shape;5093;p12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4" name="Google Shape;5094;p12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5" name="Google Shape;5095;p12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6" name="Google Shape;5096;p12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7" name="Google Shape;5097;p12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98" name="Google Shape;5098;p12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5099" name="Google Shape;5099;p122"/>
            <p:cNvGrpSpPr/>
            <p:nvPr/>
          </p:nvGrpSpPr>
          <p:grpSpPr>
            <a:xfrm>
              <a:off x="713225" y="2983325"/>
              <a:ext cx="143400" cy="2454350"/>
              <a:chOff x="2030200" y="685625"/>
              <a:chExt cx="143400" cy="2454350"/>
            </a:xfrm>
          </p:grpSpPr>
          <p:grpSp>
            <p:nvGrpSpPr>
              <p:cNvPr id="5100" name="Google Shape;5100;p122"/>
              <p:cNvGrpSpPr/>
              <p:nvPr/>
            </p:nvGrpSpPr>
            <p:grpSpPr>
              <a:xfrm>
                <a:off x="2030200" y="685625"/>
                <a:ext cx="143400" cy="2454350"/>
                <a:chOff x="2436050" y="685625"/>
                <a:chExt cx="143400" cy="2454350"/>
              </a:xfrm>
            </p:grpSpPr>
            <p:sp>
              <p:nvSpPr>
                <p:cNvPr id="5101" name="Google Shape;5101;p12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2" name="Google Shape;5102;p12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3" name="Google Shape;5103;p12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4" name="Google Shape;5104;p12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5" name="Google Shape;5105;p12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6" name="Google Shape;5106;p12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7" name="Google Shape;5107;p12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8" name="Google Shape;5108;p12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09" name="Google Shape;5109;p12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0" name="Google Shape;5110;p12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1" name="Google Shape;5111;p12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2" name="Google Shape;5112;p12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113" name="Google Shape;5113;p122"/>
              <p:cNvGrpSpPr/>
              <p:nvPr/>
            </p:nvGrpSpPr>
            <p:grpSpPr>
              <a:xfrm>
                <a:off x="2030200" y="685625"/>
                <a:ext cx="143400" cy="2454350"/>
                <a:chOff x="2436050" y="685625"/>
                <a:chExt cx="143400" cy="2454350"/>
              </a:xfrm>
            </p:grpSpPr>
            <p:sp>
              <p:nvSpPr>
                <p:cNvPr id="5114" name="Google Shape;5114;p12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5" name="Google Shape;5115;p12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6" name="Google Shape;5116;p12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7" name="Google Shape;5117;p12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8" name="Google Shape;5118;p12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9" name="Google Shape;5119;p12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0" name="Google Shape;5120;p12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1" name="Google Shape;5121;p12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2" name="Google Shape;5122;p12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3" name="Google Shape;5123;p12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4" name="Google Shape;5124;p12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5" name="Google Shape;5125;p12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126" name="Google Shape;5126;p1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127"/>
        <p:cNvGrpSpPr/>
        <p:nvPr/>
      </p:nvGrpSpPr>
      <p:grpSpPr>
        <a:xfrm>
          <a:off x="0" y="0"/>
          <a:ext cx="0" cy="0"/>
          <a:chOff x="0" y="0"/>
          <a:chExt cx="0" cy="0"/>
        </a:xfrm>
      </p:grpSpPr>
      <p:grpSp>
        <p:nvGrpSpPr>
          <p:cNvPr id="5128" name="Google Shape;5128;p123"/>
          <p:cNvGrpSpPr/>
          <p:nvPr/>
        </p:nvGrpSpPr>
        <p:grpSpPr>
          <a:xfrm>
            <a:off x="132175" y="-570343"/>
            <a:ext cx="8829050" cy="5422318"/>
            <a:chOff x="132175" y="-570343"/>
            <a:chExt cx="8829050" cy="5422318"/>
          </a:xfrm>
        </p:grpSpPr>
        <p:grpSp>
          <p:nvGrpSpPr>
            <p:cNvPr id="5129" name="Google Shape;5129;p123"/>
            <p:cNvGrpSpPr/>
            <p:nvPr/>
          </p:nvGrpSpPr>
          <p:grpSpPr>
            <a:xfrm>
              <a:off x="132175" y="-570343"/>
              <a:ext cx="143400" cy="2454350"/>
              <a:chOff x="2436050" y="685625"/>
              <a:chExt cx="143400" cy="2454350"/>
            </a:xfrm>
          </p:grpSpPr>
          <p:grpSp>
            <p:nvGrpSpPr>
              <p:cNvPr id="5130" name="Google Shape;5130;p123"/>
              <p:cNvGrpSpPr/>
              <p:nvPr/>
            </p:nvGrpSpPr>
            <p:grpSpPr>
              <a:xfrm>
                <a:off x="2436050" y="685625"/>
                <a:ext cx="143400" cy="2454350"/>
                <a:chOff x="2436050" y="685625"/>
                <a:chExt cx="143400" cy="2454350"/>
              </a:xfrm>
            </p:grpSpPr>
            <p:sp>
              <p:nvSpPr>
                <p:cNvPr id="5131" name="Google Shape;5131;p12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2" name="Google Shape;5132;p12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3" name="Google Shape;5133;p12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4" name="Google Shape;5134;p12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5" name="Google Shape;5135;p12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6" name="Google Shape;5136;p12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7" name="Google Shape;5137;p12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8" name="Google Shape;5138;p12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9" name="Google Shape;5139;p12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0" name="Google Shape;5140;p12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1" name="Google Shape;5141;p12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2" name="Google Shape;5142;p12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143" name="Google Shape;5143;p123"/>
              <p:cNvGrpSpPr/>
              <p:nvPr/>
            </p:nvGrpSpPr>
            <p:grpSpPr>
              <a:xfrm>
                <a:off x="2436050" y="685625"/>
                <a:ext cx="143400" cy="2454350"/>
                <a:chOff x="2436050" y="685625"/>
                <a:chExt cx="143400" cy="2454350"/>
              </a:xfrm>
            </p:grpSpPr>
            <p:sp>
              <p:nvSpPr>
                <p:cNvPr id="5144" name="Google Shape;5144;p12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5" name="Google Shape;5145;p12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6" name="Google Shape;5146;p12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7" name="Google Shape;5147;p12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8" name="Google Shape;5148;p12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9" name="Google Shape;5149;p12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0" name="Google Shape;5150;p12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1" name="Google Shape;5151;p12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2" name="Google Shape;5152;p12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3" name="Google Shape;5153;p12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4" name="Google Shape;5154;p12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5" name="Google Shape;5155;p12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156" name="Google Shape;5156;p123"/>
            <p:cNvGrpSpPr/>
            <p:nvPr/>
          </p:nvGrpSpPr>
          <p:grpSpPr>
            <a:xfrm>
              <a:off x="426075" y="1344575"/>
              <a:ext cx="143400" cy="2454350"/>
              <a:chOff x="2030200" y="685625"/>
              <a:chExt cx="143400" cy="2454350"/>
            </a:xfrm>
          </p:grpSpPr>
          <p:grpSp>
            <p:nvGrpSpPr>
              <p:cNvPr id="5157" name="Google Shape;5157;p123"/>
              <p:cNvGrpSpPr/>
              <p:nvPr/>
            </p:nvGrpSpPr>
            <p:grpSpPr>
              <a:xfrm>
                <a:off x="2030200" y="685625"/>
                <a:ext cx="143400" cy="2454350"/>
                <a:chOff x="2436050" y="685625"/>
                <a:chExt cx="143400" cy="2454350"/>
              </a:xfrm>
            </p:grpSpPr>
            <p:sp>
              <p:nvSpPr>
                <p:cNvPr id="5158" name="Google Shape;5158;p12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9" name="Google Shape;5159;p12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0" name="Google Shape;5160;p12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1" name="Google Shape;5161;p12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2" name="Google Shape;5162;p12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3" name="Google Shape;5163;p12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4" name="Google Shape;5164;p12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5" name="Google Shape;5165;p12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6" name="Google Shape;5166;p12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7" name="Google Shape;5167;p12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8" name="Google Shape;5168;p12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9" name="Google Shape;5169;p12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170" name="Google Shape;5170;p123"/>
              <p:cNvGrpSpPr/>
              <p:nvPr/>
            </p:nvGrpSpPr>
            <p:grpSpPr>
              <a:xfrm>
                <a:off x="2030200" y="685625"/>
                <a:ext cx="143400" cy="2454350"/>
                <a:chOff x="2436050" y="685625"/>
                <a:chExt cx="143400" cy="2454350"/>
              </a:xfrm>
            </p:grpSpPr>
            <p:sp>
              <p:nvSpPr>
                <p:cNvPr id="5171" name="Google Shape;5171;p12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2" name="Google Shape;5172;p12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3" name="Google Shape;5173;p12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4" name="Google Shape;5174;p12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5" name="Google Shape;5175;p12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6" name="Google Shape;5176;p12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7" name="Google Shape;5177;p12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8" name="Google Shape;5178;p12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9" name="Google Shape;5179;p12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0" name="Google Shape;5180;p12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1" name="Google Shape;5181;p12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2" name="Google Shape;5182;p12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183" name="Google Shape;5183;p123"/>
            <p:cNvGrpSpPr/>
            <p:nvPr/>
          </p:nvGrpSpPr>
          <p:grpSpPr>
            <a:xfrm>
              <a:off x="8520850" y="-116950"/>
              <a:ext cx="143400" cy="2454350"/>
              <a:chOff x="2436050" y="685625"/>
              <a:chExt cx="143400" cy="2454350"/>
            </a:xfrm>
          </p:grpSpPr>
          <p:grpSp>
            <p:nvGrpSpPr>
              <p:cNvPr id="5184" name="Google Shape;5184;p123"/>
              <p:cNvGrpSpPr/>
              <p:nvPr/>
            </p:nvGrpSpPr>
            <p:grpSpPr>
              <a:xfrm>
                <a:off x="2436050" y="685625"/>
                <a:ext cx="143400" cy="2454350"/>
                <a:chOff x="2436050" y="685625"/>
                <a:chExt cx="143400" cy="2454350"/>
              </a:xfrm>
            </p:grpSpPr>
            <p:sp>
              <p:nvSpPr>
                <p:cNvPr id="5185" name="Google Shape;5185;p12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6" name="Google Shape;5186;p12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7" name="Google Shape;5187;p12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8" name="Google Shape;5188;p12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9" name="Google Shape;5189;p12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0" name="Google Shape;5190;p12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1" name="Google Shape;5191;p12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2" name="Google Shape;5192;p12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3" name="Google Shape;5193;p12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4" name="Google Shape;5194;p12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5" name="Google Shape;5195;p12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6" name="Google Shape;5196;p12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197" name="Google Shape;5197;p123"/>
              <p:cNvGrpSpPr/>
              <p:nvPr/>
            </p:nvGrpSpPr>
            <p:grpSpPr>
              <a:xfrm>
                <a:off x="2436050" y="685625"/>
                <a:ext cx="143400" cy="2454350"/>
                <a:chOff x="2436050" y="685625"/>
                <a:chExt cx="143400" cy="2454350"/>
              </a:xfrm>
            </p:grpSpPr>
            <p:sp>
              <p:nvSpPr>
                <p:cNvPr id="5198" name="Google Shape;5198;p12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9" name="Google Shape;5199;p12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0" name="Google Shape;5200;p12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1" name="Google Shape;5201;p12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2" name="Google Shape;5202;p12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3" name="Google Shape;5203;p12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4" name="Google Shape;5204;p12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5" name="Google Shape;5205;p12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6" name="Google Shape;5206;p12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7" name="Google Shape;5207;p12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8" name="Google Shape;5208;p12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9" name="Google Shape;5209;p12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210" name="Google Shape;5210;p123"/>
            <p:cNvGrpSpPr/>
            <p:nvPr/>
          </p:nvGrpSpPr>
          <p:grpSpPr>
            <a:xfrm>
              <a:off x="8817825" y="2397625"/>
              <a:ext cx="143400" cy="2454350"/>
              <a:chOff x="2030200" y="685625"/>
              <a:chExt cx="143400" cy="2454350"/>
            </a:xfrm>
          </p:grpSpPr>
          <p:grpSp>
            <p:nvGrpSpPr>
              <p:cNvPr id="5211" name="Google Shape;5211;p123"/>
              <p:cNvGrpSpPr/>
              <p:nvPr/>
            </p:nvGrpSpPr>
            <p:grpSpPr>
              <a:xfrm>
                <a:off x="2030200" y="685625"/>
                <a:ext cx="143400" cy="2454350"/>
                <a:chOff x="2436050" y="685625"/>
                <a:chExt cx="143400" cy="2454350"/>
              </a:xfrm>
            </p:grpSpPr>
            <p:sp>
              <p:nvSpPr>
                <p:cNvPr id="5212" name="Google Shape;5212;p12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3" name="Google Shape;5213;p12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4" name="Google Shape;5214;p12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5" name="Google Shape;5215;p12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6" name="Google Shape;5216;p12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7" name="Google Shape;5217;p12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8" name="Google Shape;5218;p12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9" name="Google Shape;5219;p12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0" name="Google Shape;5220;p12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1" name="Google Shape;5221;p12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2" name="Google Shape;5222;p12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3" name="Google Shape;5223;p12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224" name="Google Shape;5224;p123"/>
              <p:cNvGrpSpPr/>
              <p:nvPr/>
            </p:nvGrpSpPr>
            <p:grpSpPr>
              <a:xfrm>
                <a:off x="2030200" y="685625"/>
                <a:ext cx="143400" cy="2454350"/>
                <a:chOff x="2436050" y="685625"/>
                <a:chExt cx="143400" cy="2454350"/>
              </a:xfrm>
            </p:grpSpPr>
            <p:sp>
              <p:nvSpPr>
                <p:cNvPr id="5225" name="Google Shape;5225;p12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6" name="Google Shape;5226;p12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7" name="Google Shape;5227;p12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8" name="Google Shape;5228;p12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29" name="Google Shape;5229;p12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0" name="Google Shape;5230;p12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1" name="Google Shape;5231;p12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2" name="Google Shape;5232;p12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3" name="Google Shape;5233;p12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4" name="Google Shape;5234;p12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5" name="Google Shape;5235;p12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36" name="Google Shape;5236;p12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237" name="Google Shape;5237;p1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38" name="Google Shape;5238;p12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39" name="Google Shape;5239;p12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40" name="Google Shape;5240;p12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241" name="Google Shape;5241;p12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242" name="Google Shape;5242;p1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243"/>
        <p:cNvGrpSpPr/>
        <p:nvPr/>
      </p:nvGrpSpPr>
      <p:grpSpPr>
        <a:xfrm>
          <a:off x="0" y="0"/>
          <a:ext cx="0" cy="0"/>
          <a:chOff x="0" y="0"/>
          <a:chExt cx="0" cy="0"/>
        </a:xfrm>
      </p:grpSpPr>
      <p:grpSp>
        <p:nvGrpSpPr>
          <p:cNvPr id="5244" name="Google Shape;5244;p124"/>
          <p:cNvGrpSpPr/>
          <p:nvPr/>
        </p:nvGrpSpPr>
        <p:grpSpPr>
          <a:xfrm>
            <a:off x="278550" y="-1550697"/>
            <a:ext cx="8608125" cy="5892444"/>
            <a:chOff x="278550" y="-1550697"/>
            <a:chExt cx="8608125" cy="5892444"/>
          </a:xfrm>
        </p:grpSpPr>
        <p:grpSp>
          <p:nvGrpSpPr>
            <p:cNvPr id="5245" name="Google Shape;5245;p124"/>
            <p:cNvGrpSpPr/>
            <p:nvPr/>
          </p:nvGrpSpPr>
          <p:grpSpPr>
            <a:xfrm>
              <a:off x="278550" y="285992"/>
              <a:ext cx="143400" cy="2454350"/>
              <a:chOff x="2436050" y="685625"/>
              <a:chExt cx="143400" cy="2454350"/>
            </a:xfrm>
          </p:grpSpPr>
          <p:grpSp>
            <p:nvGrpSpPr>
              <p:cNvPr id="5246" name="Google Shape;5246;p124"/>
              <p:cNvGrpSpPr/>
              <p:nvPr/>
            </p:nvGrpSpPr>
            <p:grpSpPr>
              <a:xfrm>
                <a:off x="2436050" y="685625"/>
                <a:ext cx="143400" cy="2454350"/>
                <a:chOff x="2436050" y="685625"/>
                <a:chExt cx="143400" cy="2454350"/>
              </a:xfrm>
            </p:grpSpPr>
            <p:sp>
              <p:nvSpPr>
                <p:cNvPr id="5247" name="Google Shape;5247;p12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48" name="Google Shape;5248;p12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49" name="Google Shape;5249;p12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0" name="Google Shape;5250;p12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1" name="Google Shape;5251;p12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2" name="Google Shape;5252;p12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3" name="Google Shape;5253;p12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4" name="Google Shape;5254;p12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5" name="Google Shape;5255;p12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6" name="Google Shape;5256;p12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7" name="Google Shape;5257;p12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8" name="Google Shape;5258;p12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259" name="Google Shape;5259;p124"/>
              <p:cNvGrpSpPr/>
              <p:nvPr/>
            </p:nvGrpSpPr>
            <p:grpSpPr>
              <a:xfrm>
                <a:off x="2436050" y="685625"/>
                <a:ext cx="143400" cy="2454350"/>
                <a:chOff x="2436050" y="685625"/>
                <a:chExt cx="143400" cy="2454350"/>
              </a:xfrm>
            </p:grpSpPr>
            <p:sp>
              <p:nvSpPr>
                <p:cNvPr id="5260" name="Google Shape;5260;p12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1" name="Google Shape;5261;p12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2" name="Google Shape;5262;p12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3" name="Google Shape;5263;p12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4" name="Google Shape;5264;p12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5" name="Google Shape;5265;p12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6" name="Google Shape;5266;p12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7" name="Google Shape;5267;p12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8" name="Google Shape;5268;p12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9" name="Google Shape;5269;p12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0" name="Google Shape;5270;p12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1" name="Google Shape;5271;p12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272" name="Google Shape;5272;p124"/>
            <p:cNvGrpSpPr/>
            <p:nvPr/>
          </p:nvGrpSpPr>
          <p:grpSpPr>
            <a:xfrm>
              <a:off x="8743275" y="1430700"/>
              <a:ext cx="143400" cy="2454350"/>
              <a:chOff x="2436050" y="685625"/>
              <a:chExt cx="143400" cy="2454350"/>
            </a:xfrm>
          </p:grpSpPr>
          <p:grpSp>
            <p:nvGrpSpPr>
              <p:cNvPr id="5273" name="Google Shape;5273;p124"/>
              <p:cNvGrpSpPr/>
              <p:nvPr/>
            </p:nvGrpSpPr>
            <p:grpSpPr>
              <a:xfrm>
                <a:off x="2436050" y="685625"/>
                <a:ext cx="143400" cy="2454350"/>
                <a:chOff x="2436050" y="685625"/>
                <a:chExt cx="143400" cy="2454350"/>
              </a:xfrm>
            </p:grpSpPr>
            <p:sp>
              <p:nvSpPr>
                <p:cNvPr id="5274" name="Google Shape;5274;p12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5" name="Google Shape;5275;p12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6" name="Google Shape;5276;p12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7" name="Google Shape;5277;p12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8" name="Google Shape;5278;p12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9" name="Google Shape;5279;p12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0" name="Google Shape;5280;p12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1" name="Google Shape;5281;p12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2" name="Google Shape;5282;p12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3" name="Google Shape;5283;p12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4" name="Google Shape;5284;p12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5" name="Google Shape;5285;p12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286" name="Google Shape;5286;p124"/>
              <p:cNvGrpSpPr/>
              <p:nvPr/>
            </p:nvGrpSpPr>
            <p:grpSpPr>
              <a:xfrm>
                <a:off x="2436050" y="685625"/>
                <a:ext cx="143400" cy="2454350"/>
                <a:chOff x="2436050" y="685625"/>
                <a:chExt cx="143400" cy="2454350"/>
              </a:xfrm>
            </p:grpSpPr>
            <p:sp>
              <p:nvSpPr>
                <p:cNvPr id="5287" name="Google Shape;5287;p12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8" name="Google Shape;5288;p12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9" name="Google Shape;5289;p12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0" name="Google Shape;5290;p12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1" name="Google Shape;5291;p12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2" name="Google Shape;5292;p12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3" name="Google Shape;5293;p12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4" name="Google Shape;5294;p12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5" name="Google Shape;5295;p12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6" name="Google Shape;5296;p12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7" name="Google Shape;5297;p12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8" name="Google Shape;5298;p12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299" name="Google Shape;5299;p124"/>
            <p:cNvGrpSpPr/>
            <p:nvPr/>
          </p:nvGrpSpPr>
          <p:grpSpPr>
            <a:xfrm>
              <a:off x="641513" y="1887397"/>
              <a:ext cx="143400" cy="2454350"/>
              <a:chOff x="2436050" y="685625"/>
              <a:chExt cx="143400" cy="2454350"/>
            </a:xfrm>
          </p:grpSpPr>
          <p:grpSp>
            <p:nvGrpSpPr>
              <p:cNvPr id="5300" name="Google Shape;5300;p124"/>
              <p:cNvGrpSpPr/>
              <p:nvPr/>
            </p:nvGrpSpPr>
            <p:grpSpPr>
              <a:xfrm>
                <a:off x="2436050" y="685625"/>
                <a:ext cx="143400" cy="2454350"/>
                <a:chOff x="2436050" y="685625"/>
                <a:chExt cx="143400" cy="2454350"/>
              </a:xfrm>
            </p:grpSpPr>
            <p:sp>
              <p:nvSpPr>
                <p:cNvPr id="5301" name="Google Shape;5301;p12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2" name="Google Shape;5302;p12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3" name="Google Shape;5303;p12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4" name="Google Shape;5304;p12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5" name="Google Shape;5305;p12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6" name="Google Shape;5306;p12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7" name="Google Shape;5307;p12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8" name="Google Shape;5308;p12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9" name="Google Shape;5309;p12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0" name="Google Shape;5310;p12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1" name="Google Shape;5311;p12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2" name="Google Shape;5312;p12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313" name="Google Shape;5313;p124"/>
              <p:cNvGrpSpPr/>
              <p:nvPr/>
            </p:nvGrpSpPr>
            <p:grpSpPr>
              <a:xfrm>
                <a:off x="2436050" y="685625"/>
                <a:ext cx="143400" cy="2454350"/>
                <a:chOff x="2436050" y="685625"/>
                <a:chExt cx="143400" cy="2454350"/>
              </a:xfrm>
            </p:grpSpPr>
            <p:sp>
              <p:nvSpPr>
                <p:cNvPr id="5314" name="Google Shape;5314;p12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5" name="Google Shape;5315;p12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6" name="Google Shape;5316;p12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7" name="Google Shape;5317;p12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8" name="Google Shape;5318;p12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9" name="Google Shape;5319;p12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0" name="Google Shape;5320;p12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1" name="Google Shape;5321;p12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2" name="Google Shape;5322;p12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3" name="Google Shape;5323;p12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4" name="Google Shape;5324;p12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5" name="Google Shape;5325;p12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326" name="Google Shape;5326;p124"/>
            <p:cNvGrpSpPr/>
            <p:nvPr/>
          </p:nvGrpSpPr>
          <p:grpSpPr>
            <a:xfrm>
              <a:off x="8599875" y="-1550697"/>
              <a:ext cx="143400" cy="2454350"/>
              <a:chOff x="2030200" y="685625"/>
              <a:chExt cx="143400" cy="2454350"/>
            </a:xfrm>
          </p:grpSpPr>
          <p:grpSp>
            <p:nvGrpSpPr>
              <p:cNvPr id="5327" name="Google Shape;5327;p124"/>
              <p:cNvGrpSpPr/>
              <p:nvPr/>
            </p:nvGrpSpPr>
            <p:grpSpPr>
              <a:xfrm>
                <a:off x="2030200" y="685625"/>
                <a:ext cx="143400" cy="2454350"/>
                <a:chOff x="2436050" y="685625"/>
                <a:chExt cx="143400" cy="2454350"/>
              </a:xfrm>
            </p:grpSpPr>
            <p:sp>
              <p:nvSpPr>
                <p:cNvPr id="5328" name="Google Shape;5328;p12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9" name="Google Shape;5329;p12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0" name="Google Shape;5330;p12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1" name="Google Shape;5331;p12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2" name="Google Shape;5332;p12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3" name="Google Shape;5333;p12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4" name="Google Shape;5334;p12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5" name="Google Shape;5335;p12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6" name="Google Shape;5336;p12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7" name="Google Shape;5337;p12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8" name="Google Shape;5338;p12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9" name="Google Shape;5339;p12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340" name="Google Shape;5340;p124"/>
              <p:cNvGrpSpPr/>
              <p:nvPr/>
            </p:nvGrpSpPr>
            <p:grpSpPr>
              <a:xfrm>
                <a:off x="2030200" y="685625"/>
                <a:ext cx="143400" cy="2454350"/>
                <a:chOff x="2436050" y="685625"/>
                <a:chExt cx="143400" cy="2454350"/>
              </a:xfrm>
            </p:grpSpPr>
            <p:sp>
              <p:nvSpPr>
                <p:cNvPr id="5341" name="Google Shape;5341;p12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2" name="Google Shape;5342;p12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3" name="Google Shape;5343;p12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4" name="Google Shape;5344;p12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5" name="Google Shape;5345;p12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6" name="Google Shape;5346;p12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7" name="Google Shape;5347;p12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8" name="Google Shape;5348;p12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9" name="Google Shape;5349;p12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50" name="Google Shape;5350;p12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51" name="Google Shape;5351;p12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52" name="Google Shape;5352;p12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353" name="Google Shape;5353;p1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54" name="Google Shape;5354;p12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5" name="Google Shape;5355;p12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6" name="Google Shape;5356;p1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5357"/>
        <p:cNvGrpSpPr/>
        <p:nvPr/>
      </p:nvGrpSpPr>
      <p:grpSpPr>
        <a:xfrm>
          <a:off x="0" y="0"/>
          <a:ext cx="0" cy="0"/>
          <a:chOff x="0" y="0"/>
          <a:chExt cx="0" cy="0"/>
        </a:xfrm>
      </p:grpSpPr>
      <p:grpSp>
        <p:nvGrpSpPr>
          <p:cNvPr id="5358" name="Google Shape;5358;p125"/>
          <p:cNvGrpSpPr/>
          <p:nvPr/>
        </p:nvGrpSpPr>
        <p:grpSpPr>
          <a:xfrm>
            <a:off x="167527" y="0"/>
            <a:ext cx="8808948" cy="5540571"/>
            <a:chOff x="167527" y="0"/>
            <a:chExt cx="8808948" cy="5540571"/>
          </a:xfrm>
        </p:grpSpPr>
        <p:grpSp>
          <p:nvGrpSpPr>
            <p:cNvPr id="5359" name="Google Shape;5359;p125"/>
            <p:cNvGrpSpPr/>
            <p:nvPr/>
          </p:nvGrpSpPr>
          <p:grpSpPr>
            <a:xfrm>
              <a:off x="167527" y="250475"/>
              <a:ext cx="143400" cy="2454350"/>
              <a:chOff x="2030200" y="685625"/>
              <a:chExt cx="143400" cy="2454350"/>
            </a:xfrm>
          </p:grpSpPr>
          <p:grpSp>
            <p:nvGrpSpPr>
              <p:cNvPr id="5360" name="Google Shape;5360;p125"/>
              <p:cNvGrpSpPr/>
              <p:nvPr/>
            </p:nvGrpSpPr>
            <p:grpSpPr>
              <a:xfrm>
                <a:off x="2030200" y="685625"/>
                <a:ext cx="143400" cy="2454350"/>
                <a:chOff x="2436050" y="685625"/>
                <a:chExt cx="143400" cy="2454350"/>
              </a:xfrm>
            </p:grpSpPr>
            <p:sp>
              <p:nvSpPr>
                <p:cNvPr id="5361" name="Google Shape;5361;p12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2" name="Google Shape;5362;p12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3" name="Google Shape;5363;p12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4" name="Google Shape;5364;p12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5" name="Google Shape;5365;p12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6" name="Google Shape;5366;p12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7" name="Google Shape;5367;p12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8" name="Google Shape;5368;p12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69" name="Google Shape;5369;p12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0" name="Google Shape;5370;p12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1" name="Google Shape;5371;p12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2" name="Google Shape;5372;p12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373" name="Google Shape;5373;p125"/>
              <p:cNvGrpSpPr/>
              <p:nvPr/>
            </p:nvGrpSpPr>
            <p:grpSpPr>
              <a:xfrm>
                <a:off x="2030200" y="685625"/>
                <a:ext cx="143400" cy="2454350"/>
                <a:chOff x="2436050" y="685625"/>
                <a:chExt cx="143400" cy="2454350"/>
              </a:xfrm>
            </p:grpSpPr>
            <p:sp>
              <p:nvSpPr>
                <p:cNvPr id="5374" name="Google Shape;5374;p12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5" name="Google Shape;5375;p12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6" name="Google Shape;5376;p12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7" name="Google Shape;5377;p12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8" name="Google Shape;5378;p12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79" name="Google Shape;5379;p12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0" name="Google Shape;5380;p12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1" name="Google Shape;5381;p12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2" name="Google Shape;5382;p12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3" name="Google Shape;5383;p12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4" name="Google Shape;5384;p12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5" name="Google Shape;5385;p12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386" name="Google Shape;5386;p125"/>
            <p:cNvGrpSpPr/>
            <p:nvPr/>
          </p:nvGrpSpPr>
          <p:grpSpPr>
            <a:xfrm>
              <a:off x="567577" y="2149650"/>
              <a:ext cx="143400" cy="2454350"/>
              <a:chOff x="2030200" y="685625"/>
              <a:chExt cx="143400" cy="2454350"/>
            </a:xfrm>
          </p:grpSpPr>
          <p:grpSp>
            <p:nvGrpSpPr>
              <p:cNvPr id="5387" name="Google Shape;5387;p125"/>
              <p:cNvGrpSpPr/>
              <p:nvPr/>
            </p:nvGrpSpPr>
            <p:grpSpPr>
              <a:xfrm>
                <a:off x="2030200" y="685625"/>
                <a:ext cx="143400" cy="2454350"/>
                <a:chOff x="2436050" y="685625"/>
                <a:chExt cx="143400" cy="2454350"/>
              </a:xfrm>
            </p:grpSpPr>
            <p:sp>
              <p:nvSpPr>
                <p:cNvPr id="5388" name="Google Shape;5388;p12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9" name="Google Shape;5389;p12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0" name="Google Shape;5390;p12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1" name="Google Shape;5391;p12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2" name="Google Shape;5392;p12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3" name="Google Shape;5393;p12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4" name="Google Shape;5394;p12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5" name="Google Shape;5395;p12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6" name="Google Shape;5396;p12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7" name="Google Shape;5397;p12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8" name="Google Shape;5398;p12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9" name="Google Shape;5399;p12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400" name="Google Shape;5400;p125"/>
              <p:cNvGrpSpPr/>
              <p:nvPr/>
            </p:nvGrpSpPr>
            <p:grpSpPr>
              <a:xfrm>
                <a:off x="2030200" y="685625"/>
                <a:ext cx="143400" cy="2454350"/>
                <a:chOff x="2436050" y="685625"/>
                <a:chExt cx="143400" cy="2454350"/>
              </a:xfrm>
            </p:grpSpPr>
            <p:sp>
              <p:nvSpPr>
                <p:cNvPr id="5401" name="Google Shape;5401;p12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2" name="Google Shape;5402;p12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3" name="Google Shape;5403;p12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4" name="Google Shape;5404;p12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5" name="Google Shape;5405;p12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6" name="Google Shape;5406;p12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7" name="Google Shape;5407;p12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8" name="Google Shape;5408;p12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9" name="Google Shape;5409;p12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0" name="Google Shape;5410;p12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1" name="Google Shape;5411;p12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2" name="Google Shape;5412;p12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413" name="Google Shape;5413;p125"/>
            <p:cNvGrpSpPr/>
            <p:nvPr/>
          </p:nvGrpSpPr>
          <p:grpSpPr>
            <a:xfrm>
              <a:off x="8448575" y="0"/>
              <a:ext cx="143400" cy="2454350"/>
              <a:chOff x="2030200" y="685625"/>
              <a:chExt cx="143400" cy="2454350"/>
            </a:xfrm>
          </p:grpSpPr>
          <p:grpSp>
            <p:nvGrpSpPr>
              <p:cNvPr id="5414" name="Google Shape;5414;p125"/>
              <p:cNvGrpSpPr/>
              <p:nvPr/>
            </p:nvGrpSpPr>
            <p:grpSpPr>
              <a:xfrm>
                <a:off x="2030200" y="685625"/>
                <a:ext cx="143400" cy="2454350"/>
                <a:chOff x="2436050" y="685625"/>
                <a:chExt cx="143400" cy="2454350"/>
              </a:xfrm>
            </p:grpSpPr>
            <p:sp>
              <p:nvSpPr>
                <p:cNvPr id="5415" name="Google Shape;5415;p12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6" name="Google Shape;5416;p12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7" name="Google Shape;5417;p12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8" name="Google Shape;5418;p12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9" name="Google Shape;5419;p12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0" name="Google Shape;5420;p12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1" name="Google Shape;5421;p12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2" name="Google Shape;5422;p12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3" name="Google Shape;5423;p12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4" name="Google Shape;5424;p12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5" name="Google Shape;5425;p12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6" name="Google Shape;5426;p12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427" name="Google Shape;5427;p125"/>
              <p:cNvGrpSpPr/>
              <p:nvPr/>
            </p:nvGrpSpPr>
            <p:grpSpPr>
              <a:xfrm>
                <a:off x="2030200" y="685625"/>
                <a:ext cx="143400" cy="2454350"/>
                <a:chOff x="2436050" y="685625"/>
                <a:chExt cx="143400" cy="2454350"/>
              </a:xfrm>
            </p:grpSpPr>
            <p:sp>
              <p:nvSpPr>
                <p:cNvPr id="5428" name="Google Shape;5428;p12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9" name="Google Shape;5429;p12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0" name="Google Shape;5430;p12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1" name="Google Shape;5431;p12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2" name="Google Shape;5432;p12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3" name="Google Shape;5433;p12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4" name="Google Shape;5434;p12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5" name="Google Shape;5435;p12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6" name="Google Shape;5436;p12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7" name="Google Shape;5437;p12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8" name="Google Shape;5438;p12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9" name="Google Shape;5439;p12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440" name="Google Shape;5440;p125"/>
            <p:cNvGrpSpPr/>
            <p:nvPr/>
          </p:nvGrpSpPr>
          <p:grpSpPr>
            <a:xfrm>
              <a:off x="8833075" y="761150"/>
              <a:ext cx="143400" cy="2454350"/>
              <a:chOff x="2436050" y="685625"/>
              <a:chExt cx="143400" cy="2454350"/>
            </a:xfrm>
          </p:grpSpPr>
          <p:grpSp>
            <p:nvGrpSpPr>
              <p:cNvPr id="5441" name="Google Shape;5441;p125"/>
              <p:cNvGrpSpPr/>
              <p:nvPr/>
            </p:nvGrpSpPr>
            <p:grpSpPr>
              <a:xfrm>
                <a:off x="2436050" y="685625"/>
                <a:ext cx="143400" cy="2454350"/>
                <a:chOff x="2436050" y="685625"/>
                <a:chExt cx="143400" cy="2454350"/>
              </a:xfrm>
            </p:grpSpPr>
            <p:sp>
              <p:nvSpPr>
                <p:cNvPr id="5442" name="Google Shape;5442;p12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3" name="Google Shape;5443;p12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4" name="Google Shape;5444;p12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5" name="Google Shape;5445;p12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6" name="Google Shape;5446;p12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7" name="Google Shape;5447;p12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8" name="Google Shape;5448;p12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9" name="Google Shape;5449;p12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0" name="Google Shape;5450;p12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1" name="Google Shape;5451;p12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2" name="Google Shape;5452;p12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3" name="Google Shape;5453;p12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454" name="Google Shape;5454;p125"/>
              <p:cNvGrpSpPr/>
              <p:nvPr/>
            </p:nvGrpSpPr>
            <p:grpSpPr>
              <a:xfrm>
                <a:off x="2436050" y="685625"/>
                <a:ext cx="143400" cy="2454350"/>
                <a:chOff x="2436050" y="685625"/>
                <a:chExt cx="143400" cy="2454350"/>
              </a:xfrm>
            </p:grpSpPr>
            <p:sp>
              <p:nvSpPr>
                <p:cNvPr id="5455" name="Google Shape;5455;p12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6" name="Google Shape;5456;p12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7" name="Google Shape;5457;p12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8" name="Google Shape;5458;p12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9" name="Google Shape;5459;p12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0" name="Google Shape;5460;p12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1" name="Google Shape;5461;p12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2" name="Google Shape;5462;p12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3" name="Google Shape;5463;p12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4" name="Google Shape;5464;p12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5" name="Google Shape;5465;p12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6" name="Google Shape;5466;p12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467" name="Google Shape;5467;p125"/>
            <p:cNvGrpSpPr/>
            <p:nvPr/>
          </p:nvGrpSpPr>
          <p:grpSpPr>
            <a:xfrm>
              <a:off x="8577800" y="3086221"/>
              <a:ext cx="143400" cy="2454350"/>
              <a:chOff x="2030200" y="685625"/>
              <a:chExt cx="143400" cy="2454350"/>
            </a:xfrm>
          </p:grpSpPr>
          <p:grpSp>
            <p:nvGrpSpPr>
              <p:cNvPr id="5468" name="Google Shape;5468;p125"/>
              <p:cNvGrpSpPr/>
              <p:nvPr/>
            </p:nvGrpSpPr>
            <p:grpSpPr>
              <a:xfrm>
                <a:off x="2030200" y="685625"/>
                <a:ext cx="143400" cy="2454350"/>
                <a:chOff x="2436050" y="685625"/>
                <a:chExt cx="143400" cy="2454350"/>
              </a:xfrm>
            </p:grpSpPr>
            <p:sp>
              <p:nvSpPr>
                <p:cNvPr id="5469" name="Google Shape;5469;p12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0" name="Google Shape;5470;p12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1" name="Google Shape;5471;p12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2" name="Google Shape;5472;p12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3" name="Google Shape;5473;p12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4" name="Google Shape;5474;p12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5" name="Google Shape;5475;p12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6" name="Google Shape;5476;p12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7" name="Google Shape;5477;p12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8" name="Google Shape;5478;p12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9" name="Google Shape;5479;p12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0" name="Google Shape;5480;p12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481" name="Google Shape;5481;p125"/>
              <p:cNvGrpSpPr/>
              <p:nvPr/>
            </p:nvGrpSpPr>
            <p:grpSpPr>
              <a:xfrm>
                <a:off x="2030200" y="685625"/>
                <a:ext cx="143400" cy="2454350"/>
                <a:chOff x="2436050" y="685625"/>
                <a:chExt cx="143400" cy="2454350"/>
              </a:xfrm>
            </p:grpSpPr>
            <p:sp>
              <p:nvSpPr>
                <p:cNvPr id="5482" name="Google Shape;5482;p12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3" name="Google Shape;5483;p12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4" name="Google Shape;5484;p12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5" name="Google Shape;5485;p12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6" name="Google Shape;5486;p12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7" name="Google Shape;5487;p12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8" name="Google Shape;5488;p12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9" name="Google Shape;5489;p12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90" name="Google Shape;5490;p12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91" name="Google Shape;5491;p12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92" name="Google Shape;5492;p12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93" name="Google Shape;5493;p12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494" name="Google Shape;5494;p1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95" name="Google Shape;5495;p12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96" name="Google Shape;5496;p12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97" name="Google Shape;5497;p12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98" name="Google Shape;5498;p12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499" name="Google Shape;5499;p12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500" name="Google Shape;5500;p12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501" name="Google Shape;5501;p1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04"/>
        <p:cNvGrpSpPr/>
        <p:nvPr/>
      </p:nvGrpSpPr>
      <p:grpSpPr>
        <a:xfrm>
          <a:off x="0" y="0"/>
          <a:ext cx="0" cy="0"/>
          <a:chOff x="0" y="0"/>
          <a:chExt cx="0" cy="0"/>
        </a:xfrm>
      </p:grpSpPr>
      <p:sp>
        <p:nvSpPr>
          <p:cNvPr id="205" name="Google Shape;205;p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5502"/>
        <p:cNvGrpSpPr/>
        <p:nvPr/>
      </p:nvGrpSpPr>
      <p:grpSpPr>
        <a:xfrm>
          <a:off x="0" y="0"/>
          <a:ext cx="0" cy="0"/>
          <a:chOff x="0" y="0"/>
          <a:chExt cx="0" cy="0"/>
        </a:xfrm>
      </p:grpSpPr>
      <p:grpSp>
        <p:nvGrpSpPr>
          <p:cNvPr id="5503" name="Google Shape;5503;p126"/>
          <p:cNvGrpSpPr/>
          <p:nvPr/>
        </p:nvGrpSpPr>
        <p:grpSpPr>
          <a:xfrm>
            <a:off x="96700" y="-2068668"/>
            <a:ext cx="8886025" cy="6969218"/>
            <a:chOff x="96700" y="-2068668"/>
            <a:chExt cx="8886025" cy="6969218"/>
          </a:xfrm>
        </p:grpSpPr>
        <p:grpSp>
          <p:nvGrpSpPr>
            <p:cNvPr id="5504" name="Google Shape;5504;p126"/>
            <p:cNvGrpSpPr/>
            <p:nvPr/>
          </p:nvGrpSpPr>
          <p:grpSpPr>
            <a:xfrm>
              <a:off x="96700" y="969600"/>
              <a:ext cx="143400" cy="2454350"/>
              <a:chOff x="2436050" y="685625"/>
              <a:chExt cx="143400" cy="2454350"/>
            </a:xfrm>
          </p:grpSpPr>
          <p:grpSp>
            <p:nvGrpSpPr>
              <p:cNvPr id="5505" name="Google Shape;5505;p126"/>
              <p:cNvGrpSpPr/>
              <p:nvPr/>
            </p:nvGrpSpPr>
            <p:grpSpPr>
              <a:xfrm>
                <a:off x="2436050" y="685625"/>
                <a:ext cx="143400" cy="2454350"/>
                <a:chOff x="2436050" y="685625"/>
                <a:chExt cx="143400" cy="2454350"/>
              </a:xfrm>
            </p:grpSpPr>
            <p:sp>
              <p:nvSpPr>
                <p:cNvPr id="5506" name="Google Shape;5506;p12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07" name="Google Shape;5507;p12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08" name="Google Shape;5508;p12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09" name="Google Shape;5509;p12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0" name="Google Shape;5510;p12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1" name="Google Shape;5511;p12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2" name="Google Shape;5512;p12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3" name="Google Shape;5513;p12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4" name="Google Shape;5514;p12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5" name="Google Shape;5515;p12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6" name="Google Shape;5516;p12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7" name="Google Shape;5517;p12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518" name="Google Shape;5518;p126"/>
              <p:cNvGrpSpPr/>
              <p:nvPr/>
            </p:nvGrpSpPr>
            <p:grpSpPr>
              <a:xfrm>
                <a:off x="2436050" y="685625"/>
                <a:ext cx="143400" cy="2454350"/>
                <a:chOff x="2436050" y="685625"/>
                <a:chExt cx="143400" cy="2454350"/>
              </a:xfrm>
            </p:grpSpPr>
            <p:sp>
              <p:nvSpPr>
                <p:cNvPr id="5519" name="Google Shape;5519;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0" name="Google Shape;5520;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1" name="Google Shape;5521;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2" name="Google Shape;5522;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3" name="Google Shape;5523;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4" name="Google Shape;5524;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5" name="Google Shape;5525;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6" name="Google Shape;5526;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7" name="Google Shape;5527;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8" name="Google Shape;5528;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9" name="Google Shape;5529;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0" name="Google Shape;5530;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531" name="Google Shape;5531;p126"/>
            <p:cNvGrpSpPr/>
            <p:nvPr/>
          </p:nvGrpSpPr>
          <p:grpSpPr>
            <a:xfrm>
              <a:off x="408350" y="-1008800"/>
              <a:ext cx="143400" cy="2454350"/>
              <a:chOff x="2030200" y="685625"/>
              <a:chExt cx="143400" cy="2454350"/>
            </a:xfrm>
          </p:grpSpPr>
          <p:grpSp>
            <p:nvGrpSpPr>
              <p:cNvPr id="5532" name="Google Shape;5532;p126"/>
              <p:cNvGrpSpPr/>
              <p:nvPr/>
            </p:nvGrpSpPr>
            <p:grpSpPr>
              <a:xfrm>
                <a:off x="2030200" y="685625"/>
                <a:ext cx="143400" cy="2454350"/>
                <a:chOff x="2436050" y="685625"/>
                <a:chExt cx="143400" cy="2454350"/>
              </a:xfrm>
            </p:grpSpPr>
            <p:sp>
              <p:nvSpPr>
                <p:cNvPr id="5533" name="Google Shape;5533;p12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4" name="Google Shape;5534;p12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5" name="Google Shape;5535;p12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6" name="Google Shape;5536;p12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7" name="Google Shape;5537;p12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8" name="Google Shape;5538;p12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9" name="Google Shape;5539;p12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0" name="Google Shape;5540;p12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1" name="Google Shape;5541;p12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2" name="Google Shape;5542;p12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3" name="Google Shape;5543;p12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4" name="Google Shape;5544;p12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545" name="Google Shape;5545;p126"/>
              <p:cNvGrpSpPr/>
              <p:nvPr/>
            </p:nvGrpSpPr>
            <p:grpSpPr>
              <a:xfrm>
                <a:off x="2030200" y="685625"/>
                <a:ext cx="143400" cy="2454350"/>
                <a:chOff x="2436050" y="685625"/>
                <a:chExt cx="143400" cy="2454350"/>
              </a:xfrm>
            </p:grpSpPr>
            <p:sp>
              <p:nvSpPr>
                <p:cNvPr id="5546" name="Google Shape;5546;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7" name="Google Shape;5547;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8" name="Google Shape;5548;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9" name="Google Shape;5549;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0" name="Google Shape;5550;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1" name="Google Shape;5551;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2" name="Google Shape;5552;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3" name="Google Shape;5553;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4" name="Google Shape;5554;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5" name="Google Shape;5555;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6" name="Google Shape;5556;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7" name="Google Shape;5557;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558" name="Google Shape;5558;p126"/>
            <p:cNvGrpSpPr/>
            <p:nvPr/>
          </p:nvGrpSpPr>
          <p:grpSpPr>
            <a:xfrm>
              <a:off x="468700" y="2446200"/>
              <a:ext cx="143400" cy="2454350"/>
              <a:chOff x="2436050" y="685625"/>
              <a:chExt cx="143400" cy="2454350"/>
            </a:xfrm>
          </p:grpSpPr>
          <p:grpSp>
            <p:nvGrpSpPr>
              <p:cNvPr id="5559" name="Google Shape;5559;p126"/>
              <p:cNvGrpSpPr/>
              <p:nvPr/>
            </p:nvGrpSpPr>
            <p:grpSpPr>
              <a:xfrm>
                <a:off x="2436050" y="685625"/>
                <a:ext cx="143400" cy="2454350"/>
                <a:chOff x="2436050" y="685625"/>
                <a:chExt cx="143400" cy="2454350"/>
              </a:xfrm>
            </p:grpSpPr>
            <p:sp>
              <p:nvSpPr>
                <p:cNvPr id="5560" name="Google Shape;5560;p12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1" name="Google Shape;5561;p12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2" name="Google Shape;5562;p12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3" name="Google Shape;5563;p12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4" name="Google Shape;5564;p12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5" name="Google Shape;5565;p12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6" name="Google Shape;5566;p12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7" name="Google Shape;5567;p12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8" name="Google Shape;5568;p12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9" name="Google Shape;5569;p12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0" name="Google Shape;5570;p12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1" name="Google Shape;5571;p12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572" name="Google Shape;5572;p126"/>
              <p:cNvGrpSpPr/>
              <p:nvPr/>
            </p:nvGrpSpPr>
            <p:grpSpPr>
              <a:xfrm>
                <a:off x="2436050" y="685625"/>
                <a:ext cx="143400" cy="2454350"/>
                <a:chOff x="2436050" y="685625"/>
                <a:chExt cx="143400" cy="2454350"/>
              </a:xfrm>
            </p:grpSpPr>
            <p:sp>
              <p:nvSpPr>
                <p:cNvPr id="5573" name="Google Shape;5573;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4" name="Google Shape;5574;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5" name="Google Shape;5575;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6" name="Google Shape;5576;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7" name="Google Shape;5577;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8" name="Google Shape;5578;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9" name="Google Shape;5579;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0" name="Google Shape;5580;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1" name="Google Shape;5581;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2" name="Google Shape;5582;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3" name="Google Shape;5583;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4" name="Google Shape;5584;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585" name="Google Shape;5585;p126"/>
            <p:cNvGrpSpPr/>
            <p:nvPr/>
          </p:nvGrpSpPr>
          <p:grpSpPr>
            <a:xfrm>
              <a:off x="7829925" y="-2068668"/>
              <a:ext cx="143400" cy="2454350"/>
              <a:chOff x="2436050" y="685625"/>
              <a:chExt cx="143400" cy="2454350"/>
            </a:xfrm>
          </p:grpSpPr>
          <p:grpSp>
            <p:nvGrpSpPr>
              <p:cNvPr id="5586" name="Google Shape;5586;p126"/>
              <p:cNvGrpSpPr/>
              <p:nvPr/>
            </p:nvGrpSpPr>
            <p:grpSpPr>
              <a:xfrm>
                <a:off x="2436050" y="685625"/>
                <a:ext cx="143400" cy="2454350"/>
                <a:chOff x="2436050" y="685625"/>
                <a:chExt cx="143400" cy="2454350"/>
              </a:xfrm>
            </p:grpSpPr>
            <p:sp>
              <p:nvSpPr>
                <p:cNvPr id="5587" name="Google Shape;5587;p12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8" name="Google Shape;5588;p12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9" name="Google Shape;5589;p12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0" name="Google Shape;5590;p12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1" name="Google Shape;5591;p12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2" name="Google Shape;5592;p12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3" name="Google Shape;5593;p12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4" name="Google Shape;5594;p12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5" name="Google Shape;5595;p12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6" name="Google Shape;5596;p12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7" name="Google Shape;5597;p12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8" name="Google Shape;5598;p12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599" name="Google Shape;5599;p126"/>
              <p:cNvGrpSpPr/>
              <p:nvPr/>
            </p:nvGrpSpPr>
            <p:grpSpPr>
              <a:xfrm>
                <a:off x="2436050" y="685625"/>
                <a:ext cx="143400" cy="2454350"/>
                <a:chOff x="2436050" y="685625"/>
                <a:chExt cx="143400" cy="2454350"/>
              </a:xfrm>
            </p:grpSpPr>
            <p:sp>
              <p:nvSpPr>
                <p:cNvPr id="5600" name="Google Shape;5600;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1" name="Google Shape;5601;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2" name="Google Shape;5602;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3" name="Google Shape;5603;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4" name="Google Shape;5604;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5" name="Google Shape;5605;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6" name="Google Shape;5606;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7" name="Google Shape;5607;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8" name="Google Shape;5608;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9" name="Google Shape;5609;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0" name="Google Shape;5610;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1" name="Google Shape;5611;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612" name="Google Shape;5612;p126"/>
            <p:cNvGrpSpPr/>
            <p:nvPr/>
          </p:nvGrpSpPr>
          <p:grpSpPr>
            <a:xfrm>
              <a:off x="8503375" y="-127789"/>
              <a:ext cx="143400" cy="2454350"/>
              <a:chOff x="2030200" y="685625"/>
              <a:chExt cx="143400" cy="2454350"/>
            </a:xfrm>
          </p:grpSpPr>
          <p:grpSp>
            <p:nvGrpSpPr>
              <p:cNvPr id="5613" name="Google Shape;5613;p126"/>
              <p:cNvGrpSpPr/>
              <p:nvPr/>
            </p:nvGrpSpPr>
            <p:grpSpPr>
              <a:xfrm>
                <a:off x="2030200" y="685625"/>
                <a:ext cx="143400" cy="2454350"/>
                <a:chOff x="2436050" y="685625"/>
                <a:chExt cx="143400" cy="2454350"/>
              </a:xfrm>
            </p:grpSpPr>
            <p:sp>
              <p:nvSpPr>
                <p:cNvPr id="5614" name="Google Shape;5614;p12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5" name="Google Shape;5615;p12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6" name="Google Shape;5616;p12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7" name="Google Shape;5617;p12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8" name="Google Shape;5618;p12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9" name="Google Shape;5619;p12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0" name="Google Shape;5620;p12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1" name="Google Shape;5621;p12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2" name="Google Shape;5622;p12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3" name="Google Shape;5623;p12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4" name="Google Shape;5624;p12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5" name="Google Shape;5625;p12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626" name="Google Shape;5626;p126"/>
              <p:cNvGrpSpPr/>
              <p:nvPr/>
            </p:nvGrpSpPr>
            <p:grpSpPr>
              <a:xfrm>
                <a:off x="2030200" y="685625"/>
                <a:ext cx="143400" cy="2454350"/>
                <a:chOff x="2436050" y="685625"/>
                <a:chExt cx="143400" cy="2454350"/>
              </a:xfrm>
            </p:grpSpPr>
            <p:sp>
              <p:nvSpPr>
                <p:cNvPr id="5627" name="Google Shape;5627;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8" name="Google Shape;5628;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29" name="Google Shape;5629;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0" name="Google Shape;5630;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1" name="Google Shape;5631;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2" name="Google Shape;5632;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3" name="Google Shape;5633;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4" name="Google Shape;5634;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5" name="Google Shape;5635;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6" name="Google Shape;5636;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7" name="Google Shape;5637;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38" name="Google Shape;5638;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639" name="Google Shape;5639;p126"/>
            <p:cNvGrpSpPr/>
            <p:nvPr/>
          </p:nvGrpSpPr>
          <p:grpSpPr>
            <a:xfrm>
              <a:off x="8839325" y="2071400"/>
              <a:ext cx="143400" cy="2454350"/>
              <a:chOff x="2436050" y="685625"/>
              <a:chExt cx="143400" cy="2454350"/>
            </a:xfrm>
          </p:grpSpPr>
          <p:grpSp>
            <p:nvGrpSpPr>
              <p:cNvPr id="5640" name="Google Shape;5640;p126"/>
              <p:cNvGrpSpPr/>
              <p:nvPr/>
            </p:nvGrpSpPr>
            <p:grpSpPr>
              <a:xfrm>
                <a:off x="2436050" y="685625"/>
                <a:ext cx="143400" cy="2454350"/>
                <a:chOff x="2436050" y="685625"/>
                <a:chExt cx="143400" cy="2454350"/>
              </a:xfrm>
            </p:grpSpPr>
            <p:sp>
              <p:nvSpPr>
                <p:cNvPr id="5641" name="Google Shape;5641;p12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2" name="Google Shape;5642;p12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3" name="Google Shape;5643;p12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4" name="Google Shape;5644;p12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5" name="Google Shape;5645;p12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6" name="Google Shape;5646;p12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7" name="Google Shape;5647;p12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8" name="Google Shape;5648;p12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49" name="Google Shape;5649;p12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0" name="Google Shape;5650;p12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1" name="Google Shape;5651;p12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2" name="Google Shape;5652;p12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653" name="Google Shape;5653;p126"/>
              <p:cNvGrpSpPr/>
              <p:nvPr/>
            </p:nvGrpSpPr>
            <p:grpSpPr>
              <a:xfrm>
                <a:off x="2436050" y="685625"/>
                <a:ext cx="143400" cy="2454350"/>
                <a:chOff x="2436050" y="685625"/>
                <a:chExt cx="143400" cy="2454350"/>
              </a:xfrm>
            </p:grpSpPr>
            <p:sp>
              <p:nvSpPr>
                <p:cNvPr id="5654" name="Google Shape;5654;p12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5" name="Google Shape;5655;p12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6" name="Google Shape;5656;p12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7" name="Google Shape;5657;p12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8" name="Google Shape;5658;p12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9" name="Google Shape;5659;p12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0" name="Google Shape;5660;p12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1" name="Google Shape;5661;p12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2" name="Google Shape;5662;p12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3" name="Google Shape;5663;p12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4" name="Google Shape;5664;p12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5" name="Google Shape;5665;p12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666" name="Google Shape;5666;p1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67" name="Google Shape;5667;p12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8" name="Google Shape;5668;p12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69" name="Google Shape;5669;p12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70" name="Google Shape;5670;p12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71" name="Google Shape;5671;p12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672" name="Google Shape;5672;p12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673" name="Google Shape;5673;p12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674" name="Google Shape;5674;p12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675" name="Google Shape;5675;p1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5676"/>
        <p:cNvGrpSpPr/>
        <p:nvPr/>
      </p:nvGrpSpPr>
      <p:grpSpPr>
        <a:xfrm>
          <a:off x="0" y="0"/>
          <a:ext cx="0" cy="0"/>
          <a:chOff x="0" y="0"/>
          <a:chExt cx="0" cy="0"/>
        </a:xfrm>
      </p:grpSpPr>
      <p:grpSp>
        <p:nvGrpSpPr>
          <p:cNvPr id="5677" name="Google Shape;5677;p127"/>
          <p:cNvGrpSpPr/>
          <p:nvPr/>
        </p:nvGrpSpPr>
        <p:grpSpPr>
          <a:xfrm>
            <a:off x="188825" y="-1075648"/>
            <a:ext cx="8871550" cy="6399772"/>
            <a:chOff x="188825" y="-1075648"/>
            <a:chExt cx="8871550" cy="6399772"/>
          </a:xfrm>
        </p:grpSpPr>
        <p:grpSp>
          <p:nvGrpSpPr>
            <p:cNvPr id="5678" name="Google Shape;5678;p127"/>
            <p:cNvGrpSpPr/>
            <p:nvPr/>
          </p:nvGrpSpPr>
          <p:grpSpPr>
            <a:xfrm>
              <a:off x="492513" y="-1075642"/>
              <a:ext cx="143400" cy="2454350"/>
              <a:chOff x="2436050" y="685625"/>
              <a:chExt cx="143400" cy="2454350"/>
            </a:xfrm>
          </p:grpSpPr>
          <p:grpSp>
            <p:nvGrpSpPr>
              <p:cNvPr id="5679" name="Google Shape;5679;p127"/>
              <p:cNvGrpSpPr/>
              <p:nvPr/>
            </p:nvGrpSpPr>
            <p:grpSpPr>
              <a:xfrm>
                <a:off x="2436050" y="685625"/>
                <a:ext cx="143400" cy="2454350"/>
                <a:chOff x="2436050" y="685625"/>
                <a:chExt cx="143400" cy="2454350"/>
              </a:xfrm>
            </p:grpSpPr>
            <p:sp>
              <p:nvSpPr>
                <p:cNvPr id="5680" name="Google Shape;5680;p12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1" name="Google Shape;5681;p12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2" name="Google Shape;5682;p12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3" name="Google Shape;5683;p12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4" name="Google Shape;5684;p12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5" name="Google Shape;5685;p12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6" name="Google Shape;5686;p12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7" name="Google Shape;5687;p12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8" name="Google Shape;5688;p12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9" name="Google Shape;5689;p12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0" name="Google Shape;5690;p12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1" name="Google Shape;5691;p12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692" name="Google Shape;5692;p127"/>
              <p:cNvGrpSpPr/>
              <p:nvPr/>
            </p:nvGrpSpPr>
            <p:grpSpPr>
              <a:xfrm>
                <a:off x="2436050" y="685625"/>
                <a:ext cx="143400" cy="2454350"/>
                <a:chOff x="2436050" y="685625"/>
                <a:chExt cx="143400" cy="2454350"/>
              </a:xfrm>
            </p:grpSpPr>
            <p:sp>
              <p:nvSpPr>
                <p:cNvPr id="5693" name="Google Shape;5693;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4" name="Google Shape;5694;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5" name="Google Shape;5695;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6" name="Google Shape;5696;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7" name="Google Shape;5697;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8" name="Google Shape;5698;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9" name="Google Shape;5699;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0" name="Google Shape;5700;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1" name="Google Shape;5701;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2" name="Google Shape;5702;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3" name="Google Shape;5703;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4" name="Google Shape;5704;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705" name="Google Shape;5705;p127"/>
            <p:cNvGrpSpPr/>
            <p:nvPr/>
          </p:nvGrpSpPr>
          <p:grpSpPr>
            <a:xfrm>
              <a:off x="188825" y="402875"/>
              <a:ext cx="143400" cy="2454350"/>
              <a:chOff x="2030200" y="685625"/>
              <a:chExt cx="143400" cy="2454350"/>
            </a:xfrm>
          </p:grpSpPr>
          <p:grpSp>
            <p:nvGrpSpPr>
              <p:cNvPr id="5706" name="Google Shape;5706;p127"/>
              <p:cNvGrpSpPr/>
              <p:nvPr/>
            </p:nvGrpSpPr>
            <p:grpSpPr>
              <a:xfrm>
                <a:off x="2030200" y="685625"/>
                <a:ext cx="143400" cy="2454350"/>
                <a:chOff x="2436050" y="685625"/>
                <a:chExt cx="143400" cy="2454350"/>
              </a:xfrm>
            </p:grpSpPr>
            <p:sp>
              <p:nvSpPr>
                <p:cNvPr id="5707" name="Google Shape;5707;p12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8" name="Google Shape;5708;p12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9" name="Google Shape;5709;p12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0" name="Google Shape;5710;p12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1" name="Google Shape;5711;p12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2" name="Google Shape;5712;p12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3" name="Google Shape;5713;p12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4" name="Google Shape;5714;p12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5" name="Google Shape;5715;p12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6" name="Google Shape;5716;p12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7" name="Google Shape;5717;p12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8" name="Google Shape;5718;p12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719" name="Google Shape;5719;p127"/>
              <p:cNvGrpSpPr/>
              <p:nvPr/>
            </p:nvGrpSpPr>
            <p:grpSpPr>
              <a:xfrm>
                <a:off x="2030200" y="685625"/>
                <a:ext cx="143400" cy="2454350"/>
                <a:chOff x="2436050" y="685625"/>
                <a:chExt cx="143400" cy="2454350"/>
              </a:xfrm>
            </p:grpSpPr>
            <p:sp>
              <p:nvSpPr>
                <p:cNvPr id="5720" name="Google Shape;5720;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1" name="Google Shape;5721;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2" name="Google Shape;5722;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3" name="Google Shape;5723;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4" name="Google Shape;5724;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5" name="Google Shape;5725;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6" name="Google Shape;5726;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7" name="Google Shape;5727;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8" name="Google Shape;5728;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9" name="Google Shape;5729;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0" name="Google Shape;5730;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1" name="Google Shape;5731;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732" name="Google Shape;5732;p127"/>
            <p:cNvGrpSpPr/>
            <p:nvPr/>
          </p:nvGrpSpPr>
          <p:grpSpPr>
            <a:xfrm>
              <a:off x="641525" y="2869774"/>
              <a:ext cx="143400" cy="2454350"/>
              <a:chOff x="2030200" y="685625"/>
              <a:chExt cx="143400" cy="2454350"/>
            </a:xfrm>
          </p:grpSpPr>
          <p:grpSp>
            <p:nvGrpSpPr>
              <p:cNvPr id="5733" name="Google Shape;5733;p127"/>
              <p:cNvGrpSpPr/>
              <p:nvPr/>
            </p:nvGrpSpPr>
            <p:grpSpPr>
              <a:xfrm>
                <a:off x="2030200" y="685625"/>
                <a:ext cx="143400" cy="2454350"/>
                <a:chOff x="2436050" y="685625"/>
                <a:chExt cx="143400" cy="2454350"/>
              </a:xfrm>
            </p:grpSpPr>
            <p:sp>
              <p:nvSpPr>
                <p:cNvPr id="5734" name="Google Shape;5734;p12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5" name="Google Shape;5735;p12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6" name="Google Shape;5736;p12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7" name="Google Shape;5737;p12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8" name="Google Shape;5738;p12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9" name="Google Shape;5739;p12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0" name="Google Shape;5740;p12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1" name="Google Shape;5741;p12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2" name="Google Shape;5742;p12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3" name="Google Shape;5743;p12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4" name="Google Shape;5744;p12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5" name="Google Shape;5745;p12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746" name="Google Shape;5746;p127"/>
              <p:cNvGrpSpPr/>
              <p:nvPr/>
            </p:nvGrpSpPr>
            <p:grpSpPr>
              <a:xfrm>
                <a:off x="2030200" y="685625"/>
                <a:ext cx="143400" cy="2454350"/>
                <a:chOff x="2436050" y="685625"/>
                <a:chExt cx="143400" cy="2454350"/>
              </a:xfrm>
            </p:grpSpPr>
            <p:sp>
              <p:nvSpPr>
                <p:cNvPr id="5747" name="Google Shape;5747;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8" name="Google Shape;5748;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9" name="Google Shape;5749;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0" name="Google Shape;5750;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1" name="Google Shape;5751;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2" name="Google Shape;5752;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3" name="Google Shape;5753;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4" name="Google Shape;5754;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5" name="Google Shape;5755;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6" name="Google Shape;5756;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7" name="Google Shape;5757;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8" name="Google Shape;5758;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759" name="Google Shape;5759;p127"/>
            <p:cNvGrpSpPr/>
            <p:nvPr/>
          </p:nvGrpSpPr>
          <p:grpSpPr>
            <a:xfrm>
              <a:off x="8508088" y="-1075648"/>
              <a:ext cx="143400" cy="2454350"/>
              <a:chOff x="2030200" y="685625"/>
              <a:chExt cx="143400" cy="2454350"/>
            </a:xfrm>
          </p:grpSpPr>
          <p:grpSp>
            <p:nvGrpSpPr>
              <p:cNvPr id="5760" name="Google Shape;5760;p127"/>
              <p:cNvGrpSpPr/>
              <p:nvPr/>
            </p:nvGrpSpPr>
            <p:grpSpPr>
              <a:xfrm>
                <a:off x="2030200" y="685625"/>
                <a:ext cx="143400" cy="2454350"/>
                <a:chOff x="2436050" y="685625"/>
                <a:chExt cx="143400" cy="2454350"/>
              </a:xfrm>
            </p:grpSpPr>
            <p:sp>
              <p:nvSpPr>
                <p:cNvPr id="5761" name="Google Shape;5761;p12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2" name="Google Shape;5762;p12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3" name="Google Shape;5763;p12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4" name="Google Shape;5764;p12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5" name="Google Shape;5765;p12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6" name="Google Shape;5766;p12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7" name="Google Shape;5767;p12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8" name="Google Shape;5768;p12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69" name="Google Shape;5769;p12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0" name="Google Shape;5770;p12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1" name="Google Shape;5771;p12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2" name="Google Shape;5772;p12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773" name="Google Shape;5773;p127"/>
              <p:cNvGrpSpPr/>
              <p:nvPr/>
            </p:nvGrpSpPr>
            <p:grpSpPr>
              <a:xfrm>
                <a:off x="2030200" y="685625"/>
                <a:ext cx="143400" cy="2454350"/>
                <a:chOff x="2436050" y="685625"/>
                <a:chExt cx="143400" cy="2454350"/>
              </a:xfrm>
            </p:grpSpPr>
            <p:sp>
              <p:nvSpPr>
                <p:cNvPr id="5774" name="Google Shape;5774;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5" name="Google Shape;5775;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6" name="Google Shape;5776;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7" name="Google Shape;5777;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8" name="Google Shape;5778;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79" name="Google Shape;5779;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0" name="Google Shape;5780;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1" name="Google Shape;5781;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2" name="Google Shape;5782;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3" name="Google Shape;5783;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4" name="Google Shape;5784;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5" name="Google Shape;5785;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786" name="Google Shape;5786;p127"/>
            <p:cNvGrpSpPr/>
            <p:nvPr/>
          </p:nvGrpSpPr>
          <p:grpSpPr>
            <a:xfrm>
              <a:off x="8916975" y="539500"/>
              <a:ext cx="143400" cy="2454350"/>
              <a:chOff x="2436050" y="685625"/>
              <a:chExt cx="143400" cy="2454350"/>
            </a:xfrm>
          </p:grpSpPr>
          <p:grpSp>
            <p:nvGrpSpPr>
              <p:cNvPr id="5787" name="Google Shape;5787;p127"/>
              <p:cNvGrpSpPr/>
              <p:nvPr/>
            </p:nvGrpSpPr>
            <p:grpSpPr>
              <a:xfrm>
                <a:off x="2436050" y="685625"/>
                <a:ext cx="143400" cy="2454350"/>
                <a:chOff x="2436050" y="685625"/>
                <a:chExt cx="143400" cy="2454350"/>
              </a:xfrm>
            </p:grpSpPr>
            <p:sp>
              <p:nvSpPr>
                <p:cNvPr id="5788" name="Google Shape;5788;p12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9" name="Google Shape;5789;p12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0" name="Google Shape;5790;p12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1" name="Google Shape;5791;p12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2" name="Google Shape;5792;p12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3" name="Google Shape;5793;p12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4" name="Google Shape;5794;p12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5" name="Google Shape;5795;p12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6" name="Google Shape;5796;p12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7" name="Google Shape;5797;p12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8" name="Google Shape;5798;p12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9" name="Google Shape;5799;p12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800" name="Google Shape;5800;p127"/>
              <p:cNvGrpSpPr/>
              <p:nvPr/>
            </p:nvGrpSpPr>
            <p:grpSpPr>
              <a:xfrm>
                <a:off x="2436050" y="685625"/>
                <a:ext cx="143400" cy="2454350"/>
                <a:chOff x="2436050" y="685625"/>
                <a:chExt cx="143400" cy="2454350"/>
              </a:xfrm>
            </p:grpSpPr>
            <p:sp>
              <p:nvSpPr>
                <p:cNvPr id="5801" name="Google Shape;5801;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2" name="Google Shape;5802;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3" name="Google Shape;5803;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4" name="Google Shape;5804;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5" name="Google Shape;5805;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6" name="Google Shape;5806;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7" name="Google Shape;5807;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8" name="Google Shape;5808;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9" name="Google Shape;5809;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0" name="Google Shape;5810;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1" name="Google Shape;5811;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2" name="Google Shape;5812;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813" name="Google Shape;5813;p127"/>
            <p:cNvGrpSpPr/>
            <p:nvPr/>
          </p:nvGrpSpPr>
          <p:grpSpPr>
            <a:xfrm>
              <a:off x="8359075" y="2507621"/>
              <a:ext cx="143400" cy="2454350"/>
              <a:chOff x="2030200" y="685625"/>
              <a:chExt cx="143400" cy="2454350"/>
            </a:xfrm>
          </p:grpSpPr>
          <p:grpSp>
            <p:nvGrpSpPr>
              <p:cNvPr id="5814" name="Google Shape;5814;p127"/>
              <p:cNvGrpSpPr/>
              <p:nvPr/>
            </p:nvGrpSpPr>
            <p:grpSpPr>
              <a:xfrm>
                <a:off x="2030200" y="685625"/>
                <a:ext cx="143400" cy="2454350"/>
                <a:chOff x="2436050" y="685625"/>
                <a:chExt cx="143400" cy="2454350"/>
              </a:xfrm>
            </p:grpSpPr>
            <p:sp>
              <p:nvSpPr>
                <p:cNvPr id="5815" name="Google Shape;5815;p12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6" name="Google Shape;5816;p12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7" name="Google Shape;5817;p12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8" name="Google Shape;5818;p12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9" name="Google Shape;5819;p12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0" name="Google Shape;5820;p12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1" name="Google Shape;5821;p12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2" name="Google Shape;5822;p12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3" name="Google Shape;5823;p12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4" name="Google Shape;5824;p12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5" name="Google Shape;5825;p12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6" name="Google Shape;5826;p12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827" name="Google Shape;5827;p127"/>
              <p:cNvGrpSpPr/>
              <p:nvPr/>
            </p:nvGrpSpPr>
            <p:grpSpPr>
              <a:xfrm>
                <a:off x="2030200" y="685625"/>
                <a:ext cx="143400" cy="2454350"/>
                <a:chOff x="2436050" y="685625"/>
                <a:chExt cx="143400" cy="2454350"/>
              </a:xfrm>
            </p:grpSpPr>
            <p:sp>
              <p:nvSpPr>
                <p:cNvPr id="5828" name="Google Shape;5828;p12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9" name="Google Shape;5829;p12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0" name="Google Shape;5830;p12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1" name="Google Shape;5831;p12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2" name="Google Shape;5832;p12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3" name="Google Shape;5833;p12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4" name="Google Shape;5834;p12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5" name="Google Shape;5835;p12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6" name="Google Shape;5836;p12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7" name="Google Shape;5837;p12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8" name="Google Shape;5838;p12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9" name="Google Shape;5839;p12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840" name="Google Shape;5840;p1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841" name="Google Shape;5841;p12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42" name="Google Shape;5842;p12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43" name="Google Shape;5843;p12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44" name="Google Shape;5844;p12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45" name="Google Shape;5845;p12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46" name="Google Shape;5846;p12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847" name="Google Shape;5847;p12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848" name="Google Shape;5848;p12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849" name="Google Shape;5849;p12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850" name="Google Shape;5850;p12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851" name="Google Shape;5851;p1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5852"/>
        <p:cNvGrpSpPr/>
        <p:nvPr/>
      </p:nvGrpSpPr>
      <p:grpSpPr>
        <a:xfrm>
          <a:off x="0" y="0"/>
          <a:ext cx="0" cy="0"/>
          <a:chOff x="0" y="0"/>
          <a:chExt cx="0" cy="0"/>
        </a:xfrm>
      </p:grpSpPr>
      <p:grpSp>
        <p:nvGrpSpPr>
          <p:cNvPr id="5853" name="Google Shape;5853;p128"/>
          <p:cNvGrpSpPr/>
          <p:nvPr/>
        </p:nvGrpSpPr>
        <p:grpSpPr>
          <a:xfrm>
            <a:off x="278550" y="-1550697"/>
            <a:ext cx="8608125" cy="5892444"/>
            <a:chOff x="278550" y="-1550697"/>
            <a:chExt cx="8608125" cy="5892444"/>
          </a:xfrm>
        </p:grpSpPr>
        <p:grpSp>
          <p:nvGrpSpPr>
            <p:cNvPr id="5854" name="Google Shape;5854;p128"/>
            <p:cNvGrpSpPr/>
            <p:nvPr/>
          </p:nvGrpSpPr>
          <p:grpSpPr>
            <a:xfrm>
              <a:off x="278550" y="285992"/>
              <a:ext cx="143400" cy="2454350"/>
              <a:chOff x="2436050" y="685625"/>
              <a:chExt cx="143400" cy="2454350"/>
            </a:xfrm>
          </p:grpSpPr>
          <p:grpSp>
            <p:nvGrpSpPr>
              <p:cNvPr id="5855" name="Google Shape;5855;p128"/>
              <p:cNvGrpSpPr/>
              <p:nvPr/>
            </p:nvGrpSpPr>
            <p:grpSpPr>
              <a:xfrm>
                <a:off x="2436050" y="685625"/>
                <a:ext cx="143400" cy="2454350"/>
                <a:chOff x="2436050" y="685625"/>
                <a:chExt cx="143400" cy="2454350"/>
              </a:xfrm>
            </p:grpSpPr>
            <p:sp>
              <p:nvSpPr>
                <p:cNvPr id="5856" name="Google Shape;5856;p12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57" name="Google Shape;5857;p12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58" name="Google Shape;5858;p12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59" name="Google Shape;5859;p12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0" name="Google Shape;5860;p12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1" name="Google Shape;5861;p12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2" name="Google Shape;5862;p12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3" name="Google Shape;5863;p12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4" name="Google Shape;5864;p12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5" name="Google Shape;5865;p12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6" name="Google Shape;5866;p12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7" name="Google Shape;5867;p12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868" name="Google Shape;5868;p128"/>
              <p:cNvGrpSpPr/>
              <p:nvPr/>
            </p:nvGrpSpPr>
            <p:grpSpPr>
              <a:xfrm>
                <a:off x="2436050" y="685625"/>
                <a:ext cx="143400" cy="2454350"/>
                <a:chOff x="2436050" y="685625"/>
                <a:chExt cx="143400" cy="2454350"/>
              </a:xfrm>
            </p:grpSpPr>
            <p:sp>
              <p:nvSpPr>
                <p:cNvPr id="5869" name="Google Shape;5869;p12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0" name="Google Shape;5870;p12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1" name="Google Shape;5871;p12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2" name="Google Shape;5872;p12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3" name="Google Shape;5873;p12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4" name="Google Shape;5874;p12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5" name="Google Shape;5875;p12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6" name="Google Shape;5876;p12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7" name="Google Shape;5877;p12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8" name="Google Shape;5878;p12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9" name="Google Shape;5879;p12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0" name="Google Shape;5880;p12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881" name="Google Shape;5881;p128"/>
            <p:cNvGrpSpPr/>
            <p:nvPr/>
          </p:nvGrpSpPr>
          <p:grpSpPr>
            <a:xfrm>
              <a:off x="8743275" y="1430700"/>
              <a:ext cx="143400" cy="2454350"/>
              <a:chOff x="2436050" y="685625"/>
              <a:chExt cx="143400" cy="2454350"/>
            </a:xfrm>
          </p:grpSpPr>
          <p:grpSp>
            <p:nvGrpSpPr>
              <p:cNvPr id="5882" name="Google Shape;5882;p128"/>
              <p:cNvGrpSpPr/>
              <p:nvPr/>
            </p:nvGrpSpPr>
            <p:grpSpPr>
              <a:xfrm>
                <a:off x="2436050" y="685625"/>
                <a:ext cx="143400" cy="2454350"/>
                <a:chOff x="2436050" y="685625"/>
                <a:chExt cx="143400" cy="2454350"/>
              </a:xfrm>
            </p:grpSpPr>
            <p:sp>
              <p:nvSpPr>
                <p:cNvPr id="5883" name="Google Shape;5883;p12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4" name="Google Shape;5884;p12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5" name="Google Shape;5885;p12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6" name="Google Shape;5886;p12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7" name="Google Shape;5887;p12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8" name="Google Shape;5888;p12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9" name="Google Shape;5889;p12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0" name="Google Shape;5890;p12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1" name="Google Shape;5891;p12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2" name="Google Shape;5892;p12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3" name="Google Shape;5893;p12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4" name="Google Shape;5894;p12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895" name="Google Shape;5895;p128"/>
              <p:cNvGrpSpPr/>
              <p:nvPr/>
            </p:nvGrpSpPr>
            <p:grpSpPr>
              <a:xfrm>
                <a:off x="2436050" y="685625"/>
                <a:ext cx="143400" cy="2454350"/>
                <a:chOff x="2436050" y="685625"/>
                <a:chExt cx="143400" cy="2454350"/>
              </a:xfrm>
            </p:grpSpPr>
            <p:sp>
              <p:nvSpPr>
                <p:cNvPr id="5896" name="Google Shape;5896;p12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7" name="Google Shape;5897;p12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8" name="Google Shape;5898;p12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99" name="Google Shape;5899;p12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0" name="Google Shape;5900;p12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1" name="Google Shape;5901;p12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2" name="Google Shape;5902;p12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3" name="Google Shape;5903;p12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4" name="Google Shape;5904;p12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5" name="Google Shape;5905;p12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6" name="Google Shape;5906;p12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07" name="Google Shape;5907;p12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908" name="Google Shape;5908;p128"/>
            <p:cNvGrpSpPr/>
            <p:nvPr/>
          </p:nvGrpSpPr>
          <p:grpSpPr>
            <a:xfrm>
              <a:off x="641513" y="1887397"/>
              <a:ext cx="143400" cy="2454350"/>
              <a:chOff x="2436050" y="685625"/>
              <a:chExt cx="143400" cy="2454350"/>
            </a:xfrm>
          </p:grpSpPr>
          <p:grpSp>
            <p:nvGrpSpPr>
              <p:cNvPr id="5909" name="Google Shape;5909;p128"/>
              <p:cNvGrpSpPr/>
              <p:nvPr/>
            </p:nvGrpSpPr>
            <p:grpSpPr>
              <a:xfrm>
                <a:off x="2436050" y="685625"/>
                <a:ext cx="143400" cy="2454350"/>
                <a:chOff x="2436050" y="685625"/>
                <a:chExt cx="143400" cy="2454350"/>
              </a:xfrm>
            </p:grpSpPr>
            <p:sp>
              <p:nvSpPr>
                <p:cNvPr id="5910" name="Google Shape;5910;p12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1" name="Google Shape;5911;p12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2" name="Google Shape;5912;p12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3" name="Google Shape;5913;p12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4" name="Google Shape;5914;p12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5" name="Google Shape;5915;p12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6" name="Google Shape;5916;p12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7" name="Google Shape;5917;p12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8" name="Google Shape;5918;p12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19" name="Google Shape;5919;p12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0" name="Google Shape;5920;p12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1" name="Google Shape;5921;p12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922" name="Google Shape;5922;p128"/>
              <p:cNvGrpSpPr/>
              <p:nvPr/>
            </p:nvGrpSpPr>
            <p:grpSpPr>
              <a:xfrm>
                <a:off x="2436050" y="685625"/>
                <a:ext cx="143400" cy="2454350"/>
                <a:chOff x="2436050" y="685625"/>
                <a:chExt cx="143400" cy="2454350"/>
              </a:xfrm>
            </p:grpSpPr>
            <p:sp>
              <p:nvSpPr>
                <p:cNvPr id="5923" name="Google Shape;5923;p12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4" name="Google Shape;5924;p12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5" name="Google Shape;5925;p12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6" name="Google Shape;5926;p12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7" name="Google Shape;5927;p12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8" name="Google Shape;5928;p12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29" name="Google Shape;5929;p12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0" name="Google Shape;5930;p12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1" name="Google Shape;5931;p12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2" name="Google Shape;5932;p12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3" name="Google Shape;5933;p12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4" name="Google Shape;5934;p12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935" name="Google Shape;5935;p128"/>
            <p:cNvGrpSpPr/>
            <p:nvPr/>
          </p:nvGrpSpPr>
          <p:grpSpPr>
            <a:xfrm>
              <a:off x="8599875" y="-1550697"/>
              <a:ext cx="143400" cy="2454350"/>
              <a:chOff x="2030200" y="685625"/>
              <a:chExt cx="143400" cy="2454350"/>
            </a:xfrm>
          </p:grpSpPr>
          <p:grpSp>
            <p:nvGrpSpPr>
              <p:cNvPr id="5936" name="Google Shape;5936;p128"/>
              <p:cNvGrpSpPr/>
              <p:nvPr/>
            </p:nvGrpSpPr>
            <p:grpSpPr>
              <a:xfrm>
                <a:off x="2030200" y="685625"/>
                <a:ext cx="143400" cy="2454350"/>
                <a:chOff x="2436050" y="685625"/>
                <a:chExt cx="143400" cy="2454350"/>
              </a:xfrm>
            </p:grpSpPr>
            <p:sp>
              <p:nvSpPr>
                <p:cNvPr id="5937" name="Google Shape;5937;p12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8" name="Google Shape;5938;p12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39" name="Google Shape;5939;p12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0" name="Google Shape;5940;p12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1" name="Google Shape;5941;p12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2" name="Google Shape;5942;p12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3" name="Google Shape;5943;p12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4" name="Google Shape;5944;p12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5" name="Google Shape;5945;p12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6" name="Google Shape;5946;p12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7" name="Google Shape;5947;p12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48" name="Google Shape;5948;p12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949" name="Google Shape;5949;p128"/>
              <p:cNvGrpSpPr/>
              <p:nvPr/>
            </p:nvGrpSpPr>
            <p:grpSpPr>
              <a:xfrm>
                <a:off x="2030200" y="685625"/>
                <a:ext cx="143400" cy="2454350"/>
                <a:chOff x="2436050" y="685625"/>
                <a:chExt cx="143400" cy="2454350"/>
              </a:xfrm>
            </p:grpSpPr>
            <p:sp>
              <p:nvSpPr>
                <p:cNvPr id="5950" name="Google Shape;5950;p12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1" name="Google Shape;5951;p12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2" name="Google Shape;5952;p12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3" name="Google Shape;5953;p12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4" name="Google Shape;5954;p12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5" name="Google Shape;5955;p12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6" name="Google Shape;5956;p12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7" name="Google Shape;5957;p12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8" name="Google Shape;5958;p12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59" name="Google Shape;5959;p12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60" name="Google Shape;5960;p12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61" name="Google Shape;5961;p12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962" name="Google Shape;5962;p1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63" name="Google Shape;5963;p12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4" name="Google Shape;5964;p12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5" name="Google Shape;5965;p12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6" name="Google Shape;5966;p12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7" name="Google Shape;5967;p12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8" name="Google Shape;5968;p12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69" name="Google Shape;5969;p12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0" name="Google Shape;5970;p12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1" name="Google Shape;5971;p12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2" name="Google Shape;5972;p12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3" name="Google Shape;5973;p12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4" name="Google Shape;5974;p12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5975" name="Google Shape;5975;p1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976"/>
        <p:cNvGrpSpPr/>
        <p:nvPr/>
      </p:nvGrpSpPr>
      <p:grpSpPr>
        <a:xfrm>
          <a:off x="0" y="0"/>
          <a:ext cx="0" cy="0"/>
          <a:chOff x="0" y="0"/>
          <a:chExt cx="0" cy="0"/>
        </a:xfrm>
      </p:grpSpPr>
      <p:sp>
        <p:nvSpPr>
          <p:cNvPr id="5977" name="Google Shape;5977;p12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978" name="Google Shape;5978;p12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5979" name="Google Shape;5979;p12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980" name="Google Shape;5980;p12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5981" name="Google Shape;5981;p12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982" name="Google Shape;5982;p12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5983" name="Google Shape;5983;p129"/>
          <p:cNvGrpSpPr/>
          <p:nvPr/>
        </p:nvGrpSpPr>
        <p:grpSpPr>
          <a:xfrm>
            <a:off x="272050" y="-734800"/>
            <a:ext cx="441175" cy="5436650"/>
            <a:chOff x="272050" y="-734800"/>
            <a:chExt cx="441175" cy="5436650"/>
          </a:xfrm>
        </p:grpSpPr>
        <p:grpSp>
          <p:nvGrpSpPr>
            <p:cNvPr id="5984" name="Google Shape;5984;p129"/>
            <p:cNvGrpSpPr/>
            <p:nvPr/>
          </p:nvGrpSpPr>
          <p:grpSpPr>
            <a:xfrm>
              <a:off x="272050" y="2247500"/>
              <a:ext cx="143400" cy="2454350"/>
              <a:chOff x="2436050" y="685625"/>
              <a:chExt cx="143400" cy="2454350"/>
            </a:xfrm>
          </p:grpSpPr>
          <p:grpSp>
            <p:nvGrpSpPr>
              <p:cNvPr id="5985" name="Google Shape;5985;p129"/>
              <p:cNvGrpSpPr/>
              <p:nvPr/>
            </p:nvGrpSpPr>
            <p:grpSpPr>
              <a:xfrm>
                <a:off x="2436050" y="685625"/>
                <a:ext cx="143400" cy="2454350"/>
                <a:chOff x="2436050" y="685625"/>
                <a:chExt cx="143400" cy="2454350"/>
              </a:xfrm>
            </p:grpSpPr>
            <p:sp>
              <p:nvSpPr>
                <p:cNvPr id="5986" name="Google Shape;5986;p12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87" name="Google Shape;5987;p12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88" name="Google Shape;5988;p12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89" name="Google Shape;5989;p12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0" name="Google Shape;5990;p12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1" name="Google Shape;5991;p12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2" name="Google Shape;5992;p12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3" name="Google Shape;5993;p12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4" name="Google Shape;5994;p12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5" name="Google Shape;5995;p12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6" name="Google Shape;5996;p12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7" name="Google Shape;5997;p12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998" name="Google Shape;5998;p129"/>
              <p:cNvGrpSpPr/>
              <p:nvPr/>
            </p:nvGrpSpPr>
            <p:grpSpPr>
              <a:xfrm>
                <a:off x="2436050" y="685625"/>
                <a:ext cx="143400" cy="2454350"/>
                <a:chOff x="2436050" y="685625"/>
                <a:chExt cx="143400" cy="2454350"/>
              </a:xfrm>
            </p:grpSpPr>
            <p:sp>
              <p:nvSpPr>
                <p:cNvPr id="5999" name="Google Shape;5999;p12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0" name="Google Shape;6000;p12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1" name="Google Shape;6001;p12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2" name="Google Shape;6002;p12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3" name="Google Shape;6003;p12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4" name="Google Shape;6004;p12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5" name="Google Shape;6005;p12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6" name="Google Shape;6006;p12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7" name="Google Shape;6007;p12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8" name="Google Shape;6008;p12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9" name="Google Shape;6009;p12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0" name="Google Shape;6010;p12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011" name="Google Shape;6011;p129"/>
            <p:cNvGrpSpPr/>
            <p:nvPr/>
          </p:nvGrpSpPr>
          <p:grpSpPr>
            <a:xfrm>
              <a:off x="569825" y="-734800"/>
              <a:ext cx="143400" cy="2454350"/>
              <a:chOff x="2030200" y="685625"/>
              <a:chExt cx="143400" cy="2454350"/>
            </a:xfrm>
          </p:grpSpPr>
          <p:grpSp>
            <p:nvGrpSpPr>
              <p:cNvPr id="6012" name="Google Shape;6012;p129"/>
              <p:cNvGrpSpPr/>
              <p:nvPr/>
            </p:nvGrpSpPr>
            <p:grpSpPr>
              <a:xfrm>
                <a:off x="2030200" y="685625"/>
                <a:ext cx="143400" cy="2454350"/>
                <a:chOff x="2436050" y="685625"/>
                <a:chExt cx="143400" cy="2454350"/>
              </a:xfrm>
            </p:grpSpPr>
            <p:sp>
              <p:nvSpPr>
                <p:cNvPr id="6013" name="Google Shape;6013;p12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4" name="Google Shape;6014;p12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5" name="Google Shape;6015;p12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6" name="Google Shape;6016;p12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7" name="Google Shape;6017;p12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8" name="Google Shape;6018;p12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9" name="Google Shape;6019;p12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0" name="Google Shape;6020;p12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1" name="Google Shape;6021;p12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2" name="Google Shape;6022;p12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3" name="Google Shape;6023;p12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4" name="Google Shape;6024;p12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025" name="Google Shape;6025;p129"/>
              <p:cNvGrpSpPr/>
              <p:nvPr/>
            </p:nvGrpSpPr>
            <p:grpSpPr>
              <a:xfrm>
                <a:off x="2030200" y="685625"/>
                <a:ext cx="143400" cy="2454350"/>
                <a:chOff x="2436050" y="685625"/>
                <a:chExt cx="143400" cy="2454350"/>
              </a:xfrm>
            </p:grpSpPr>
            <p:sp>
              <p:nvSpPr>
                <p:cNvPr id="6026" name="Google Shape;6026;p12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7" name="Google Shape;6027;p12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8" name="Google Shape;6028;p12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9" name="Google Shape;6029;p12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0" name="Google Shape;6030;p12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1" name="Google Shape;6031;p12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2" name="Google Shape;6032;p12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3" name="Google Shape;6033;p12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4" name="Google Shape;6034;p12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5" name="Google Shape;6035;p12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6" name="Google Shape;6036;p12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7" name="Google Shape;6037;p12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038" name="Google Shape;6038;p1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6039"/>
        <p:cNvGrpSpPr/>
        <p:nvPr/>
      </p:nvGrpSpPr>
      <p:grpSpPr>
        <a:xfrm>
          <a:off x="0" y="0"/>
          <a:ext cx="0" cy="0"/>
          <a:chOff x="0" y="0"/>
          <a:chExt cx="0" cy="0"/>
        </a:xfrm>
      </p:grpSpPr>
      <p:grpSp>
        <p:nvGrpSpPr>
          <p:cNvPr id="6040" name="Google Shape;6040;p130"/>
          <p:cNvGrpSpPr/>
          <p:nvPr/>
        </p:nvGrpSpPr>
        <p:grpSpPr>
          <a:xfrm>
            <a:off x="325300" y="-1495420"/>
            <a:ext cx="8303400" cy="6099420"/>
            <a:chOff x="325300" y="-1495420"/>
            <a:chExt cx="8303400" cy="6099420"/>
          </a:xfrm>
        </p:grpSpPr>
        <p:grpSp>
          <p:nvGrpSpPr>
            <p:cNvPr id="6041" name="Google Shape;6041;p130"/>
            <p:cNvGrpSpPr/>
            <p:nvPr/>
          </p:nvGrpSpPr>
          <p:grpSpPr>
            <a:xfrm>
              <a:off x="325300" y="1597900"/>
              <a:ext cx="143400" cy="2454350"/>
              <a:chOff x="2436050" y="685625"/>
              <a:chExt cx="143400" cy="2454350"/>
            </a:xfrm>
          </p:grpSpPr>
          <p:grpSp>
            <p:nvGrpSpPr>
              <p:cNvPr id="6042" name="Google Shape;6042;p130"/>
              <p:cNvGrpSpPr/>
              <p:nvPr/>
            </p:nvGrpSpPr>
            <p:grpSpPr>
              <a:xfrm>
                <a:off x="2436050" y="685625"/>
                <a:ext cx="143400" cy="2454350"/>
                <a:chOff x="2436050" y="685625"/>
                <a:chExt cx="143400" cy="2454350"/>
              </a:xfrm>
            </p:grpSpPr>
            <p:sp>
              <p:nvSpPr>
                <p:cNvPr id="6043" name="Google Shape;6043;p13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4" name="Google Shape;6044;p13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5" name="Google Shape;6045;p13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6" name="Google Shape;6046;p13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7" name="Google Shape;6047;p13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8" name="Google Shape;6048;p13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9" name="Google Shape;6049;p13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0" name="Google Shape;6050;p13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1" name="Google Shape;6051;p13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2" name="Google Shape;6052;p13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3" name="Google Shape;6053;p13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4" name="Google Shape;6054;p13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055" name="Google Shape;6055;p130"/>
              <p:cNvGrpSpPr/>
              <p:nvPr/>
            </p:nvGrpSpPr>
            <p:grpSpPr>
              <a:xfrm>
                <a:off x="2436050" y="685625"/>
                <a:ext cx="143400" cy="2454350"/>
                <a:chOff x="2436050" y="685625"/>
                <a:chExt cx="143400" cy="2454350"/>
              </a:xfrm>
            </p:grpSpPr>
            <p:sp>
              <p:nvSpPr>
                <p:cNvPr id="6056" name="Google Shape;6056;p13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7" name="Google Shape;6057;p13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8" name="Google Shape;6058;p13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9" name="Google Shape;6059;p13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0" name="Google Shape;6060;p13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1" name="Google Shape;6061;p13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2" name="Google Shape;6062;p13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3" name="Google Shape;6063;p13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4" name="Google Shape;6064;p13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5" name="Google Shape;6065;p13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6" name="Google Shape;6066;p13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7" name="Google Shape;6067;p13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068" name="Google Shape;6068;p130"/>
            <p:cNvGrpSpPr/>
            <p:nvPr/>
          </p:nvGrpSpPr>
          <p:grpSpPr>
            <a:xfrm>
              <a:off x="8359075" y="-1495420"/>
              <a:ext cx="143400" cy="2454350"/>
              <a:chOff x="2436050" y="685625"/>
              <a:chExt cx="143400" cy="2454350"/>
            </a:xfrm>
          </p:grpSpPr>
          <p:grpSp>
            <p:nvGrpSpPr>
              <p:cNvPr id="6069" name="Google Shape;6069;p130"/>
              <p:cNvGrpSpPr/>
              <p:nvPr/>
            </p:nvGrpSpPr>
            <p:grpSpPr>
              <a:xfrm>
                <a:off x="2436050" y="685625"/>
                <a:ext cx="143400" cy="2454350"/>
                <a:chOff x="2436050" y="685625"/>
                <a:chExt cx="143400" cy="2454350"/>
              </a:xfrm>
            </p:grpSpPr>
            <p:sp>
              <p:nvSpPr>
                <p:cNvPr id="6070" name="Google Shape;6070;p13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1" name="Google Shape;6071;p13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2" name="Google Shape;6072;p13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3" name="Google Shape;6073;p13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4" name="Google Shape;6074;p13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5" name="Google Shape;6075;p13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6" name="Google Shape;6076;p13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7" name="Google Shape;6077;p13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8" name="Google Shape;6078;p13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9" name="Google Shape;6079;p13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0" name="Google Shape;6080;p13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1" name="Google Shape;6081;p13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082" name="Google Shape;6082;p130"/>
              <p:cNvGrpSpPr/>
              <p:nvPr/>
            </p:nvGrpSpPr>
            <p:grpSpPr>
              <a:xfrm>
                <a:off x="2436050" y="685625"/>
                <a:ext cx="143400" cy="2454350"/>
                <a:chOff x="2436050" y="685625"/>
                <a:chExt cx="143400" cy="2454350"/>
              </a:xfrm>
            </p:grpSpPr>
            <p:sp>
              <p:nvSpPr>
                <p:cNvPr id="6083" name="Google Shape;6083;p13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4" name="Google Shape;6084;p13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5" name="Google Shape;6085;p13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6" name="Google Shape;6086;p13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7" name="Google Shape;6087;p13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8" name="Google Shape;6088;p13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9" name="Google Shape;6089;p13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0" name="Google Shape;6090;p13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1" name="Google Shape;6091;p13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2" name="Google Shape;6092;p13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3" name="Google Shape;6093;p13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4" name="Google Shape;6094;p13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095" name="Google Shape;6095;p130"/>
            <p:cNvGrpSpPr/>
            <p:nvPr/>
          </p:nvGrpSpPr>
          <p:grpSpPr>
            <a:xfrm>
              <a:off x="8485300" y="2149650"/>
              <a:ext cx="143400" cy="2454350"/>
              <a:chOff x="2436050" y="685625"/>
              <a:chExt cx="143400" cy="2454350"/>
            </a:xfrm>
          </p:grpSpPr>
          <p:grpSp>
            <p:nvGrpSpPr>
              <p:cNvPr id="6096" name="Google Shape;6096;p130"/>
              <p:cNvGrpSpPr/>
              <p:nvPr/>
            </p:nvGrpSpPr>
            <p:grpSpPr>
              <a:xfrm>
                <a:off x="2436050" y="685625"/>
                <a:ext cx="143400" cy="2454350"/>
                <a:chOff x="2436050" y="685625"/>
                <a:chExt cx="143400" cy="2454350"/>
              </a:xfrm>
            </p:grpSpPr>
            <p:sp>
              <p:nvSpPr>
                <p:cNvPr id="6097" name="Google Shape;6097;p13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8" name="Google Shape;6098;p13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99" name="Google Shape;6099;p13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0" name="Google Shape;6100;p13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1" name="Google Shape;6101;p13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2" name="Google Shape;6102;p13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3" name="Google Shape;6103;p13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4" name="Google Shape;6104;p13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5" name="Google Shape;6105;p13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6" name="Google Shape;6106;p13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7" name="Google Shape;6107;p13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08" name="Google Shape;6108;p13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109" name="Google Shape;6109;p130"/>
              <p:cNvGrpSpPr/>
              <p:nvPr/>
            </p:nvGrpSpPr>
            <p:grpSpPr>
              <a:xfrm>
                <a:off x="2436050" y="685625"/>
                <a:ext cx="143400" cy="2454350"/>
                <a:chOff x="2436050" y="685625"/>
                <a:chExt cx="143400" cy="2454350"/>
              </a:xfrm>
            </p:grpSpPr>
            <p:sp>
              <p:nvSpPr>
                <p:cNvPr id="6110" name="Google Shape;6110;p13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1" name="Google Shape;6111;p13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2" name="Google Shape;6112;p13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3" name="Google Shape;6113;p13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4" name="Google Shape;6114;p13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5" name="Google Shape;6115;p13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6" name="Google Shape;6116;p13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7" name="Google Shape;6117;p13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8" name="Google Shape;6118;p13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9" name="Google Shape;6119;p13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20" name="Google Shape;6120;p13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21" name="Google Shape;6121;p13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122" name="Google Shape;6122;p13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123" name="Google Shape;6123;p13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24" name="Google Shape;6124;p13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6125" name="Google Shape;6125;p1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6126"/>
        <p:cNvGrpSpPr/>
        <p:nvPr/>
      </p:nvGrpSpPr>
      <p:grpSpPr>
        <a:xfrm>
          <a:off x="0" y="0"/>
          <a:ext cx="0" cy="0"/>
          <a:chOff x="0" y="0"/>
          <a:chExt cx="0" cy="0"/>
        </a:xfrm>
      </p:grpSpPr>
      <p:grpSp>
        <p:nvGrpSpPr>
          <p:cNvPr id="6127" name="Google Shape;6127;p131"/>
          <p:cNvGrpSpPr/>
          <p:nvPr/>
        </p:nvGrpSpPr>
        <p:grpSpPr>
          <a:xfrm>
            <a:off x="96700" y="-571283"/>
            <a:ext cx="8886025" cy="6099990"/>
            <a:chOff x="96700" y="-571283"/>
            <a:chExt cx="8886025" cy="6099990"/>
          </a:xfrm>
        </p:grpSpPr>
        <p:grpSp>
          <p:nvGrpSpPr>
            <p:cNvPr id="6128" name="Google Shape;6128;p131"/>
            <p:cNvGrpSpPr/>
            <p:nvPr/>
          </p:nvGrpSpPr>
          <p:grpSpPr>
            <a:xfrm>
              <a:off x="96700" y="969600"/>
              <a:ext cx="143400" cy="2454350"/>
              <a:chOff x="2436050" y="685625"/>
              <a:chExt cx="143400" cy="2454350"/>
            </a:xfrm>
          </p:grpSpPr>
          <p:grpSp>
            <p:nvGrpSpPr>
              <p:cNvPr id="6129" name="Google Shape;6129;p131"/>
              <p:cNvGrpSpPr/>
              <p:nvPr/>
            </p:nvGrpSpPr>
            <p:grpSpPr>
              <a:xfrm>
                <a:off x="2436050" y="685625"/>
                <a:ext cx="143400" cy="2454350"/>
                <a:chOff x="2436050" y="685625"/>
                <a:chExt cx="143400" cy="2454350"/>
              </a:xfrm>
            </p:grpSpPr>
            <p:sp>
              <p:nvSpPr>
                <p:cNvPr id="6130" name="Google Shape;6130;p13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1" name="Google Shape;6131;p13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2" name="Google Shape;6132;p13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3" name="Google Shape;6133;p13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4" name="Google Shape;6134;p13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5" name="Google Shape;6135;p13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6" name="Google Shape;6136;p13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7" name="Google Shape;6137;p13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8" name="Google Shape;6138;p13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9" name="Google Shape;6139;p13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0" name="Google Shape;6140;p13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1" name="Google Shape;6141;p13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142" name="Google Shape;6142;p131"/>
              <p:cNvGrpSpPr/>
              <p:nvPr/>
            </p:nvGrpSpPr>
            <p:grpSpPr>
              <a:xfrm>
                <a:off x="2436050" y="685625"/>
                <a:ext cx="143400" cy="2454350"/>
                <a:chOff x="2436050" y="685625"/>
                <a:chExt cx="143400" cy="2454350"/>
              </a:xfrm>
            </p:grpSpPr>
            <p:sp>
              <p:nvSpPr>
                <p:cNvPr id="6143" name="Google Shape;6143;p13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4" name="Google Shape;6144;p13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5" name="Google Shape;6145;p13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6" name="Google Shape;6146;p13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7" name="Google Shape;6147;p13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8" name="Google Shape;6148;p13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9" name="Google Shape;6149;p13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0" name="Google Shape;6150;p13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1" name="Google Shape;6151;p13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2" name="Google Shape;6152;p13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3" name="Google Shape;6153;p13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4" name="Google Shape;6154;p13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155" name="Google Shape;6155;p131"/>
            <p:cNvGrpSpPr/>
            <p:nvPr/>
          </p:nvGrpSpPr>
          <p:grpSpPr>
            <a:xfrm>
              <a:off x="408350" y="-571283"/>
              <a:ext cx="143400" cy="2454350"/>
              <a:chOff x="2030200" y="685625"/>
              <a:chExt cx="143400" cy="2454350"/>
            </a:xfrm>
          </p:grpSpPr>
          <p:grpSp>
            <p:nvGrpSpPr>
              <p:cNvPr id="6156" name="Google Shape;6156;p131"/>
              <p:cNvGrpSpPr/>
              <p:nvPr/>
            </p:nvGrpSpPr>
            <p:grpSpPr>
              <a:xfrm>
                <a:off x="2030200" y="685625"/>
                <a:ext cx="143400" cy="2454350"/>
                <a:chOff x="2436050" y="685625"/>
                <a:chExt cx="143400" cy="2454350"/>
              </a:xfrm>
            </p:grpSpPr>
            <p:sp>
              <p:nvSpPr>
                <p:cNvPr id="6157" name="Google Shape;6157;p13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8" name="Google Shape;6158;p13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9" name="Google Shape;6159;p13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0" name="Google Shape;6160;p13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1" name="Google Shape;6161;p13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2" name="Google Shape;6162;p13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3" name="Google Shape;6163;p13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4" name="Google Shape;6164;p13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5" name="Google Shape;6165;p13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6" name="Google Shape;6166;p13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7" name="Google Shape;6167;p13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8" name="Google Shape;6168;p13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169" name="Google Shape;6169;p131"/>
              <p:cNvGrpSpPr/>
              <p:nvPr/>
            </p:nvGrpSpPr>
            <p:grpSpPr>
              <a:xfrm>
                <a:off x="2030200" y="685625"/>
                <a:ext cx="143400" cy="2454350"/>
                <a:chOff x="2436050" y="685625"/>
                <a:chExt cx="143400" cy="2454350"/>
              </a:xfrm>
            </p:grpSpPr>
            <p:sp>
              <p:nvSpPr>
                <p:cNvPr id="6170" name="Google Shape;6170;p13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1" name="Google Shape;6171;p13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2" name="Google Shape;6172;p13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3" name="Google Shape;6173;p13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4" name="Google Shape;6174;p13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5" name="Google Shape;6175;p13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6" name="Google Shape;6176;p13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7" name="Google Shape;6177;p13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8" name="Google Shape;6178;p13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9" name="Google Shape;6179;p13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0" name="Google Shape;6180;p13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1" name="Google Shape;6181;p13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182" name="Google Shape;6182;p131"/>
            <p:cNvGrpSpPr/>
            <p:nvPr/>
          </p:nvGrpSpPr>
          <p:grpSpPr>
            <a:xfrm>
              <a:off x="576600" y="3074358"/>
              <a:ext cx="143400" cy="2454350"/>
              <a:chOff x="2436050" y="685625"/>
              <a:chExt cx="143400" cy="2454350"/>
            </a:xfrm>
          </p:grpSpPr>
          <p:grpSp>
            <p:nvGrpSpPr>
              <p:cNvPr id="6183" name="Google Shape;6183;p131"/>
              <p:cNvGrpSpPr/>
              <p:nvPr/>
            </p:nvGrpSpPr>
            <p:grpSpPr>
              <a:xfrm>
                <a:off x="2436050" y="685625"/>
                <a:ext cx="143400" cy="2454350"/>
                <a:chOff x="2436050" y="685625"/>
                <a:chExt cx="143400" cy="2454350"/>
              </a:xfrm>
            </p:grpSpPr>
            <p:sp>
              <p:nvSpPr>
                <p:cNvPr id="6184" name="Google Shape;6184;p13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5" name="Google Shape;6185;p13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6" name="Google Shape;6186;p13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7" name="Google Shape;6187;p13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8" name="Google Shape;6188;p13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9" name="Google Shape;6189;p13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0" name="Google Shape;6190;p13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1" name="Google Shape;6191;p13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2" name="Google Shape;6192;p13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3" name="Google Shape;6193;p13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4" name="Google Shape;6194;p13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5" name="Google Shape;6195;p13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196" name="Google Shape;6196;p131"/>
              <p:cNvGrpSpPr/>
              <p:nvPr/>
            </p:nvGrpSpPr>
            <p:grpSpPr>
              <a:xfrm>
                <a:off x="2436050" y="685625"/>
                <a:ext cx="143400" cy="2454350"/>
                <a:chOff x="2436050" y="685625"/>
                <a:chExt cx="143400" cy="2454350"/>
              </a:xfrm>
            </p:grpSpPr>
            <p:sp>
              <p:nvSpPr>
                <p:cNvPr id="6197" name="Google Shape;6197;p13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8" name="Google Shape;6198;p13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9" name="Google Shape;6199;p13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0" name="Google Shape;6200;p13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1" name="Google Shape;6201;p13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2" name="Google Shape;6202;p13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3" name="Google Shape;6203;p13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4" name="Google Shape;6204;p13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5" name="Google Shape;6205;p13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6" name="Google Shape;6206;p13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7" name="Google Shape;6207;p13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8" name="Google Shape;6208;p13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209" name="Google Shape;6209;p131"/>
            <p:cNvGrpSpPr/>
            <p:nvPr/>
          </p:nvGrpSpPr>
          <p:grpSpPr>
            <a:xfrm>
              <a:off x="8503375" y="-127789"/>
              <a:ext cx="143400" cy="2454350"/>
              <a:chOff x="2030200" y="685625"/>
              <a:chExt cx="143400" cy="2454350"/>
            </a:xfrm>
          </p:grpSpPr>
          <p:grpSp>
            <p:nvGrpSpPr>
              <p:cNvPr id="6210" name="Google Shape;6210;p131"/>
              <p:cNvGrpSpPr/>
              <p:nvPr/>
            </p:nvGrpSpPr>
            <p:grpSpPr>
              <a:xfrm>
                <a:off x="2030200" y="685625"/>
                <a:ext cx="143400" cy="2454350"/>
                <a:chOff x="2436050" y="685625"/>
                <a:chExt cx="143400" cy="2454350"/>
              </a:xfrm>
            </p:grpSpPr>
            <p:sp>
              <p:nvSpPr>
                <p:cNvPr id="6211" name="Google Shape;6211;p13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2" name="Google Shape;6212;p13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3" name="Google Shape;6213;p13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4" name="Google Shape;6214;p13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5" name="Google Shape;6215;p13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6" name="Google Shape;6216;p13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7" name="Google Shape;6217;p13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8" name="Google Shape;6218;p13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9" name="Google Shape;6219;p13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0" name="Google Shape;6220;p13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1" name="Google Shape;6221;p13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2" name="Google Shape;6222;p13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223" name="Google Shape;6223;p131"/>
              <p:cNvGrpSpPr/>
              <p:nvPr/>
            </p:nvGrpSpPr>
            <p:grpSpPr>
              <a:xfrm>
                <a:off x="2030200" y="685625"/>
                <a:ext cx="143400" cy="2454350"/>
                <a:chOff x="2436050" y="685625"/>
                <a:chExt cx="143400" cy="2454350"/>
              </a:xfrm>
            </p:grpSpPr>
            <p:sp>
              <p:nvSpPr>
                <p:cNvPr id="6224" name="Google Shape;6224;p13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5" name="Google Shape;6225;p13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6" name="Google Shape;6226;p13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7" name="Google Shape;6227;p13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8" name="Google Shape;6228;p13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29" name="Google Shape;6229;p13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0" name="Google Shape;6230;p13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1" name="Google Shape;6231;p13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2" name="Google Shape;6232;p13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3" name="Google Shape;6233;p13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4" name="Google Shape;6234;p13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5" name="Google Shape;6235;p13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236" name="Google Shape;6236;p131"/>
            <p:cNvGrpSpPr/>
            <p:nvPr/>
          </p:nvGrpSpPr>
          <p:grpSpPr>
            <a:xfrm>
              <a:off x="8839325" y="2071400"/>
              <a:ext cx="143400" cy="2454350"/>
              <a:chOff x="2436050" y="685625"/>
              <a:chExt cx="143400" cy="2454350"/>
            </a:xfrm>
          </p:grpSpPr>
          <p:grpSp>
            <p:nvGrpSpPr>
              <p:cNvPr id="6237" name="Google Shape;6237;p131"/>
              <p:cNvGrpSpPr/>
              <p:nvPr/>
            </p:nvGrpSpPr>
            <p:grpSpPr>
              <a:xfrm>
                <a:off x="2436050" y="685625"/>
                <a:ext cx="143400" cy="2454350"/>
                <a:chOff x="2436050" y="685625"/>
                <a:chExt cx="143400" cy="2454350"/>
              </a:xfrm>
            </p:grpSpPr>
            <p:sp>
              <p:nvSpPr>
                <p:cNvPr id="6238" name="Google Shape;6238;p13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39" name="Google Shape;6239;p13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0" name="Google Shape;6240;p13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1" name="Google Shape;6241;p13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2" name="Google Shape;6242;p13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3" name="Google Shape;6243;p13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4" name="Google Shape;6244;p13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5" name="Google Shape;6245;p13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6" name="Google Shape;6246;p13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7" name="Google Shape;6247;p13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8" name="Google Shape;6248;p13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49" name="Google Shape;6249;p13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250" name="Google Shape;6250;p131"/>
              <p:cNvGrpSpPr/>
              <p:nvPr/>
            </p:nvGrpSpPr>
            <p:grpSpPr>
              <a:xfrm>
                <a:off x="2436050" y="685625"/>
                <a:ext cx="143400" cy="2454350"/>
                <a:chOff x="2436050" y="685625"/>
                <a:chExt cx="143400" cy="2454350"/>
              </a:xfrm>
            </p:grpSpPr>
            <p:sp>
              <p:nvSpPr>
                <p:cNvPr id="6251" name="Google Shape;6251;p13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2" name="Google Shape;6252;p13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3" name="Google Shape;6253;p13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4" name="Google Shape;6254;p13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5" name="Google Shape;6255;p13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6" name="Google Shape;6256;p13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7" name="Google Shape;6257;p13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8" name="Google Shape;6258;p13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9" name="Google Shape;6259;p13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60" name="Google Shape;6260;p13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61" name="Google Shape;6261;p13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62" name="Google Shape;6262;p13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263" name="Google Shape;6263;p1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264"/>
        <p:cNvGrpSpPr/>
        <p:nvPr/>
      </p:nvGrpSpPr>
      <p:grpSpPr>
        <a:xfrm>
          <a:off x="0" y="0"/>
          <a:ext cx="0" cy="0"/>
          <a:chOff x="0" y="0"/>
          <a:chExt cx="0" cy="0"/>
        </a:xfrm>
      </p:grpSpPr>
      <p:grpSp>
        <p:nvGrpSpPr>
          <p:cNvPr id="6265" name="Google Shape;6265;p132"/>
          <p:cNvGrpSpPr/>
          <p:nvPr/>
        </p:nvGrpSpPr>
        <p:grpSpPr>
          <a:xfrm>
            <a:off x="177725" y="-1044592"/>
            <a:ext cx="8709000" cy="5947392"/>
            <a:chOff x="177725" y="-1044592"/>
            <a:chExt cx="8709000" cy="5947392"/>
          </a:xfrm>
        </p:grpSpPr>
        <p:grpSp>
          <p:nvGrpSpPr>
            <p:cNvPr id="6266" name="Google Shape;6266;p132"/>
            <p:cNvGrpSpPr/>
            <p:nvPr/>
          </p:nvGrpSpPr>
          <p:grpSpPr>
            <a:xfrm>
              <a:off x="8743325" y="-363653"/>
              <a:ext cx="143400" cy="2454350"/>
              <a:chOff x="2436050" y="685625"/>
              <a:chExt cx="143400" cy="2454350"/>
            </a:xfrm>
          </p:grpSpPr>
          <p:grpSp>
            <p:nvGrpSpPr>
              <p:cNvPr id="6267" name="Google Shape;6267;p132"/>
              <p:cNvGrpSpPr/>
              <p:nvPr/>
            </p:nvGrpSpPr>
            <p:grpSpPr>
              <a:xfrm>
                <a:off x="2436050" y="685625"/>
                <a:ext cx="143400" cy="2454350"/>
                <a:chOff x="2436050" y="685625"/>
                <a:chExt cx="143400" cy="2454350"/>
              </a:xfrm>
            </p:grpSpPr>
            <p:sp>
              <p:nvSpPr>
                <p:cNvPr id="6268" name="Google Shape;6268;p13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69" name="Google Shape;6269;p13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0" name="Google Shape;6270;p13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1" name="Google Shape;6271;p13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2" name="Google Shape;6272;p13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3" name="Google Shape;6273;p13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4" name="Google Shape;6274;p13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5" name="Google Shape;6275;p13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6" name="Google Shape;6276;p13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7" name="Google Shape;6277;p13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8" name="Google Shape;6278;p13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9" name="Google Shape;6279;p13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280" name="Google Shape;6280;p132"/>
              <p:cNvGrpSpPr/>
              <p:nvPr/>
            </p:nvGrpSpPr>
            <p:grpSpPr>
              <a:xfrm>
                <a:off x="2436050" y="685625"/>
                <a:ext cx="143400" cy="2454350"/>
                <a:chOff x="2436050" y="685625"/>
                <a:chExt cx="143400" cy="2454350"/>
              </a:xfrm>
            </p:grpSpPr>
            <p:sp>
              <p:nvSpPr>
                <p:cNvPr id="6281" name="Google Shape;6281;p1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2" name="Google Shape;6282;p1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3" name="Google Shape;6283;p1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4" name="Google Shape;6284;p1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5" name="Google Shape;6285;p1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6" name="Google Shape;6286;p1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7" name="Google Shape;6287;p1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8" name="Google Shape;6288;p1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9" name="Google Shape;6289;p1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0" name="Google Shape;6290;p1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1" name="Google Shape;6291;p1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2" name="Google Shape;6292;p1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293" name="Google Shape;6293;p132"/>
            <p:cNvGrpSpPr/>
            <p:nvPr/>
          </p:nvGrpSpPr>
          <p:grpSpPr>
            <a:xfrm>
              <a:off x="177725" y="-345150"/>
              <a:ext cx="143400" cy="2454350"/>
              <a:chOff x="2030200" y="685625"/>
              <a:chExt cx="143400" cy="2454350"/>
            </a:xfrm>
          </p:grpSpPr>
          <p:grpSp>
            <p:nvGrpSpPr>
              <p:cNvPr id="6294" name="Google Shape;6294;p132"/>
              <p:cNvGrpSpPr/>
              <p:nvPr/>
            </p:nvGrpSpPr>
            <p:grpSpPr>
              <a:xfrm>
                <a:off x="2030200" y="685625"/>
                <a:ext cx="143400" cy="2454350"/>
                <a:chOff x="2436050" y="685625"/>
                <a:chExt cx="143400" cy="2454350"/>
              </a:xfrm>
            </p:grpSpPr>
            <p:sp>
              <p:nvSpPr>
                <p:cNvPr id="6295" name="Google Shape;6295;p13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6" name="Google Shape;6296;p13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7" name="Google Shape;6297;p13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8" name="Google Shape;6298;p13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9" name="Google Shape;6299;p13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0" name="Google Shape;6300;p13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1" name="Google Shape;6301;p13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2" name="Google Shape;6302;p13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3" name="Google Shape;6303;p13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4" name="Google Shape;6304;p13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5" name="Google Shape;6305;p13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6" name="Google Shape;6306;p13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307" name="Google Shape;6307;p132"/>
              <p:cNvGrpSpPr/>
              <p:nvPr/>
            </p:nvGrpSpPr>
            <p:grpSpPr>
              <a:xfrm>
                <a:off x="2030200" y="685625"/>
                <a:ext cx="143400" cy="2454350"/>
                <a:chOff x="2436050" y="685625"/>
                <a:chExt cx="143400" cy="2454350"/>
              </a:xfrm>
            </p:grpSpPr>
            <p:sp>
              <p:nvSpPr>
                <p:cNvPr id="6308" name="Google Shape;6308;p1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9" name="Google Shape;6309;p1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0" name="Google Shape;6310;p1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1" name="Google Shape;6311;p1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2" name="Google Shape;6312;p1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3" name="Google Shape;6313;p1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4" name="Google Shape;6314;p1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5" name="Google Shape;6315;p1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6" name="Google Shape;6316;p1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7" name="Google Shape;6317;p1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8" name="Google Shape;6318;p1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9" name="Google Shape;6319;p1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320" name="Google Shape;6320;p132"/>
            <p:cNvGrpSpPr/>
            <p:nvPr/>
          </p:nvGrpSpPr>
          <p:grpSpPr>
            <a:xfrm>
              <a:off x="8430900" y="2149651"/>
              <a:ext cx="143400" cy="2454350"/>
              <a:chOff x="2436050" y="685625"/>
              <a:chExt cx="143400" cy="2454350"/>
            </a:xfrm>
          </p:grpSpPr>
          <p:grpSp>
            <p:nvGrpSpPr>
              <p:cNvPr id="6321" name="Google Shape;6321;p132"/>
              <p:cNvGrpSpPr/>
              <p:nvPr/>
            </p:nvGrpSpPr>
            <p:grpSpPr>
              <a:xfrm>
                <a:off x="2436050" y="685625"/>
                <a:ext cx="143400" cy="2454350"/>
                <a:chOff x="2436050" y="685625"/>
                <a:chExt cx="143400" cy="2454350"/>
              </a:xfrm>
            </p:grpSpPr>
            <p:sp>
              <p:nvSpPr>
                <p:cNvPr id="6322" name="Google Shape;6322;p13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3" name="Google Shape;6323;p13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4" name="Google Shape;6324;p13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5" name="Google Shape;6325;p13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6" name="Google Shape;6326;p13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7" name="Google Shape;6327;p13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8" name="Google Shape;6328;p13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9" name="Google Shape;6329;p13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0" name="Google Shape;6330;p13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1" name="Google Shape;6331;p13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2" name="Google Shape;6332;p13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3" name="Google Shape;6333;p13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334" name="Google Shape;6334;p132"/>
              <p:cNvGrpSpPr/>
              <p:nvPr/>
            </p:nvGrpSpPr>
            <p:grpSpPr>
              <a:xfrm>
                <a:off x="2436050" y="685625"/>
                <a:ext cx="143400" cy="2454350"/>
                <a:chOff x="2436050" y="685625"/>
                <a:chExt cx="143400" cy="2454350"/>
              </a:xfrm>
            </p:grpSpPr>
            <p:sp>
              <p:nvSpPr>
                <p:cNvPr id="6335" name="Google Shape;6335;p1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6" name="Google Shape;6336;p1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7" name="Google Shape;6337;p1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8" name="Google Shape;6338;p1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9" name="Google Shape;6339;p1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0" name="Google Shape;6340;p1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1" name="Google Shape;6341;p1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2" name="Google Shape;6342;p1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3" name="Google Shape;6343;p1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4" name="Google Shape;6344;p1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5" name="Google Shape;6345;p1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6" name="Google Shape;6346;p1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347" name="Google Shape;6347;p132"/>
            <p:cNvGrpSpPr/>
            <p:nvPr/>
          </p:nvGrpSpPr>
          <p:grpSpPr>
            <a:xfrm>
              <a:off x="569825" y="-1044592"/>
              <a:ext cx="143400" cy="2454350"/>
              <a:chOff x="2436050" y="685625"/>
              <a:chExt cx="143400" cy="2454350"/>
            </a:xfrm>
          </p:grpSpPr>
          <p:grpSp>
            <p:nvGrpSpPr>
              <p:cNvPr id="6348" name="Google Shape;6348;p132"/>
              <p:cNvGrpSpPr/>
              <p:nvPr/>
            </p:nvGrpSpPr>
            <p:grpSpPr>
              <a:xfrm>
                <a:off x="2436050" y="685625"/>
                <a:ext cx="143400" cy="2454350"/>
                <a:chOff x="2436050" y="685625"/>
                <a:chExt cx="143400" cy="2454350"/>
              </a:xfrm>
            </p:grpSpPr>
            <p:sp>
              <p:nvSpPr>
                <p:cNvPr id="6349" name="Google Shape;6349;p13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0" name="Google Shape;6350;p13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1" name="Google Shape;6351;p13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2" name="Google Shape;6352;p13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3" name="Google Shape;6353;p13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4" name="Google Shape;6354;p13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5" name="Google Shape;6355;p13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6" name="Google Shape;6356;p13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7" name="Google Shape;6357;p13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8" name="Google Shape;6358;p13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9" name="Google Shape;6359;p13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0" name="Google Shape;6360;p13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361" name="Google Shape;6361;p132"/>
              <p:cNvGrpSpPr/>
              <p:nvPr/>
            </p:nvGrpSpPr>
            <p:grpSpPr>
              <a:xfrm>
                <a:off x="2436050" y="685625"/>
                <a:ext cx="143400" cy="2454350"/>
                <a:chOff x="2436050" y="685625"/>
                <a:chExt cx="143400" cy="2454350"/>
              </a:xfrm>
            </p:grpSpPr>
            <p:sp>
              <p:nvSpPr>
                <p:cNvPr id="6362" name="Google Shape;6362;p1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3" name="Google Shape;6363;p1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4" name="Google Shape;6364;p1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5" name="Google Shape;6365;p1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6" name="Google Shape;6366;p1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7" name="Google Shape;6367;p1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8" name="Google Shape;6368;p1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69" name="Google Shape;6369;p1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0" name="Google Shape;6370;p1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1" name="Google Shape;6371;p1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2" name="Google Shape;6372;p1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3" name="Google Shape;6373;p1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374" name="Google Shape;6374;p132"/>
            <p:cNvGrpSpPr/>
            <p:nvPr/>
          </p:nvGrpSpPr>
          <p:grpSpPr>
            <a:xfrm>
              <a:off x="321125" y="2448450"/>
              <a:ext cx="143400" cy="2454350"/>
              <a:chOff x="2030200" y="685625"/>
              <a:chExt cx="143400" cy="2454350"/>
            </a:xfrm>
          </p:grpSpPr>
          <p:grpSp>
            <p:nvGrpSpPr>
              <p:cNvPr id="6375" name="Google Shape;6375;p132"/>
              <p:cNvGrpSpPr/>
              <p:nvPr/>
            </p:nvGrpSpPr>
            <p:grpSpPr>
              <a:xfrm>
                <a:off x="2030200" y="685625"/>
                <a:ext cx="143400" cy="2454350"/>
                <a:chOff x="2436050" y="685625"/>
                <a:chExt cx="143400" cy="2454350"/>
              </a:xfrm>
            </p:grpSpPr>
            <p:sp>
              <p:nvSpPr>
                <p:cNvPr id="6376" name="Google Shape;6376;p13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7" name="Google Shape;6377;p13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8" name="Google Shape;6378;p13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79" name="Google Shape;6379;p13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0" name="Google Shape;6380;p13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1" name="Google Shape;6381;p13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2" name="Google Shape;6382;p13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3" name="Google Shape;6383;p13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4" name="Google Shape;6384;p13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5" name="Google Shape;6385;p13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6" name="Google Shape;6386;p13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7" name="Google Shape;6387;p13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388" name="Google Shape;6388;p132"/>
              <p:cNvGrpSpPr/>
              <p:nvPr/>
            </p:nvGrpSpPr>
            <p:grpSpPr>
              <a:xfrm>
                <a:off x="2030200" y="685625"/>
                <a:ext cx="143400" cy="2454350"/>
                <a:chOff x="2436050" y="685625"/>
                <a:chExt cx="143400" cy="2454350"/>
              </a:xfrm>
            </p:grpSpPr>
            <p:sp>
              <p:nvSpPr>
                <p:cNvPr id="6389" name="Google Shape;6389;p1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0" name="Google Shape;6390;p1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1" name="Google Shape;6391;p1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2" name="Google Shape;6392;p1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3" name="Google Shape;6393;p1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4" name="Google Shape;6394;p1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5" name="Google Shape;6395;p1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6" name="Google Shape;6396;p1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7" name="Google Shape;6397;p1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8" name="Google Shape;6398;p1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9" name="Google Shape;6399;p1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00" name="Google Shape;6400;p1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401" name="Google Shape;6401;p1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406"/>
        <p:cNvGrpSpPr/>
        <p:nvPr/>
      </p:nvGrpSpPr>
      <p:grpSpPr>
        <a:xfrm>
          <a:off x="0" y="0"/>
          <a:ext cx="0" cy="0"/>
          <a:chOff x="0" y="0"/>
          <a:chExt cx="0" cy="0"/>
        </a:xfrm>
      </p:grpSpPr>
      <p:sp>
        <p:nvSpPr>
          <p:cNvPr id="6407" name="Google Shape;6407;p13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6408" name="Google Shape;6408;p13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6409" name="Google Shape;6409;p134"/>
          <p:cNvGrpSpPr/>
          <p:nvPr/>
        </p:nvGrpSpPr>
        <p:grpSpPr>
          <a:xfrm>
            <a:off x="278550" y="-1422022"/>
            <a:ext cx="8608150" cy="6743469"/>
            <a:chOff x="278550" y="-1422022"/>
            <a:chExt cx="8608150" cy="6743469"/>
          </a:xfrm>
        </p:grpSpPr>
        <p:grpSp>
          <p:nvGrpSpPr>
            <p:cNvPr id="6410" name="Google Shape;6410;p134"/>
            <p:cNvGrpSpPr/>
            <p:nvPr/>
          </p:nvGrpSpPr>
          <p:grpSpPr>
            <a:xfrm>
              <a:off x="278550" y="-780808"/>
              <a:ext cx="143400" cy="2454350"/>
              <a:chOff x="2436050" y="685625"/>
              <a:chExt cx="143400" cy="2454350"/>
            </a:xfrm>
          </p:grpSpPr>
          <p:grpSp>
            <p:nvGrpSpPr>
              <p:cNvPr id="6411" name="Google Shape;6411;p134"/>
              <p:cNvGrpSpPr/>
              <p:nvPr/>
            </p:nvGrpSpPr>
            <p:grpSpPr>
              <a:xfrm>
                <a:off x="2436050" y="685625"/>
                <a:ext cx="143400" cy="2454350"/>
                <a:chOff x="2436050" y="685625"/>
                <a:chExt cx="143400" cy="2454350"/>
              </a:xfrm>
            </p:grpSpPr>
            <p:sp>
              <p:nvSpPr>
                <p:cNvPr id="6412" name="Google Shape;6412;p1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3" name="Google Shape;6413;p1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4" name="Google Shape;6414;p1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5" name="Google Shape;6415;p1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6" name="Google Shape;6416;p1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7" name="Google Shape;6417;p1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8" name="Google Shape;6418;p1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9" name="Google Shape;6419;p1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0" name="Google Shape;6420;p1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1" name="Google Shape;6421;p1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2" name="Google Shape;6422;p1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3" name="Google Shape;6423;p1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424" name="Google Shape;6424;p134"/>
              <p:cNvGrpSpPr/>
              <p:nvPr/>
            </p:nvGrpSpPr>
            <p:grpSpPr>
              <a:xfrm>
                <a:off x="2436050" y="685625"/>
                <a:ext cx="143400" cy="2454350"/>
                <a:chOff x="2436050" y="685625"/>
                <a:chExt cx="143400" cy="2454350"/>
              </a:xfrm>
            </p:grpSpPr>
            <p:sp>
              <p:nvSpPr>
                <p:cNvPr id="6425" name="Google Shape;6425;p1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6" name="Google Shape;6426;p1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7" name="Google Shape;6427;p1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8" name="Google Shape;6428;p1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9" name="Google Shape;6429;p1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0" name="Google Shape;6430;p1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1" name="Google Shape;6431;p1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2" name="Google Shape;6432;p1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3" name="Google Shape;6433;p1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4" name="Google Shape;6434;p1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5" name="Google Shape;6435;p1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6" name="Google Shape;6436;p1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437" name="Google Shape;6437;p134"/>
            <p:cNvGrpSpPr/>
            <p:nvPr/>
          </p:nvGrpSpPr>
          <p:grpSpPr>
            <a:xfrm>
              <a:off x="8743300" y="2378475"/>
              <a:ext cx="143400" cy="2454350"/>
              <a:chOff x="2436050" y="685625"/>
              <a:chExt cx="143400" cy="2454350"/>
            </a:xfrm>
          </p:grpSpPr>
          <p:grpSp>
            <p:nvGrpSpPr>
              <p:cNvPr id="6438" name="Google Shape;6438;p134"/>
              <p:cNvGrpSpPr/>
              <p:nvPr/>
            </p:nvGrpSpPr>
            <p:grpSpPr>
              <a:xfrm>
                <a:off x="2436050" y="685625"/>
                <a:ext cx="143400" cy="2454350"/>
                <a:chOff x="2436050" y="685625"/>
                <a:chExt cx="143400" cy="2454350"/>
              </a:xfrm>
            </p:grpSpPr>
            <p:sp>
              <p:nvSpPr>
                <p:cNvPr id="6439" name="Google Shape;6439;p1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0" name="Google Shape;6440;p1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1" name="Google Shape;6441;p1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2" name="Google Shape;6442;p1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3" name="Google Shape;6443;p1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4" name="Google Shape;6444;p1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5" name="Google Shape;6445;p1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6" name="Google Shape;6446;p1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7" name="Google Shape;6447;p1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8" name="Google Shape;6448;p1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9" name="Google Shape;6449;p1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0" name="Google Shape;6450;p1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451" name="Google Shape;6451;p134"/>
              <p:cNvGrpSpPr/>
              <p:nvPr/>
            </p:nvGrpSpPr>
            <p:grpSpPr>
              <a:xfrm>
                <a:off x="2436050" y="685625"/>
                <a:ext cx="143400" cy="2454350"/>
                <a:chOff x="2436050" y="685625"/>
                <a:chExt cx="143400" cy="2454350"/>
              </a:xfrm>
            </p:grpSpPr>
            <p:sp>
              <p:nvSpPr>
                <p:cNvPr id="6452" name="Google Shape;6452;p1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3" name="Google Shape;6453;p1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4" name="Google Shape;6454;p1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5" name="Google Shape;6455;p1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6" name="Google Shape;6456;p1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7" name="Google Shape;6457;p1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8" name="Google Shape;6458;p1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9" name="Google Shape;6459;p1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0" name="Google Shape;6460;p1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1" name="Google Shape;6461;p1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2" name="Google Shape;6462;p1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3" name="Google Shape;6463;p1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464" name="Google Shape;6464;p134"/>
            <p:cNvGrpSpPr/>
            <p:nvPr/>
          </p:nvGrpSpPr>
          <p:grpSpPr>
            <a:xfrm>
              <a:off x="637013" y="2867097"/>
              <a:ext cx="143400" cy="2454350"/>
              <a:chOff x="2436050" y="685625"/>
              <a:chExt cx="143400" cy="2454350"/>
            </a:xfrm>
          </p:grpSpPr>
          <p:grpSp>
            <p:nvGrpSpPr>
              <p:cNvPr id="6465" name="Google Shape;6465;p134"/>
              <p:cNvGrpSpPr/>
              <p:nvPr/>
            </p:nvGrpSpPr>
            <p:grpSpPr>
              <a:xfrm>
                <a:off x="2436050" y="685625"/>
                <a:ext cx="143400" cy="2454350"/>
                <a:chOff x="2436050" y="685625"/>
                <a:chExt cx="143400" cy="2454350"/>
              </a:xfrm>
            </p:grpSpPr>
            <p:sp>
              <p:nvSpPr>
                <p:cNvPr id="6466" name="Google Shape;6466;p1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7" name="Google Shape;6467;p1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8" name="Google Shape;6468;p1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9" name="Google Shape;6469;p1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0" name="Google Shape;6470;p1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1" name="Google Shape;6471;p1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2" name="Google Shape;6472;p1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3" name="Google Shape;6473;p1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4" name="Google Shape;6474;p1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5" name="Google Shape;6475;p1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6" name="Google Shape;6476;p1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7" name="Google Shape;6477;p1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478" name="Google Shape;6478;p134"/>
              <p:cNvGrpSpPr/>
              <p:nvPr/>
            </p:nvGrpSpPr>
            <p:grpSpPr>
              <a:xfrm>
                <a:off x="2436050" y="685625"/>
                <a:ext cx="143400" cy="2454350"/>
                <a:chOff x="2436050" y="685625"/>
                <a:chExt cx="143400" cy="2454350"/>
              </a:xfrm>
            </p:grpSpPr>
            <p:sp>
              <p:nvSpPr>
                <p:cNvPr id="6479" name="Google Shape;6479;p1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0" name="Google Shape;6480;p1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1" name="Google Shape;6481;p1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2" name="Google Shape;6482;p1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3" name="Google Shape;6483;p1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4" name="Google Shape;6484;p1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5" name="Google Shape;6485;p1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6" name="Google Shape;6486;p1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7" name="Google Shape;6487;p1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8" name="Google Shape;6488;p1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9" name="Google Shape;6489;p1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0" name="Google Shape;6490;p1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491" name="Google Shape;6491;p134"/>
            <p:cNvGrpSpPr/>
            <p:nvPr/>
          </p:nvGrpSpPr>
          <p:grpSpPr>
            <a:xfrm>
              <a:off x="8599900" y="-1422022"/>
              <a:ext cx="143400" cy="2454350"/>
              <a:chOff x="8599900" y="-1422022"/>
              <a:chExt cx="143400" cy="2454350"/>
            </a:xfrm>
          </p:grpSpPr>
          <p:grpSp>
            <p:nvGrpSpPr>
              <p:cNvPr id="6492" name="Google Shape;6492;p134"/>
              <p:cNvGrpSpPr/>
              <p:nvPr/>
            </p:nvGrpSpPr>
            <p:grpSpPr>
              <a:xfrm>
                <a:off x="8599900" y="-1422022"/>
                <a:ext cx="143400" cy="2454350"/>
                <a:chOff x="2436050" y="685625"/>
                <a:chExt cx="143400" cy="2454350"/>
              </a:xfrm>
            </p:grpSpPr>
            <p:sp>
              <p:nvSpPr>
                <p:cNvPr id="6493" name="Google Shape;6493;p13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4" name="Google Shape;6494;p13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5" name="Google Shape;6495;p13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6" name="Google Shape;6496;p13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7" name="Google Shape;6497;p13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8" name="Google Shape;6498;p13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99" name="Google Shape;6499;p13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0" name="Google Shape;6500;p13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1" name="Google Shape;6501;p13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2" name="Google Shape;6502;p13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3" name="Google Shape;6503;p13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4" name="Google Shape;6504;p13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6505" name="Google Shape;6505;p13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6" name="Google Shape;6506;p13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7" name="Google Shape;6507;p13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8" name="Google Shape;6508;p13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09" name="Google Shape;6509;p13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0" name="Google Shape;6510;p13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1" name="Google Shape;6511;p13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2" name="Google Shape;6512;p13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3" name="Google Shape;6513;p13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4" name="Google Shape;6514;p13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5" name="Google Shape;6515;p13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16" name="Google Shape;6516;p13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6517" name="Google Shape;6517;p1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518"/>
        <p:cNvGrpSpPr/>
        <p:nvPr/>
      </p:nvGrpSpPr>
      <p:grpSpPr>
        <a:xfrm>
          <a:off x="0" y="0"/>
          <a:ext cx="0" cy="0"/>
          <a:chOff x="0" y="0"/>
          <a:chExt cx="0" cy="0"/>
        </a:xfrm>
      </p:grpSpPr>
      <p:sp>
        <p:nvSpPr>
          <p:cNvPr id="6519" name="Google Shape;6519;p13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520" name="Google Shape;6520;p13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6521" name="Google Shape;6521;p13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22" name="Google Shape;6522;p1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523"/>
        <p:cNvGrpSpPr/>
        <p:nvPr/>
      </p:nvGrpSpPr>
      <p:grpSpPr>
        <a:xfrm>
          <a:off x="0" y="0"/>
          <a:ext cx="0" cy="0"/>
          <a:chOff x="0" y="0"/>
          <a:chExt cx="0" cy="0"/>
        </a:xfrm>
      </p:grpSpPr>
      <p:sp>
        <p:nvSpPr>
          <p:cNvPr id="6524" name="Google Shape;6524;p1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25" name="Google Shape;6525;p13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6526" name="Google Shape;6526;p1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06"/>
        <p:cNvGrpSpPr/>
        <p:nvPr/>
      </p:nvGrpSpPr>
      <p:grpSpPr>
        <a:xfrm>
          <a:off x="0" y="0"/>
          <a:ext cx="0" cy="0"/>
          <a:chOff x="0" y="0"/>
          <a:chExt cx="0" cy="0"/>
        </a:xfrm>
      </p:grpSpPr>
      <p:sp>
        <p:nvSpPr>
          <p:cNvPr id="207" name="Google Shape;207;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8" name="Google Shape;208;p2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9" name="Google Shape;209;p2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0" name="Google Shape;210;p2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 name="Google Shape;211;p2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2" name="Google Shape;212;p2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3" name="Google Shape;213;p2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2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5" name="Google Shape;215;p2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6" name="Google Shape;216;p2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7" name="Google Shape;217;p2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8" name="Google Shape;218;p2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9" name="Google Shape;219;p2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20" name="Google Shape;220;p2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1" name="Google Shape;221;p2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2" name="Google Shape;222;p2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3" name="Google Shape;223;p2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4" name="Google Shape;224;p2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5" name="Google Shape;225;p2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26" name="Google Shape;226;p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527"/>
        <p:cNvGrpSpPr/>
        <p:nvPr/>
      </p:nvGrpSpPr>
      <p:grpSpPr>
        <a:xfrm>
          <a:off x="0" y="0"/>
          <a:ext cx="0" cy="0"/>
          <a:chOff x="0" y="0"/>
          <a:chExt cx="0" cy="0"/>
        </a:xfrm>
      </p:grpSpPr>
      <p:sp>
        <p:nvSpPr>
          <p:cNvPr id="6528" name="Google Shape;6528;p1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29" name="Google Shape;6529;p13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530" name="Google Shape;6530;p13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531" name="Google Shape;6531;p13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32" name="Google Shape;6532;p13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33" name="Google Shape;6533;p1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34"/>
        <p:cNvGrpSpPr/>
        <p:nvPr/>
      </p:nvGrpSpPr>
      <p:grpSpPr>
        <a:xfrm>
          <a:off x="0" y="0"/>
          <a:ext cx="0" cy="0"/>
          <a:chOff x="0" y="0"/>
          <a:chExt cx="0" cy="0"/>
        </a:xfrm>
      </p:grpSpPr>
      <p:sp>
        <p:nvSpPr>
          <p:cNvPr id="6535" name="Google Shape;6535;p1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36" name="Google Shape;6536;p1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537"/>
        <p:cNvGrpSpPr/>
        <p:nvPr/>
      </p:nvGrpSpPr>
      <p:grpSpPr>
        <a:xfrm>
          <a:off x="0" y="0"/>
          <a:ext cx="0" cy="0"/>
          <a:chOff x="0" y="0"/>
          <a:chExt cx="0" cy="0"/>
        </a:xfrm>
      </p:grpSpPr>
      <p:sp>
        <p:nvSpPr>
          <p:cNvPr id="6538" name="Google Shape;6538;p13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39" name="Google Shape;6539;p13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6540" name="Google Shape;6540;p1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41"/>
        <p:cNvGrpSpPr/>
        <p:nvPr/>
      </p:nvGrpSpPr>
      <p:grpSpPr>
        <a:xfrm>
          <a:off x="0" y="0"/>
          <a:ext cx="0" cy="0"/>
          <a:chOff x="0" y="0"/>
          <a:chExt cx="0" cy="0"/>
        </a:xfrm>
      </p:grpSpPr>
      <p:sp>
        <p:nvSpPr>
          <p:cNvPr id="6542" name="Google Shape;6542;p14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6543" name="Google Shape;6543;p1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44"/>
        <p:cNvGrpSpPr/>
        <p:nvPr/>
      </p:nvGrpSpPr>
      <p:grpSpPr>
        <a:xfrm>
          <a:off x="0" y="0"/>
          <a:ext cx="0" cy="0"/>
          <a:chOff x="0" y="0"/>
          <a:chExt cx="0" cy="0"/>
        </a:xfrm>
      </p:grpSpPr>
      <p:sp>
        <p:nvSpPr>
          <p:cNvPr id="6545" name="Google Shape;6545;p14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546" name="Google Shape;6546;p14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47" name="Google Shape;6547;p1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548"/>
        <p:cNvGrpSpPr/>
        <p:nvPr/>
      </p:nvGrpSpPr>
      <p:grpSpPr>
        <a:xfrm>
          <a:off x="0" y="0"/>
          <a:ext cx="0" cy="0"/>
          <a:chOff x="0" y="0"/>
          <a:chExt cx="0" cy="0"/>
        </a:xfrm>
      </p:grpSpPr>
      <p:sp>
        <p:nvSpPr>
          <p:cNvPr id="6549" name="Google Shape;6549;p142"/>
          <p:cNvSpPr>
            <a:spLocks noGrp="1"/>
          </p:cNvSpPr>
          <p:nvPr>
            <p:ph type="pic" idx="2"/>
          </p:nvPr>
        </p:nvSpPr>
        <p:spPr>
          <a:xfrm>
            <a:off x="-25" y="-13725"/>
            <a:ext cx="9144000" cy="5157300"/>
          </a:xfrm>
          <a:prstGeom prst="rect">
            <a:avLst/>
          </a:prstGeom>
          <a:noFill/>
          <a:ln>
            <a:noFill/>
          </a:ln>
        </p:spPr>
      </p:sp>
      <p:sp>
        <p:nvSpPr>
          <p:cNvPr id="6550" name="Google Shape;6550;p14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551" name="Google Shape;6551;p14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552"/>
        <p:cNvGrpSpPr/>
        <p:nvPr/>
      </p:nvGrpSpPr>
      <p:grpSpPr>
        <a:xfrm>
          <a:off x="0" y="0"/>
          <a:ext cx="0" cy="0"/>
          <a:chOff x="0" y="0"/>
          <a:chExt cx="0" cy="0"/>
        </a:xfrm>
      </p:grpSpPr>
      <p:sp>
        <p:nvSpPr>
          <p:cNvPr id="6553" name="Google Shape;6553;p14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6554" name="Google Shape;6554;p14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555" name="Google Shape;6555;p1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556"/>
        <p:cNvGrpSpPr/>
        <p:nvPr/>
      </p:nvGrpSpPr>
      <p:grpSpPr>
        <a:xfrm>
          <a:off x="0" y="0"/>
          <a:ext cx="0" cy="0"/>
          <a:chOff x="0" y="0"/>
          <a:chExt cx="0" cy="0"/>
        </a:xfrm>
      </p:grpSpPr>
      <p:sp>
        <p:nvSpPr>
          <p:cNvPr id="6557" name="Google Shape;6557;p1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558"/>
        <p:cNvGrpSpPr/>
        <p:nvPr/>
      </p:nvGrpSpPr>
      <p:grpSpPr>
        <a:xfrm>
          <a:off x="0" y="0"/>
          <a:ext cx="0" cy="0"/>
          <a:chOff x="0" y="0"/>
          <a:chExt cx="0" cy="0"/>
        </a:xfrm>
      </p:grpSpPr>
      <p:sp>
        <p:nvSpPr>
          <p:cNvPr id="6559" name="Google Shape;6559;p1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60" name="Google Shape;6560;p14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1" name="Google Shape;6561;p14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2" name="Google Shape;6562;p14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3" name="Google Shape;6563;p14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4" name="Google Shape;6564;p14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5" name="Google Shape;6565;p14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66" name="Google Shape;6566;p14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67" name="Google Shape;6567;p14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68" name="Google Shape;6568;p14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69" name="Google Shape;6569;p14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70" name="Google Shape;6570;p14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71" name="Google Shape;6571;p14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72" name="Google Shape;6572;p14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3" name="Google Shape;6573;p14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4" name="Google Shape;6574;p14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5" name="Google Shape;6575;p14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6" name="Google Shape;6576;p14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7" name="Google Shape;6577;p14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578" name="Google Shape;6578;p1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6579"/>
        <p:cNvGrpSpPr/>
        <p:nvPr/>
      </p:nvGrpSpPr>
      <p:grpSpPr>
        <a:xfrm>
          <a:off x="0" y="0"/>
          <a:ext cx="0" cy="0"/>
          <a:chOff x="0" y="0"/>
          <a:chExt cx="0" cy="0"/>
        </a:xfrm>
      </p:grpSpPr>
      <p:sp>
        <p:nvSpPr>
          <p:cNvPr id="6580" name="Google Shape;6580;p1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81" name="Google Shape;6581;p1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227"/>
        <p:cNvGrpSpPr/>
        <p:nvPr/>
      </p:nvGrpSpPr>
      <p:grpSpPr>
        <a:xfrm>
          <a:off x="0" y="0"/>
          <a:ext cx="0" cy="0"/>
          <a:chOff x="0" y="0"/>
          <a:chExt cx="0" cy="0"/>
        </a:xfrm>
      </p:grpSpPr>
      <p:sp>
        <p:nvSpPr>
          <p:cNvPr id="228" name="Google Shape;228;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9" name="Google Shape;229;p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6582"/>
        <p:cNvGrpSpPr/>
        <p:nvPr/>
      </p:nvGrpSpPr>
      <p:grpSpPr>
        <a:xfrm>
          <a:off x="0" y="0"/>
          <a:ext cx="0" cy="0"/>
          <a:chOff x="0" y="0"/>
          <a:chExt cx="0" cy="0"/>
        </a:xfrm>
      </p:grpSpPr>
      <p:sp>
        <p:nvSpPr>
          <p:cNvPr id="6583" name="Google Shape;6583;p1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84" name="Google Shape;6584;p1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6585"/>
        <p:cNvGrpSpPr/>
        <p:nvPr/>
      </p:nvGrpSpPr>
      <p:grpSpPr>
        <a:xfrm>
          <a:off x="0" y="0"/>
          <a:ext cx="0" cy="0"/>
          <a:chOff x="0" y="0"/>
          <a:chExt cx="0" cy="0"/>
        </a:xfrm>
      </p:grpSpPr>
      <p:sp>
        <p:nvSpPr>
          <p:cNvPr id="6586" name="Google Shape;6586;p1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87" name="Google Shape;6587;p1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588"/>
        <p:cNvGrpSpPr/>
        <p:nvPr/>
      </p:nvGrpSpPr>
      <p:grpSpPr>
        <a:xfrm>
          <a:off x="0" y="0"/>
          <a:ext cx="0" cy="0"/>
          <a:chOff x="0" y="0"/>
          <a:chExt cx="0" cy="0"/>
        </a:xfrm>
      </p:grpSpPr>
      <p:sp>
        <p:nvSpPr>
          <p:cNvPr id="6589" name="Google Shape;6589;p14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590" name="Google Shape;6590;p14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6591" name="Google Shape;6591;p1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592"/>
        <p:cNvGrpSpPr/>
        <p:nvPr/>
      </p:nvGrpSpPr>
      <p:grpSpPr>
        <a:xfrm>
          <a:off x="0" y="0"/>
          <a:ext cx="0" cy="0"/>
          <a:chOff x="0" y="0"/>
          <a:chExt cx="0" cy="0"/>
        </a:xfrm>
      </p:grpSpPr>
      <p:sp>
        <p:nvSpPr>
          <p:cNvPr id="6593" name="Google Shape;6593;p15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94" name="Google Shape;6594;p15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95" name="Google Shape;6595;p150"/>
          <p:cNvSpPr>
            <a:spLocks noGrp="1"/>
          </p:cNvSpPr>
          <p:nvPr>
            <p:ph type="pic" idx="2"/>
          </p:nvPr>
        </p:nvSpPr>
        <p:spPr>
          <a:xfrm>
            <a:off x="4724550" y="796100"/>
            <a:ext cx="3465900" cy="3306000"/>
          </a:xfrm>
          <a:prstGeom prst="rect">
            <a:avLst/>
          </a:prstGeom>
          <a:noFill/>
          <a:ln>
            <a:noFill/>
          </a:ln>
        </p:spPr>
      </p:sp>
      <p:sp>
        <p:nvSpPr>
          <p:cNvPr id="6596" name="Google Shape;6596;p1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6597"/>
        <p:cNvGrpSpPr/>
        <p:nvPr/>
      </p:nvGrpSpPr>
      <p:grpSpPr>
        <a:xfrm>
          <a:off x="0" y="0"/>
          <a:ext cx="0" cy="0"/>
          <a:chOff x="0" y="0"/>
          <a:chExt cx="0" cy="0"/>
        </a:xfrm>
      </p:grpSpPr>
      <p:sp>
        <p:nvSpPr>
          <p:cNvPr id="6598" name="Google Shape;6598;p15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99" name="Google Shape;6599;p15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00" name="Google Shape;6600;p1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6601"/>
        <p:cNvGrpSpPr/>
        <p:nvPr/>
      </p:nvGrpSpPr>
      <p:grpSpPr>
        <a:xfrm>
          <a:off x="0" y="0"/>
          <a:ext cx="0" cy="0"/>
          <a:chOff x="0" y="0"/>
          <a:chExt cx="0" cy="0"/>
        </a:xfrm>
      </p:grpSpPr>
      <p:sp>
        <p:nvSpPr>
          <p:cNvPr id="6602" name="Google Shape;6602;p15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03" name="Google Shape;6603;p15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604" name="Google Shape;6604;p152"/>
          <p:cNvGrpSpPr/>
          <p:nvPr/>
        </p:nvGrpSpPr>
        <p:grpSpPr>
          <a:xfrm>
            <a:off x="177725" y="-363653"/>
            <a:ext cx="8709000" cy="5801328"/>
            <a:chOff x="177725" y="-363653"/>
            <a:chExt cx="8709000" cy="5801328"/>
          </a:xfrm>
        </p:grpSpPr>
        <p:grpSp>
          <p:nvGrpSpPr>
            <p:cNvPr id="6605" name="Google Shape;6605;p152"/>
            <p:cNvGrpSpPr/>
            <p:nvPr/>
          </p:nvGrpSpPr>
          <p:grpSpPr>
            <a:xfrm>
              <a:off x="177725" y="-363653"/>
              <a:ext cx="8709000" cy="4967654"/>
              <a:chOff x="177725" y="-363653"/>
              <a:chExt cx="8709000" cy="4967654"/>
            </a:xfrm>
          </p:grpSpPr>
          <p:grpSp>
            <p:nvGrpSpPr>
              <p:cNvPr id="6606" name="Google Shape;6606;p152"/>
              <p:cNvGrpSpPr/>
              <p:nvPr/>
            </p:nvGrpSpPr>
            <p:grpSpPr>
              <a:xfrm>
                <a:off x="8743325" y="-363653"/>
                <a:ext cx="143400" cy="2454350"/>
                <a:chOff x="2436050" y="685625"/>
                <a:chExt cx="143400" cy="2454350"/>
              </a:xfrm>
            </p:grpSpPr>
            <p:grpSp>
              <p:nvGrpSpPr>
                <p:cNvPr id="6607" name="Google Shape;6607;p152"/>
                <p:cNvGrpSpPr/>
                <p:nvPr/>
              </p:nvGrpSpPr>
              <p:grpSpPr>
                <a:xfrm>
                  <a:off x="2436050" y="685625"/>
                  <a:ext cx="143400" cy="2454350"/>
                  <a:chOff x="2436050" y="685625"/>
                  <a:chExt cx="143400" cy="2454350"/>
                </a:xfrm>
              </p:grpSpPr>
              <p:sp>
                <p:nvSpPr>
                  <p:cNvPr id="6608" name="Google Shape;6608;p15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09" name="Google Shape;6609;p15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0" name="Google Shape;6610;p15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1" name="Google Shape;6611;p15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2" name="Google Shape;6612;p15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3" name="Google Shape;6613;p15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4" name="Google Shape;6614;p15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5" name="Google Shape;6615;p15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6" name="Google Shape;6616;p15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7" name="Google Shape;6617;p15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8" name="Google Shape;6618;p15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9" name="Google Shape;6619;p15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620" name="Google Shape;6620;p152"/>
                <p:cNvGrpSpPr/>
                <p:nvPr/>
              </p:nvGrpSpPr>
              <p:grpSpPr>
                <a:xfrm>
                  <a:off x="2436050" y="685625"/>
                  <a:ext cx="143400" cy="2454350"/>
                  <a:chOff x="2436050" y="685625"/>
                  <a:chExt cx="143400" cy="2454350"/>
                </a:xfrm>
              </p:grpSpPr>
              <p:sp>
                <p:nvSpPr>
                  <p:cNvPr id="6621" name="Google Shape;6621;p15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2" name="Google Shape;6622;p15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3" name="Google Shape;6623;p15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4" name="Google Shape;6624;p15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5" name="Google Shape;6625;p15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6" name="Google Shape;6626;p15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7" name="Google Shape;6627;p15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8" name="Google Shape;6628;p15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9" name="Google Shape;6629;p15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0" name="Google Shape;6630;p15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1" name="Google Shape;6631;p15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2" name="Google Shape;6632;p15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633" name="Google Shape;6633;p152"/>
              <p:cNvGrpSpPr/>
              <p:nvPr/>
            </p:nvGrpSpPr>
            <p:grpSpPr>
              <a:xfrm>
                <a:off x="177725" y="-345150"/>
                <a:ext cx="143400" cy="2454350"/>
                <a:chOff x="2030200" y="685625"/>
                <a:chExt cx="143400" cy="2454350"/>
              </a:xfrm>
            </p:grpSpPr>
            <p:grpSp>
              <p:nvGrpSpPr>
                <p:cNvPr id="6634" name="Google Shape;6634;p152"/>
                <p:cNvGrpSpPr/>
                <p:nvPr/>
              </p:nvGrpSpPr>
              <p:grpSpPr>
                <a:xfrm>
                  <a:off x="2030200" y="685625"/>
                  <a:ext cx="143400" cy="2454350"/>
                  <a:chOff x="2436050" y="685625"/>
                  <a:chExt cx="143400" cy="2454350"/>
                </a:xfrm>
              </p:grpSpPr>
              <p:sp>
                <p:nvSpPr>
                  <p:cNvPr id="6635" name="Google Shape;6635;p15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6" name="Google Shape;6636;p15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7" name="Google Shape;6637;p15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8" name="Google Shape;6638;p15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39" name="Google Shape;6639;p15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0" name="Google Shape;6640;p15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1" name="Google Shape;6641;p15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2" name="Google Shape;6642;p15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3" name="Google Shape;6643;p15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4" name="Google Shape;6644;p15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5" name="Google Shape;6645;p15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6" name="Google Shape;6646;p15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647" name="Google Shape;6647;p152"/>
                <p:cNvGrpSpPr/>
                <p:nvPr/>
              </p:nvGrpSpPr>
              <p:grpSpPr>
                <a:xfrm>
                  <a:off x="2030200" y="685625"/>
                  <a:ext cx="143400" cy="2454350"/>
                  <a:chOff x="2436050" y="685625"/>
                  <a:chExt cx="143400" cy="2454350"/>
                </a:xfrm>
              </p:grpSpPr>
              <p:sp>
                <p:nvSpPr>
                  <p:cNvPr id="6648" name="Google Shape;6648;p15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49" name="Google Shape;6649;p15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0" name="Google Shape;6650;p15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1" name="Google Shape;6651;p15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2" name="Google Shape;6652;p15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3" name="Google Shape;6653;p15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4" name="Google Shape;6654;p15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5" name="Google Shape;6655;p15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6" name="Google Shape;6656;p15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7" name="Google Shape;6657;p15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8" name="Google Shape;6658;p15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9" name="Google Shape;6659;p15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660" name="Google Shape;6660;p152"/>
              <p:cNvGrpSpPr/>
              <p:nvPr/>
            </p:nvGrpSpPr>
            <p:grpSpPr>
              <a:xfrm>
                <a:off x="8430900" y="2149651"/>
                <a:ext cx="143400" cy="2454350"/>
                <a:chOff x="2436050" y="685625"/>
                <a:chExt cx="143400" cy="2454350"/>
              </a:xfrm>
            </p:grpSpPr>
            <p:grpSp>
              <p:nvGrpSpPr>
                <p:cNvPr id="6661" name="Google Shape;6661;p152"/>
                <p:cNvGrpSpPr/>
                <p:nvPr/>
              </p:nvGrpSpPr>
              <p:grpSpPr>
                <a:xfrm>
                  <a:off x="2436050" y="685625"/>
                  <a:ext cx="143400" cy="2454350"/>
                  <a:chOff x="2436050" y="685625"/>
                  <a:chExt cx="143400" cy="2454350"/>
                </a:xfrm>
              </p:grpSpPr>
              <p:sp>
                <p:nvSpPr>
                  <p:cNvPr id="6662" name="Google Shape;6662;p15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3" name="Google Shape;6663;p15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4" name="Google Shape;6664;p15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5" name="Google Shape;6665;p15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6" name="Google Shape;6666;p15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7" name="Google Shape;6667;p15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8" name="Google Shape;6668;p15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9" name="Google Shape;6669;p15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0" name="Google Shape;6670;p15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1" name="Google Shape;6671;p15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2" name="Google Shape;6672;p15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3" name="Google Shape;6673;p15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674" name="Google Shape;6674;p152"/>
                <p:cNvGrpSpPr/>
                <p:nvPr/>
              </p:nvGrpSpPr>
              <p:grpSpPr>
                <a:xfrm>
                  <a:off x="2436050" y="685625"/>
                  <a:ext cx="143400" cy="2454350"/>
                  <a:chOff x="2436050" y="685625"/>
                  <a:chExt cx="143400" cy="2454350"/>
                </a:xfrm>
              </p:grpSpPr>
              <p:sp>
                <p:nvSpPr>
                  <p:cNvPr id="6675" name="Google Shape;6675;p15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6" name="Google Shape;6676;p15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7" name="Google Shape;6677;p15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8" name="Google Shape;6678;p15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9" name="Google Shape;6679;p15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0" name="Google Shape;6680;p15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1" name="Google Shape;6681;p15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2" name="Google Shape;6682;p15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3" name="Google Shape;6683;p15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4" name="Google Shape;6684;p15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5" name="Google Shape;6685;p15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6" name="Google Shape;6686;p15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6687" name="Google Shape;6687;p152"/>
            <p:cNvGrpSpPr/>
            <p:nvPr/>
          </p:nvGrpSpPr>
          <p:grpSpPr>
            <a:xfrm>
              <a:off x="713225" y="2983325"/>
              <a:ext cx="143400" cy="2454350"/>
              <a:chOff x="2030200" y="685625"/>
              <a:chExt cx="143400" cy="2454350"/>
            </a:xfrm>
          </p:grpSpPr>
          <p:grpSp>
            <p:nvGrpSpPr>
              <p:cNvPr id="6688" name="Google Shape;6688;p152"/>
              <p:cNvGrpSpPr/>
              <p:nvPr/>
            </p:nvGrpSpPr>
            <p:grpSpPr>
              <a:xfrm>
                <a:off x="2030200" y="685625"/>
                <a:ext cx="143400" cy="2454350"/>
                <a:chOff x="2436050" y="685625"/>
                <a:chExt cx="143400" cy="2454350"/>
              </a:xfrm>
            </p:grpSpPr>
            <p:sp>
              <p:nvSpPr>
                <p:cNvPr id="6689" name="Google Shape;6689;p15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0" name="Google Shape;6690;p15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1" name="Google Shape;6691;p15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2" name="Google Shape;6692;p15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3" name="Google Shape;6693;p15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4" name="Google Shape;6694;p15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5" name="Google Shape;6695;p15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6" name="Google Shape;6696;p15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7" name="Google Shape;6697;p15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8" name="Google Shape;6698;p15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9" name="Google Shape;6699;p15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0" name="Google Shape;6700;p15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701" name="Google Shape;6701;p152"/>
              <p:cNvGrpSpPr/>
              <p:nvPr/>
            </p:nvGrpSpPr>
            <p:grpSpPr>
              <a:xfrm>
                <a:off x="2030200" y="685625"/>
                <a:ext cx="143400" cy="2454350"/>
                <a:chOff x="2436050" y="685625"/>
                <a:chExt cx="143400" cy="2454350"/>
              </a:xfrm>
            </p:grpSpPr>
            <p:sp>
              <p:nvSpPr>
                <p:cNvPr id="6702" name="Google Shape;6702;p15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3" name="Google Shape;6703;p15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4" name="Google Shape;6704;p15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5" name="Google Shape;6705;p15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6" name="Google Shape;6706;p15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7" name="Google Shape;6707;p15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8" name="Google Shape;6708;p15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9" name="Google Shape;6709;p15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10" name="Google Shape;6710;p15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11" name="Google Shape;6711;p15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12" name="Google Shape;6712;p15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13" name="Google Shape;6713;p15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714" name="Google Shape;6714;p1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6715"/>
        <p:cNvGrpSpPr/>
        <p:nvPr/>
      </p:nvGrpSpPr>
      <p:grpSpPr>
        <a:xfrm>
          <a:off x="0" y="0"/>
          <a:ext cx="0" cy="0"/>
          <a:chOff x="0" y="0"/>
          <a:chExt cx="0" cy="0"/>
        </a:xfrm>
      </p:grpSpPr>
      <p:grpSp>
        <p:nvGrpSpPr>
          <p:cNvPr id="6716" name="Google Shape;6716;p153"/>
          <p:cNvGrpSpPr/>
          <p:nvPr/>
        </p:nvGrpSpPr>
        <p:grpSpPr>
          <a:xfrm>
            <a:off x="132175" y="-570343"/>
            <a:ext cx="8829050" cy="5422318"/>
            <a:chOff x="132175" y="-570343"/>
            <a:chExt cx="8829050" cy="5422318"/>
          </a:xfrm>
        </p:grpSpPr>
        <p:grpSp>
          <p:nvGrpSpPr>
            <p:cNvPr id="6717" name="Google Shape;6717;p153"/>
            <p:cNvGrpSpPr/>
            <p:nvPr/>
          </p:nvGrpSpPr>
          <p:grpSpPr>
            <a:xfrm>
              <a:off x="132175" y="-570343"/>
              <a:ext cx="143400" cy="2454350"/>
              <a:chOff x="2436050" y="685625"/>
              <a:chExt cx="143400" cy="2454350"/>
            </a:xfrm>
          </p:grpSpPr>
          <p:grpSp>
            <p:nvGrpSpPr>
              <p:cNvPr id="6718" name="Google Shape;6718;p153"/>
              <p:cNvGrpSpPr/>
              <p:nvPr/>
            </p:nvGrpSpPr>
            <p:grpSpPr>
              <a:xfrm>
                <a:off x="2436050" y="685625"/>
                <a:ext cx="143400" cy="2454350"/>
                <a:chOff x="2436050" y="685625"/>
                <a:chExt cx="143400" cy="2454350"/>
              </a:xfrm>
            </p:grpSpPr>
            <p:sp>
              <p:nvSpPr>
                <p:cNvPr id="6719" name="Google Shape;6719;p15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0" name="Google Shape;6720;p15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1" name="Google Shape;6721;p15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2" name="Google Shape;6722;p15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3" name="Google Shape;6723;p15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4" name="Google Shape;6724;p15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5" name="Google Shape;6725;p15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6" name="Google Shape;6726;p15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7" name="Google Shape;6727;p15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8" name="Google Shape;6728;p15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9" name="Google Shape;6729;p15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0" name="Google Shape;6730;p15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731" name="Google Shape;6731;p153"/>
              <p:cNvGrpSpPr/>
              <p:nvPr/>
            </p:nvGrpSpPr>
            <p:grpSpPr>
              <a:xfrm>
                <a:off x="2436050" y="685625"/>
                <a:ext cx="143400" cy="2454350"/>
                <a:chOff x="2436050" y="685625"/>
                <a:chExt cx="143400" cy="2454350"/>
              </a:xfrm>
            </p:grpSpPr>
            <p:sp>
              <p:nvSpPr>
                <p:cNvPr id="6732" name="Google Shape;6732;p15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3" name="Google Shape;6733;p15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4" name="Google Shape;6734;p15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5" name="Google Shape;6735;p15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6" name="Google Shape;6736;p15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7" name="Google Shape;6737;p15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8" name="Google Shape;6738;p15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9" name="Google Shape;6739;p15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0" name="Google Shape;6740;p15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1" name="Google Shape;6741;p15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2" name="Google Shape;6742;p15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3" name="Google Shape;6743;p15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744" name="Google Shape;6744;p153"/>
            <p:cNvGrpSpPr/>
            <p:nvPr/>
          </p:nvGrpSpPr>
          <p:grpSpPr>
            <a:xfrm>
              <a:off x="426075" y="1344575"/>
              <a:ext cx="143400" cy="2454350"/>
              <a:chOff x="2030200" y="685625"/>
              <a:chExt cx="143400" cy="2454350"/>
            </a:xfrm>
          </p:grpSpPr>
          <p:grpSp>
            <p:nvGrpSpPr>
              <p:cNvPr id="6745" name="Google Shape;6745;p153"/>
              <p:cNvGrpSpPr/>
              <p:nvPr/>
            </p:nvGrpSpPr>
            <p:grpSpPr>
              <a:xfrm>
                <a:off x="2030200" y="685625"/>
                <a:ext cx="143400" cy="2454350"/>
                <a:chOff x="2436050" y="685625"/>
                <a:chExt cx="143400" cy="2454350"/>
              </a:xfrm>
            </p:grpSpPr>
            <p:sp>
              <p:nvSpPr>
                <p:cNvPr id="6746" name="Google Shape;6746;p15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7" name="Google Shape;6747;p15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8" name="Google Shape;6748;p15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9" name="Google Shape;6749;p15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0" name="Google Shape;6750;p15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1" name="Google Shape;6751;p15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2" name="Google Shape;6752;p15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3" name="Google Shape;6753;p15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4" name="Google Shape;6754;p15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5" name="Google Shape;6755;p15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6" name="Google Shape;6756;p15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7" name="Google Shape;6757;p15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758" name="Google Shape;6758;p153"/>
              <p:cNvGrpSpPr/>
              <p:nvPr/>
            </p:nvGrpSpPr>
            <p:grpSpPr>
              <a:xfrm>
                <a:off x="2030200" y="685625"/>
                <a:ext cx="143400" cy="2454350"/>
                <a:chOff x="2436050" y="685625"/>
                <a:chExt cx="143400" cy="2454350"/>
              </a:xfrm>
            </p:grpSpPr>
            <p:sp>
              <p:nvSpPr>
                <p:cNvPr id="6759" name="Google Shape;6759;p15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0" name="Google Shape;6760;p15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1" name="Google Shape;6761;p15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2" name="Google Shape;6762;p15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3" name="Google Shape;6763;p15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4" name="Google Shape;6764;p15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5" name="Google Shape;6765;p15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6" name="Google Shape;6766;p15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7" name="Google Shape;6767;p15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8" name="Google Shape;6768;p15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69" name="Google Shape;6769;p15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0" name="Google Shape;6770;p15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771" name="Google Shape;6771;p153"/>
            <p:cNvGrpSpPr/>
            <p:nvPr/>
          </p:nvGrpSpPr>
          <p:grpSpPr>
            <a:xfrm>
              <a:off x="8520850" y="-116950"/>
              <a:ext cx="143400" cy="2454350"/>
              <a:chOff x="2436050" y="685625"/>
              <a:chExt cx="143400" cy="2454350"/>
            </a:xfrm>
          </p:grpSpPr>
          <p:grpSp>
            <p:nvGrpSpPr>
              <p:cNvPr id="6772" name="Google Shape;6772;p153"/>
              <p:cNvGrpSpPr/>
              <p:nvPr/>
            </p:nvGrpSpPr>
            <p:grpSpPr>
              <a:xfrm>
                <a:off x="2436050" y="685625"/>
                <a:ext cx="143400" cy="2454350"/>
                <a:chOff x="2436050" y="685625"/>
                <a:chExt cx="143400" cy="2454350"/>
              </a:xfrm>
            </p:grpSpPr>
            <p:sp>
              <p:nvSpPr>
                <p:cNvPr id="6773" name="Google Shape;6773;p15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4" name="Google Shape;6774;p15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5" name="Google Shape;6775;p15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6" name="Google Shape;6776;p15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7" name="Google Shape;6777;p15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8" name="Google Shape;6778;p15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79" name="Google Shape;6779;p15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0" name="Google Shape;6780;p15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1" name="Google Shape;6781;p15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2" name="Google Shape;6782;p15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3" name="Google Shape;6783;p15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4" name="Google Shape;6784;p15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785" name="Google Shape;6785;p153"/>
              <p:cNvGrpSpPr/>
              <p:nvPr/>
            </p:nvGrpSpPr>
            <p:grpSpPr>
              <a:xfrm>
                <a:off x="2436050" y="685625"/>
                <a:ext cx="143400" cy="2454350"/>
                <a:chOff x="2436050" y="685625"/>
                <a:chExt cx="143400" cy="2454350"/>
              </a:xfrm>
            </p:grpSpPr>
            <p:sp>
              <p:nvSpPr>
                <p:cNvPr id="6786" name="Google Shape;6786;p15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7" name="Google Shape;6787;p15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8" name="Google Shape;6788;p15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89" name="Google Shape;6789;p15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0" name="Google Shape;6790;p15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1" name="Google Shape;6791;p15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2" name="Google Shape;6792;p15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3" name="Google Shape;6793;p15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4" name="Google Shape;6794;p15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5" name="Google Shape;6795;p15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6" name="Google Shape;6796;p15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7" name="Google Shape;6797;p15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798" name="Google Shape;6798;p153"/>
            <p:cNvGrpSpPr/>
            <p:nvPr/>
          </p:nvGrpSpPr>
          <p:grpSpPr>
            <a:xfrm>
              <a:off x="8817825" y="2397625"/>
              <a:ext cx="143400" cy="2454350"/>
              <a:chOff x="2030200" y="685625"/>
              <a:chExt cx="143400" cy="2454350"/>
            </a:xfrm>
          </p:grpSpPr>
          <p:grpSp>
            <p:nvGrpSpPr>
              <p:cNvPr id="6799" name="Google Shape;6799;p153"/>
              <p:cNvGrpSpPr/>
              <p:nvPr/>
            </p:nvGrpSpPr>
            <p:grpSpPr>
              <a:xfrm>
                <a:off x="2030200" y="685625"/>
                <a:ext cx="143400" cy="2454350"/>
                <a:chOff x="2436050" y="685625"/>
                <a:chExt cx="143400" cy="2454350"/>
              </a:xfrm>
            </p:grpSpPr>
            <p:sp>
              <p:nvSpPr>
                <p:cNvPr id="6800" name="Google Shape;6800;p15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1" name="Google Shape;6801;p15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2" name="Google Shape;6802;p15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3" name="Google Shape;6803;p15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4" name="Google Shape;6804;p15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5" name="Google Shape;6805;p15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6" name="Google Shape;6806;p15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7" name="Google Shape;6807;p15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8" name="Google Shape;6808;p15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9" name="Google Shape;6809;p15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0" name="Google Shape;6810;p15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1" name="Google Shape;6811;p15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812" name="Google Shape;6812;p153"/>
              <p:cNvGrpSpPr/>
              <p:nvPr/>
            </p:nvGrpSpPr>
            <p:grpSpPr>
              <a:xfrm>
                <a:off x="2030200" y="685625"/>
                <a:ext cx="143400" cy="2454350"/>
                <a:chOff x="2436050" y="685625"/>
                <a:chExt cx="143400" cy="2454350"/>
              </a:xfrm>
            </p:grpSpPr>
            <p:sp>
              <p:nvSpPr>
                <p:cNvPr id="6813" name="Google Shape;6813;p15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4" name="Google Shape;6814;p15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5" name="Google Shape;6815;p15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6" name="Google Shape;6816;p15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7" name="Google Shape;6817;p15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8" name="Google Shape;6818;p15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9" name="Google Shape;6819;p15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0" name="Google Shape;6820;p15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1" name="Google Shape;6821;p15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2" name="Google Shape;6822;p15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3" name="Google Shape;6823;p15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4" name="Google Shape;6824;p15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825" name="Google Shape;6825;p1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26" name="Google Shape;6826;p15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27" name="Google Shape;6827;p15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28" name="Google Shape;6828;p15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829" name="Google Shape;6829;p15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6830" name="Google Shape;6830;p1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6831"/>
        <p:cNvGrpSpPr/>
        <p:nvPr/>
      </p:nvGrpSpPr>
      <p:grpSpPr>
        <a:xfrm>
          <a:off x="0" y="0"/>
          <a:ext cx="0" cy="0"/>
          <a:chOff x="0" y="0"/>
          <a:chExt cx="0" cy="0"/>
        </a:xfrm>
      </p:grpSpPr>
      <p:grpSp>
        <p:nvGrpSpPr>
          <p:cNvPr id="6832" name="Google Shape;6832;p154"/>
          <p:cNvGrpSpPr/>
          <p:nvPr/>
        </p:nvGrpSpPr>
        <p:grpSpPr>
          <a:xfrm>
            <a:off x="278550" y="-1550697"/>
            <a:ext cx="8608125" cy="5892444"/>
            <a:chOff x="278550" y="-1550697"/>
            <a:chExt cx="8608125" cy="5892444"/>
          </a:xfrm>
        </p:grpSpPr>
        <p:grpSp>
          <p:nvGrpSpPr>
            <p:cNvPr id="6833" name="Google Shape;6833;p154"/>
            <p:cNvGrpSpPr/>
            <p:nvPr/>
          </p:nvGrpSpPr>
          <p:grpSpPr>
            <a:xfrm>
              <a:off x="278550" y="285992"/>
              <a:ext cx="143400" cy="2454350"/>
              <a:chOff x="2436050" y="685625"/>
              <a:chExt cx="143400" cy="2454350"/>
            </a:xfrm>
          </p:grpSpPr>
          <p:grpSp>
            <p:nvGrpSpPr>
              <p:cNvPr id="6834" name="Google Shape;6834;p154"/>
              <p:cNvGrpSpPr/>
              <p:nvPr/>
            </p:nvGrpSpPr>
            <p:grpSpPr>
              <a:xfrm>
                <a:off x="2436050" y="685625"/>
                <a:ext cx="143400" cy="2454350"/>
                <a:chOff x="2436050" y="685625"/>
                <a:chExt cx="143400" cy="2454350"/>
              </a:xfrm>
            </p:grpSpPr>
            <p:sp>
              <p:nvSpPr>
                <p:cNvPr id="6835" name="Google Shape;6835;p15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36" name="Google Shape;6836;p15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37" name="Google Shape;6837;p15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38" name="Google Shape;6838;p15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39" name="Google Shape;6839;p15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0" name="Google Shape;6840;p15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1" name="Google Shape;6841;p15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2" name="Google Shape;6842;p15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3" name="Google Shape;6843;p15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4" name="Google Shape;6844;p15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5" name="Google Shape;6845;p15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6" name="Google Shape;6846;p15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847" name="Google Shape;6847;p154"/>
              <p:cNvGrpSpPr/>
              <p:nvPr/>
            </p:nvGrpSpPr>
            <p:grpSpPr>
              <a:xfrm>
                <a:off x="2436050" y="685625"/>
                <a:ext cx="143400" cy="2454350"/>
                <a:chOff x="2436050" y="685625"/>
                <a:chExt cx="143400" cy="2454350"/>
              </a:xfrm>
            </p:grpSpPr>
            <p:sp>
              <p:nvSpPr>
                <p:cNvPr id="6848" name="Google Shape;6848;p15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9" name="Google Shape;6849;p15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0" name="Google Shape;6850;p15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1" name="Google Shape;6851;p15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2" name="Google Shape;6852;p15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3" name="Google Shape;6853;p15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4" name="Google Shape;6854;p15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5" name="Google Shape;6855;p15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6" name="Google Shape;6856;p15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7" name="Google Shape;6857;p15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8" name="Google Shape;6858;p15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9" name="Google Shape;6859;p15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860" name="Google Shape;6860;p154"/>
            <p:cNvGrpSpPr/>
            <p:nvPr/>
          </p:nvGrpSpPr>
          <p:grpSpPr>
            <a:xfrm>
              <a:off x="8743275" y="1430700"/>
              <a:ext cx="143400" cy="2454350"/>
              <a:chOff x="2436050" y="685625"/>
              <a:chExt cx="143400" cy="2454350"/>
            </a:xfrm>
          </p:grpSpPr>
          <p:grpSp>
            <p:nvGrpSpPr>
              <p:cNvPr id="6861" name="Google Shape;6861;p154"/>
              <p:cNvGrpSpPr/>
              <p:nvPr/>
            </p:nvGrpSpPr>
            <p:grpSpPr>
              <a:xfrm>
                <a:off x="2436050" y="685625"/>
                <a:ext cx="143400" cy="2454350"/>
                <a:chOff x="2436050" y="685625"/>
                <a:chExt cx="143400" cy="2454350"/>
              </a:xfrm>
            </p:grpSpPr>
            <p:sp>
              <p:nvSpPr>
                <p:cNvPr id="6862" name="Google Shape;6862;p15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3" name="Google Shape;6863;p15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4" name="Google Shape;6864;p15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5" name="Google Shape;6865;p15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6" name="Google Shape;6866;p15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7" name="Google Shape;6867;p15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8" name="Google Shape;6868;p15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9" name="Google Shape;6869;p15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0" name="Google Shape;6870;p15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1" name="Google Shape;6871;p15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2" name="Google Shape;6872;p15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3" name="Google Shape;6873;p15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874" name="Google Shape;6874;p154"/>
              <p:cNvGrpSpPr/>
              <p:nvPr/>
            </p:nvGrpSpPr>
            <p:grpSpPr>
              <a:xfrm>
                <a:off x="2436050" y="685625"/>
                <a:ext cx="143400" cy="2454350"/>
                <a:chOff x="2436050" y="685625"/>
                <a:chExt cx="143400" cy="2454350"/>
              </a:xfrm>
            </p:grpSpPr>
            <p:sp>
              <p:nvSpPr>
                <p:cNvPr id="6875" name="Google Shape;6875;p15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6" name="Google Shape;6876;p15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7" name="Google Shape;6877;p15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8" name="Google Shape;6878;p15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9" name="Google Shape;6879;p15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0" name="Google Shape;6880;p15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1" name="Google Shape;6881;p15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2" name="Google Shape;6882;p15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3" name="Google Shape;6883;p15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4" name="Google Shape;6884;p15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5" name="Google Shape;6885;p15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6" name="Google Shape;6886;p15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887" name="Google Shape;6887;p154"/>
            <p:cNvGrpSpPr/>
            <p:nvPr/>
          </p:nvGrpSpPr>
          <p:grpSpPr>
            <a:xfrm>
              <a:off x="641513" y="1887397"/>
              <a:ext cx="143400" cy="2454350"/>
              <a:chOff x="2436050" y="685625"/>
              <a:chExt cx="143400" cy="2454350"/>
            </a:xfrm>
          </p:grpSpPr>
          <p:grpSp>
            <p:nvGrpSpPr>
              <p:cNvPr id="6888" name="Google Shape;6888;p154"/>
              <p:cNvGrpSpPr/>
              <p:nvPr/>
            </p:nvGrpSpPr>
            <p:grpSpPr>
              <a:xfrm>
                <a:off x="2436050" y="685625"/>
                <a:ext cx="143400" cy="2454350"/>
                <a:chOff x="2436050" y="685625"/>
                <a:chExt cx="143400" cy="2454350"/>
              </a:xfrm>
            </p:grpSpPr>
            <p:sp>
              <p:nvSpPr>
                <p:cNvPr id="6889" name="Google Shape;6889;p15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0" name="Google Shape;6890;p15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1" name="Google Shape;6891;p15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2" name="Google Shape;6892;p15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3" name="Google Shape;6893;p15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4" name="Google Shape;6894;p15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5" name="Google Shape;6895;p15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6" name="Google Shape;6896;p15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7" name="Google Shape;6897;p15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8" name="Google Shape;6898;p15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9" name="Google Shape;6899;p15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0" name="Google Shape;6900;p15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901" name="Google Shape;6901;p154"/>
              <p:cNvGrpSpPr/>
              <p:nvPr/>
            </p:nvGrpSpPr>
            <p:grpSpPr>
              <a:xfrm>
                <a:off x="2436050" y="685625"/>
                <a:ext cx="143400" cy="2454350"/>
                <a:chOff x="2436050" y="685625"/>
                <a:chExt cx="143400" cy="2454350"/>
              </a:xfrm>
            </p:grpSpPr>
            <p:sp>
              <p:nvSpPr>
                <p:cNvPr id="6902" name="Google Shape;6902;p15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3" name="Google Shape;6903;p15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4" name="Google Shape;6904;p15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5" name="Google Shape;6905;p15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6" name="Google Shape;6906;p15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7" name="Google Shape;6907;p15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8" name="Google Shape;6908;p15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09" name="Google Shape;6909;p15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0" name="Google Shape;6910;p15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1" name="Google Shape;6911;p15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2" name="Google Shape;6912;p15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3" name="Google Shape;6913;p15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914" name="Google Shape;6914;p154"/>
            <p:cNvGrpSpPr/>
            <p:nvPr/>
          </p:nvGrpSpPr>
          <p:grpSpPr>
            <a:xfrm>
              <a:off x="8599875" y="-1550697"/>
              <a:ext cx="143400" cy="2454350"/>
              <a:chOff x="2030200" y="685625"/>
              <a:chExt cx="143400" cy="2454350"/>
            </a:xfrm>
          </p:grpSpPr>
          <p:grpSp>
            <p:nvGrpSpPr>
              <p:cNvPr id="6915" name="Google Shape;6915;p154"/>
              <p:cNvGrpSpPr/>
              <p:nvPr/>
            </p:nvGrpSpPr>
            <p:grpSpPr>
              <a:xfrm>
                <a:off x="2030200" y="685625"/>
                <a:ext cx="143400" cy="2454350"/>
                <a:chOff x="2436050" y="685625"/>
                <a:chExt cx="143400" cy="2454350"/>
              </a:xfrm>
            </p:grpSpPr>
            <p:sp>
              <p:nvSpPr>
                <p:cNvPr id="6916" name="Google Shape;6916;p15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7" name="Google Shape;6917;p15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8" name="Google Shape;6918;p15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19" name="Google Shape;6919;p15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0" name="Google Shape;6920;p15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1" name="Google Shape;6921;p15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2" name="Google Shape;6922;p15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3" name="Google Shape;6923;p15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4" name="Google Shape;6924;p15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5" name="Google Shape;6925;p15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6" name="Google Shape;6926;p15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7" name="Google Shape;6927;p15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928" name="Google Shape;6928;p154"/>
              <p:cNvGrpSpPr/>
              <p:nvPr/>
            </p:nvGrpSpPr>
            <p:grpSpPr>
              <a:xfrm>
                <a:off x="2030200" y="685625"/>
                <a:ext cx="143400" cy="2454350"/>
                <a:chOff x="2436050" y="685625"/>
                <a:chExt cx="143400" cy="2454350"/>
              </a:xfrm>
            </p:grpSpPr>
            <p:sp>
              <p:nvSpPr>
                <p:cNvPr id="6929" name="Google Shape;6929;p15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0" name="Google Shape;6930;p15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1" name="Google Shape;6931;p15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2" name="Google Shape;6932;p15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3" name="Google Shape;6933;p15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4" name="Google Shape;6934;p15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5" name="Google Shape;6935;p15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6" name="Google Shape;6936;p15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7" name="Google Shape;6937;p15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8" name="Google Shape;6938;p15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9" name="Google Shape;6939;p15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40" name="Google Shape;6940;p15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6941" name="Google Shape;6941;p1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942" name="Google Shape;6942;p15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43" name="Google Shape;6943;p15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44" name="Google Shape;6944;p1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945"/>
        <p:cNvGrpSpPr/>
        <p:nvPr/>
      </p:nvGrpSpPr>
      <p:grpSpPr>
        <a:xfrm>
          <a:off x="0" y="0"/>
          <a:ext cx="0" cy="0"/>
          <a:chOff x="0" y="0"/>
          <a:chExt cx="0" cy="0"/>
        </a:xfrm>
      </p:grpSpPr>
      <p:grpSp>
        <p:nvGrpSpPr>
          <p:cNvPr id="6946" name="Google Shape;6946;p155"/>
          <p:cNvGrpSpPr/>
          <p:nvPr/>
        </p:nvGrpSpPr>
        <p:grpSpPr>
          <a:xfrm>
            <a:off x="167527" y="0"/>
            <a:ext cx="8808948" cy="5540571"/>
            <a:chOff x="167527" y="0"/>
            <a:chExt cx="8808948" cy="5540571"/>
          </a:xfrm>
        </p:grpSpPr>
        <p:grpSp>
          <p:nvGrpSpPr>
            <p:cNvPr id="6947" name="Google Shape;6947;p155"/>
            <p:cNvGrpSpPr/>
            <p:nvPr/>
          </p:nvGrpSpPr>
          <p:grpSpPr>
            <a:xfrm>
              <a:off x="167527" y="250475"/>
              <a:ext cx="143400" cy="2454350"/>
              <a:chOff x="2030200" y="685625"/>
              <a:chExt cx="143400" cy="2454350"/>
            </a:xfrm>
          </p:grpSpPr>
          <p:grpSp>
            <p:nvGrpSpPr>
              <p:cNvPr id="6948" name="Google Shape;6948;p155"/>
              <p:cNvGrpSpPr/>
              <p:nvPr/>
            </p:nvGrpSpPr>
            <p:grpSpPr>
              <a:xfrm>
                <a:off x="2030200" y="685625"/>
                <a:ext cx="143400" cy="2454350"/>
                <a:chOff x="2436050" y="685625"/>
                <a:chExt cx="143400" cy="2454350"/>
              </a:xfrm>
            </p:grpSpPr>
            <p:sp>
              <p:nvSpPr>
                <p:cNvPr id="6949" name="Google Shape;6949;p15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0" name="Google Shape;6950;p15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1" name="Google Shape;6951;p15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2" name="Google Shape;6952;p15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3" name="Google Shape;6953;p15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4" name="Google Shape;6954;p15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5" name="Google Shape;6955;p15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6" name="Google Shape;6956;p15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7" name="Google Shape;6957;p15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8" name="Google Shape;6958;p15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9" name="Google Shape;6959;p15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0" name="Google Shape;6960;p15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961" name="Google Shape;6961;p155"/>
              <p:cNvGrpSpPr/>
              <p:nvPr/>
            </p:nvGrpSpPr>
            <p:grpSpPr>
              <a:xfrm>
                <a:off x="2030200" y="685625"/>
                <a:ext cx="143400" cy="2454350"/>
                <a:chOff x="2436050" y="685625"/>
                <a:chExt cx="143400" cy="2454350"/>
              </a:xfrm>
            </p:grpSpPr>
            <p:sp>
              <p:nvSpPr>
                <p:cNvPr id="6962" name="Google Shape;6962;p15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3" name="Google Shape;6963;p15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4" name="Google Shape;6964;p15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5" name="Google Shape;6965;p15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6" name="Google Shape;6966;p15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7" name="Google Shape;6967;p15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8" name="Google Shape;6968;p15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9" name="Google Shape;6969;p15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0" name="Google Shape;6970;p15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1" name="Google Shape;6971;p15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2" name="Google Shape;6972;p15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3" name="Google Shape;6973;p15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974" name="Google Shape;6974;p155"/>
            <p:cNvGrpSpPr/>
            <p:nvPr/>
          </p:nvGrpSpPr>
          <p:grpSpPr>
            <a:xfrm>
              <a:off x="567577" y="2149650"/>
              <a:ext cx="143400" cy="2454350"/>
              <a:chOff x="2030200" y="685625"/>
              <a:chExt cx="143400" cy="2454350"/>
            </a:xfrm>
          </p:grpSpPr>
          <p:grpSp>
            <p:nvGrpSpPr>
              <p:cNvPr id="6975" name="Google Shape;6975;p155"/>
              <p:cNvGrpSpPr/>
              <p:nvPr/>
            </p:nvGrpSpPr>
            <p:grpSpPr>
              <a:xfrm>
                <a:off x="2030200" y="685625"/>
                <a:ext cx="143400" cy="2454350"/>
                <a:chOff x="2436050" y="685625"/>
                <a:chExt cx="143400" cy="2454350"/>
              </a:xfrm>
            </p:grpSpPr>
            <p:sp>
              <p:nvSpPr>
                <p:cNvPr id="6976" name="Google Shape;6976;p15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7" name="Google Shape;6977;p15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8" name="Google Shape;6978;p15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9" name="Google Shape;6979;p15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0" name="Google Shape;6980;p15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1" name="Google Shape;6981;p15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2" name="Google Shape;6982;p15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3" name="Google Shape;6983;p15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4" name="Google Shape;6984;p15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5" name="Google Shape;6985;p15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6" name="Google Shape;6986;p15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7" name="Google Shape;6987;p15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988" name="Google Shape;6988;p155"/>
              <p:cNvGrpSpPr/>
              <p:nvPr/>
            </p:nvGrpSpPr>
            <p:grpSpPr>
              <a:xfrm>
                <a:off x="2030200" y="685625"/>
                <a:ext cx="143400" cy="2454350"/>
                <a:chOff x="2436050" y="685625"/>
                <a:chExt cx="143400" cy="2454350"/>
              </a:xfrm>
            </p:grpSpPr>
            <p:sp>
              <p:nvSpPr>
                <p:cNvPr id="6989" name="Google Shape;6989;p15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0" name="Google Shape;6990;p15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1" name="Google Shape;6991;p15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2" name="Google Shape;6992;p15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3" name="Google Shape;6993;p15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4" name="Google Shape;6994;p15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5" name="Google Shape;6995;p15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6" name="Google Shape;6996;p15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7" name="Google Shape;6997;p15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8" name="Google Shape;6998;p15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9" name="Google Shape;6999;p15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0" name="Google Shape;7000;p15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001" name="Google Shape;7001;p155"/>
            <p:cNvGrpSpPr/>
            <p:nvPr/>
          </p:nvGrpSpPr>
          <p:grpSpPr>
            <a:xfrm>
              <a:off x="8448575" y="0"/>
              <a:ext cx="143400" cy="2454350"/>
              <a:chOff x="2030200" y="685625"/>
              <a:chExt cx="143400" cy="2454350"/>
            </a:xfrm>
          </p:grpSpPr>
          <p:grpSp>
            <p:nvGrpSpPr>
              <p:cNvPr id="7002" name="Google Shape;7002;p155"/>
              <p:cNvGrpSpPr/>
              <p:nvPr/>
            </p:nvGrpSpPr>
            <p:grpSpPr>
              <a:xfrm>
                <a:off x="2030200" y="685625"/>
                <a:ext cx="143400" cy="2454350"/>
                <a:chOff x="2436050" y="685625"/>
                <a:chExt cx="143400" cy="2454350"/>
              </a:xfrm>
            </p:grpSpPr>
            <p:sp>
              <p:nvSpPr>
                <p:cNvPr id="7003" name="Google Shape;7003;p15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4" name="Google Shape;7004;p15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5" name="Google Shape;7005;p15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6" name="Google Shape;7006;p15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7" name="Google Shape;7007;p15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8" name="Google Shape;7008;p15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9" name="Google Shape;7009;p15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0" name="Google Shape;7010;p15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1" name="Google Shape;7011;p15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2" name="Google Shape;7012;p15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3" name="Google Shape;7013;p15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4" name="Google Shape;7014;p15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015" name="Google Shape;7015;p155"/>
              <p:cNvGrpSpPr/>
              <p:nvPr/>
            </p:nvGrpSpPr>
            <p:grpSpPr>
              <a:xfrm>
                <a:off x="2030200" y="685625"/>
                <a:ext cx="143400" cy="2454350"/>
                <a:chOff x="2436050" y="685625"/>
                <a:chExt cx="143400" cy="2454350"/>
              </a:xfrm>
            </p:grpSpPr>
            <p:sp>
              <p:nvSpPr>
                <p:cNvPr id="7016" name="Google Shape;7016;p15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7" name="Google Shape;7017;p15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8" name="Google Shape;7018;p15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9" name="Google Shape;7019;p15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0" name="Google Shape;7020;p15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1" name="Google Shape;7021;p15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2" name="Google Shape;7022;p15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3" name="Google Shape;7023;p15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4" name="Google Shape;7024;p15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5" name="Google Shape;7025;p15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6" name="Google Shape;7026;p15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7" name="Google Shape;7027;p15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028" name="Google Shape;7028;p155"/>
            <p:cNvGrpSpPr/>
            <p:nvPr/>
          </p:nvGrpSpPr>
          <p:grpSpPr>
            <a:xfrm>
              <a:off x="8833075" y="761150"/>
              <a:ext cx="143400" cy="2454350"/>
              <a:chOff x="2436050" y="685625"/>
              <a:chExt cx="143400" cy="2454350"/>
            </a:xfrm>
          </p:grpSpPr>
          <p:grpSp>
            <p:nvGrpSpPr>
              <p:cNvPr id="7029" name="Google Shape;7029;p155"/>
              <p:cNvGrpSpPr/>
              <p:nvPr/>
            </p:nvGrpSpPr>
            <p:grpSpPr>
              <a:xfrm>
                <a:off x="2436050" y="685625"/>
                <a:ext cx="143400" cy="2454350"/>
                <a:chOff x="2436050" y="685625"/>
                <a:chExt cx="143400" cy="2454350"/>
              </a:xfrm>
            </p:grpSpPr>
            <p:sp>
              <p:nvSpPr>
                <p:cNvPr id="7030" name="Google Shape;7030;p15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1" name="Google Shape;7031;p15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2" name="Google Shape;7032;p15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3" name="Google Shape;7033;p15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4" name="Google Shape;7034;p15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5" name="Google Shape;7035;p15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6" name="Google Shape;7036;p15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7" name="Google Shape;7037;p15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8" name="Google Shape;7038;p15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39" name="Google Shape;7039;p15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0" name="Google Shape;7040;p15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1" name="Google Shape;7041;p15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042" name="Google Shape;7042;p155"/>
              <p:cNvGrpSpPr/>
              <p:nvPr/>
            </p:nvGrpSpPr>
            <p:grpSpPr>
              <a:xfrm>
                <a:off x="2436050" y="685625"/>
                <a:ext cx="143400" cy="2454350"/>
                <a:chOff x="2436050" y="685625"/>
                <a:chExt cx="143400" cy="2454350"/>
              </a:xfrm>
            </p:grpSpPr>
            <p:sp>
              <p:nvSpPr>
                <p:cNvPr id="7043" name="Google Shape;7043;p15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4" name="Google Shape;7044;p15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5" name="Google Shape;7045;p15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6" name="Google Shape;7046;p15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7" name="Google Shape;7047;p15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8" name="Google Shape;7048;p15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49" name="Google Shape;7049;p15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0" name="Google Shape;7050;p15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1" name="Google Shape;7051;p15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2" name="Google Shape;7052;p15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3" name="Google Shape;7053;p15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4" name="Google Shape;7054;p15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055" name="Google Shape;7055;p155"/>
            <p:cNvGrpSpPr/>
            <p:nvPr/>
          </p:nvGrpSpPr>
          <p:grpSpPr>
            <a:xfrm>
              <a:off x="8577800" y="3086221"/>
              <a:ext cx="143400" cy="2454350"/>
              <a:chOff x="2030200" y="685625"/>
              <a:chExt cx="143400" cy="2454350"/>
            </a:xfrm>
          </p:grpSpPr>
          <p:grpSp>
            <p:nvGrpSpPr>
              <p:cNvPr id="7056" name="Google Shape;7056;p155"/>
              <p:cNvGrpSpPr/>
              <p:nvPr/>
            </p:nvGrpSpPr>
            <p:grpSpPr>
              <a:xfrm>
                <a:off x="2030200" y="685625"/>
                <a:ext cx="143400" cy="2454350"/>
                <a:chOff x="2436050" y="685625"/>
                <a:chExt cx="143400" cy="2454350"/>
              </a:xfrm>
            </p:grpSpPr>
            <p:sp>
              <p:nvSpPr>
                <p:cNvPr id="7057" name="Google Shape;7057;p15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8" name="Google Shape;7058;p15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59" name="Google Shape;7059;p15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0" name="Google Shape;7060;p15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1" name="Google Shape;7061;p15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2" name="Google Shape;7062;p15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3" name="Google Shape;7063;p15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4" name="Google Shape;7064;p15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5" name="Google Shape;7065;p15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6" name="Google Shape;7066;p15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7" name="Google Shape;7067;p15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8" name="Google Shape;7068;p15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069" name="Google Shape;7069;p155"/>
              <p:cNvGrpSpPr/>
              <p:nvPr/>
            </p:nvGrpSpPr>
            <p:grpSpPr>
              <a:xfrm>
                <a:off x="2030200" y="685625"/>
                <a:ext cx="143400" cy="2454350"/>
                <a:chOff x="2436050" y="685625"/>
                <a:chExt cx="143400" cy="2454350"/>
              </a:xfrm>
            </p:grpSpPr>
            <p:sp>
              <p:nvSpPr>
                <p:cNvPr id="7070" name="Google Shape;7070;p15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1" name="Google Shape;7071;p15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2" name="Google Shape;7072;p15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3" name="Google Shape;7073;p15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4" name="Google Shape;7074;p15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5" name="Google Shape;7075;p15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6" name="Google Shape;7076;p15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7" name="Google Shape;7077;p15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8" name="Google Shape;7078;p15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9" name="Google Shape;7079;p15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80" name="Google Shape;7080;p15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81" name="Google Shape;7081;p15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082" name="Google Shape;7082;p1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083" name="Google Shape;7083;p15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84" name="Google Shape;7084;p15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85" name="Google Shape;7085;p15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86" name="Google Shape;7086;p15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087" name="Google Shape;7087;p15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088" name="Google Shape;7088;p15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089" name="Google Shape;7089;p1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090"/>
        <p:cNvGrpSpPr/>
        <p:nvPr/>
      </p:nvGrpSpPr>
      <p:grpSpPr>
        <a:xfrm>
          <a:off x="0" y="0"/>
          <a:ext cx="0" cy="0"/>
          <a:chOff x="0" y="0"/>
          <a:chExt cx="0" cy="0"/>
        </a:xfrm>
      </p:grpSpPr>
      <p:grpSp>
        <p:nvGrpSpPr>
          <p:cNvPr id="7091" name="Google Shape;7091;p156"/>
          <p:cNvGrpSpPr/>
          <p:nvPr/>
        </p:nvGrpSpPr>
        <p:grpSpPr>
          <a:xfrm>
            <a:off x="96700" y="-2068668"/>
            <a:ext cx="8886025" cy="6969218"/>
            <a:chOff x="96700" y="-2068668"/>
            <a:chExt cx="8886025" cy="6969218"/>
          </a:xfrm>
        </p:grpSpPr>
        <p:grpSp>
          <p:nvGrpSpPr>
            <p:cNvPr id="7092" name="Google Shape;7092;p156"/>
            <p:cNvGrpSpPr/>
            <p:nvPr/>
          </p:nvGrpSpPr>
          <p:grpSpPr>
            <a:xfrm>
              <a:off x="96700" y="969600"/>
              <a:ext cx="143400" cy="2454350"/>
              <a:chOff x="2436050" y="685625"/>
              <a:chExt cx="143400" cy="2454350"/>
            </a:xfrm>
          </p:grpSpPr>
          <p:grpSp>
            <p:nvGrpSpPr>
              <p:cNvPr id="7093" name="Google Shape;7093;p156"/>
              <p:cNvGrpSpPr/>
              <p:nvPr/>
            </p:nvGrpSpPr>
            <p:grpSpPr>
              <a:xfrm>
                <a:off x="2436050" y="685625"/>
                <a:ext cx="143400" cy="2454350"/>
                <a:chOff x="2436050" y="685625"/>
                <a:chExt cx="143400" cy="2454350"/>
              </a:xfrm>
            </p:grpSpPr>
            <p:sp>
              <p:nvSpPr>
                <p:cNvPr id="7094" name="Google Shape;7094;p15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5" name="Google Shape;7095;p15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6" name="Google Shape;7096;p15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7" name="Google Shape;7097;p15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8" name="Google Shape;7098;p15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9" name="Google Shape;7099;p15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0" name="Google Shape;7100;p15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1" name="Google Shape;7101;p15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2" name="Google Shape;7102;p15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3" name="Google Shape;7103;p15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4" name="Google Shape;7104;p15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5" name="Google Shape;7105;p15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106" name="Google Shape;7106;p156"/>
              <p:cNvGrpSpPr/>
              <p:nvPr/>
            </p:nvGrpSpPr>
            <p:grpSpPr>
              <a:xfrm>
                <a:off x="2436050" y="685625"/>
                <a:ext cx="143400" cy="2454350"/>
                <a:chOff x="2436050" y="685625"/>
                <a:chExt cx="143400" cy="2454350"/>
              </a:xfrm>
            </p:grpSpPr>
            <p:sp>
              <p:nvSpPr>
                <p:cNvPr id="7107" name="Google Shape;7107;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8" name="Google Shape;7108;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9" name="Google Shape;7109;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0" name="Google Shape;7110;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1" name="Google Shape;7111;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2" name="Google Shape;7112;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3" name="Google Shape;7113;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4" name="Google Shape;7114;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5" name="Google Shape;7115;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6" name="Google Shape;7116;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7" name="Google Shape;7117;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8" name="Google Shape;7118;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119" name="Google Shape;7119;p156"/>
            <p:cNvGrpSpPr/>
            <p:nvPr/>
          </p:nvGrpSpPr>
          <p:grpSpPr>
            <a:xfrm>
              <a:off x="408350" y="-1008800"/>
              <a:ext cx="143400" cy="2454350"/>
              <a:chOff x="2030200" y="685625"/>
              <a:chExt cx="143400" cy="2454350"/>
            </a:xfrm>
          </p:grpSpPr>
          <p:grpSp>
            <p:nvGrpSpPr>
              <p:cNvPr id="7120" name="Google Shape;7120;p156"/>
              <p:cNvGrpSpPr/>
              <p:nvPr/>
            </p:nvGrpSpPr>
            <p:grpSpPr>
              <a:xfrm>
                <a:off x="2030200" y="685625"/>
                <a:ext cx="143400" cy="2454350"/>
                <a:chOff x="2436050" y="685625"/>
                <a:chExt cx="143400" cy="2454350"/>
              </a:xfrm>
            </p:grpSpPr>
            <p:sp>
              <p:nvSpPr>
                <p:cNvPr id="7121" name="Google Shape;7121;p15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2" name="Google Shape;7122;p15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3" name="Google Shape;7123;p15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4" name="Google Shape;7124;p15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5" name="Google Shape;7125;p15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6" name="Google Shape;7126;p15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7" name="Google Shape;7127;p15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8" name="Google Shape;7128;p15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9" name="Google Shape;7129;p15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0" name="Google Shape;7130;p15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1" name="Google Shape;7131;p15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2" name="Google Shape;7132;p15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133" name="Google Shape;7133;p156"/>
              <p:cNvGrpSpPr/>
              <p:nvPr/>
            </p:nvGrpSpPr>
            <p:grpSpPr>
              <a:xfrm>
                <a:off x="2030200" y="685625"/>
                <a:ext cx="143400" cy="2454350"/>
                <a:chOff x="2436050" y="685625"/>
                <a:chExt cx="143400" cy="2454350"/>
              </a:xfrm>
            </p:grpSpPr>
            <p:sp>
              <p:nvSpPr>
                <p:cNvPr id="7134" name="Google Shape;7134;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5" name="Google Shape;7135;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6" name="Google Shape;7136;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7" name="Google Shape;7137;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8" name="Google Shape;7138;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9" name="Google Shape;7139;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0" name="Google Shape;7140;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1" name="Google Shape;7141;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2" name="Google Shape;7142;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3" name="Google Shape;7143;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4" name="Google Shape;7144;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5" name="Google Shape;7145;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146" name="Google Shape;7146;p156"/>
            <p:cNvGrpSpPr/>
            <p:nvPr/>
          </p:nvGrpSpPr>
          <p:grpSpPr>
            <a:xfrm>
              <a:off x="468700" y="2446200"/>
              <a:ext cx="143400" cy="2454350"/>
              <a:chOff x="2436050" y="685625"/>
              <a:chExt cx="143400" cy="2454350"/>
            </a:xfrm>
          </p:grpSpPr>
          <p:grpSp>
            <p:nvGrpSpPr>
              <p:cNvPr id="7147" name="Google Shape;7147;p156"/>
              <p:cNvGrpSpPr/>
              <p:nvPr/>
            </p:nvGrpSpPr>
            <p:grpSpPr>
              <a:xfrm>
                <a:off x="2436050" y="685625"/>
                <a:ext cx="143400" cy="2454350"/>
                <a:chOff x="2436050" y="685625"/>
                <a:chExt cx="143400" cy="2454350"/>
              </a:xfrm>
            </p:grpSpPr>
            <p:sp>
              <p:nvSpPr>
                <p:cNvPr id="7148" name="Google Shape;7148;p15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9" name="Google Shape;7149;p15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0" name="Google Shape;7150;p15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1" name="Google Shape;7151;p15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2" name="Google Shape;7152;p15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3" name="Google Shape;7153;p15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4" name="Google Shape;7154;p15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5" name="Google Shape;7155;p15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6" name="Google Shape;7156;p15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7" name="Google Shape;7157;p15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8" name="Google Shape;7158;p15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9" name="Google Shape;7159;p15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160" name="Google Shape;7160;p156"/>
              <p:cNvGrpSpPr/>
              <p:nvPr/>
            </p:nvGrpSpPr>
            <p:grpSpPr>
              <a:xfrm>
                <a:off x="2436050" y="685625"/>
                <a:ext cx="143400" cy="2454350"/>
                <a:chOff x="2436050" y="685625"/>
                <a:chExt cx="143400" cy="2454350"/>
              </a:xfrm>
            </p:grpSpPr>
            <p:sp>
              <p:nvSpPr>
                <p:cNvPr id="7161" name="Google Shape;7161;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2" name="Google Shape;7162;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3" name="Google Shape;7163;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4" name="Google Shape;7164;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5" name="Google Shape;7165;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6" name="Google Shape;7166;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7" name="Google Shape;7167;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8" name="Google Shape;7168;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9" name="Google Shape;7169;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0" name="Google Shape;7170;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1" name="Google Shape;7171;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2" name="Google Shape;7172;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173" name="Google Shape;7173;p156"/>
            <p:cNvGrpSpPr/>
            <p:nvPr/>
          </p:nvGrpSpPr>
          <p:grpSpPr>
            <a:xfrm>
              <a:off x="7829925" y="-2068668"/>
              <a:ext cx="143400" cy="2454350"/>
              <a:chOff x="2436050" y="685625"/>
              <a:chExt cx="143400" cy="2454350"/>
            </a:xfrm>
          </p:grpSpPr>
          <p:grpSp>
            <p:nvGrpSpPr>
              <p:cNvPr id="7174" name="Google Shape;7174;p156"/>
              <p:cNvGrpSpPr/>
              <p:nvPr/>
            </p:nvGrpSpPr>
            <p:grpSpPr>
              <a:xfrm>
                <a:off x="2436050" y="685625"/>
                <a:ext cx="143400" cy="2454350"/>
                <a:chOff x="2436050" y="685625"/>
                <a:chExt cx="143400" cy="2454350"/>
              </a:xfrm>
            </p:grpSpPr>
            <p:sp>
              <p:nvSpPr>
                <p:cNvPr id="7175" name="Google Shape;7175;p15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6" name="Google Shape;7176;p15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7" name="Google Shape;7177;p15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8" name="Google Shape;7178;p15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79" name="Google Shape;7179;p15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0" name="Google Shape;7180;p15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1" name="Google Shape;7181;p15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2" name="Google Shape;7182;p15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3" name="Google Shape;7183;p15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4" name="Google Shape;7184;p15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5" name="Google Shape;7185;p15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6" name="Google Shape;7186;p15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187" name="Google Shape;7187;p156"/>
              <p:cNvGrpSpPr/>
              <p:nvPr/>
            </p:nvGrpSpPr>
            <p:grpSpPr>
              <a:xfrm>
                <a:off x="2436050" y="685625"/>
                <a:ext cx="143400" cy="2454350"/>
                <a:chOff x="2436050" y="685625"/>
                <a:chExt cx="143400" cy="2454350"/>
              </a:xfrm>
            </p:grpSpPr>
            <p:sp>
              <p:nvSpPr>
                <p:cNvPr id="7188" name="Google Shape;7188;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89" name="Google Shape;7189;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0" name="Google Shape;7190;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1" name="Google Shape;7191;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2" name="Google Shape;7192;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3" name="Google Shape;7193;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4" name="Google Shape;7194;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5" name="Google Shape;7195;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6" name="Google Shape;7196;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7" name="Google Shape;7197;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8" name="Google Shape;7198;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9" name="Google Shape;7199;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200" name="Google Shape;7200;p156"/>
            <p:cNvGrpSpPr/>
            <p:nvPr/>
          </p:nvGrpSpPr>
          <p:grpSpPr>
            <a:xfrm>
              <a:off x="8503375" y="-127789"/>
              <a:ext cx="143400" cy="2454350"/>
              <a:chOff x="2030200" y="685625"/>
              <a:chExt cx="143400" cy="2454350"/>
            </a:xfrm>
          </p:grpSpPr>
          <p:grpSp>
            <p:nvGrpSpPr>
              <p:cNvPr id="7201" name="Google Shape;7201;p156"/>
              <p:cNvGrpSpPr/>
              <p:nvPr/>
            </p:nvGrpSpPr>
            <p:grpSpPr>
              <a:xfrm>
                <a:off x="2030200" y="685625"/>
                <a:ext cx="143400" cy="2454350"/>
                <a:chOff x="2436050" y="685625"/>
                <a:chExt cx="143400" cy="2454350"/>
              </a:xfrm>
            </p:grpSpPr>
            <p:sp>
              <p:nvSpPr>
                <p:cNvPr id="7202" name="Google Shape;7202;p15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3" name="Google Shape;7203;p15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4" name="Google Shape;7204;p15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5" name="Google Shape;7205;p15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6" name="Google Shape;7206;p15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7" name="Google Shape;7207;p15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8" name="Google Shape;7208;p15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9" name="Google Shape;7209;p15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0" name="Google Shape;7210;p15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1" name="Google Shape;7211;p15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2" name="Google Shape;7212;p15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3" name="Google Shape;7213;p15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214" name="Google Shape;7214;p156"/>
              <p:cNvGrpSpPr/>
              <p:nvPr/>
            </p:nvGrpSpPr>
            <p:grpSpPr>
              <a:xfrm>
                <a:off x="2030200" y="685625"/>
                <a:ext cx="143400" cy="2454350"/>
                <a:chOff x="2436050" y="685625"/>
                <a:chExt cx="143400" cy="2454350"/>
              </a:xfrm>
            </p:grpSpPr>
            <p:sp>
              <p:nvSpPr>
                <p:cNvPr id="7215" name="Google Shape;7215;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6" name="Google Shape;7216;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7" name="Google Shape;7217;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8" name="Google Shape;7218;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9" name="Google Shape;7219;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0" name="Google Shape;7220;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1" name="Google Shape;7221;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2" name="Google Shape;7222;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3" name="Google Shape;7223;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4" name="Google Shape;7224;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5" name="Google Shape;7225;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6" name="Google Shape;7226;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227" name="Google Shape;7227;p156"/>
            <p:cNvGrpSpPr/>
            <p:nvPr/>
          </p:nvGrpSpPr>
          <p:grpSpPr>
            <a:xfrm>
              <a:off x="8839325" y="2071400"/>
              <a:ext cx="143400" cy="2454350"/>
              <a:chOff x="2436050" y="685625"/>
              <a:chExt cx="143400" cy="2454350"/>
            </a:xfrm>
          </p:grpSpPr>
          <p:grpSp>
            <p:nvGrpSpPr>
              <p:cNvPr id="7228" name="Google Shape;7228;p156"/>
              <p:cNvGrpSpPr/>
              <p:nvPr/>
            </p:nvGrpSpPr>
            <p:grpSpPr>
              <a:xfrm>
                <a:off x="2436050" y="685625"/>
                <a:ext cx="143400" cy="2454350"/>
                <a:chOff x="2436050" y="685625"/>
                <a:chExt cx="143400" cy="2454350"/>
              </a:xfrm>
            </p:grpSpPr>
            <p:sp>
              <p:nvSpPr>
                <p:cNvPr id="7229" name="Google Shape;7229;p15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0" name="Google Shape;7230;p15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1" name="Google Shape;7231;p15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2" name="Google Shape;7232;p15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3" name="Google Shape;7233;p15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4" name="Google Shape;7234;p15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5" name="Google Shape;7235;p15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6" name="Google Shape;7236;p15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7" name="Google Shape;7237;p15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8" name="Google Shape;7238;p15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9" name="Google Shape;7239;p15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0" name="Google Shape;7240;p15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241" name="Google Shape;7241;p156"/>
              <p:cNvGrpSpPr/>
              <p:nvPr/>
            </p:nvGrpSpPr>
            <p:grpSpPr>
              <a:xfrm>
                <a:off x="2436050" y="685625"/>
                <a:ext cx="143400" cy="2454350"/>
                <a:chOff x="2436050" y="685625"/>
                <a:chExt cx="143400" cy="2454350"/>
              </a:xfrm>
            </p:grpSpPr>
            <p:sp>
              <p:nvSpPr>
                <p:cNvPr id="7242" name="Google Shape;7242;p15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3" name="Google Shape;7243;p15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4" name="Google Shape;7244;p15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5" name="Google Shape;7245;p15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6" name="Google Shape;7246;p15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7" name="Google Shape;7247;p15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8" name="Google Shape;7248;p15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9" name="Google Shape;7249;p15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50" name="Google Shape;7250;p15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51" name="Google Shape;7251;p15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52" name="Google Shape;7252;p15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53" name="Google Shape;7253;p15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254" name="Google Shape;7254;p1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255" name="Google Shape;7255;p15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56" name="Google Shape;7256;p15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57" name="Google Shape;7257;p15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58" name="Google Shape;7258;p15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59" name="Google Shape;7259;p15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260" name="Google Shape;7260;p15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261" name="Google Shape;7261;p15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262" name="Google Shape;7262;p15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263" name="Google Shape;7263;p1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230"/>
        <p:cNvGrpSpPr/>
        <p:nvPr/>
      </p:nvGrpSpPr>
      <p:grpSpPr>
        <a:xfrm>
          <a:off x="0" y="0"/>
          <a:ext cx="0" cy="0"/>
          <a:chOff x="0" y="0"/>
          <a:chExt cx="0" cy="0"/>
        </a:xfrm>
      </p:grpSpPr>
      <p:sp>
        <p:nvSpPr>
          <p:cNvPr id="231" name="Google Shape;231;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2" name="Google Shape;232;p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7264"/>
        <p:cNvGrpSpPr/>
        <p:nvPr/>
      </p:nvGrpSpPr>
      <p:grpSpPr>
        <a:xfrm>
          <a:off x="0" y="0"/>
          <a:ext cx="0" cy="0"/>
          <a:chOff x="0" y="0"/>
          <a:chExt cx="0" cy="0"/>
        </a:xfrm>
      </p:grpSpPr>
      <p:grpSp>
        <p:nvGrpSpPr>
          <p:cNvPr id="7265" name="Google Shape;7265;p157"/>
          <p:cNvGrpSpPr/>
          <p:nvPr/>
        </p:nvGrpSpPr>
        <p:grpSpPr>
          <a:xfrm>
            <a:off x="188825" y="-1075648"/>
            <a:ext cx="8871550" cy="6399772"/>
            <a:chOff x="188825" y="-1075648"/>
            <a:chExt cx="8871550" cy="6399772"/>
          </a:xfrm>
        </p:grpSpPr>
        <p:grpSp>
          <p:nvGrpSpPr>
            <p:cNvPr id="7266" name="Google Shape;7266;p157"/>
            <p:cNvGrpSpPr/>
            <p:nvPr/>
          </p:nvGrpSpPr>
          <p:grpSpPr>
            <a:xfrm>
              <a:off x="492513" y="-1075642"/>
              <a:ext cx="143400" cy="2454350"/>
              <a:chOff x="2436050" y="685625"/>
              <a:chExt cx="143400" cy="2454350"/>
            </a:xfrm>
          </p:grpSpPr>
          <p:grpSp>
            <p:nvGrpSpPr>
              <p:cNvPr id="7267" name="Google Shape;7267;p157"/>
              <p:cNvGrpSpPr/>
              <p:nvPr/>
            </p:nvGrpSpPr>
            <p:grpSpPr>
              <a:xfrm>
                <a:off x="2436050" y="685625"/>
                <a:ext cx="143400" cy="2454350"/>
                <a:chOff x="2436050" y="685625"/>
                <a:chExt cx="143400" cy="2454350"/>
              </a:xfrm>
            </p:grpSpPr>
            <p:sp>
              <p:nvSpPr>
                <p:cNvPr id="7268" name="Google Shape;7268;p15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69" name="Google Shape;7269;p15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0" name="Google Shape;7270;p15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1" name="Google Shape;7271;p15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2" name="Google Shape;7272;p15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3" name="Google Shape;7273;p15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4" name="Google Shape;7274;p15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5" name="Google Shape;7275;p15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6" name="Google Shape;7276;p15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7" name="Google Shape;7277;p15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8" name="Google Shape;7278;p15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9" name="Google Shape;7279;p15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280" name="Google Shape;7280;p157"/>
              <p:cNvGrpSpPr/>
              <p:nvPr/>
            </p:nvGrpSpPr>
            <p:grpSpPr>
              <a:xfrm>
                <a:off x="2436050" y="685625"/>
                <a:ext cx="143400" cy="2454350"/>
                <a:chOff x="2436050" y="685625"/>
                <a:chExt cx="143400" cy="2454350"/>
              </a:xfrm>
            </p:grpSpPr>
            <p:sp>
              <p:nvSpPr>
                <p:cNvPr id="7281" name="Google Shape;7281;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2" name="Google Shape;7282;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3" name="Google Shape;7283;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4" name="Google Shape;7284;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5" name="Google Shape;7285;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6" name="Google Shape;7286;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7" name="Google Shape;7287;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8" name="Google Shape;7288;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9" name="Google Shape;7289;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0" name="Google Shape;7290;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1" name="Google Shape;7291;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2" name="Google Shape;7292;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293" name="Google Shape;7293;p157"/>
            <p:cNvGrpSpPr/>
            <p:nvPr/>
          </p:nvGrpSpPr>
          <p:grpSpPr>
            <a:xfrm>
              <a:off x="188825" y="402875"/>
              <a:ext cx="143400" cy="2454350"/>
              <a:chOff x="2030200" y="685625"/>
              <a:chExt cx="143400" cy="2454350"/>
            </a:xfrm>
          </p:grpSpPr>
          <p:grpSp>
            <p:nvGrpSpPr>
              <p:cNvPr id="7294" name="Google Shape;7294;p157"/>
              <p:cNvGrpSpPr/>
              <p:nvPr/>
            </p:nvGrpSpPr>
            <p:grpSpPr>
              <a:xfrm>
                <a:off x="2030200" y="685625"/>
                <a:ext cx="143400" cy="2454350"/>
                <a:chOff x="2436050" y="685625"/>
                <a:chExt cx="143400" cy="2454350"/>
              </a:xfrm>
            </p:grpSpPr>
            <p:sp>
              <p:nvSpPr>
                <p:cNvPr id="7295" name="Google Shape;7295;p15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6" name="Google Shape;7296;p15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7" name="Google Shape;7297;p15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8" name="Google Shape;7298;p15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9" name="Google Shape;7299;p15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0" name="Google Shape;7300;p15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1" name="Google Shape;7301;p15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2" name="Google Shape;7302;p15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3" name="Google Shape;7303;p15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4" name="Google Shape;7304;p15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5" name="Google Shape;7305;p15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6" name="Google Shape;7306;p15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307" name="Google Shape;7307;p157"/>
              <p:cNvGrpSpPr/>
              <p:nvPr/>
            </p:nvGrpSpPr>
            <p:grpSpPr>
              <a:xfrm>
                <a:off x="2030200" y="685625"/>
                <a:ext cx="143400" cy="2454350"/>
                <a:chOff x="2436050" y="685625"/>
                <a:chExt cx="143400" cy="2454350"/>
              </a:xfrm>
            </p:grpSpPr>
            <p:sp>
              <p:nvSpPr>
                <p:cNvPr id="7308" name="Google Shape;7308;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09" name="Google Shape;7309;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0" name="Google Shape;7310;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1" name="Google Shape;7311;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2" name="Google Shape;7312;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3" name="Google Shape;7313;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4" name="Google Shape;7314;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5" name="Google Shape;7315;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6" name="Google Shape;7316;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7" name="Google Shape;7317;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8" name="Google Shape;7318;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19" name="Google Shape;7319;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320" name="Google Shape;7320;p157"/>
            <p:cNvGrpSpPr/>
            <p:nvPr/>
          </p:nvGrpSpPr>
          <p:grpSpPr>
            <a:xfrm>
              <a:off x="641525" y="2869774"/>
              <a:ext cx="143400" cy="2454350"/>
              <a:chOff x="2030200" y="685625"/>
              <a:chExt cx="143400" cy="2454350"/>
            </a:xfrm>
          </p:grpSpPr>
          <p:grpSp>
            <p:nvGrpSpPr>
              <p:cNvPr id="7321" name="Google Shape;7321;p157"/>
              <p:cNvGrpSpPr/>
              <p:nvPr/>
            </p:nvGrpSpPr>
            <p:grpSpPr>
              <a:xfrm>
                <a:off x="2030200" y="685625"/>
                <a:ext cx="143400" cy="2454350"/>
                <a:chOff x="2436050" y="685625"/>
                <a:chExt cx="143400" cy="2454350"/>
              </a:xfrm>
            </p:grpSpPr>
            <p:sp>
              <p:nvSpPr>
                <p:cNvPr id="7322" name="Google Shape;7322;p15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3" name="Google Shape;7323;p15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4" name="Google Shape;7324;p15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5" name="Google Shape;7325;p15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6" name="Google Shape;7326;p15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7" name="Google Shape;7327;p15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8" name="Google Shape;7328;p15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29" name="Google Shape;7329;p15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0" name="Google Shape;7330;p15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1" name="Google Shape;7331;p15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2" name="Google Shape;7332;p15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3" name="Google Shape;7333;p15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334" name="Google Shape;7334;p157"/>
              <p:cNvGrpSpPr/>
              <p:nvPr/>
            </p:nvGrpSpPr>
            <p:grpSpPr>
              <a:xfrm>
                <a:off x="2030200" y="685625"/>
                <a:ext cx="143400" cy="2454350"/>
                <a:chOff x="2436050" y="685625"/>
                <a:chExt cx="143400" cy="2454350"/>
              </a:xfrm>
            </p:grpSpPr>
            <p:sp>
              <p:nvSpPr>
                <p:cNvPr id="7335" name="Google Shape;7335;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6" name="Google Shape;7336;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7" name="Google Shape;7337;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8" name="Google Shape;7338;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39" name="Google Shape;7339;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0" name="Google Shape;7340;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1" name="Google Shape;7341;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2" name="Google Shape;7342;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3" name="Google Shape;7343;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4" name="Google Shape;7344;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5" name="Google Shape;7345;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46" name="Google Shape;7346;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347" name="Google Shape;7347;p157"/>
            <p:cNvGrpSpPr/>
            <p:nvPr/>
          </p:nvGrpSpPr>
          <p:grpSpPr>
            <a:xfrm>
              <a:off x="8508088" y="-1075648"/>
              <a:ext cx="143400" cy="2454350"/>
              <a:chOff x="2030200" y="685625"/>
              <a:chExt cx="143400" cy="2454350"/>
            </a:xfrm>
          </p:grpSpPr>
          <p:grpSp>
            <p:nvGrpSpPr>
              <p:cNvPr id="7348" name="Google Shape;7348;p157"/>
              <p:cNvGrpSpPr/>
              <p:nvPr/>
            </p:nvGrpSpPr>
            <p:grpSpPr>
              <a:xfrm>
                <a:off x="2030200" y="685625"/>
                <a:ext cx="143400" cy="2454350"/>
                <a:chOff x="2436050" y="685625"/>
                <a:chExt cx="143400" cy="2454350"/>
              </a:xfrm>
            </p:grpSpPr>
            <p:sp>
              <p:nvSpPr>
                <p:cNvPr id="7349" name="Google Shape;7349;p15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0" name="Google Shape;7350;p15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1" name="Google Shape;7351;p15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2" name="Google Shape;7352;p15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3" name="Google Shape;7353;p15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4" name="Google Shape;7354;p15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5" name="Google Shape;7355;p15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6" name="Google Shape;7356;p15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7" name="Google Shape;7357;p15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8" name="Google Shape;7358;p15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59" name="Google Shape;7359;p15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0" name="Google Shape;7360;p15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361" name="Google Shape;7361;p157"/>
              <p:cNvGrpSpPr/>
              <p:nvPr/>
            </p:nvGrpSpPr>
            <p:grpSpPr>
              <a:xfrm>
                <a:off x="2030200" y="685625"/>
                <a:ext cx="143400" cy="2454350"/>
                <a:chOff x="2436050" y="685625"/>
                <a:chExt cx="143400" cy="2454350"/>
              </a:xfrm>
            </p:grpSpPr>
            <p:sp>
              <p:nvSpPr>
                <p:cNvPr id="7362" name="Google Shape;7362;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3" name="Google Shape;7363;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4" name="Google Shape;7364;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5" name="Google Shape;7365;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6" name="Google Shape;7366;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7" name="Google Shape;7367;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8" name="Google Shape;7368;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69" name="Google Shape;7369;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0" name="Google Shape;7370;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1" name="Google Shape;7371;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2" name="Google Shape;7372;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3" name="Google Shape;7373;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374" name="Google Shape;7374;p157"/>
            <p:cNvGrpSpPr/>
            <p:nvPr/>
          </p:nvGrpSpPr>
          <p:grpSpPr>
            <a:xfrm>
              <a:off x="8916975" y="539500"/>
              <a:ext cx="143400" cy="2454350"/>
              <a:chOff x="2436050" y="685625"/>
              <a:chExt cx="143400" cy="2454350"/>
            </a:xfrm>
          </p:grpSpPr>
          <p:grpSp>
            <p:nvGrpSpPr>
              <p:cNvPr id="7375" name="Google Shape;7375;p157"/>
              <p:cNvGrpSpPr/>
              <p:nvPr/>
            </p:nvGrpSpPr>
            <p:grpSpPr>
              <a:xfrm>
                <a:off x="2436050" y="685625"/>
                <a:ext cx="143400" cy="2454350"/>
                <a:chOff x="2436050" y="685625"/>
                <a:chExt cx="143400" cy="2454350"/>
              </a:xfrm>
            </p:grpSpPr>
            <p:sp>
              <p:nvSpPr>
                <p:cNvPr id="7376" name="Google Shape;7376;p15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7" name="Google Shape;7377;p15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8" name="Google Shape;7378;p15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79" name="Google Shape;7379;p15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0" name="Google Shape;7380;p15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1" name="Google Shape;7381;p15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2" name="Google Shape;7382;p15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3" name="Google Shape;7383;p15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4" name="Google Shape;7384;p15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5" name="Google Shape;7385;p15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6" name="Google Shape;7386;p15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87" name="Google Shape;7387;p15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388" name="Google Shape;7388;p157"/>
              <p:cNvGrpSpPr/>
              <p:nvPr/>
            </p:nvGrpSpPr>
            <p:grpSpPr>
              <a:xfrm>
                <a:off x="2436050" y="685625"/>
                <a:ext cx="143400" cy="2454350"/>
                <a:chOff x="2436050" y="685625"/>
                <a:chExt cx="143400" cy="2454350"/>
              </a:xfrm>
            </p:grpSpPr>
            <p:sp>
              <p:nvSpPr>
                <p:cNvPr id="7389" name="Google Shape;7389;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0" name="Google Shape;7390;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1" name="Google Shape;7391;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2" name="Google Shape;7392;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3" name="Google Shape;7393;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4" name="Google Shape;7394;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5" name="Google Shape;7395;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6" name="Google Shape;7396;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7" name="Google Shape;7397;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8" name="Google Shape;7398;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399" name="Google Shape;7399;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0" name="Google Shape;7400;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401" name="Google Shape;7401;p157"/>
            <p:cNvGrpSpPr/>
            <p:nvPr/>
          </p:nvGrpSpPr>
          <p:grpSpPr>
            <a:xfrm>
              <a:off x="8359075" y="2507621"/>
              <a:ext cx="143400" cy="2454350"/>
              <a:chOff x="2030200" y="685625"/>
              <a:chExt cx="143400" cy="2454350"/>
            </a:xfrm>
          </p:grpSpPr>
          <p:grpSp>
            <p:nvGrpSpPr>
              <p:cNvPr id="7402" name="Google Shape;7402;p157"/>
              <p:cNvGrpSpPr/>
              <p:nvPr/>
            </p:nvGrpSpPr>
            <p:grpSpPr>
              <a:xfrm>
                <a:off x="2030200" y="685625"/>
                <a:ext cx="143400" cy="2454350"/>
                <a:chOff x="2436050" y="685625"/>
                <a:chExt cx="143400" cy="2454350"/>
              </a:xfrm>
            </p:grpSpPr>
            <p:sp>
              <p:nvSpPr>
                <p:cNvPr id="7403" name="Google Shape;7403;p15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4" name="Google Shape;7404;p15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5" name="Google Shape;7405;p15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6" name="Google Shape;7406;p15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7" name="Google Shape;7407;p15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8" name="Google Shape;7408;p15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09" name="Google Shape;7409;p15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0" name="Google Shape;7410;p15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1" name="Google Shape;7411;p15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2" name="Google Shape;7412;p15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3" name="Google Shape;7413;p15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4" name="Google Shape;7414;p15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415" name="Google Shape;7415;p157"/>
              <p:cNvGrpSpPr/>
              <p:nvPr/>
            </p:nvGrpSpPr>
            <p:grpSpPr>
              <a:xfrm>
                <a:off x="2030200" y="685625"/>
                <a:ext cx="143400" cy="2454350"/>
                <a:chOff x="2436050" y="685625"/>
                <a:chExt cx="143400" cy="2454350"/>
              </a:xfrm>
            </p:grpSpPr>
            <p:sp>
              <p:nvSpPr>
                <p:cNvPr id="7416" name="Google Shape;7416;p15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7" name="Google Shape;7417;p15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8" name="Google Shape;7418;p15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19" name="Google Shape;7419;p15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0" name="Google Shape;7420;p15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1" name="Google Shape;7421;p15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2" name="Google Shape;7422;p15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3" name="Google Shape;7423;p15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4" name="Google Shape;7424;p15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5" name="Google Shape;7425;p15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6" name="Google Shape;7426;p15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27" name="Google Shape;7427;p15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428" name="Google Shape;7428;p1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29" name="Google Shape;7429;p15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0" name="Google Shape;7430;p15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1" name="Google Shape;7431;p15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2" name="Google Shape;7432;p15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3" name="Google Shape;7433;p15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4" name="Google Shape;7434;p15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435" name="Google Shape;7435;p15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436" name="Google Shape;7436;p15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437" name="Google Shape;7437;p15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438" name="Google Shape;7438;p15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439" name="Google Shape;7439;p15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7440"/>
        <p:cNvGrpSpPr/>
        <p:nvPr/>
      </p:nvGrpSpPr>
      <p:grpSpPr>
        <a:xfrm>
          <a:off x="0" y="0"/>
          <a:ext cx="0" cy="0"/>
          <a:chOff x="0" y="0"/>
          <a:chExt cx="0" cy="0"/>
        </a:xfrm>
      </p:grpSpPr>
      <p:grpSp>
        <p:nvGrpSpPr>
          <p:cNvPr id="7441" name="Google Shape;7441;p158"/>
          <p:cNvGrpSpPr/>
          <p:nvPr/>
        </p:nvGrpSpPr>
        <p:grpSpPr>
          <a:xfrm>
            <a:off x="278550" y="-1550697"/>
            <a:ext cx="8608125" cy="5892444"/>
            <a:chOff x="278550" y="-1550697"/>
            <a:chExt cx="8608125" cy="5892444"/>
          </a:xfrm>
        </p:grpSpPr>
        <p:grpSp>
          <p:nvGrpSpPr>
            <p:cNvPr id="7442" name="Google Shape;7442;p158"/>
            <p:cNvGrpSpPr/>
            <p:nvPr/>
          </p:nvGrpSpPr>
          <p:grpSpPr>
            <a:xfrm>
              <a:off x="278550" y="285992"/>
              <a:ext cx="143400" cy="2454350"/>
              <a:chOff x="2436050" y="685625"/>
              <a:chExt cx="143400" cy="2454350"/>
            </a:xfrm>
          </p:grpSpPr>
          <p:grpSp>
            <p:nvGrpSpPr>
              <p:cNvPr id="7443" name="Google Shape;7443;p158"/>
              <p:cNvGrpSpPr/>
              <p:nvPr/>
            </p:nvGrpSpPr>
            <p:grpSpPr>
              <a:xfrm>
                <a:off x="2436050" y="685625"/>
                <a:ext cx="143400" cy="2454350"/>
                <a:chOff x="2436050" y="685625"/>
                <a:chExt cx="143400" cy="2454350"/>
              </a:xfrm>
            </p:grpSpPr>
            <p:sp>
              <p:nvSpPr>
                <p:cNvPr id="7444" name="Google Shape;7444;p15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5" name="Google Shape;7445;p15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6" name="Google Shape;7446;p15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7" name="Google Shape;7447;p15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8" name="Google Shape;7448;p15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9" name="Google Shape;7449;p15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0" name="Google Shape;7450;p15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1" name="Google Shape;7451;p15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2" name="Google Shape;7452;p15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3" name="Google Shape;7453;p15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4" name="Google Shape;7454;p15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5" name="Google Shape;7455;p15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456" name="Google Shape;7456;p158"/>
              <p:cNvGrpSpPr/>
              <p:nvPr/>
            </p:nvGrpSpPr>
            <p:grpSpPr>
              <a:xfrm>
                <a:off x="2436050" y="685625"/>
                <a:ext cx="143400" cy="2454350"/>
                <a:chOff x="2436050" y="685625"/>
                <a:chExt cx="143400" cy="2454350"/>
              </a:xfrm>
            </p:grpSpPr>
            <p:sp>
              <p:nvSpPr>
                <p:cNvPr id="7457" name="Google Shape;7457;p15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8" name="Google Shape;7458;p15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9" name="Google Shape;7459;p15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0" name="Google Shape;7460;p15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1" name="Google Shape;7461;p15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2" name="Google Shape;7462;p15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3" name="Google Shape;7463;p15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4" name="Google Shape;7464;p15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5" name="Google Shape;7465;p15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6" name="Google Shape;7466;p15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7" name="Google Shape;7467;p15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8" name="Google Shape;7468;p15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469" name="Google Shape;7469;p158"/>
            <p:cNvGrpSpPr/>
            <p:nvPr/>
          </p:nvGrpSpPr>
          <p:grpSpPr>
            <a:xfrm>
              <a:off x="8743275" y="1430700"/>
              <a:ext cx="143400" cy="2454350"/>
              <a:chOff x="2436050" y="685625"/>
              <a:chExt cx="143400" cy="2454350"/>
            </a:xfrm>
          </p:grpSpPr>
          <p:grpSp>
            <p:nvGrpSpPr>
              <p:cNvPr id="7470" name="Google Shape;7470;p158"/>
              <p:cNvGrpSpPr/>
              <p:nvPr/>
            </p:nvGrpSpPr>
            <p:grpSpPr>
              <a:xfrm>
                <a:off x="2436050" y="685625"/>
                <a:ext cx="143400" cy="2454350"/>
                <a:chOff x="2436050" y="685625"/>
                <a:chExt cx="143400" cy="2454350"/>
              </a:xfrm>
            </p:grpSpPr>
            <p:sp>
              <p:nvSpPr>
                <p:cNvPr id="7471" name="Google Shape;7471;p15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2" name="Google Shape;7472;p15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3" name="Google Shape;7473;p15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4" name="Google Shape;7474;p15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5" name="Google Shape;7475;p15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6" name="Google Shape;7476;p15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7" name="Google Shape;7477;p15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8" name="Google Shape;7478;p15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9" name="Google Shape;7479;p15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0" name="Google Shape;7480;p15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1" name="Google Shape;7481;p15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2" name="Google Shape;7482;p15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483" name="Google Shape;7483;p158"/>
              <p:cNvGrpSpPr/>
              <p:nvPr/>
            </p:nvGrpSpPr>
            <p:grpSpPr>
              <a:xfrm>
                <a:off x="2436050" y="685625"/>
                <a:ext cx="143400" cy="2454350"/>
                <a:chOff x="2436050" y="685625"/>
                <a:chExt cx="143400" cy="2454350"/>
              </a:xfrm>
            </p:grpSpPr>
            <p:sp>
              <p:nvSpPr>
                <p:cNvPr id="7484" name="Google Shape;7484;p15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5" name="Google Shape;7485;p15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6" name="Google Shape;7486;p15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7" name="Google Shape;7487;p15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8" name="Google Shape;7488;p15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9" name="Google Shape;7489;p15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0" name="Google Shape;7490;p15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1" name="Google Shape;7491;p15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2" name="Google Shape;7492;p15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3" name="Google Shape;7493;p15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4" name="Google Shape;7494;p15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5" name="Google Shape;7495;p15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496" name="Google Shape;7496;p158"/>
            <p:cNvGrpSpPr/>
            <p:nvPr/>
          </p:nvGrpSpPr>
          <p:grpSpPr>
            <a:xfrm>
              <a:off x="641513" y="1887397"/>
              <a:ext cx="143400" cy="2454350"/>
              <a:chOff x="2436050" y="685625"/>
              <a:chExt cx="143400" cy="2454350"/>
            </a:xfrm>
          </p:grpSpPr>
          <p:grpSp>
            <p:nvGrpSpPr>
              <p:cNvPr id="7497" name="Google Shape;7497;p158"/>
              <p:cNvGrpSpPr/>
              <p:nvPr/>
            </p:nvGrpSpPr>
            <p:grpSpPr>
              <a:xfrm>
                <a:off x="2436050" y="685625"/>
                <a:ext cx="143400" cy="2454350"/>
                <a:chOff x="2436050" y="685625"/>
                <a:chExt cx="143400" cy="2454350"/>
              </a:xfrm>
            </p:grpSpPr>
            <p:sp>
              <p:nvSpPr>
                <p:cNvPr id="7498" name="Google Shape;7498;p15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9" name="Google Shape;7499;p15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0" name="Google Shape;7500;p15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1" name="Google Shape;7501;p15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2" name="Google Shape;7502;p15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3" name="Google Shape;7503;p15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4" name="Google Shape;7504;p15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5" name="Google Shape;7505;p15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6" name="Google Shape;7506;p15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7" name="Google Shape;7507;p15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8" name="Google Shape;7508;p15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9" name="Google Shape;7509;p15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510" name="Google Shape;7510;p158"/>
              <p:cNvGrpSpPr/>
              <p:nvPr/>
            </p:nvGrpSpPr>
            <p:grpSpPr>
              <a:xfrm>
                <a:off x="2436050" y="685625"/>
                <a:ext cx="143400" cy="2454350"/>
                <a:chOff x="2436050" y="685625"/>
                <a:chExt cx="143400" cy="2454350"/>
              </a:xfrm>
            </p:grpSpPr>
            <p:sp>
              <p:nvSpPr>
                <p:cNvPr id="7511" name="Google Shape;7511;p15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2" name="Google Shape;7512;p15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3" name="Google Shape;7513;p15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4" name="Google Shape;7514;p15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5" name="Google Shape;7515;p15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6" name="Google Shape;7516;p15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7" name="Google Shape;7517;p15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8" name="Google Shape;7518;p15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9" name="Google Shape;7519;p15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0" name="Google Shape;7520;p15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1" name="Google Shape;7521;p15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2" name="Google Shape;7522;p15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523" name="Google Shape;7523;p158"/>
            <p:cNvGrpSpPr/>
            <p:nvPr/>
          </p:nvGrpSpPr>
          <p:grpSpPr>
            <a:xfrm>
              <a:off x="8599875" y="-1550697"/>
              <a:ext cx="143400" cy="2454350"/>
              <a:chOff x="2030200" y="685625"/>
              <a:chExt cx="143400" cy="2454350"/>
            </a:xfrm>
          </p:grpSpPr>
          <p:grpSp>
            <p:nvGrpSpPr>
              <p:cNvPr id="7524" name="Google Shape;7524;p158"/>
              <p:cNvGrpSpPr/>
              <p:nvPr/>
            </p:nvGrpSpPr>
            <p:grpSpPr>
              <a:xfrm>
                <a:off x="2030200" y="685625"/>
                <a:ext cx="143400" cy="2454350"/>
                <a:chOff x="2436050" y="685625"/>
                <a:chExt cx="143400" cy="2454350"/>
              </a:xfrm>
            </p:grpSpPr>
            <p:sp>
              <p:nvSpPr>
                <p:cNvPr id="7525" name="Google Shape;7525;p15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6" name="Google Shape;7526;p15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7" name="Google Shape;7527;p15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8" name="Google Shape;7528;p15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9" name="Google Shape;7529;p15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0" name="Google Shape;7530;p15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1" name="Google Shape;7531;p15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2" name="Google Shape;7532;p15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3" name="Google Shape;7533;p15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4" name="Google Shape;7534;p15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5" name="Google Shape;7535;p15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6" name="Google Shape;7536;p15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537" name="Google Shape;7537;p158"/>
              <p:cNvGrpSpPr/>
              <p:nvPr/>
            </p:nvGrpSpPr>
            <p:grpSpPr>
              <a:xfrm>
                <a:off x="2030200" y="685625"/>
                <a:ext cx="143400" cy="2454350"/>
                <a:chOff x="2436050" y="685625"/>
                <a:chExt cx="143400" cy="2454350"/>
              </a:xfrm>
            </p:grpSpPr>
            <p:sp>
              <p:nvSpPr>
                <p:cNvPr id="7538" name="Google Shape;7538;p15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9" name="Google Shape;7539;p15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0" name="Google Shape;7540;p15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1" name="Google Shape;7541;p15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2" name="Google Shape;7542;p15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3" name="Google Shape;7543;p15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4" name="Google Shape;7544;p15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5" name="Google Shape;7545;p15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6" name="Google Shape;7546;p15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7" name="Google Shape;7547;p15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8" name="Google Shape;7548;p15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49" name="Google Shape;7549;p15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550" name="Google Shape;7550;p1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51" name="Google Shape;7551;p15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2" name="Google Shape;7552;p15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3" name="Google Shape;7553;p15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4" name="Google Shape;7554;p15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5" name="Google Shape;7555;p15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6" name="Google Shape;7556;p15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7" name="Google Shape;7557;p15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58" name="Google Shape;7558;p15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59" name="Google Shape;7559;p15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60" name="Google Shape;7560;p15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61" name="Google Shape;7561;p15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62" name="Google Shape;7562;p15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563" name="Google Shape;7563;p15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7564"/>
        <p:cNvGrpSpPr/>
        <p:nvPr/>
      </p:nvGrpSpPr>
      <p:grpSpPr>
        <a:xfrm>
          <a:off x="0" y="0"/>
          <a:ext cx="0" cy="0"/>
          <a:chOff x="0" y="0"/>
          <a:chExt cx="0" cy="0"/>
        </a:xfrm>
      </p:grpSpPr>
      <p:sp>
        <p:nvSpPr>
          <p:cNvPr id="7565" name="Google Shape;7565;p15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566" name="Google Shape;7566;p15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7567" name="Google Shape;7567;p15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568" name="Google Shape;7568;p15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7569" name="Google Shape;7569;p15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570" name="Google Shape;7570;p15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7571" name="Google Shape;7571;p159"/>
          <p:cNvGrpSpPr/>
          <p:nvPr/>
        </p:nvGrpSpPr>
        <p:grpSpPr>
          <a:xfrm>
            <a:off x="272050" y="-734800"/>
            <a:ext cx="441175" cy="5436650"/>
            <a:chOff x="272050" y="-734800"/>
            <a:chExt cx="441175" cy="5436650"/>
          </a:xfrm>
        </p:grpSpPr>
        <p:grpSp>
          <p:nvGrpSpPr>
            <p:cNvPr id="7572" name="Google Shape;7572;p159"/>
            <p:cNvGrpSpPr/>
            <p:nvPr/>
          </p:nvGrpSpPr>
          <p:grpSpPr>
            <a:xfrm>
              <a:off x="272050" y="2247500"/>
              <a:ext cx="143400" cy="2454350"/>
              <a:chOff x="2436050" y="685625"/>
              <a:chExt cx="143400" cy="2454350"/>
            </a:xfrm>
          </p:grpSpPr>
          <p:grpSp>
            <p:nvGrpSpPr>
              <p:cNvPr id="7573" name="Google Shape;7573;p159"/>
              <p:cNvGrpSpPr/>
              <p:nvPr/>
            </p:nvGrpSpPr>
            <p:grpSpPr>
              <a:xfrm>
                <a:off x="2436050" y="685625"/>
                <a:ext cx="143400" cy="2454350"/>
                <a:chOff x="2436050" y="685625"/>
                <a:chExt cx="143400" cy="2454350"/>
              </a:xfrm>
            </p:grpSpPr>
            <p:sp>
              <p:nvSpPr>
                <p:cNvPr id="7574" name="Google Shape;7574;p15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5" name="Google Shape;7575;p15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6" name="Google Shape;7576;p15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7" name="Google Shape;7577;p15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8" name="Google Shape;7578;p15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9" name="Google Shape;7579;p15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0" name="Google Shape;7580;p15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1" name="Google Shape;7581;p15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2" name="Google Shape;7582;p15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3" name="Google Shape;7583;p15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4" name="Google Shape;7584;p15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5" name="Google Shape;7585;p15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586" name="Google Shape;7586;p159"/>
              <p:cNvGrpSpPr/>
              <p:nvPr/>
            </p:nvGrpSpPr>
            <p:grpSpPr>
              <a:xfrm>
                <a:off x="2436050" y="685625"/>
                <a:ext cx="143400" cy="2454350"/>
                <a:chOff x="2436050" y="685625"/>
                <a:chExt cx="143400" cy="2454350"/>
              </a:xfrm>
            </p:grpSpPr>
            <p:sp>
              <p:nvSpPr>
                <p:cNvPr id="7587" name="Google Shape;7587;p15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8" name="Google Shape;7588;p15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9" name="Google Shape;7589;p15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0" name="Google Shape;7590;p15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1" name="Google Shape;7591;p15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2" name="Google Shape;7592;p15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3" name="Google Shape;7593;p15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4" name="Google Shape;7594;p15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5" name="Google Shape;7595;p15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6" name="Google Shape;7596;p15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7" name="Google Shape;7597;p15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8" name="Google Shape;7598;p15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599" name="Google Shape;7599;p159"/>
            <p:cNvGrpSpPr/>
            <p:nvPr/>
          </p:nvGrpSpPr>
          <p:grpSpPr>
            <a:xfrm>
              <a:off x="569825" y="-734800"/>
              <a:ext cx="143400" cy="2454350"/>
              <a:chOff x="2030200" y="685625"/>
              <a:chExt cx="143400" cy="2454350"/>
            </a:xfrm>
          </p:grpSpPr>
          <p:grpSp>
            <p:nvGrpSpPr>
              <p:cNvPr id="7600" name="Google Shape;7600;p159"/>
              <p:cNvGrpSpPr/>
              <p:nvPr/>
            </p:nvGrpSpPr>
            <p:grpSpPr>
              <a:xfrm>
                <a:off x="2030200" y="685625"/>
                <a:ext cx="143400" cy="2454350"/>
                <a:chOff x="2436050" y="685625"/>
                <a:chExt cx="143400" cy="2454350"/>
              </a:xfrm>
            </p:grpSpPr>
            <p:sp>
              <p:nvSpPr>
                <p:cNvPr id="7601" name="Google Shape;7601;p15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2" name="Google Shape;7602;p15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3" name="Google Shape;7603;p15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4" name="Google Shape;7604;p15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5" name="Google Shape;7605;p15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6" name="Google Shape;7606;p15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7" name="Google Shape;7607;p15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8" name="Google Shape;7608;p15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9" name="Google Shape;7609;p15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0" name="Google Shape;7610;p15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1" name="Google Shape;7611;p15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2" name="Google Shape;7612;p15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613" name="Google Shape;7613;p159"/>
              <p:cNvGrpSpPr/>
              <p:nvPr/>
            </p:nvGrpSpPr>
            <p:grpSpPr>
              <a:xfrm>
                <a:off x="2030200" y="685625"/>
                <a:ext cx="143400" cy="2454350"/>
                <a:chOff x="2436050" y="685625"/>
                <a:chExt cx="143400" cy="2454350"/>
              </a:xfrm>
            </p:grpSpPr>
            <p:sp>
              <p:nvSpPr>
                <p:cNvPr id="7614" name="Google Shape;7614;p15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5" name="Google Shape;7615;p15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6" name="Google Shape;7616;p15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7" name="Google Shape;7617;p15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8" name="Google Shape;7618;p15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9" name="Google Shape;7619;p15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0" name="Google Shape;7620;p15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1" name="Google Shape;7621;p15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2" name="Google Shape;7622;p15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3" name="Google Shape;7623;p15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4" name="Google Shape;7624;p15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5" name="Google Shape;7625;p15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626" name="Google Shape;7626;p15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7627"/>
        <p:cNvGrpSpPr/>
        <p:nvPr/>
      </p:nvGrpSpPr>
      <p:grpSpPr>
        <a:xfrm>
          <a:off x="0" y="0"/>
          <a:ext cx="0" cy="0"/>
          <a:chOff x="0" y="0"/>
          <a:chExt cx="0" cy="0"/>
        </a:xfrm>
      </p:grpSpPr>
      <p:grpSp>
        <p:nvGrpSpPr>
          <p:cNvPr id="7628" name="Google Shape;7628;p160"/>
          <p:cNvGrpSpPr/>
          <p:nvPr/>
        </p:nvGrpSpPr>
        <p:grpSpPr>
          <a:xfrm>
            <a:off x="325300" y="-1495420"/>
            <a:ext cx="8303400" cy="6099420"/>
            <a:chOff x="325300" y="-1495420"/>
            <a:chExt cx="8303400" cy="6099420"/>
          </a:xfrm>
        </p:grpSpPr>
        <p:grpSp>
          <p:nvGrpSpPr>
            <p:cNvPr id="7629" name="Google Shape;7629;p160"/>
            <p:cNvGrpSpPr/>
            <p:nvPr/>
          </p:nvGrpSpPr>
          <p:grpSpPr>
            <a:xfrm>
              <a:off x="325300" y="1597900"/>
              <a:ext cx="143400" cy="2454350"/>
              <a:chOff x="2436050" y="685625"/>
              <a:chExt cx="143400" cy="2454350"/>
            </a:xfrm>
          </p:grpSpPr>
          <p:grpSp>
            <p:nvGrpSpPr>
              <p:cNvPr id="7630" name="Google Shape;7630;p160"/>
              <p:cNvGrpSpPr/>
              <p:nvPr/>
            </p:nvGrpSpPr>
            <p:grpSpPr>
              <a:xfrm>
                <a:off x="2436050" y="685625"/>
                <a:ext cx="143400" cy="2454350"/>
                <a:chOff x="2436050" y="685625"/>
                <a:chExt cx="143400" cy="2454350"/>
              </a:xfrm>
            </p:grpSpPr>
            <p:sp>
              <p:nvSpPr>
                <p:cNvPr id="7631" name="Google Shape;7631;p16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2" name="Google Shape;7632;p16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3" name="Google Shape;7633;p16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4" name="Google Shape;7634;p16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5" name="Google Shape;7635;p16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6" name="Google Shape;7636;p16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7" name="Google Shape;7637;p16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8" name="Google Shape;7638;p16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9" name="Google Shape;7639;p16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0" name="Google Shape;7640;p16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1" name="Google Shape;7641;p16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2" name="Google Shape;7642;p16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643" name="Google Shape;7643;p160"/>
              <p:cNvGrpSpPr/>
              <p:nvPr/>
            </p:nvGrpSpPr>
            <p:grpSpPr>
              <a:xfrm>
                <a:off x="2436050" y="685625"/>
                <a:ext cx="143400" cy="2454350"/>
                <a:chOff x="2436050" y="685625"/>
                <a:chExt cx="143400" cy="2454350"/>
              </a:xfrm>
            </p:grpSpPr>
            <p:sp>
              <p:nvSpPr>
                <p:cNvPr id="7644" name="Google Shape;7644;p16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5" name="Google Shape;7645;p16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6" name="Google Shape;7646;p16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7" name="Google Shape;7647;p16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8" name="Google Shape;7648;p16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9" name="Google Shape;7649;p16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0" name="Google Shape;7650;p16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1" name="Google Shape;7651;p16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2" name="Google Shape;7652;p16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3" name="Google Shape;7653;p16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4" name="Google Shape;7654;p16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5" name="Google Shape;7655;p16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656" name="Google Shape;7656;p160"/>
            <p:cNvGrpSpPr/>
            <p:nvPr/>
          </p:nvGrpSpPr>
          <p:grpSpPr>
            <a:xfrm>
              <a:off x="8359075" y="-1495420"/>
              <a:ext cx="143400" cy="2454350"/>
              <a:chOff x="2436050" y="685625"/>
              <a:chExt cx="143400" cy="2454350"/>
            </a:xfrm>
          </p:grpSpPr>
          <p:grpSp>
            <p:nvGrpSpPr>
              <p:cNvPr id="7657" name="Google Shape;7657;p160"/>
              <p:cNvGrpSpPr/>
              <p:nvPr/>
            </p:nvGrpSpPr>
            <p:grpSpPr>
              <a:xfrm>
                <a:off x="2436050" y="685625"/>
                <a:ext cx="143400" cy="2454350"/>
                <a:chOff x="2436050" y="685625"/>
                <a:chExt cx="143400" cy="2454350"/>
              </a:xfrm>
            </p:grpSpPr>
            <p:sp>
              <p:nvSpPr>
                <p:cNvPr id="7658" name="Google Shape;7658;p16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9" name="Google Shape;7659;p16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0" name="Google Shape;7660;p16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1" name="Google Shape;7661;p16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2" name="Google Shape;7662;p16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3" name="Google Shape;7663;p16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4" name="Google Shape;7664;p16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5" name="Google Shape;7665;p16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6" name="Google Shape;7666;p16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7" name="Google Shape;7667;p16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8" name="Google Shape;7668;p16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9" name="Google Shape;7669;p16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670" name="Google Shape;7670;p160"/>
              <p:cNvGrpSpPr/>
              <p:nvPr/>
            </p:nvGrpSpPr>
            <p:grpSpPr>
              <a:xfrm>
                <a:off x="2436050" y="685625"/>
                <a:ext cx="143400" cy="2454350"/>
                <a:chOff x="2436050" y="685625"/>
                <a:chExt cx="143400" cy="2454350"/>
              </a:xfrm>
            </p:grpSpPr>
            <p:sp>
              <p:nvSpPr>
                <p:cNvPr id="7671" name="Google Shape;7671;p16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2" name="Google Shape;7672;p16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3" name="Google Shape;7673;p16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4" name="Google Shape;7674;p16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5" name="Google Shape;7675;p16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6" name="Google Shape;7676;p16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7" name="Google Shape;7677;p16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8" name="Google Shape;7678;p16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79" name="Google Shape;7679;p16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0" name="Google Shape;7680;p16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1" name="Google Shape;7681;p16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2" name="Google Shape;7682;p16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683" name="Google Shape;7683;p160"/>
            <p:cNvGrpSpPr/>
            <p:nvPr/>
          </p:nvGrpSpPr>
          <p:grpSpPr>
            <a:xfrm>
              <a:off x="8485300" y="2149650"/>
              <a:ext cx="143400" cy="2454350"/>
              <a:chOff x="2436050" y="685625"/>
              <a:chExt cx="143400" cy="2454350"/>
            </a:xfrm>
          </p:grpSpPr>
          <p:grpSp>
            <p:nvGrpSpPr>
              <p:cNvPr id="7684" name="Google Shape;7684;p160"/>
              <p:cNvGrpSpPr/>
              <p:nvPr/>
            </p:nvGrpSpPr>
            <p:grpSpPr>
              <a:xfrm>
                <a:off x="2436050" y="685625"/>
                <a:ext cx="143400" cy="2454350"/>
                <a:chOff x="2436050" y="685625"/>
                <a:chExt cx="143400" cy="2454350"/>
              </a:xfrm>
            </p:grpSpPr>
            <p:sp>
              <p:nvSpPr>
                <p:cNvPr id="7685" name="Google Shape;7685;p16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6" name="Google Shape;7686;p16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7" name="Google Shape;7687;p16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8" name="Google Shape;7688;p16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89" name="Google Shape;7689;p16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0" name="Google Shape;7690;p16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1" name="Google Shape;7691;p16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2" name="Google Shape;7692;p16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3" name="Google Shape;7693;p16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4" name="Google Shape;7694;p16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5" name="Google Shape;7695;p16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6" name="Google Shape;7696;p16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697" name="Google Shape;7697;p160"/>
              <p:cNvGrpSpPr/>
              <p:nvPr/>
            </p:nvGrpSpPr>
            <p:grpSpPr>
              <a:xfrm>
                <a:off x="2436050" y="685625"/>
                <a:ext cx="143400" cy="2454350"/>
                <a:chOff x="2436050" y="685625"/>
                <a:chExt cx="143400" cy="2454350"/>
              </a:xfrm>
            </p:grpSpPr>
            <p:sp>
              <p:nvSpPr>
                <p:cNvPr id="7698" name="Google Shape;7698;p16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99" name="Google Shape;7699;p16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0" name="Google Shape;7700;p16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1" name="Google Shape;7701;p16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2" name="Google Shape;7702;p16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3" name="Google Shape;7703;p16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4" name="Google Shape;7704;p16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5" name="Google Shape;7705;p16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6" name="Google Shape;7706;p16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7" name="Google Shape;7707;p16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8" name="Google Shape;7708;p16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9" name="Google Shape;7709;p16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710" name="Google Shape;7710;p16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11" name="Google Shape;7711;p16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12" name="Google Shape;7712;p16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7713" name="Google Shape;7713;p16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7714"/>
        <p:cNvGrpSpPr/>
        <p:nvPr/>
      </p:nvGrpSpPr>
      <p:grpSpPr>
        <a:xfrm>
          <a:off x="0" y="0"/>
          <a:ext cx="0" cy="0"/>
          <a:chOff x="0" y="0"/>
          <a:chExt cx="0" cy="0"/>
        </a:xfrm>
      </p:grpSpPr>
      <p:grpSp>
        <p:nvGrpSpPr>
          <p:cNvPr id="7715" name="Google Shape;7715;p161"/>
          <p:cNvGrpSpPr/>
          <p:nvPr/>
        </p:nvGrpSpPr>
        <p:grpSpPr>
          <a:xfrm>
            <a:off x="96700" y="-571283"/>
            <a:ext cx="8886025" cy="6099990"/>
            <a:chOff x="96700" y="-571283"/>
            <a:chExt cx="8886025" cy="6099990"/>
          </a:xfrm>
        </p:grpSpPr>
        <p:grpSp>
          <p:nvGrpSpPr>
            <p:cNvPr id="7716" name="Google Shape;7716;p161"/>
            <p:cNvGrpSpPr/>
            <p:nvPr/>
          </p:nvGrpSpPr>
          <p:grpSpPr>
            <a:xfrm>
              <a:off x="96700" y="969600"/>
              <a:ext cx="143400" cy="2454350"/>
              <a:chOff x="2436050" y="685625"/>
              <a:chExt cx="143400" cy="2454350"/>
            </a:xfrm>
          </p:grpSpPr>
          <p:grpSp>
            <p:nvGrpSpPr>
              <p:cNvPr id="7717" name="Google Shape;7717;p161"/>
              <p:cNvGrpSpPr/>
              <p:nvPr/>
            </p:nvGrpSpPr>
            <p:grpSpPr>
              <a:xfrm>
                <a:off x="2436050" y="685625"/>
                <a:ext cx="143400" cy="2454350"/>
                <a:chOff x="2436050" y="685625"/>
                <a:chExt cx="143400" cy="2454350"/>
              </a:xfrm>
            </p:grpSpPr>
            <p:sp>
              <p:nvSpPr>
                <p:cNvPr id="7718" name="Google Shape;7718;p16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19" name="Google Shape;7719;p16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0" name="Google Shape;7720;p16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1" name="Google Shape;7721;p16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2" name="Google Shape;7722;p16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3" name="Google Shape;7723;p16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4" name="Google Shape;7724;p16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5" name="Google Shape;7725;p16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6" name="Google Shape;7726;p16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7" name="Google Shape;7727;p16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8" name="Google Shape;7728;p16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9" name="Google Shape;7729;p16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730" name="Google Shape;7730;p161"/>
              <p:cNvGrpSpPr/>
              <p:nvPr/>
            </p:nvGrpSpPr>
            <p:grpSpPr>
              <a:xfrm>
                <a:off x="2436050" y="685625"/>
                <a:ext cx="143400" cy="2454350"/>
                <a:chOff x="2436050" y="685625"/>
                <a:chExt cx="143400" cy="2454350"/>
              </a:xfrm>
            </p:grpSpPr>
            <p:sp>
              <p:nvSpPr>
                <p:cNvPr id="7731" name="Google Shape;7731;p16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2" name="Google Shape;7732;p16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3" name="Google Shape;7733;p16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4" name="Google Shape;7734;p16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5" name="Google Shape;7735;p16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6" name="Google Shape;7736;p16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7" name="Google Shape;7737;p16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8" name="Google Shape;7738;p16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9" name="Google Shape;7739;p16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0" name="Google Shape;7740;p16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1" name="Google Shape;7741;p16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2" name="Google Shape;7742;p16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743" name="Google Shape;7743;p161"/>
            <p:cNvGrpSpPr/>
            <p:nvPr/>
          </p:nvGrpSpPr>
          <p:grpSpPr>
            <a:xfrm>
              <a:off x="408350" y="-571283"/>
              <a:ext cx="143400" cy="2454350"/>
              <a:chOff x="2030200" y="685625"/>
              <a:chExt cx="143400" cy="2454350"/>
            </a:xfrm>
          </p:grpSpPr>
          <p:grpSp>
            <p:nvGrpSpPr>
              <p:cNvPr id="7744" name="Google Shape;7744;p161"/>
              <p:cNvGrpSpPr/>
              <p:nvPr/>
            </p:nvGrpSpPr>
            <p:grpSpPr>
              <a:xfrm>
                <a:off x="2030200" y="685625"/>
                <a:ext cx="143400" cy="2454350"/>
                <a:chOff x="2436050" y="685625"/>
                <a:chExt cx="143400" cy="2454350"/>
              </a:xfrm>
            </p:grpSpPr>
            <p:sp>
              <p:nvSpPr>
                <p:cNvPr id="7745" name="Google Shape;7745;p16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6" name="Google Shape;7746;p16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7" name="Google Shape;7747;p16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8" name="Google Shape;7748;p16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9" name="Google Shape;7749;p16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0" name="Google Shape;7750;p16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1" name="Google Shape;7751;p16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2" name="Google Shape;7752;p16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3" name="Google Shape;7753;p16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4" name="Google Shape;7754;p16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5" name="Google Shape;7755;p16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6" name="Google Shape;7756;p16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757" name="Google Shape;7757;p161"/>
              <p:cNvGrpSpPr/>
              <p:nvPr/>
            </p:nvGrpSpPr>
            <p:grpSpPr>
              <a:xfrm>
                <a:off x="2030200" y="685625"/>
                <a:ext cx="143400" cy="2454350"/>
                <a:chOff x="2436050" y="685625"/>
                <a:chExt cx="143400" cy="2454350"/>
              </a:xfrm>
            </p:grpSpPr>
            <p:sp>
              <p:nvSpPr>
                <p:cNvPr id="7758" name="Google Shape;7758;p16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9" name="Google Shape;7759;p16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0" name="Google Shape;7760;p16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1" name="Google Shape;7761;p16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2" name="Google Shape;7762;p16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3" name="Google Shape;7763;p16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4" name="Google Shape;7764;p16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5" name="Google Shape;7765;p16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6" name="Google Shape;7766;p16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7" name="Google Shape;7767;p16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8" name="Google Shape;7768;p16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9" name="Google Shape;7769;p16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770" name="Google Shape;7770;p161"/>
            <p:cNvGrpSpPr/>
            <p:nvPr/>
          </p:nvGrpSpPr>
          <p:grpSpPr>
            <a:xfrm>
              <a:off x="576600" y="3074358"/>
              <a:ext cx="143400" cy="2454350"/>
              <a:chOff x="2436050" y="685625"/>
              <a:chExt cx="143400" cy="2454350"/>
            </a:xfrm>
          </p:grpSpPr>
          <p:grpSp>
            <p:nvGrpSpPr>
              <p:cNvPr id="7771" name="Google Shape;7771;p161"/>
              <p:cNvGrpSpPr/>
              <p:nvPr/>
            </p:nvGrpSpPr>
            <p:grpSpPr>
              <a:xfrm>
                <a:off x="2436050" y="685625"/>
                <a:ext cx="143400" cy="2454350"/>
                <a:chOff x="2436050" y="685625"/>
                <a:chExt cx="143400" cy="2454350"/>
              </a:xfrm>
            </p:grpSpPr>
            <p:sp>
              <p:nvSpPr>
                <p:cNvPr id="7772" name="Google Shape;7772;p16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3" name="Google Shape;7773;p16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4" name="Google Shape;7774;p16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5" name="Google Shape;7775;p16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6" name="Google Shape;7776;p16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7" name="Google Shape;7777;p16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8" name="Google Shape;7778;p16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9" name="Google Shape;7779;p16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0" name="Google Shape;7780;p16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1" name="Google Shape;7781;p16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2" name="Google Shape;7782;p16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3" name="Google Shape;7783;p16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784" name="Google Shape;7784;p161"/>
              <p:cNvGrpSpPr/>
              <p:nvPr/>
            </p:nvGrpSpPr>
            <p:grpSpPr>
              <a:xfrm>
                <a:off x="2436050" y="685625"/>
                <a:ext cx="143400" cy="2454350"/>
                <a:chOff x="2436050" y="685625"/>
                <a:chExt cx="143400" cy="2454350"/>
              </a:xfrm>
            </p:grpSpPr>
            <p:sp>
              <p:nvSpPr>
                <p:cNvPr id="7785" name="Google Shape;7785;p16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6" name="Google Shape;7786;p16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7" name="Google Shape;7787;p16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8" name="Google Shape;7788;p16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9" name="Google Shape;7789;p16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0" name="Google Shape;7790;p16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1" name="Google Shape;7791;p16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2" name="Google Shape;7792;p16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3" name="Google Shape;7793;p16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4" name="Google Shape;7794;p16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5" name="Google Shape;7795;p16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6" name="Google Shape;7796;p16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797" name="Google Shape;7797;p161"/>
            <p:cNvGrpSpPr/>
            <p:nvPr/>
          </p:nvGrpSpPr>
          <p:grpSpPr>
            <a:xfrm>
              <a:off x="8503375" y="-127789"/>
              <a:ext cx="143400" cy="2454350"/>
              <a:chOff x="2030200" y="685625"/>
              <a:chExt cx="143400" cy="2454350"/>
            </a:xfrm>
          </p:grpSpPr>
          <p:grpSp>
            <p:nvGrpSpPr>
              <p:cNvPr id="7798" name="Google Shape;7798;p161"/>
              <p:cNvGrpSpPr/>
              <p:nvPr/>
            </p:nvGrpSpPr>
            <p:grpSpPr>
              <a:xfrm>
                <a:off x="2030200" y="685625"/>
                <a:ext cx="143400" cy="2454350"/>
                <a:chOff x="2436050" y="685625"/>
                <a:chExt cx="143400" cy="2454350"/>
              </a:xfrm>
            </p:grpSpPr>
            <p:sp>
              <p:nvSpPr>
                <p:cNvPr id="7799" name="Google Shape;7799;p16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0" name="Google Shape;7800;p16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1" name="Google Shape;7801;p16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2" name="Google Shape;7802;p16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3" name="Google Shape;7803;p16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4" name="Google Shape;7804;p16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5" name="Google Shape;7805;p16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6" name="Google Shape;7806;p16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7" name="Google Shape;7807;p16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8" name="Google Shape;7808;p16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9" name="Google Shape;7809;p16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0" name="Google Shape;7810;p16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811" name="Google Shape;7811;p161"/>
              <p:cNvGrpSpPr/>
              <p:nvPr/>
            </p:nvGrpSpPr>
            <p:grpSpPr>
              <a:xfrm>
                <a:off x="2030200" y="685625"/>
                <a:ext cx="143400" cy="2454350"/>
                <a:chOff x="2436050" y="685625"/>
                <a:chExt cx="143400" cy="2454350"/>
              </a:xfrm>
            </p:grpSpPr>
            <p:sp>
              <p:nvSpPr>
                <p:cNvPr id="7812" name="Google Shape;7812;p16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3" name="Google Shape;7813;p16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4" name="Google Shape;7814;p16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5" name="Google Shape;7815;p16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6" name="Google Shape;7816;p16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7" name="Google Shape;7817;p16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8" name="Google Shape;7818;p16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19" name="Google Shape;7819;p16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0" name="Google Shape;7820;p16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1" name="Google Shape;7821;p16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2" name="Google Shape;7822;p16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3" name="Google Shape;7823;p16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824" name="Google Shape;7824;p161"/>
            <p:cNvGrpSpPr/>
            <p:nvPr/>
          </p:nvGrpSpPr>
          <p:grpSpPr>
            <a:xfrm>
              <a:off x="8839325" y="2071400"/>
              <a:ext cx="143400" cy="2454350"/>
              <a:chOff x="2436050" y="685625"/>
              <a:chExt cx="143400" cy="2454350"/>
            </a:xfrm>
          </p:grpSpPr>
          <p:grpSp>
            <p:nvGrpSpPr>
              <p:cNvPr id="7825" name="Google Shape;7825;p161"/>
              <p:cNvGrpSpPr/>
              <p:nvPr/>
            </p:nvGrpSpPr>
            <p:grpSpPr>
              <a:xfrm>
                <a:off x="2436050" y="685625"/>
                <a:ext cx="143400" cy="2454350"/>
                <a:chOff x="2436050" y="685625"/>
                <a:chExt cx="143400" cy="2454350"/>
              </a:xfrm>
            </p:grpSpPr>
            <p:sp>
              <p:nvSpPr>
                <p:cNvPr id="7826" name="Google Shape;7826;p16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7" name="Google Shape;7827;p16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8" name="Google Shape;7828;p16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29" name="Google Shape;7829;p16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0" name="Google Shape;7830;p16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1" name="Google Shape;7831;p16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2" name="Google Shape;7832;p16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3" name="Google Shape;7833;p16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4" name="Google Shape;7834;p16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5" name="Google Shape;7835;p16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6" name="Google Shape;7836;p16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7" name="Google Shape;7837;p16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838" name="Google Shape;7838;p161"/>
              <p:cNvGrpSpPr/>
              <p:nvPr/>
            </p:nvGrpSpPr>
            <p:grpSpPr>
              <a:xfrm>
                <a:off x="2436050" y="685625"/>
                <a:ext cx="143400" cy="2454350"/>
                <a:chOff x="2436050" y="685625"/>
                <a:chExt cx="143400" cy="2454350"/>
              </a:xfrm>
            </p:grpSpPr>
            <p:sp>
              <p:nvSpPr>
                <p:cNvPr id="7839" name="Google Shape;7839;p16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0" name="Google Shape;7840;p16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1" name="Google Shape;7841;p16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2" name="Google Shape;7842;p16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3" name="Google Shape;7843;p16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4" name="Google Shape;7844;p16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5" name="Google Shape;7845;p16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6" name="Google Shape;7846;p16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7" name="Google Shape;7847;p16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8" name="Google Shape;7848;p16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9" name="Google Shape;7849;p16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50" name="Google Shape;7850;p16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851" name="Google Shape;7851;p16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7852"/>
        <p:cNvGrpSpPr/>
        <p:nvPr/>
      </p:nvGrpSpPr>
      <p:grpSpPr>
        <a:xfrm>
          <a:off x="0" y="0"/>
          <a:ext cx="0" cy="0"/>
          <a:chOff x="0" y="0"/>
          <a:chExt cx="0" cy="0"/>
        </a:xfrm>
      </p:grpSpPr>
      <p:grpSp>
        <p:nvGrpSpPr>
          <p:cNvPr id="7853" name="Google Shape;7853;p162"/>
          <p:cNvGrpSpPr/>
          <p:nvPr/>
        </p:nvGrpSpPr>
        <p:grpSpPr>
          <a:xfrm>
            <a:off x="177725" y="-1044592"/>
            <a:ext cx="8709000" cy="5947392"/>
            <a:chOff x="177725" y="-1044592"/>
            <a:chExt cx="8709000" cy="5947392"/>
          </a:xfrm>
        </p:grpSpPr>
        <p:grpSp>
          <p:nvGrpSpPr>
            <p:cNvPr id="7854" name="Google Shape;7854;p162"/>
            <p:cNvGrpSpPr/>
            <p:nvPr/>
          </p:nvGrpSpPr>
          <p:grpSpPr>
            <a:xfrm>
              <a:off x="8743325" y="-363653"/>
              <a:ext cx="143400" cy="2454350"/>
              <a:chOff x="2436050" y="685625"/>
              <a:chExt cx="143400" cy="2454350"/>
            </a:xfrm>
          </p:grpSpPr>
          <p:grpSp>
            <p:nvGrpSpPr>
              <p:cNvPr id="7855" name="Google Shape;7855;p162"/>
              <p:cNvGrpSpPr/>
              <p:nvPr/>
            </p:nvGrpSpPr>
            <p:grpSpPr>
              <a:xfrm>
                <a:off x="2436050" y="685625"/>
                <a:ext cx="143400" cy="2454350"/>
                <a:chOff x="2436050" y="685625"/>
                <a:chExt cx="143400" cy="2454350"/>
              </a:xfrm>
            </p:grpSpPr>
            <p:sp>
              <p:nvSpPr>
                <p:cNvPr id="7856" name="Google Shape;7856;p16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57" name="Google Shape;7857;p16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58" name="Google Shape;7858;p16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59" name="Google Shape;7859;p16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0" name="Google Shape;7860;p16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1" name="Google Shape;7861;p16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2" name="Google Shape;7862;p16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3" name="Google Shape;7863;p16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4" name="Google Shape;7864;p16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5" name="Google Shape;7865;p16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6" name="Google Shape;7866;p16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7" name="Google Shape;7867;p16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868" name="Google Shape;7868;p162"/>
              <p:cNvGrpSpPr/>
              <p:nvPr/>
            </p:nvGrpSpPr>
            <p:grpSpPr>
              <a:xfrm>
                <a:off x="2436050" y="685625"/>
                <a:ext cx="143400" cy="2454350"/>
                <a:chOff x="2436050" y="685625"/>
                <a:chExt cx="143400" cy="2454350"/>
              </a:xfrm>
            </p:grpSpPr>
            <p:sp>
              <p:nvSpPr>
                <p:cNvPr id="7869" name="Google Shape;7869;p1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0" name="Google Shape;7870;p1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1" name="Google Shape;7871;p1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2" name="Google Shape;7872;p1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3" name="Google Shape;7873;p1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4" name="Google Shape;7874;p1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5" name="Google Shape;7875;p1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6" name="Google Shape;7876;p1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7" name="Google Shape;7877;p1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8" name="Google Shape;7878;p1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9" name="Google Shape;7879;p1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0" name="Google Shape;7880;p1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881" name="Google Shape;7881;p162"/>
            <p:cNvGrpSpPr/>
            <p:nvPr/>
          </p:nvGrpSpPr>
          <p:grpSpPr>
            <a:xfrm>
              <a:off x="177725" y="-345150"/>
              <a:ext cx="143400" cy="2454350"/>
              <a:chOff x="2030200" y="685625"/>
              <a:chExt cx="143400" cy="2454350"/>
            </a:xfrm>
          </p:grpSpPr>
          <p:grpSp>
            <p:nvGrpSpPr>
              <p:cNvPr id="7882" name="Google Shape;7882;p162"/>
              <p:cNvGrpSpPr/>
              <p:nvPr/>
            </p:nvGrpSpPr>
            <p:grpSpPr>
              <a:xfrm>
                <a:off x="2030200" y="685625"/>
                <a:ext cx="143400" cy="2454350"/>
                <a:chOff x="2436050" y="685625"/>
                <a:chExt cx="143400" cy="2454350"/>
              </a:xfrm>
            </p:grpSpPr>
            <p:sp>
              <p:nvSpPr>
                <p:cNvPr id="7883" name="Google Shape;7883;p16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4" name="Google Shape;7884;p16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5" name="Google Shape;7885;p16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6" name="Google Shape;7886;p16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7" name="Google Shape;7887;p16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8" name="Google Shape;7888;p16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9" name="Google Shape;7889;p16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0" name="Google Shape;7890;p16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1" name="Google Shape;7891;p16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2" name="Google Shape;7892;p16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3" name="Google Shape;7893;p16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4" name="Google Shape;7894;p16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895" name="Google Shape;7895;p162"/>
              <p:cNvGrpSpPr/>
              <p:nvPr/>
            </p:nvGrpSpPr>
            <p:grpSpPr>
              <a:xfrm>
                <a:off x="2030200" y="685625"/>
                <a:ext cx="143400" cy="2454350"/>
                <a:chOff x="2436050" y="685625"/>
                <a:chExt cx="143400" cy="2454350"/>
              </a:xfrm>
            </p:grpSpPr>
            <p:sp>
              <p:nvSpPr>
                <p:cNvPr id="7896" name="Google Shape;7896;p1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7" name="Google Shape;7897;p1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8" name="Google Shape;7898;p1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9" name="Google Shape;7899;p1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0" name="Google Shape;7900;p1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1" name="Google Shape;7901;p1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2" name="Google Shape;7902;p1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3" name="Google Shape;7903;p1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4" name="Google Shape;7904;p1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5" name="Google Shape;7905;p1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6" name="Google Shape;7906;p1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7" name="Google Shape;7907;p1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908" name="Google Shape;7908;p162"/>
            <p:cNvGrpSpPr/>
            <p:nvPr/>
          </p:nvGrpSpPr>
          <p:grpSpPr>
            <a:xfrm>
              <a:off x="8430900" y="2149651"/>
              <a:ext cx="143400" cy="2454350"/>
              <a:chOff x="2436050" y="685625"/>
              <a:chExt cx="143400" cy="2454350"/>
            </a:xfrm>
          </p:grpSpPr>
          <p:grpSp>
            <p:nvGrpSpPr>
              <p:cNvPr id="7909" name="Google Shape;7909;p162"/>
              <p:cNvGrpSpPr/>
              <p:nvPr/>
            </p:nvGrpSpPr>
            <p:grpSpPr>
              <a:xfrm>
                <a:off x="2436050" y="685625"/>
                <a:ext cx="143400" cy="2454350"/>
                <a:chOff x="2436050" y="685625"/>
                <a:chExt cx="143400" cy="2454350"/>
              </a:xfrm>
            </p:grpSpPr>
            <p:sp>
              <p:nvSpPr>
                <p:cNvPr id="7910" name="Google Shape;7910;p16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1" name="Google Shape;7911;p16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2" name="Google Shape;7912;p16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3" name="Google Shape;7913;p16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4" name="Google Shape;7914;p16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5" name="Google Shape;7915;p16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6" name="Google Shape;7916;p16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7" name="Google Shape;7917;p16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8" name="Google Shape;7918;p16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9" name="Google Shape;7919;p16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0" name="Google Shape;7920;p16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1" name="Google Shape;7921;p16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922" name="Google Shape;7922;p162"/>
              <p:cNvGrpSpPr/>
              <p:nvPr/>
            </p:nvGrpSpPr>
            <p:grpSpPr>
              <a:xfrm>
                <a:off x="2436050" y="685625"/>
                <a:ext cx="143400" cy="2454350"/>
                <a:chOff x="2436050" y="685625"/>
                <a:chExt cx="143400" cy="2454350"/>
              </a:xfrm>
            </p:grpSpPr>
            <p:sp>
              <p:nvSpPr>
                <p:cNvPr id="7923" name="Google Shape;7923;p1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4" name="Google Shape;7924;p1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5" name="Google Shape;7925;p1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6" name="Google Shape;7926;p1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7" name="Google Shape;7927;p1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8" name="Google Shape;7928;p1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9" name="Google Shape;7929;p1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0" name="Google Shape;7930;p1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1" name="Google Shape;7931;p1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2" name="Google Shape;7932;p1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3" name="Google Shape;7933;p1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4" name="Google Shape;7934;p1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935" name="Google Shape;7935;p162"/>
            <p:cNvGrpSpPr/>
            <p:nvPr/>
          </p:nvGrpSpPr>
          <p:grpSpPr>
            <a:xfrm>
              <a:off x="569825" y="-1044592"/>
              <a:ext cx="143400" cy="2454350"/>
              <a:chOff x="2436050" y="685625"/>
              <a:chExt cx="143400" cy="2454350"/>
            </a:xfrm>
          </p:grpSpPr>
          <p:grpSp>
            <p:nvGrpSpPr>
              <p:cNvPr id="7936" name="Google Shape;7936;p162"/>
              <p:cNvGrpSpPr/>
              <p:nvPr/>
            </p:nvGrpSpPr>
            <p:grpSpPr>
              <a:xfrm>
                <a:off x="2436050" y="685625"/>
                <a:ext cx="143400" cy="2454350"/>
                <a:chOff x="2436050" y="685625"/>
                <a:chExt cx="143400" cy="2454350"/>
              </a:xfrm>
            </p:grpSpPr>
            <p:sp>
              <p:nvSpPr>
                <p:cNvPr id="7937" name="Google Shape;7937;p16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8" name="Google Shape;7938;p16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9" name="Google Shape;7939;p16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0" name="Google Shape;7940;p16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1" name="Google Shape;7941;p16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2" name="Google Shape;7942;p16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3" name="Google Shape;7943;p16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4" name="Google Shape;7944;p16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5" name="Google Shape;7945;p16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6" name="Google Shape;7946;p16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7" name="Google Shape;7947;p16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48" name="Google Shape;7948;p16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949" name="Google Shape;7949;p162"/>
              <p:cNvGrpSpPr/>
              <p:nvPr/>
            </p:nvGrpSpPr>
            <p:grpSpPr>
              <a:xfrm>
                <a:off x="2436050" y="685625"/>
                <a:ext cx="143400" cy="2454350"/>
                <a:chOff x="2436050" y="685625"/>
                <a:chExt cx="143400" cy="2454350"/>
              </a:xfrm>
            </p:grpSpPr>
            <p:sp>
              <p:nvSpPr>
                <p:cNvPr id="7950" name="Google Shape;7950;p1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1" name="Google Shape;7951;p1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2" name="Google Shape;7952;p1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3" name="Google Shape;7953;p1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4" name="Google Shape;7954;p1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5" name="Google Shape;7955;p1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6" name="Google Shape;7956;p1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7" name="Google Shape;7957;p1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8" name="Google Shape;7958;p1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59" name="Google Shape;7959;p1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0" name="Google Shape;7960;p1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1" name="Google Shape;7961;p1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962" name="Google Shape;7962;p162"/>
            <p:cNvGrpSpPr/>
            <p:nvPr/>
          </p:nvGrpSpPr>
          <p:grpSpPr>
            <a:xfrm>
              <a:off x="321125" y="2448450"/>
              <a:ext cx="143400" cy="2454350"/>
              <a:chOff x="2030200" y="685625"/>
              <a:chExt cx="143400" cy="2454350"/>
            </a:xfrm>
          </p:grpSpPr>
          <p:grpSp>
            <p:nvGrpSpPr>
              <p:cNvPr id="7963" name="Google Shape;7963;p162"/>
              <p:cNvGrpSpPr/>
              <p:nvPr/>
            </p:nvGrpSpPr>
            <p:grpSpPr>
              <a:xfrm>
                <a:off x="2030200" y="685625"/>
                <a:ext cx="143400" cy="2454350"/>
                <a:chOff x="2436050" y="685625"/>
                <a:chExt cx="143400" cy="2454350"/>
              </a:xfrm>
            </p:grpSpPr>
            <p:sp>
              <p:nvSpPr>
                <p:cNvPr id="7964" name="Google Shape;7964;p16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5" name="Google Shape;7965;p16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6" name="Google Shape;7966;p16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7" name="Google Shape;7967;p16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8" name="Google Shape;7968;p16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69" name="Google Shape;7969;p16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0" name="Google Shape;7970;p16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1" name="Google Shape;7971;p16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2" name="Google Shape;7972;p16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3" name="Google Shape;7973;p16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4" name="Google Shape;7974;p16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5" name="Google Shape;7975;p16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976" name="Google Shape;7976;p162"/>
              <p:cNvGrpSpPr/>
              <p:nvPr/>
            </p:nvGrpSpPr>
            <p:grpSpPr>
              <a:xfrm>
                <a:off x="2030200" y="685625"/>
                <a:ext cx="143400" cy="2454350"/>
                <a:chOff x="2436050" y="685625"/>
                <a:chExt cx="143400" cy="2454350"/>
              </a:xfrm>
            </p:grpSpPr>
            <p:sp>
              <p:nvSpPr>
                <p:cNvPr id="7977" name="Google Shape;7977;p1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8" name="Google Shape;7978;p1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9" name="Google Shape;7979;p1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0" name="Google Shape;7980;p1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1" name="Google Shape;7981;p1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2" name="Google Shape;7982;p1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3" name="Google Shape;7983;p1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4" name="Google Shape;7984;p1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5" name="Google Shape;7985;p1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6" name="Google Shape;7986;p1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7" name="Google Shape;7987;p1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8" name="Google Shape;7988;p1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989" name="Google Shape;7989;p16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7994"/>
        <p:cNvGrpSpPr/>
        <p:nvPr/>
      </p:nvGrpSpPr>
      <p:grpSpPr>
        <a:xfrm>
          <a:off x="0" y="0"/>
          <a:ext cx="0" cy="0"/>
          <a:chOff x="0" y="0"/>
          <a:chExt cx="0" cy="0"/>
        </a:xfrm>
      </p:grpSpPr>
      <p:sp>
        <p:nvSpPr>
          <p:cNvPr id="7995" name="Google Shape;7995;p16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7996" name="Google Shape;7996;p16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7997" name="Google Shape;7997;p164"/>
          <p:cNvGrpSpPr/>
          <p:nvPr/>
        </p:nvGrpSpPr>
        <p:grpSpPr>
          <a:xfrm>
            <a:off x="278550" y="-1422022"/>
            <a:ext cx="8608150" cy="6743469"/>
            <a:chOff x="278550" y="-1422022"/>
            <a:chExt cx="8608150" cy="6743469"/>
          </a:xfrm>
        </p:grpSpPr>
        <p:grpSp>
          <p:nvGrpSpPr>
            <p:cNvPr id="7998" name="Google Shape;7998;p164"/>
            <p:cNvGrpSpPr/>
            <p:nvPr/>
          </p:nvGrpSpPr>
          <p:grpSpPr>
            <a:xfrm>
              <a:off x="278550" y="-780808"/>
              <a:ext cx="143400" cy="2454350"/>
              <a:chOff x="2436050" y="685625"/>
              <a:chExt cx="143400" cy="2454350"/>
            </a:xfrm>
          </p:grpSpPr>
          <p:grpSp>
            <p:nvGrpSpPr>
              <p:cNvPr id="7999" name="Google Shape;7999;p164"/>
              <p:cNvGrpSpPr/>
              <p:nvPr/>
            </p:nvGrpSpPr>
            <p:grpSpPr>
              <a:xfrm>
                <a:off x="2436050" y="685625"/>
                <a:ext cx="143400" cy="2454350"/>
                <a:chOff x="2436050" y="685625"/>
                <a:chExt cx="143400" cy="2454350"/>
              </a:xfrm>
            </p:grpSpPr>
            <p:sp>
              <p:nvSpPr>
                <p:cNvPr id="8000" name="Google Shape;8000;p1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1" name="Google Shape;8001;p1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2" name="Google Shape;8002;p1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3" name="Google Shape;8003;p1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4" name="Google Shape;8004;p1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5" name="Google Shape;8005;p1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6" name="Google Shape;8006;p1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7" name="Google Shape;8007;p1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8" name="Google Shape;8008;p1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9" name="Google Shape;8009;p1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0" name="Google Shape;8010;p1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1" name="Google Shape;8011;p1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012" name="Google Shape;8012;p164"/>
              <p:cNvGrpSpPr/>
              <p:nvPr/>
            </p:nvGrpSpPr>
            <p:grpSpPr>
              <a:xfrm>
                <a:off x="2436050" y="685625"/>
                <a:ext cx="143400" cy="2454350"/>
                <a:chOff x="2436050" y="685625"/>
                <a:chExt cx="143400" cy="2454350"/>
              </a:xfrm>
            </p:grpSpPr>
            <p:sp>
              <p:nvSpPr>
                <p:cNvPr id="8013" name="Google Shape;8013;p1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4" name="Google Shape;8014;p1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5" name="Google Shape;8015;p1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6" name="Google Shape;8016;p1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7" name="Google Shape;8017;p1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8" name="Google Shape;8018;p1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9" name="Google Shape;8019;p1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0" name="Google Shape;8020;p1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1" name="Google Shape;8021;p1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2" name="Google Shape;8022;p1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3" name="Google Shape;8023;p1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4" name="Google Shape;8024;p1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025" name="Google Shape;8025;p164"/>
            <p:cNvGrpSpPr/>
            <p:nvPr/>
          </p:nvGrpSpPr>
          <p:grpSpPr>
            <a:xfrm>
              <a:off x="8743300" y="2378475"/>
              <a:ext cx="143400" cy="2454350"/>
              <a:chOff x="2436050" y="685625"/>
              <a:chExt cx="143400" cy="2454350"/>
            </a:xfrm>
          </p:grpSpPr>
          <p:grpSp>
            <p:nvGrpSpPr>
              <p:cNvPr id="8026" name="Google Shape;8026;p164"/>
              <p:cNvGrpSpPr/>
              <p:nvPr/>
            </p:nvGrpSpPr>
            <p:grpSpPr>
              <a:xfrm>
                <a:off x="2436050" y="685625"/>
                <a:ext cx="143400" cy="2454350"/>
                <a:chOff x="2436050" y="685625"/>
                <a:chExt cx="143400" cy="2454350"/>
              </a:xfrm>
            </p:grpSpPr>
            <p:sp>
              <p:nvSpPr>
                <p:cNvPr id="8027" name="Google Shape;8027;p1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8" name="Google Shape;8028;p1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9" name="Google Shape;8029;p1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0" name="Google Shape;8030;p1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1" name="Google Shape;8031;p1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2" name="Google Shape;8032;p1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3" name="Google Shape;8033;p1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4" name="Google Shape;8034;p1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5" name="Google Shape;8035;p1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6" name="Google Shape;8036;p1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7" name="Google Shape;8037;p1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8" name="Google Shape;8038;p1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039" name="Google Shape;8039;p164"/>
              <p:cNvGrpSpPr/>
              <p:nvPr/>
            </p:nvGrpSpPr>
            <p:grpSpPr>
              <a:xfrm>
                <a:off x="2436050" y="685625"/>
                <a:ext cx="143400" cy="2454350"/>
                <a:chOff x="2436050" y="685625"/>
                <a:chExt cx="143400" cy="2454350"/>
              </a:xfrm>
            </p:grpSpPr>
            <p:sp>
              <p:nvSpPr>
                <p:cNvPr id="8040" name="Google Shape;8040;p1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1" name="Google Shape;8041;p1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2" name="Google Shape;8042;p1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3" name="Google Shape;8043;p1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4" name="Google Shape;8044;p1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5" name="Google Shape;8045;p1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6" name="Google Shape;8046;p1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7" name="Google Shape;8047;p1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8" name="Google Shape;8048;p1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9" name="Google Shape;8049;p1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0" name="Google Shape;8050;p1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1" name="Google Shape;8051;p1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052" name="Google Shape;8052;p164"/>
            <p:cNvGrpSpPr/>
            <p:nvPr/>
          </p:nvGrpSpPr>
          <p:grpSpPr>
            <a:xfrm>
              <a:off x="637013" y="2867097"/>
              <a:ext cx="143400" cy="2454350"/>
              <a:chOff x="2436050" y="685625"/>
              <a:chExt cx="143400" cy="2454350"/>
            </a:xfrm>
          </p:grpSpPr>
          <p:grpSp>
            <p:nvGrpSpPr>
              <p:cNvPr id="8053" name="Google Shape;8053;p164"/>
              <p:cNvGrpSpPr/>
              <p:nvPr/>
            </p:nvGrpSpPr>
            <p:grpSpPr>
              <a:xfrm>
                <a:off x="2436050" y="685625"/>
                <a:ext cx="143400" cy="2454350"/>
                <a:chOff x="2436050" y="685625"/>
                <a:chExt cx="143400" cy="2454350"/>
              </a:xfrm>
            </p:grpSpPr>
            <p:sp>
              <p:nvSpPr>
                <p:cNvPr id="8054" name="Google Shape;8054;p1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5" name="Google Shape;8055;p1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6" name="Google Shape;8056;p1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7" name="Google Shape;8057;p1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8" name="Google Shape;8058;p1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9" name="Google Shape;8059;p1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0" name="Google Shape;8060;p1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1" name="Google Shape;8061;p1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2" name="Google Shape;8062;p1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3" name="Google Shape;8063;p1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4" name="Google Shape;8064;p1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5" name="Google Shape;8065;p1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066" name="Google Shape;8066;p164"/>
              <p:cNvGrpSpPr/>
              <p:nvPr/>
            </p:nvGrpSpPr>
            <p:grpSpPr>
              <a:xfrm>
                <a:off x="2436050" y="685625"/>
                <a:ext cx="143400" cy="2454350"/>
                <a:chOff x="2436050" y="685625"/>
                <a:chExt cx="143400" cy="2454350"/>
              </a:xfrm>
            </p:grpSpPr>
            <p:sp>
              <p:nvSpPr>
                <p:cNvPr id="8067" name="Google Shape;8067;p1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8" name="Google Shape;8068;p1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9" name="Google Shape;8069;p1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0" name="Google Shape;8070;p1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1" name="Google Shape;8071;p1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2" name="Google Shape;8072;p1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3" name="Google Shape;8073;p1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4" name="Google Shape;8074;p1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5" name="Google Shape;8075;p1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6" name="Google Shape;8076;p1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7" name="Google Shape;8077;p1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8" name="Google Shape;8078;p1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079" name="Google Shape;8079;p164"/>
            <p:cNvGrpSpPr/>
            <p:nvPr/>
          </p:nvGrpSpPr>
          <p:grpSpPr>
            <a:xfrm>
              <a:off x="8599900" y="-1422022"/>
              <a:ext cx="143400" cy="2454350"/>
              <a:chOff x="8599900" y="-1422022"/>
              <a:chExt cx="143400" cy="2454350"/>
            </a:xfrm>
          </p:grpSpPr>
          <p:grpSp>
            <p:nvGrpSpPr>
              <p:cNvPr id="8080" name="Google Shape;8080;p164"/>
              <p:cNvGrpSpPr/>
              <p:nvPr/>
            </p:nvGrpSpPr>
            <p:grpSpPr>
              <a:xfrm>
                <a:off x="8599900" y="-1422022"/>
                <a:ext cx="143400" cy="2454350"/>
                <a:chOff x="2436050" y="685625"/>
                <a:chExt cx="143400" cy="2454350"/>
              </a:xfrm>
            </p:grpSpPr>
            <p:sp>
              <p:nvSpPr>
                <p:cNvPr id="8081" name="Google Shape;8081;p16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2" name="Google Shape;8082;p16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3" name="Google Shape;8083;p16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4" name="Google Shape;8084;p16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5" name="Google Shape;8085;p16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6" name="Google Shape;8086;p16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7" name="Google Shape;8087;p16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8" name="Google Shape;8088;p16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89" name="Google Shape;8089;p16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0" name="Google Shape;8090;p16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1" name="Google Shape;8091;p16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2" name="Google Shape;8092;p16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8093" name="Google Shape;8093;p16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4" name="Google Shape;8094;p16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5" name="Google Shape;8095;p16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6" name="Google Shape;8096;p16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7" name="Google Shape;8097;p16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8" name="Google Shape;8098;p16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99" name="Google Shape;8099;p16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0" name="Google Shape;8100;p16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1" name="Google Shape;8101;p16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2" name="Google Shape;8102;p16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3" name="Google Shape;8103;p16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4" name="Google Shape;8104;p16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8105" name="Google Shape;8105;p16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106"/>
        <p:cNvGrpSpPr/>
        <p:nvPr/>
      </p:nvGrpSpPr>
      <p:grpSpPr>
        <a:xfrm>
          <a:off x="0" y="0"/>
          <a:ext cx="0" cy="0"/>
          <a:chOff x="0" y="0"/>
          <a:chExt cx="0" cy="0"/>
        </a:xfrm>
      </p:grpSpPr>
      <p:sp>
        <p:nvSpPr>
          <p:cNvPr id="8107" name="Google Shape;8107;p16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108" name="Google Shape;8108;p16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109" name="Google Shape;8109;p16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10" name="Google Shape;8110;p16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111"/>
        <p:cNvGrpSpPr/>
        <p:nvPr/>
      </p:nvGrpSpPr>
      <p:grpSpPr>
        <a:xfrm>
          <a:off x="0" y="0"/>
          <a:ext cx="0" cy="0"/>
          <a:chOff x="0" y="0"/>
          <a:chExt cx="0" cy="0"/>
        </a:xfrm>
      </p:grpSpPr>
      <p:sp>
        <p:nvSpPr>
          <p:cNvPr id="8112" name="Google Shape;8112;p1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13" name="Google Shape;8113;p16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8114" name="Google Shape;8114;p16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115"/>
        <p:cNvGrpSpPr/>
        <p:nvPr/>
      </p:nvGrpSpPr>
      <p:grpSpPr>
        <a:xfrm>
          <a:off x="0" y="0"/>
          <a:ext cx="0" cy="0"/>
          <a:chOff x="0" y="0"/>
          <a:chExt cx="0" cy="0"/>
        </a:xfrm>
      </p:grpSpPr>
      <p:sp>
        <p:nvSpPr>
          <p:cNvPr id="8116" name="Google Shape;8116;p1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17" name="Google Shape;8117;p16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118" name="Google Shape;8118;p16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119" name="Google Shape;8119;p16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20" name="Google Shape;8120;p16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21" name="Google Shape;8121;p16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233"/>
        <p:cNvGrpSpPr/>
        <p:nvPr/>
      </p:nvGrpSpPr>
      <p:grpSpPr>
        <a:xfrm>
          <a:off x="0" y="0"/>
          <a:ext cx="0" cy="0"/>
          <a:chOff x="0" y="0"/>
          <a:chExt cx="0" cy="0"/>
        </a:xfrm>
      </p:grpSpPr>
      <p:sp>
        <p:nvSpPr>
          <p:cNvPr id="234" name="Google Shape;234;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5" name="Google Shape;235;p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122"/>
        <p:cNvGrpSpPr/>
        <p:nvPr/>
      </p:nvGrpSpPr>
      <p:grpSpPr>
        <a:xfrm>
          <a:off x="0" y="0"/>
          <a:ext cx="0" cy="0"/>
          <a:chOff x="0" y="0"/>
          <a:chExt cx="0" cy="0"/>
        </a:xfrm>
      </p:grpSpPr>
      <p:sp>
        <p:nvSpPr>
          <p:cNvPr id="8123" name="Google Shape;8123;p1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24" name="Google Shape;8124;p16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125"/>
        <p:cNvGrpSpPr/>
        <p:nvPr/>
      </p:nvGrpSpPr>
      <p:grpSpPr>
        <a:xfrm>
          <a:off x="0" y="0"/>
          <a:ext cx="0" cy="0"/>
          <a:chOff x="0" y="0"/>
          <a:chExt cx="0" cy="0"/>
        </a:xfrm>
      </p:grpSpPr>
      <p:sp>
        <p:nvSpPr>
          <p:cNvPr id="8126" name="Google Shape;8126;p16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27" name="Google Shape;8127;p16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8128" name="Google Shape;8128;p16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129"/>
        <p:cNvGrpSpPr/>
        <p:nvPr/>
      </p:nvGrpSpPr>
      <p:grpSpPr>
        <a:xfrm>
          <a:off x="0" y="0"/>
          <a:ext cx="0" cy="0"/>
          <a:chOff x="0" y="0"/>
          <a:chExt cx="0" cy="0"/>
        </a:xfrm>
      </p:grpSpPr>
      <p:sp>
        <p:nvSpPr>
          <p:cNvPr id="8130" name="Google Shape;8130;p17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8131" name="Google Shape;8131;p17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132"/>
        <p:cNvGrpSpPr/>
        <p:nvPr/>
      </p:nvGrpSpPr>
      <p:grpSpPr>
        <a:xfrm>
          <a:off x="0" y="0"/>
          <a:ext cx="0" cy="0"/>
          <a:chOff x="0" y="0"/>
          <a:chExt cx="0" cy="0"/>
        </a:xfrm>
      </p:grpSpPr>
      <p:sp>
        <p:nvSpPr>
          <p:cNvPr id="8133" name="Google Shape;8133;p17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134" name="Google Shape;8134;p17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35" name="Google Shape;8135;p17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36"/>
        <p:cNvGrpSpPr/>
        <p:nvPr/>
      </p:nvGrpSpPr>
      <p:grpSpPr>
        <a:xfrm>
          <a:off x="0" y="0"/>
          <a:ext cx="0" cy="0"/>
          <a:chOff x="0" y="0"/>
          <a:chExt cx="0" cy="0"/>
        </a:xfrm>
      </p:grpSpPr>
      <p:sp>
        <p:nvSpPr>
          <p:cNvPr id="8137" name="Google Shape;8137;p172"/>
          <p:cNvSpPr>
            <a:spLocks noGrp="1"/>
          </p:cNvSpPr>
          <p:nvPr>
            <p:ph type="pic" idx="2"/>
          </p:nvPr>
        </p:nvSpPr>
        <p:spPr>
          <a:xfrm>
            <a:off x="-25" y="-13725"/>
            <a:ext cx="9144000" cy="5157300"/>
          </a:xfrm>
          <a:prstGeom prst="rect">
            <a:avLst/>
          </a:prstGeom>
          <a:noFill/>
          <a:ln>
            <a:noFill/>
          </a:ln>
        </p:spPr>
      </p:sp>
      <p:sp>
        <p:nvSpPr>
          <p:cNvPr id="8138" name="Google Shape;8138;p17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139" name="Google Shape;8139;p17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140"/>
        <p:cNvGrpSpPr/>
        <p:nvPr/>
      </p:nvGrpSpPr>
      <p:grpSpPr>
        <a:xfrm>
          <a:off x="0" y="0"/>
          <a:ext cx="0" cy="0"/>
          <a:chOff x="0" y="0"/>
          <a:chExt cx="0" cy="0"/>
        </a:xfrm>
      </p:grpSpPr>
      <p:sp>
        <p:nvSpPr>
          <p:cNvPr id="8141" name="Google Shape;8141;p17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8142" name="Google Shape;8142;p17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8143" name="Google Shape;8143;p17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144"/>
        <p:cNvGrpSpPr/>
        <p:nvPr/>
      </p:nvGrpSpPr>
      <p:grpSpPr>
        <a:xfrm>
          <a:off x="0" y="0"/>
          <a:ext cx="0" cy="0"/>
          <a:chOff x="0" y="0"/>
          <a:chExt cx="0" cy="0"/>
        </a:xfrm>
      </p:grpSpPr>
      <p:sp>
        <p:nvSpPr>
          <p:cNvPr id="8145" name="Google Shape;8145;p17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146"/>
        <p:cNvGrpSpPr/>
        <p:nvPr/>
      </p:nvGrpSpPr>
      <p:grpSpPr>
        <a:xfrm>
          <a:off x="0" y="0"/>
          <a:ext cx="0" cy="0"/>
          <a:chOff x="0" y="0"/>
          <a:chExt cx="0" cy="0"/>
        </a:xfrm>
      </p:grpSpPr>
      <p:sp>
        <p:nvSpPr>
          <p:cNvPr id="8147" name="Google Shape;8147;p1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48" name="Google Shape;8148;p17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49" name="Google Shape;8149;p17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50" name="Google Shape;8150;p17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51" name="Google Shape;8151;p17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52" name="Google Shape;8152;p17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53" name="Google Shape;8153;p17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54" name="Google Shape;8154;p17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55" name="Google Shape;8155;p17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56" name="Google Shape;8156;p17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57" name="Google Shape;8157;p17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58" name="Google Shape;8158;p17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59" name="Google Shape;8159;p17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60" name="Google Shape;8160;p17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1" name="Google Shape;8161;p17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2" name="Google Shape;8162;p17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3" name="Google Shape;8163;p17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4" name="Google Shape;8164;p17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5" name="Google Shape;8165;p17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166" name="Google Shape;8166;p17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8167"/>
        <p:cNvGrpSpPr/>
        <p:nvPr/>
      </p:nvGrpSpPr>
      <p:grpSpPr>
        <a:xfrm>
          <a:off x="0" y="0"/>
          <a:ext cx="0" cy="0"/>
          <a:chOff x="0" y="0"/>
          <a:chExt cx="0" cy="0"/>
        </a:xfrm>
      </p:grpSpPr>
      <p:sp>
        <p:nvSpPr>
          <p:cNvPr id="8168" name="Google Shape;8168;p1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69" name="Google Shape;8169;p17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8170"/>
        <p:cNvGrpSpPr/>
        <p:nvPr/>
      </p:nvGrpSpPr>
      <p:grpSpPr>
        <a:xfrm>
          <a:off x="0" y="0"/>
          <a:ext cx="0" cy="0"/>
          <a:chOff x="0" y="0"/>
          <a:chExt cx="0" cy="0"/>
        </a:xfrm>
      </p:grpSpPr>
      <p:sp>
        <p:nvSpPr>
          <p:cNvPr id="8171" name="Google Shape;8171;p1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72" name="Google Shape;8172;p17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36"/>
        <p:cNvGrpSpPr/>
        <p:nvPr/>
      </p:nvGrpSpPr>
      <p:grpSpPr>
        <a:xfrm>
          <a:off x="0" y="0"/>
          <a:ext cx="0" cy="0"/>
          <a:chOff x="0" y="0"/>
          <a:chExt cx="0" cy="0"/>
        </a:xfrm>
      </p:grpSpPr>
      <p:sp>
        <p:nvSpPr>
          <p:cNvPr id="237" name="Google Shape;237;p2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38" name="Google Shape;238;p2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239" name="Google Shape;239;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8173"/>
        <p:cNvGrpSpPr/>
        <p:nvPr/>
      </p:nvGrpSpPr>
      <p:grpSpPr>
        <a:xfrm>
          <a:off x="0" y="0"/>
          <a:ext cx="0" cy="0"/>
          <a:chOff x="0" y="0"/>
          <a:chExt cx="0" cy="0"/>
        </a:xfrm>
      </p:grpSpPr>
      <p:sp>
        <p:nvSpPr>
          <p:cNvPr id="8174" name="Google Shape;8174;p1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75" name="Google Shape;8175;p17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8176"/>
        <p:cNvGrpSpPr/>
        <p:nvPr/>
      </p:nvGrpSpPr>
      <p:grpSpPr>
        <a:xfrm>
          <a:off x="0" y="0"/>
          <a:ext cx="0" cy="0"/>
          <a:chOff x="0" y="0"/>
          <a:chExt cx="0" cy="0"/>
        </a:xfrm>
      </p:grpSpPr>
      <p:sp>
        <p:nvSpPr>
          <p:cNvPr id="8177" name="Google Shape;8177;p17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178" name="Google Shape;8178;p17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8179" name="Google Shape;8179;p17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8180"/>
        <p:cNvGrpSpPr/>
        <p:nvPr/>
      </p:nvGrpSpPr>
      <p:grpSpPr>
        <a:xfrm>
          <a:off x="0" y="0"/>
          <a:ext cx="0" cy="0"/>
          <a:chOff x="0" y="0"/>
          <a:chExt cx="0" cy="0"/>
        </a:xfrm>
      </p:grpSpPr>
      <p:sp>
        <p:nvSpPr>
          <p:cNvPr id="8181" name="Google Shape;8181;p18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82" name="Google Shape;8182;p18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83" name="Google Shape;8183;p180"/>
          <p:cNvSpPr>
            <a:spLocks noGrp="1"/>
          </p:cNvSpPr>
          <p:nvPr>
            <p:ph type="pic" idx="2"/>
          </p:nvPr>
        </p:nvSpPr>
        <p:spPr>
          <a:xfrm>
            <a:off x="4724550" y="796100"/>
            <a:ext cx="3465900" cy="3306000"/>
          </a:xfrm>
          <a:prstGeom prst="rect">
            <a:avLst/>
          </a:prstGeom>
          <a:noFill/>
          <a:ln>
            <a:noFill/>
          </a:ln>
        </p:spPr>
      </p:sp>
      <p:sp>
        <p:nvSpPr>
          <p:cNvPr id="8184" name="Google Shape;8184;p18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8185"/>
        <p:cNvGrpSpPr/>
        <p:nvPr/>
      </p:nvGrpSpPr>
      <p:grpSpPr>
        <a:xfrm>
          <a:off x="0" y="0"/>
          <a:ext cx="0" cy="0"/>
          <a:chOff x="0" y="0"/>
          <a:chExt cx="0" cy="0"/>
        </a:xfrm>
      </p:grpSpPr>
      <p:sp>
        <p:nvSpPr>
          <p:cNvPr id="8186" name="Google Shape;8186;p18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87" name="Google Shape;8187;p18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88" name="Google Shape;8188;p18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8189"/>
        <p:cNvGrpSpPr/>
        <p:nvPr/>
      </p:nvGrpSpPr>
      <p:grpSpPr>
        <a:xfrm>
          <a:off x="0" y="0"/>
          <a:ext cx="0" cy="0"/>
          <a:chOff x="0" y="0"/>
          <a:chExt cx="0" cy="0"/>
        </a:xfrm>
      </p:grpSpPr>
      <p:sp>
        <p:nvSpPr>
          <p:cNvPr id="8190" name="Google Shape;8190;p18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91" name="Google Shape;8191;p18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192" name="Google Shape;8192;p182"/>
          <p:cNvGrpSpPr/>
          <p:nvPr/>
        </p:nvGrpSpPr>
        <p:grpSpPr>
          <a:xfrm>
            <a:off x="177725" y="-363653"/>
            <a:ext cx="8709000" cy="5801328"/>
            <a:chOff x="177725" y="-363653"/>
            <a:chExt cx="8709000" cy="5801328"/>
          </a:xfrm>
        </p:grpSpPr>
        <p:grpSp>
          <p:nvGrpSpPr>
            <p:cNvPr id="8193" name="Google Shape;8193;p182"/>
            <p:cNvGrpSpPr/>
            <p:nvPr/>
          </p:nvGrpSpPr>
          <p:grpSpPr>
            <a:xfrm>
              <a:off x="177725" y="-363653"/>
              <a:ext cx="8709000" cy="4967654"/>
              <a:chOff x="177725" y="-363653"/>
              <a:chExt cx="8709000" cy="4967654"/>
            </a:xfrm>
          </p:grpSpPr>
          <p:grpSp>
            <p:nvGrpSpPr>
              <p:cNvPr id="8194" name="Google Shape;8194;p182"/>
              <p:cNvGrpSpPr/>
              <p:nvPr/>
            </p:nvGrpSpPr>
            <p:grpSpPr>
              <a:xfrm>
                <a:off x="8743325" y="-363653"/>
                <a:ext cx="143400" cy="2454350"/>
                <a:chOff x="2436050" y="685625"/>
                <a:chExt cx="143400" cy="2454350"/>
              </a:xfrm>
            </p:grpSpPr>
            <p:grpSp>
              <p:nvGrpSpPr>
                <p:cNvPr id="8195" name="Google Shape;8195;p182"/>
                <p:cNvGrpSpPr/>
                <p:nvPr/>
              </p:nvGrpSpPr>
              <p:grpSpPr>
                <a:xfrm>
                  <a:off x="2436050" y="685625"/>
                  <a:ext cx="143400" cy="2454350"/>
                  <a:chOff x="2436050" y="685625"/>
                  <a:chExt cx="143400" cy="2454350"/>
                </a:xfrm>
              </p:grpSpPr>
              <p:sp>
                <p:nvSpPr>
                  <p:cNvPr id="8196" name="Google Shape;8196;p18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97" name="Google Shape;8197;p18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98" name="Google Shape;8198;p18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99" name="Google Shape;8199;p18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0" name="Google Shape;8200;p18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1" name="Google Shape;8201;p18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2" name="Google Shape;8202;p18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3" name="Google Shape;8203;p18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4" name="Google Shape;8204;p18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5" name="Google Shape;8205;p18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6" name="Google Shape;8206;p18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7" name="Google Shape;8207;p18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208" name="Google Shape;8208;p182"/>
                <p:cNvGrpSpPr/>
                <p:nvPr/>
              </p:nvGrpSpPr>
              <p:grpSpPr>
                <a:xfrm>
                  <a:off x="2436050" y="685625"/>
                  <a:ext cx="143400" cy="2454350"/>
                  <a:chOff x="2436050" y="685625"/>
                  <a:chExt cx="143400" cy="2454350"/>
                </a:xfrm>
              </p:grpSpPr>
              <p:sp>
                <p:nvSpPr>
                  <p:cNvPr id="8209" name="Google Shape;8209;p18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0" name="Google Shape;8210;p18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1" name="Google Shape;8211;p18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2" name="Google Shape;8212;p18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3" name="Google Shape;8213;p18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4" name="Google Shape;8214;p18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5" name="Google Shape;8215;p18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6" name="Google Shape;8216;p18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7" name="Google Shape;8217;p18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8" name="Google Shape;8218;p18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19" name="Google Shape;8219;p18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0" name="Google Shape;8220;p18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221" name="Google Shape;8221;p182"/>
              <p:cNvGrpSpPr/>
              <p:nvPr/>
            </p:nvGrpSpPr>
            <p:grpSpPr>
              <a:xfrm>
                <a:off x="177725" y="-345150"/>
                <a:ext cx="143400" cy="2454350"/>
                <a:chOff x="2030200" y="685625"/>
                <a:chExt cx="143400" cy="2454350"/>
              </a:xfrm>
            </p:grpSpPr>
            <p:grpSp>
              <p:nvGrpSpPr>
                <p:cNvPr id="8222" name="Google Shape;8222;p182"/>
                <p:cNvGrpSpPr/>
                <p:nvPr/>
              </p:nvGrpSpPr>
              <p:grpSpPr>
                <a:xfrm>
                  <a:off x="2030200" y="685625"/>
                  <a:ext cx="143400" cy="2454350"/>
                  <a:chOff x="2436050" y="685625"/>
                  <a:chExt cx="143400" cy="2454350"/>
                </a:xfrm>
              </p:grpSpPr>
              <p:sp>
                <p:nvSpPr>
                  <p:cNvPr id="8223" name="Google Shape;8223;p18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4" name="Google Shape;8224;p18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5" name="Google Shape;8225;p18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6" name="Google Shape;8226;p18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7" name="Google Shape;8227;p18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8" name="Google Shape;8228;p18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29" name="Google Shape;8229;p18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0" name="Google Shape;8230;p18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1" name="Google Shape;8231;p18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2" name="Google Shape;8232;p18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3" name="Google Shape;8233;p18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4" name="Google Shape;8234;p18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235" name="Google Shape;8235;p182"/>
                <p:cNvGrpSpPr/>
                <p:nvPr/>
              </p:nvGrpSpPr>
              <p:grpSpPr>
                <a:xfrm>
                  <a:off x="2030200" y="685625"/>
                  <a:ext cx="143400" cy="2454350"/>
                  <a:chOff x="2436050" y="685625"/>
                  <a:chExt cx="143400" cy="2454350"/>
                </a:xfrm>
              </p:grpSpPr>
              <p:sp>
                <p:nvSpPr>
                  <p:cNvPr id="8236" name="Google Shape;8236;p18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7" name="Google Shape;8237;p18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8" name="Google Shape;8238;p18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39" name="Google Shape;8239;p18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0" name="Google Shape;8240;p18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1" name="Google Shape;8241;p18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2" name="Google Shape;8242;p18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3" name="Google Shape;8243;p18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4" name="Google Shape;8244;p18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5" name="Google Shape;8245;p18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6" name="Google Shape;8246;p18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7" name="Google Shape;8247;p18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248" name="Google Shape;8248;p182"/>
              <p:cNvGrpSpPr/>
              <p:nvPr/>
            </p:nvGrpSpPr>
            <p:grpSpPr>
              <a:xfrm>
                <a:off x="8430900" y="2149651"/>
                <a:ext cx="143400" cy="2454350"/>
                <a:chOff x="2436050" y="685625"/>
                <a:chExt cx="143400" cy="2454350"/>
              </a:xfrm>
            </p:grpSpPr>
            <p:grpSp>
              <p:nvGrpSpPr>
                <p:cNvPr id="8249" name="Google Shape;8249;p182"/>
                <p:cNvGrpSpPr/>
                <p:nvPr/>
              </p:nvGrpSpPr>
              <p:grpSpPr>
                <a:xfrm>
                  <a:off x="2436050" y="685625"/>
                  <a:ext cx="143400" cy="2454350"/>
                  <a:chOff x="2436050" y="685625"/>
                  <a:chExt cx="143400" cy="2454350"/>
                </a:xfrm>
              </p:grpSpPr>
              <p:sp>
                <p:nvSpPr>
                  <p:cNvPr id="8250" name="Google Shape;8250;p18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1" name="Google Shape;8251;p18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2" name="Google Shape;8252;p18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3" name="Google Shape;8253;p18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4" name="Google Shape;8254;p18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5" name="Google Shape;8255;p18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6" name="Google Shape;8256;p18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7" name="Google Shape;8257;p18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8" name="Google Shape;8258;p18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9" name="Google Shape;8259;p18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0" name="Google Shape;8260;p18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1" name="Google Shape;8261;p18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262" name="Google Shape;8262;p182"/>
                <p:cNvGrpSpPr/>
                <p:nvPr/>
              </p:nvGrpSpPr>
              <p:grpSpPr>
                <a:xfrm>
                  <a:off x="2436050" y="685625"/>
                  <a:ext cx="143400" cy="2454350"/>
                  <a:chOff x="2436050" y="685625"/>
                  <a:chExt cx="143400" cy="2454350"/>
                </a:xfrm>
              </p:grpSpPr>
              <p:sp>
                <p:nvSpPr>
                  <p:cNvPr id="8263" name="Google Shape;8263;p18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4" name="Google Shape;8264;p18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5" name="Google Shape;8265;p18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6" name="Google Shape;8266;p18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7" name="Google Shape;8267;p18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8" name="Google Shape;8268;p18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9" name="Google Shape;8269;p18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0" name="Google Shape;8270;p18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1" name="Google Shape;8271;p18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2" name="Google Shape;8272;p18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3" name="Google Shape;8273;p18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4" name="Google Shape;8274;p18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8275" name="Google Shape;8275;p182"/>
            <p:cNvGrpSpPr/>
            <p:nvPr/>
          </p:nvGrpSpPr>
          <p:grpSpPr>
            <a:xfrm>
              <a:off x="713225" y="2983325"/>
              <a:ext cx="143400" cy="2454350"/>
              <a:chOff x="2030200" y="685625"/>
              <a:chExt cx="143400" cy="2454350"/>
            </a:xfrm>
          </p:grpSpPr>
          <p:grpSp>
            <p:nvGrpSpPr>
              <p:cNvPr id="8276" name="Google Shape;8276;p182"/>
              <p:cNvGrpSpPr/>
              <p:nvPr/>
            </p:nvGrpSpPr>
            <p:grpSpPr>
              <a:xfrm>
                <a:off x="2030200" y="685625"/>
                <a:ext cx="143400" cy="2454350"/>
                <a:chOff x="2436050" y="685625"/>
                <a:chExt cx="143400" cy="2454350"/>
              </a:xfrm>
            </p:grpSpPr>
            <p:sp>
              <p:nvSpPr>
                <p:cNvPr id="8277" name="Google Shape;8277;p18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8" name="Google Shape;8278;p18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9" name="Google Shape;8279;p18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0" name="Google Shape;8280;p18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1" name="Google Shape;8281;p18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2" name="Google Shape;8282;p18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3" name="Google Shape;8283;p18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4" name="Google Shape;8284;p18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5" name="Google Shape;8285;p18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6" name="Google Shape;8286;p18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7" name="Google Shape;8287;p18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8" name="Google Shape;8288;p18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289" name="Google Shape;8289;p182"/>
              <p:cNvGrpSpPr/>
              <p:nvPr/>
            </p:nvGrpSpPr>
            <p:grpSpPr>
              <a:xfrm>
                <a:off x="2030200" y="685625"/>
                <a:ext cx="143400" cy="2454350"/>
                <a:chOff x="2436050" y="685625"/>
                <a:chExt cx="143400" cy="2454350"/>
              </a:xfrm>
            </p:grpSpPr>
            <p:sp>
              <p:nvSpPr>
                <p:cNvPr id="8290" name="Google Shape;8290;p18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1" name="Google Shape;8291;p18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2" name="Google Shape;8292;p18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3" name="Google Shape;8293;p18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4" name="Google Shape;8294;p18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5" name="Google Shape;8295;p18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6" name="Google Shape;8296;p18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7" name="Google Shape;8297;p18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8" name="Google Shape;8298;p18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9" name="Google Shape;8299;p18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00" name="Google Shape;8300;p18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01" name="Google Shape;8301;p18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8302" name="Google Shape;8302;p18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8303"/>
        <p:cNvGrpSpPr/>
        <p:nvPr/>
      </p:nvGrpSpPr>
      <p:grpSpPr>
        <a:xfrm>
          <a:off x="0" y="0"/>
          <a:ext cx="0" cy="0"/>
          <a:chOff x="0" y="0"/>
          <a:chExt cx="0" cy="0"/>
        </a:xfrm>
      </p:grpSpPr>
      <p:grpSp>
        <p:nvGrpSpPr>
          <p:cNvPr id="8304" name="Google Shape;8304;p183"/>
          <p:cNvGrpSpPr/>
          <p:nvPr/>
        </p:nvGrpSpPr>
        <p:grpSpPr>
          <a:xfrm>
            <a:off x="132175" y="-570343"/>
            <a:ext cx="8829050" cy="5422318"/>
            <a:chOff x="132175" y="-570343"/>
            <a:chExt cx="8829050" cy="5422318"/>
          </a:xfrm>
        </p:grpSpPr>
        <p:grpSp>
          <p:nvGrpSpPr>
            <p:cNvPr id="8305" name="Google Shape;8305;p183"/>
            <p:cNvGrpSpPr/>
            <p:nvPr/>
          </p:nvGrpSpPr>
          <p:grpSpPr>
            <a:xfrm>
              <a:off x="132175" y="-570343"/>
              <a:ext cx="143400" cy="2454350"/>
              <a:chOff x="2436050" y="685625"/>
              <a:chExt cx="143400" cy="2454350"/>
            </a:xfrm>
          </p:grpSpPr>
          <p:grpSp>
            <p:nvGrpSpPr>
              <p:cNvPr id="8306" name="Google Shape;8306;p183"/>
              <p:cNvGrpSpPr/>
              <p:nvPr/>
            </p:nvGrpSpPr>
            <p:grpSpPr>
              <a:xfrm>
                <a:off x="2436050" y="685625"/>
                <a:ext cx="143400" cy="2454350"/>
                <a:chOff x="2436050" y="685625"/>
                <a:chExt cx="143400" cy="2454350"/>
              </a:xfrm>
            </p:grpSpPr>
            <p:sp>
              <p:nvSpPr>
                <p:cNvPr id="8307" name="Google Shape;8307;p18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08" name="Google Shape;8308;p18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09" name="Google Shape;8309;p18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0" name="Google Shape;8310;p18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1" name="Google Shape;8311;p18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2" name="Google Shape;8312;p18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3" name="Google Shape;8313;p18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4" name="Google Shape;8314;p18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5" name="Google Shape;8315;p18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6" name="Google Shape;8316;p18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7" name="Google Shape;8317;p18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8" name="Google Shape;8318;p18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319" name="Google Shape;8319;p183"/>
              <p:cNvGrpSpPr/>
              <p:nvPr/>
            </p:nvGrpSpPr>
            <p:grpSpPr>
              <a:xfrm>
                <a:off x="2436050" y="685625"/>
                <a:ext cx="143400" cy="2454350"/>
                <a:chOff x="2436050" y="685625"/>
                <a:chExt cx="143400" cy="2454350"/>
              </a:xfrm>
            </p:grpSpPr>
            <p:sp>
              <p:nvSpPr>
                <p:cNvPr id="8320" name="Google Shape;8320;p18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1" name="Google Shape;8321;p18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2" name="Google Shape;8322;p18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3" name="Google Shape;8323;p18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4" name="Google Shape;8324;p18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5" name="Google Shape;8325;p18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6" name="Google Shape;8326;p18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7" name="Google Shape;8327;p18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8" name="Google Shape;8328;p18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9" name="Google Shape;8329;p18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0" name="Google Shape;8330;p18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1" name="Google Shape;8331;p18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332" name="Google Shape;8332;p183"/>
            <p:cNvGrpSpPr/>
            <p:nvPr/>
          </p:nvGrpSpPr>
          <p:grpSpPr>
            <a:xfrm>
              <a:off x="426075" y="1344575"/>
              <a:ext cx="143400" cy="2454350"/>
              <a:chOff x="2030200" y="685625"/>
              <a:chExt cx="143400" cy="2454350"/>
            </a:xfrm>
          </p:grpSpPr>
          <p:grpSp>
            <p:nvGrpSpPr>
              <p:cNvPr id="8333" name="Google Shape;8333;p183"/>
              <p:cNvGrpSpPr/>
              <p:nvPr/>
            </p:nvGrpSpPr>
            <p:grpSpPr>
              <a:xfrm>
                <a:off x="2030200" y="685625"/>
                <a:ext cx="143400" cy="2454350"/>
                <a:chOff x="2436050" y="685625"/>
                <a:chExt cx="143400" cy="2454350"/>
              </a:xfrm>
            </p:grpSpPr>
            <p:sp>
              <p:nvSpPr>
                <p:cNvPr id="8334" name="Google Shape;8334;p18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5" name="Google Shape;8335;p18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6" name="Google Shape;8336;p18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7" name="Google Shape;8337;p18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8" name="Google Shape;8338;p18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9" name="Google Shape;8339;p18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0" name="Google Shape;8340;p18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1" name="Google Shape;8341;p18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2" name="Google Shape;8342;p18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3" name="Google Shape;8343;p18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4" name="Google Shape;8344;p18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5" name="Google Shape;8345;p18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346" name="Google Shape;8346;p183"/>
              <p:cNvGrpSpPr/>
              <p:nvPr/>
            </p:nvGrpSpPr>
            <p:grpSpPr>
              <a:xfrm>
                <a:off x="2030200" y="685625"/>
                <a:ext cx="143400" cy="2454350"/>
                <a:chOff x="2436050" y="685625"/>
                <a:chExt cx="143400" cy="2454350"/>
              </a:xfrm>
            </p:grpSpPr>
            <p:sp>
              <p:nvSpPr>
                <p:cNvPr id="8347" name="Google Shape;8347;p18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8" name="Google Shape;8348;p18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9" name="Google Shape;8349;p18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0" name="Google Shape;8350;p18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1" name="Google Shape;8351;p18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2" name="Google Shape;8352;p18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3" name="Google Shape;8353;p18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4" name="Google Shape;8354;p18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5" name="Google Shape;8355;p18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6" name="Google Shape;8356;p18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7" name="Google Shape;8357;p18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58" name="Google Shape;8358;p18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359" name="Google Shape;8359;p183"/>
            <p:cNvGrpSpPr/>
            <p:nvPr/>
          </p:nvGrpSpPr>
          <p:grpSpPr>
            <a:xfrm>
              <a:off x="8520850" y="-116950"/>
              <a:ext cx="143400" cy="2454350"/>
              <a:chOff x="2436050" y="685625"/>
              <a:chExt cx="143400" cy="2454350"/>
            </a:xfrm>
          </p:grpSpPr>
          <p:grpSp>
            <p:nvGrpSpPr>
              <p:cNvPr id="8360" name="Google Shape;8360;p183"/>
              <p:cNvGrpSpPr/>
              <p:nvPr/>
            </p:nvGrpSpPr>
            <p:grpSpPr>
              <a:xfrm>
                <a:off x="2436050" y="685625"/>
                <a:ext cx="143400" cy="2454350"/>
                <a:chOff x="2436050" y="685625"/>
                <a:chExt cx="143400" cy="2454350"/>
              </a:xfrm>
            </p:grpSpPr>
            <p:sp>
              <p:nvSpPr>
                <p:cNvPr id="8361" name="Google Shape;8361;p18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2" name="Google Shape;8362;p18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3" name="Google Shape;8363;p18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4" name="Google Shape;8364;p18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5" name="Google Shape;8365;p18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6" name="Google Shape;8366;p18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7" name="Google Shape;8367;p18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8" name="Google Shape;8368;p18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69" name="Google Shape;8369;p18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0" name="Google Shape;8370;p18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1" name="Google Shape;8371;p18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2" name="Google Shape;8372;p18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373" name="Google Shape;8373;p183"/>
              <p:cNvGrpSpPr/>
              <p:nvPr/>
            </p:nvGrpSpPr>
            <p:grpSpPr>
              <a:xfrm>
                <a:off x="2436050" y="685625"/>
                <a:ext cx="143400" cy="2454350"/>
                <a:chOff x="2436050" y="685625"/>
                <a:chExt cx="143400" cy="2454350"/>
              </a:xfrm>
            </p:grpSpPr>
            <p:sp>
              <p:nvSpPr>
                <p:cNvPr id="8374" name="Google Shape;8374;p18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5" name="Google Shape;8375;p18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6" name="Google Shape;8376;p18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7" name="Google Shape;8377;p18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8" name="Google Shape;8378;p18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9" name="Google Shape;8379;p18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0" name="Google Shape;8380;p18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1" name="Google Shape;8381;p18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2" name="Google Shape;8382;p18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3" name="Google Shape;8383;p18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4" name="Google Shape;8384;p18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5" name="Google Shape;8385;p18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386" name="Google Shape;8386;p183"/>
            <p:cNvGrpSpPr/>
            <p:nvPr/>
          </p:nvGrpSpPr>
          <p:grpSpPr>
            <a:xfrm>
              <a:off x="8817825" y="2397625"/>
              <a:ext cx="143400" cy="2454350"/>
              <a:chOff x="2030200" y="685625"/>
              <a:chExt cx="143400" cy="2454350"/>
            </a:xfrm>
          </p:grpSpPr>
          <p:grpSp>
            <p:nvGrpSpPr>
              <p:cNvPr id="8387" name="Google Shape;8387;p183"/>
              <p:cNvGrpSpPr/>
              <p:nvPr/>
            </p:nvGrpSpPr>
            <p:grpSpPr>
              <a:xfrm>
                <a:off x="2030200" y="685625"/>
                <a:ext cx="143400" cy="2454350"/>
                <a:chOff x="2436050" y="685625"/>
                <a:chExt cx="143400" cy="2454350"/>
              </a:xfrm>
            </p:grpSpPr>
            <p:sp>
              <p:nvSpPr>
                <p:cNvPr id="8388" name="Google Shape;8388;p18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9" name="Google Shape;8389;p18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0" name="Google Shape;8390;p18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1" name="Google Shape;8391;p18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2" name="Google Shape;8392;p18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3" name="Google Shape;8393;p18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4" name="Google Shape;8394;p18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5" name="Google Shape;8395;p18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6" name="Google Shape;8396;p18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7" name="Google Shape;8397;p18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8" name="Google Shape;8398;p18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9" name="Google Shape;8399;p18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400" name="Google Shape;8400;p183"/>
              <p:cNvGrpSpPr/>
              <p:nvPr/>
            </p:nvGrpSpPr>
            <p:grpSpPr>
              <a:xfrm>
                <a:off x="2030200" y="685625"/>
                <a:ext cx="143400" cy="2454350"/>
                <a:chOff x="2436050" y="685625"/>
                <a:chExt cx="143400" cy="2454350"/>
              </a:xfrm>
            </p:grpSpPr>
            <p:sp>
              <p:nvSpPr>
                <p:cNvPr id="8401" name="Google Shape;8401;p18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2" name="Google Shape;8402;p18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3" name="Google Shape;8403;p18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4" name="Google Shape;8404;p18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5" name="Google Shape;8405;p18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6" name="Google Shape;8406;p18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7" name="Google Shape;8407;p18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8" name="Google Shape;8408;p18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9" name="Google Shape;8409;p18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10" name="Google Shape;8410;p18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11" name="Google Shape;8411;p18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12" name="Google Shape;8412;p18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8413" name="Google Shape;8413;p18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14" name="Google Shape;8414;p18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15" name="Google Shape;8415;p18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16" name="Google Shape;8416;p18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417" name="Google Shape;8417;p18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418" name="Google Shape;8418;p18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8419"/>
        <p:cNvGrpSpPr/>
        <p:nvPr/>
      </p:nvGrpSpPr>
      <p:grpSpPr>
        <a:xfrm>
          <a:off x="0" y="0"/>
          <a:ext cx="0" cy="0"/>
          <a:chOff x="0" y="0"/>
          <a:chExt cx="0" cy="0"/>
        </a:xfrm>
      </p:grpSpPr>
      <p:grpSp>
        <p:nvGrpSpPr>
          <p:cNvPr id="8420" name="Google Shape;8420;p184"/>
          <p:cNvGrpSpPr/>
          <p:nvPr/>
        </p:nvGrpSpPr>
        <p:grpSpPr>
          <a:xfrm>
            <a:off x="278550" y="-1550697"/>
            <a:ext cx="8608125" cy="5892444"/>
            <a:chOff x="278550" y="-1550697"/>
            <a:chExt cx="8608125" cy="5892444"/>
          </a:xfrm>
        </p:grpSpPr>
        <p:grpSp>
          <p:nvGrpSpPr>
            <p:cNvPr id="8421" name="Google Shape;8421;p184"/>
            <p:cNvGrpSpPr/>
            <p:nvPr/>
          </p:nvGrpSpPr>
          <p:grpSpPr>
            <a:xfrm>
              <a:off x="278550" y="285992"/>
              <a:ext cx="143400" cy="2454350"/>
              <a:chOff x="2436050" y="685625"/>
              <a:chExt cx="143400" cy="2454350"/>
            </a:xfrm>
          </p:grpSpPr>
          <p:grpSp>
            <p:nvGrpSpPr>
              <p:cNvPr id="8422" name="Google Shape;8422;p184"/>
              <p:cNvGrpSpPr/>
              <p:nvPr/>
            </p:nvGrpSpPr>
            <p:grpSpPr>
              <a:xfrm>
                <a:off x="2436050" y="685625"/>
                <a:ext cx="143400" cy="2454350"/>
                <a:chOff x="2436050" y="685625"/>
                <a:chExt cx="143400" cy="2454350"/>
              </a:xfrm>
            </p:grpSpPr>
            <p:sp>
              <p:nvSpPr>
                <p:cNvPr id="8423" name="Google Shape;8423;p18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4" name="Google Shape;8424;p18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5" name="Google Shape;8425;p18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6" name="Google Shape;8426;p18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7" name="Google Shape;8427;p18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8" name="Google Shape;8428;p18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9" name="Google Shape;8429;p18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0" name="Google Shape;8430;p18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1" name="Google Shape;8431;p18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2" name="Google Shape;8432;p18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3" name="Google Shape;8433;p18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4" name="Google Shape;8434;p18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435" name="Google Shape;8435;p184"/>
              <p:cNvGrpSpPr/>
              <p:nvPr/>
            </p:nvGrpSpPr>
            <p:grpSpPr>
              <a:xfrm>
                <a:off x="2436050" y="685625"/>
                <a:ext cx="143400" cy="2454350"/>
                <a:chOff x="2436050" y="685625"/>
                <a:chExt cx="143400" cy="2454350"/>
              </a:xfrm>
            </p:grpSpPr>
            <p:sp>
              <p:nvSpPr>
                <p:cNvPr id="8436" name="Google Shape;8436;p18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7" name="Google Shape;8437;p18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8" name="Google Shape;8438;p18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9" name="Google Shape;8439;p18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0" name="Google Shape;8440;p18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1" name="Google Shape;8441;p18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2" name="Google Shape;8442;p18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3" name="Google Shape;8443;p18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4" name="Google Shape;8444;p18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5" name="Google Shape;8445;p18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6" name="Google Shape;8446;p18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7" name="Google Shape;8447;p18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448" name="Google Shape;8448;p184"/>
            <p:cNvGrpSpPr/>
            <p:nvPr/>
          </p:nvGrpSpPr>
          <p:grpSpPr>
            <a:xfrm>
              <a:off x="8743275" y="1430700"/>
              <a:ext cx="143400" cy="2454350"/>
              <a:chOff x="2436050" y="685625"/>
              <a:chExt cx="143400" cy="2454350"/>
            </a:xfrm>
          </p:grpSpPr>
          <p:grpSp>
            <p:nvGrpSpPr>
              <p:cNvPr id="8449" name="Google Shape;8449;p184"/>
              <p:cNvGrpSpPr/>
              <p:nvPr/>
            </p:nvGrpSpPr>
            <p:grpSpPr>
              <a:xfrm>
                <a:off x="2436050" y="685625"/>
                <a:ext cx="143400" cy="2454350"/>
                <a:chOff x="2436050" y="685625"/>
                <a:chExt cx="143400" cy="2454350"/>
              </a:xfrm>
            </p:grpSpPr>
            <p:sp>
              <p:nvSpPr>
                <p:cNvPr id="8450" name="Google Shape;8450;p18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1" name="Google Shape;8451;p18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2" name="Google Shape;8452;p18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3" name="Google Shape;8453;p18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4" name="Google Shape;8454;p18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5" name="Google Shape;8455;p18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6" name="Google Shape;8456;p18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7" name="Google Shape;8457;p18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8" name="Google Shape;8458;p18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9" name="Google Shape;8459;p18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0" name="Google Shape;8460;p18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1" name="Google Shape;8461;p18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462" name="Google Shape;8462;p184"/>
              <p:cNvGrpSpPr/>
              <p:nvPr/>
            </p:nvGrpSpPr>
            <p:grpSpPr>
              <a:xfrm>
                <a:off x="2436050" y="685625"/>
                <a:ext cx="143400" cy="2454350"/>
                <a:chOff x="2436050" y="685625"/>
                <a:chExt cx="143400" cy="2454350"/>
              </a:xfrm>
            </p:grpSpPr>
            <p:sp>
              <p:nvSpPr>
                <p:cNvPr id="8463" name="Google Shape;8463;p18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4" name="Google Shape;8464;p18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5" name="Google Shape;8465;p18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6" name="Google Shape;8466;p18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7" name="Google Shape;8467;p18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8" name="Google Shape;8468;p18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9" name="Google Shape;8469;p18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0" name="Google Shape;8470;p18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1" name="Google Shape;8471;p18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2" name="Google Shape;8472;p18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3" name="Google Shape;8473;p18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4" name="Google Shape;8474;p18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475" name="Google Shape;8475;p184"/>
            <p:cNvGrpSpPr/>
            <p:nvPr/>
          </p:nvGrpSpPr>
          <p:grpSpPr>
            <a:xfrm>
              <a:off x="641513" y="1887397"/>
              <a:ext cx="143400" cy="2454350"/>
              <a:chOff x="2436050" y="685625"/>
              <a:chExt cx="143400" cy="2454350"/>
            </a:xfrm>
          </p:grpSpPr>
          <p:grpSp>
            <p:nvGrpSpPr>
              <p:cNvPr id="8476" name="Google Shape;8476;p184"/>
              <p:cNvGrpSpPr/>
              <p:nvPr/>
            </p:nvGrpSpPr>
            <p:grpSpPr>
              <a:xfrm>
                <a:off x="2436050" y="685625"/>
                <a:ext cx="143400" cy="2454350"/>
                <a:chOff x="2436050" y="685625"/>
                <a:chExt cx="143400" cy="2454350"/>
              </a:xfrm>
            </p:grpSpPr>
            <p:sp>
              <p:nvSpPr>
                <p:cNvPr id="8477" name="Google Shape;8477;p18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8" name="Google Shape;8478;p18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9" name="Google Shape;8479;p18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0" name="Google Shape;8480;p18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1" name="Google Shape;8481;p18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2" name="Google Shape;8482;p18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3" name="Google Shape;8483;p18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4" name="Google Shape;8484;p18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5" name="Google Shape;8485;p18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6" name="Google Shape;8486;p18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7" name="Google Shape;8487;p18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88" name="Google Shape;8488;p18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489" name="Google Shape;8489;p184"/>
              <p:cNvGrpSpPr/>
              <p:nvPr/>
            </p:nvGrpSpPr>
            <p:grpSpPr>
              <a:xfrm>
                <a:off x="2436050" y="685625"/>
                <a:ext cx="143400" cy="2454350"/>
                <a:chOff x="2436050" y="685625"/>
                <a:chExt cx="143400" cy="2454350"/>
              </a:xfrm>
            </p:grpSpPr>
            <p:sp>
              <p:nvSpPr>
                <p:cNvPr id="8490" name="Google Shape;8490;p18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1" name="Google Shape;8491;p18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2" name="Google Shape;8492;p18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3" name="Google Shape;8493;p18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4" name="Google Shape;8494;p18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5" name="Google Shape;8495;p18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6" name="Google Shape;8496;p18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7" name="Google Shape;8497;p18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8" name="Google Shape;8498;p18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99" name="Google Shape;8499;p18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0" name="Google Shape;8500;p18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1" name="Google Shape;8501;p18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502" name="Google Shape;8502;p184"/>
            <p:cNvGrpSpPr/>
            <p:nvPr/>
          </p:nvGrpSpPr>
          <p:grpSpPr>
            <a:xfrm>
              <a:off x="8599875" y="-1550697"/>
              <a:ext cx="143400" cy="2454350"/>
              <a:chOff x="2030200" y="685625"/>
              <a:chExt cx="143400" cy="2454350"/>
            </a:xfrm>
          </p:grpSpPr>
          <p:grpSp>
            <p:nvGrpSpPr>
              <p:cNvPr id="8503" name="Google Shape;8503;p184"/>
              <p:cNvGrpSpPr/>
              <p:nvPr/>
            </p:nvGrpSpPr>
            <p:grpSpPr>
              <a:xfrm>
                <a:off x="2030200" y="685625"/>
                <a:ext cx="143400" cy="2454350"/>
                <a:chOff x="2436050" y="685625"/>
                <a:chExt cx="143400" cy="2454350"/>
              </a:xfrm>
            </p:grpSpPr>
            <p:sp>
              <p:nvSpPr>
                <p:cNvPr id="8504" name="Google Shape;8504;p18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5" name="Google Shape;8505;p18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6" name="Google Shape;8506;p18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7" name="Google Shape;8507;p18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8" name="Google Shape;8508;p18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09" name="Google Shape;8509;p18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0" name="Google Shape;8510;p18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1" name="Google Shape;8511;p18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2" name="Google Shape;8512;p18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3" name="Google Shape;8513;p18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4" name="Google Shape;8514;p18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5" name="Google Shape;8515;p18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516" name="Google Shape;8516;p184"/>
              <p:cNvGrpSpPr/>
              <p:nvPr/>
            </p:nvGrpSpPr>
            <p:grpSpPr>
              <a:xfrm>
                <a:off x="2030200" y="685625"/>
                <a:ext cx="143400" cy="2454350"/>
                <a:chOff x="2436050" y="685625"/>
                <a:chExt cx="143400" cy="2454350"/>
              </a:xfrm>
            </p:grpSpPr>
            <p:sp>
              <p:nvSpPr>
                <p:cNvPr id="8517" name="Google Shape;8517;p18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8" name="Google Shape;8518;p18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9" name="Google Shape;8519;p18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0" name="Google Shape;8520;p18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1" name="Google Shape;8521;p18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2" name="Google Shape;8522;p18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3" name="Google Shape;8523;p18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4" name="Google Shape;8524;p18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5" name="Google Shape;8525;p18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6" name="Google Shape;8526;p18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7" name="Google Shape;8527;p18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8" name="Google Shape;8528;p18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8529" name="Google Shape;8529;p18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530" name="Google Shape;8530;p18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31" name="Google Shape;8531;p18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32" name="Google Shape;8532;p18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8533"/>
        <p:cNvGrpSpPr/>
        <p:nvPr/>
      </p:nvGrpSpPr>
      <p:grpSpPr>
        <a:xfrm>
          <a:off x="0" y="0"/>
          <a:ext cx="0" cy="0"/>
          <a:chOff x="0" y="0"/>
          <a:chExt cx="0" cy="0"/>
        </a:xfrm>
      </p:grpSpPr>
      <p:grpSp>
        <p:nvGrpSpPr>
          <p:cNvPr id="8534" name="Google Shape;8534;p185"/>
          <p:cNvGrpSpPr/>
          <p:nvPr/>
        </p:nvGrpSpPr>
        <p:grpSpPr>
          <a:xfrm>
            <a:off x="167527" y="0"/>
            <a:ext cx="8808948" cy="5540571"/>
            <a:chOff x="167527" y="0"/>
            <a:chExt cx="8808948" cy="5540571"/>
          </a:xfrm>
        </p:grpSpPr>
        <p:grpSp>
          <p:nvGrpSpPr>
            <p:cNvPr id="8535" name="Google Shape;8535;p185"/>
            <p:cNvGrpSpPr/>
            <p:nvPr/>
          </p:nvGrpSpPr>
          <p:grpSpPr>
            <a:xfrm>
              <a:off x="167527" y="250475"/>
              <a:ext cx="143400" cy="2454350"/>
              <a:chOff x="2030200" y="685625"/>
              <a:chExt cx="143400" cy="2454350"/>
            </a:xfrm>
          </p:grpSpPr>
          <p:grpSp>
            <p:nvGrpSpPr>
              <p:cNvPr id="8536" name="Google Shape;8536;p185"/>
              <p:cNvGrpSpPr/>
              <p:nvPr/>
            </p:nvGrpSpPr>
            <p:grpSpPr>
              <a:xfrm>
                <a:off x="2030200" y="685625"/>
                <a:ext cx="143400" cy="2454350"/>
                <a:chOff x="2436050" y="685625"/>
                <a:chExt cx="143400" cy="2454350"/>
              </a:xfrm>
            </p:grpSpPr>
            <p:sp>
              <p:nvSpPr>
                <p:cNvPr id="8537" name="Google Shape;8537;p18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38" name="Google Shape;8538;p18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39" name="Google Shape;8539;p18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0" name="Google Shape;8540;p18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1" name="Google Shape;8541;p18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2" name="Google Shape;8542;p18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3" name="Google Shape;8543;p18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4" name="Google Shape;8544;p18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5" name="Google Shape;8545;p18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6" name="Google Shape;8546;p18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7" name="Google Shape;8547;p18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8" name="Google Shape;8548;p18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549" name="Google Shape;8549;p185"/>
              <p:cNvGrpSpPr/>
              <p:nvPr/>
            </p:nvGrpSpPr>
            <p:grpSpPr>
              <a:xfrm>
                <a:off x="2030200" y="685625"/>
                <a:ext cx="143400" cy="2454350"/>
                <a:chOff x="2436050" y="685625"/>
                <a:chExt cx="143400" cy="2454350"/>
              </a:xfrm>
            </p:grpSpPr>
            <p:sp>
              <p:nvSpPr>
                <p:cNvPr id="8550" name="Google Shape;8550;p18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1" name="Google Shape;8551;p18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2" name="Google Shape;8552;p18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3" name="Google Shape;8553;p18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4" name="Google Shape;8554;p18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5" name="Google Shape;8555;p18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6" name="Google Shape;8556;p18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7" name="Google Shape;8557;p18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8" name="Google Shape;8558;p18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9" name="Google Shape;8559;p18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0" name="Google Shape;8560;p18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1" name="Google Shape;8561;p18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562" name="Google Shape;8562;p185"/>
            <p:cNvGrpSpPr/>
            <p:nvPr/>
          </p:nvGrpSpPr>
          <p:grpSpPr>
            <a:xfrm>
              <a:off x="567577" y="2149650"/>
              <a:ext cx="143400" cy="2454350"/>
              <a:chOff x="2030200" y="685625"/>
              <a:chExt cx="143400" cy="2454350"/>
            </a:xfrm>
          </p:grpSpPr>
          <p:grpSp>
            <p:nvGrpSpPr>
              <p:cNvPr id="8563" name="Google Shape;8563;p185"/>
              <p:cNvGrpSpPr/>
              <p:nvPr/>
            </p:nvGrpSpPr>
            <p:grpSpPr>
              <a:xfrm>
                <a:off x="2030200" y="685625"/>
                <a:ext cx="143400" cy="2454350"/>
                <a:chOff x="2436050" y="685625"/>
                <a:chExt cx="143400" cy="2454350"/>
              </a:xfrm>
            </p:grpSpPr>
            <p:sp>
              <p:nvSpPr>
                <p:cNvPr id="8564" name="Google Shape;8564;p18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5" name="Google Shape;8565;p18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6" name="Google Shape;8566;p18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7" name="Google Shape;8567;p18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8" name="Google Shape;8568;p18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9" name="Google Shape;8569;p18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0" name="Google Shape;8570;p18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1" name="Google Shape;8571;p18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2" name="Google Shape;8572;p18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3" name="Google Shape;8573;p18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4" name="Google Shape;8574;p18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5" name="Google Shape;8575;p18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576" name="Google Shape;8576;p185"/>
              <p:cNvGrpSpPr/>
              <p:nvPr/>
            </p:nvGrpSpPr>
            <p:grpSpPr>
              <a:xfrm>
                <a:off x="2030200" y="685625"/>
                <a:ext cx="143400" cy="2454350"/>
                <a:chOff x="2436050" y="685625"/>
                <a:chExt cx="143400" cy="2454350"/>
              </a:xfrm>
            </p:grpSpPr>
            <p:sp>
              <p:nvSpPr>
                <p:cNvPr id="8577" name="Google Shape;8577;p18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8" name="Google Shape;8578;p18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9" name="Google Shape;8579;p18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0" name="Google Shape;8580;p18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1" name="Google Shape;8581;p18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2" name="Google Shape;8582;p18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3" name="Google Shape;8583;p18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4" name="Google Shape;8584;p18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5" name="Google Shape;8585;p18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6" name="Google Shape;8586;p18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7" name="Google Shape;8587;p18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8" name="Google Shape;8588;p18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589" name="Google Shape;8589;p185"/>
            <p:cNvGrpSpPr/>
            <p:nvPr/>
          </p:nvGrpSpPr>
          <p:grpSpPr>
            <a:xfrm>
              <a:off x="8448575" y="0"/>
              <a:ext cx="143400" cy="2454350"/>
              <a:chOff x="2030200" y="685625"/>
              <a:chExt cx="143400" cy="2454350"/>
            </a:xfrm>
          </p:grpSpPr>
          <p:grpSp>
            <p:nvGrpSpPr>
              <p:cNvPr id="8590" name="Google Shape;8590;p185"/>
              <p:cNvGrpSpPr/>
              <p:nvPr/>
            </p:nvGrpSpPr>
            <p:grpSpPr>
              <a:xfrm>
                <a:off x="2030200" y="685625"/>
                <a:ext cx="143400" cy="2454350"/>
                <a:chOff x="2436050" y="685625"/>
                <a:chExt cx="143400" cy="2454350"/>
              </a:xfrm>
            </p:grpSpPr>
            <p:sp>
              <p:nvSpPr>
                <p:cNvPr id="8591" name="Google Shape;8591;p18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2" name="Google Shape;8592;p18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3" name="Google Shape;8593;p18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4" name="Google Shape;8594;p18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5" name="Google Shape;8595;p18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6" name="Google Shape;8596;p18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7" name="Google Shape;8597;p18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8" name="Google Shape;8598;p18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9" name="Google Shape;8599;p18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0" name="Google Shape;8600;p18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1" name="Google Shape;8601;p18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2" name="Google Shape;8602;p18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603" name="Google Shape;8603;p185"/>
              <p:cNvGrpSpPr/>
              <p:nvPr/>
            </p:nvGrpSpPr>
            <p:grpSpPr>
              <a:xfrm>
                <a:off x="2030200" y="685625"/>
                <a:ext cx="143400" cy="2454350"/>
                <a:chOff x="2436050" y="685625"/>
                <a:chExt cx="143400" cy="2454350"/>
              </a:xfrm>
            </p:grpSpPr>
            <p:sp>
              <p:nvSpPr>
                <p:cNvPr id="8604" name="Google Shape;8604;p18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5" name="Google Shape;8605;p18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6" name="Google Shape;8606;p18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7" name="Google Shape;8607;p18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8" name="Google Shape;8608;p18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9" name="Google Shape;8609;p18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0" name="Google Shape;8610;p18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1" name="Google Shape;8611;p18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2" name="Google Shape;8612;p18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3" name="Google Shape;8613;p18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4" name="Google Shape;8614;p18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5" name="Google Shape;8615;p18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616" name="Google Shape;8616;p185"/>
            <p:cNvGrpSpPr/>
            <p:nvPr/>
          </p:nvGrpSpPr>
          <p:grpSpPr>
            <a:xfrm>
              <a:off x="8833075" y="761150"/>
              <a:ext cx="143400" cy="2454350"/>
              <a:chOff x="2436050" y="685625"/>
              <a:chExt cx="143400" cy="2454350"/>
            </a:xfrm>
          </p:grpSpPr>
          <p:grpSp>
            <p:nvGrpSpPr>
              <p:cNvPr id="8617" name="Google Shape;8617;p185"/>
              <p:cNvGrpSpPr/>
              <p:nvPr/>
            </p:nvGrpSpPr>
            <p:grpSpPr>
              <a:xfrm>
                <a:off x="2436050" y="685625"/>
                <a:ext cx="143400" cy="2454350"/>
                <a:chOff x="2436050" y="685625"/>
                <a:chExt cx="143400" cy="2454350"/>
              </a:xfrm>
            </p:grpSpPr>
            <p:sp>
              <p:nvSpPr>
                <p:cNvPr id="8618" name="Google Shape;8618;p18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9" name="Google Shape;8619;p18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0" name="Google Shape;8620;p18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1" name="Google Shape;8621;p18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2" name="Google Shape;8622;p18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3" name="Google Shape;8623;p18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4" name="Google Shape;8624;p18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5" name="Google Shape;8625;p18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6" name="Google Shape;8626;p18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7" name="Google Shape;8627;p18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8" name="Google Shape;8628;p18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29" name="Google Shape;8629;p18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630" name="Google Shape;8630;p185"/>
              <p:cNvGrpSpPr/>
              <p:nvPr/>
            </p:nvGrpSpPr>
            <p:grpSpPr>
              <a:xfrm>
                <a:off x="2436050" y="685625"/>
                <a:ext cx="143400" cy="2454350"/>
                <a:chOff x="2436050" y="685625"/>
                <a:chExt cx="143400" cy="2454350"/>
              </a:xfrm>
            </p:grpSpPr>
            <p:sp>
              <p:nvSpPr>
                <p:cNvPr id="8631" name="Google Shape;8631;p18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2" name="Google Shape;8632;p18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3" name="Google Shape;8633;p18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4" name="Google Shape;8634;p18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5" name="Google Shape;8635;p18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6" name="Google Shape;8636;p18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7" name="Google Shape;8637;p18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8" name="Google Shape;8638;p18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39" name="Google Shape;8639;p18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0" name="Google Shape;8640;p18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1" name="Google Shape;8641;p18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2" name="Google Shape;8642;p18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643" name="Google Shape;8643;p185"/>
            <p:cNvGrpSpPr/>
            <p:nvPr/>
          </p:nvGrpSpPr>
          <p:grpSpPr>
            <a:xfrm>
              <a:off x="8577800" y="3086221"/>
              <a:ext cx="143400" cy="2454350"/>
              <a:chOff x="2030200" y="685625"/>
              <a:chExt cx="143400" cy="2454350"/>
            </a:xfrm>
          </p:grpSpPr>
          <p:grpSp>
            <p:nvGrpSpPr>
              <p:cNvPr id="8644" name="Google Shape;8644;p185"/>
              <p:cNvGrpSpPr/>
              <p:nvPr/>
            </p:nvGrpSpPr>
            <p:grpSpPr>
              <a:xfrm>
                <a:off x="2030200" y="685625"/>
                <a:ext cx="143400" cy="2454350"/>
                <a:chOff x="2436050" y="685625"/>
                <a:chExt cx="143400" cy="2454350"/>
              </a:xfrm>
            </p:grpSpPr>
            <p:sp>
              <p:nvSpPr>
                <p:cNvPr id="8645" name="Google Shape;8645;p18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6" name="Google Shape;8646;p18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7" name="Google Shape;8647;p18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8" name="Google Shape;8648;p18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9" name="Google Shape;8649;p18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0" name="Google Shape;8650;p18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1" name="Google Shape;8651;p18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2" name="Google Shape;8652;p18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3" name="Google Shape;8653;p18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4" name="Google Shape;8654;p18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5" name="Google Shape;8655;p18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6" name="Google Shape;8656;p18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657" name="Google Shape;8657;p185"/>
              <p:cNvGrpSpPr/>
              <p:nvPr/>
            </p:nvGrpSpPr>
            <p:grpSpPr>
              <a:xfrm>
                <a:off x="2030200" y="685625"/>
                <a:ext cx="143400" cy="2454350"/>
                <a:chOff x="2436050" y="685625"/>
                <a:chExt cx="143400" cy="2454350"/>
              </a:xfrm>
            </p:grpSpPr>
            <p:sp>
              <p:nvSpPr>
                <p:cNvPr id="8658" name="Google Shape;8658;p18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9" name="Google Shape;8659;p18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0" name="Google Shape;8660;p18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1" name="Google Shape;8661;p18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2" name="Google Shape;8662;p18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3" name="Google Shape;8663;p18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4" name="Google Shape;8664;p18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5" name="Google Shape;8665;p18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6" name="Google Shape;8666;p18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7" name="Google Shape;8667;p18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8" name="Google Shape;8668;p18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9" name="Google Shape;8669;p18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8670" name="Google Shape;8670;p18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71" name="Google Shape;8671;p18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72" name="Google Shape;8672;p18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73" name="Google Shape;8673;p18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74" name="Google Shape;8674;p18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675" name="Google Shape;8675;p18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676" name="Google Shape;8676;p18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677" name="Google Shape;8677;p18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8678"/>
        <p:cNvGrpSpPr/>
        <p:nvPr/>
      </p:nvGrpSpPr>
      <p:grpSpPr>
        <a:xfrm>
          <a:off x="0" y="0"/>
          <a:ext cx="0" cy="0"/>
          <a:chOff x="0" y="0"/>
          <a:chExt cx="0" cy="0"/>
        </a:xfrm>
      </p:grpSpPr>
      <p:grpSp>
        <p:nvGrpSpPr>
          <p:cNvPr id="8679" name="Google Shape;8679;p186"/>
          <p:cNvGrpSpPr/>
          <p:nvPr/>
        </p:nvGrpSpPr>
        <p:grpSpPr>
          <a:xfrm>
            <a:off x="96700" y="-2068668"/>
            <a:ext cx="8886025" cy="6969218"/>
            <a:chOff x="96700" y="-2068668"/>
            <a:chExt cx="8886025" cy="6969218"/>
          </a:xfrm>
        </p:grpSpPr>
        <p:grpSp>
          <p:nvGrpSpPr>
            <p:cNvPr id="8680" name="Google Shape;8680;p186"/>
            <p:cNvGrpSpPr/>
            <p:nvPr/>
          </p:nvGrpSpPr>
          <p:grpSpPr>
            <a:xfrm>
              <a:off x="96700" y="969600"/>
              <a:ext cx="143400" cy="2454350"/>
              <a:chOff x="2436050" y="685625"/>
              <a:chExt cx="143400" cy="2454350"/>
            </a:xfrm>
          </p:grpSpPr>
          <p:grpSp>
            <p:nvGrpSpPr>
              <p:cNvPr id="8681" name="Google Shape;8681;p186"/>
              <p:cNvGrpSpPr/>
              <p:nvPr/>
            </p:nvGrpSpPr>
            <p:grpSpPr>
              <a:xfrm>
                <a:off x="2436050" y="685625"/>
                <a:ext cx="143400" cy="2454350"/>
                <a:chOff x="2436050" y="685625"/>
                <a:chExt cx="143400" cy="2454350"/>
              </a:xfrm>
            </p:grpSpPr>
            <p:sp>
              <p:nvSpPr>
                <p:cNvPr id="8682" name="Google Shape;8682;p18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3" name="Google Shape;8683;p18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4" name="Google Shape;8684;p18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5" name="Google Shape;8685;p18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6" name="Google Shape;8686;p18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7" name="Google Shape;8687;p18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8" name="Google Shape;8688;p18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9" name="Google Shape;8689;p18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0" name="Google Shape;8690;p18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1" name="Google Shape;8691;p18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2" name="Google Shape;8692;p18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3" name="Google Shape;8693;p18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694" name="Google Shape;8694;p186"/>
              <p:cNvGrpSpPr/>
              <p:nvPr/>
            </p:nvGrpSpPr>
            <p:grpSpPr>
              <a:xfrm>
                <a:off x="2436050" y="685625"/>
                <a:ext cx="143400" cy="2454350"/>
                <a:chOff x="2436050" y="685625"/>
                <a:chExt cx="143400" cy="2454350"/>
              </a:xfrm>
            </p:grpSpPr>
            <p:sp>
              <p:nvSpPr>
                <p:cNvPr id="8695" name="Google Shape;8695;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6" name="Google Shape;8696;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7" name="Google Shape;8697;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8" name="Google Shape;8698;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9" name="Google Shape;8699;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0" name="Google Shape;8700;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1" name="Google Shape;8701;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2" name="Google Shape;8702;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3" name="Google Shape;8703;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4" name="Google Shape;8704;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5" name="Google Shape;8705;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6" name="Google Shape;8706;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707" name="Google Shape;8707;p186"/>
            <p:cNvGrpSpPr/>
            <p:nvPr/>
          </p:nvGrpSpPr>
          <p:grpSpPr>
            <a:xfrm>
              <a:off x="408350" y="-1008800"/>
              <a:ext cx="143400" cy="2454350"/>
              <a:chOff x="2030200" y="685625"/>
              <a:chExt cx="143400" cy="2454350"/>
            </a:xfrm>
          </p:grpSpPr>
          <p:grpSp>
            <p:nvGrpSpPr>
              <p:cNvPr id="8708" name="Google Shape;8708;p186"/>
              <p:cNvGrpSpPr/>
              <p:nvPr/>
            </p:nvGrpSpPr>
            <p:grpSpPr>
              <a:xfrm>
                <a:off x="2030200" y="685625"/>
                <a:ext cx="143400" cy="2454350"/>
                <a:chOff x="2436050" y="685625"/>
                <a:chExt cx="143400" cy="2454350"/>
              </a:xfrm>
            </p:grpSpPr>
            <p:sp>
              <p:nvSpPr>
                <p:cNvPr id="8709" name="Google Shape;8709;p18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0" name="Google Shape;8710;p18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1" name="Google Shape;8711;p18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2" name="Google Shape;8712;p18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3" name="Google Shape;8713;p18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4" name="Google Shape;8714;p18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5" name="Google Shape;8715;p18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6" name="Google Shape;8716;p18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7" name="Google Shape;8717;p18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8" name="Google Shape;8718;p18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9" name="Google Shape;8719;p18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0" name="Google Shape;8720;p18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721" name="Google Shape;8721;p186"/>
              <p:cNvGrpSpPr/>
              <p:nvPr/>
            </p:nvGrpSpPr>
            <p:grpSpPr>
              <a:xfrm>
                <a:off x="2030200" y="685625"/>
                <a:ext cx="143400" cy="2454350"/>
                <a:chOff x="2436050" y="685625"/>
                <a:chExt cx="143400" cy="2454350"/>
              </a:xfrm>
            </p:grpSpPr>
            <p:sp>
              <p:nvSpPr>
                <p:cNvPr id="8722" name="Google Shape;8722;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3" name="Google Shape;8723;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4" name="Google Shape;8724;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5" name="Google Shape;8725;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6" name="Google Shape;8726;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7" name="Google Shape;8727;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8" name="Google Shape;8728;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9" name="Google Shape;8729;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0" name="Google Shape;8730;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1" name="Google Shape;8731;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2" name="Google Shape;8732;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3" name="Google Shape;8733;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734" name="Google Shape;8734;p186"/>
            <p:cNvGrpSpPr/>
            <p:nvPr/>
          </p:nvGrpSpPr>
          <p:grpSpPr>
            <a:xfrm>
              <a:off x="468700" y="2446200"/>
              <a:ext cx="143400" cy="2454350"/>
              <a:chOff x="2436050" y="685625"/>
              <a:chExt cx="143400" cy="2454350"/>
            </a:xfrm>
          </p:grpSpPr>
          <p:grpSp>
            <p:nvGrpSpPr>
              <p:cNvPr id="8735" name="Google Shape;8735;p186"/>
              <p:cNvGrpSpPr/>
              <p:nvPr/>
            </p:nvGrpSpPr>
            <p:grpSpPr>
              <a:xfrm>
                <a:off x="2436050" y="685625"/>
                <a:ext cx="143400" cy="2454350"/>
                <a:chOff x="2436050" y="685625"/>
                <a:chExt cx="143400" cy="2454350"/>
              </a:xfrm>
            </p:grpSpPr>
            <p:sp>
              <p:nvSpPr>
                <p:cNvPr id="8736" name="Google Shape;8736;p18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7" name="Google Shape;8737;p18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8" name="Google Shape;8738;p18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9" name="Google Shape;8739;p18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0" name="Google Shape;8740;p18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1" name="Google Shape;8741;p18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2" name="Google Shape;8742;p18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3" name="Google Shape;8743;p18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4" name="Google Shape;8744;p18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5" name="Google Shape;8745;p18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6" name="Google Shape;8746;p18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7" name="Google Shape;8747;p18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748" name="Google Shape;8748;p186"/>
              <p:cNvGrpSpPr/>
              <p:nvPr/>
            </p:nvGrpSpPr>
            <p:grpSpPr>
              <a:xfrm>
                <a:off x="2436050" y="685625"/>
                <a:ext cx="143400" cy="2454350"/>
                <a:chOff x="2436050" y="685625"/>
                <a:chExt cx="143400" cy="2454350"/>
              </a:xfrm>
            </p:grpSpPr>
            <p:sp>
              <p:nvSpPr>
                <p:cNvPr id="8749" name="Google Shape;8749;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0" name="Google Shape;8750;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1" name="Google Shape;8751;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2" name="Google Shape;8752;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3" name="Google Shape;8753;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4" name="Google Shape;8754;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5" name="Google Shape;8755;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6" name="Google Shape;8756;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7" name="Google Shape;8757;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8" name="Google Shape;8758;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59" name="Google Shape;8759;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0" name="Google Shape;8760;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761" name="Google Shape;8761;p186"/>
            <p:cNvGrpSpPr/>
            <p:nvPr/>
          </p:nvGrpSpPr>
          <p:grpSpPr>
            <a:xfrm>
              <a:off x="7829925" y="-2068668"/>
              <a:ext cx="143400" cy="2454350"/>
              <a:chOff x="2436050" y="685625"/>
              <a:chExt cx="143400" cy="2454350"/>
            </a:xfrm>
          </p:grpSpPr>
          <p:grpSp>
            <p:nvGrpSpPr>
              <p:cNvPr id="8762" name="Google Shape;8762;p186"/>
              <p:cNvGrpSpPr/>
              <p:nvPr/>
            </p:nvGrpSpPr>
            <p:grpSpPr>
              <a:xfrm>
                <a:off x="2436050" y="685625"/>
                <a:ext cx="143400" cy="2454350"/>
                <a:chOff x="2436050" y="685625"/>
                <a:chExt cx="143400" cy="2454350"/>
              </a:xfrm>
            </p:grpSpPr>
            <p:sp>
              <p:nvSpPr>
                <p:cNvPr id="8763" name="Google Shape;8763;p18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4" name="Google Shape;8764;p18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5" name="Google Shape;8765;p18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6" name="Google Shape;8766;p18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7" name="Google Shape;8767;p18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8" name="Google Shape;8768;p18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69" name="Google Shape;8769;p18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0" name="Google Shape;8770;p18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1" name="Google Shape;8771;p18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2" name="Google Shape;8772;p18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3" name="Google Shape;8773;p18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4" name="Google Shape;8774;p18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775" name="Google Shape;8775;p186"/>
              <p:cNvGrpSpPr/>
              <p:nvPr/>
            </p:nvGrpSpPr>
            <p:grpSpPr>
              <a:xfrm>
                <a:off x="2436050" y="685625"/>
                <a:ext cx="143400" cy="2454350"/>
                <a:chOff x="2436050" y="685625"/>
                <a:chExt cx="143400" cy="2454350"/>
              </a:xfrm>
            </p:grpSpPr>
            <p:sp>
              <p:nvSpPr>
                <p:cNvPr id="8776" name="Google Shape;8776;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7" name="Google Shape;8777;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8" name="Google Shape;8778;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79" name="Google Shape;8779;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0" name="Google Shape;8780;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1" name="Google Shape;8781;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2" name="Google Shape;8782;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3" name="Google Shape;8783;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4" name="Google Shape;8784;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5" name="Google Shape;8785;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6" name="Google Shape;8786;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7" name="Google Shape;8787;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788" name="Google Shape;8788;p186"/>
            <p:cNvGrpSpPr/>
            <p:nvPr/>
          </p:nvGrpSpPr>
          <p:grpSpPr>
            <a:xfrm>
              <a:off x="8503375" y="-127789"/>
              <a:ext cx="143400" cy="2454350"/>
              <a:chOff x="2030200" y="685625"/>
              <a:chExt cx="143400" cy="2454350"/>
            </a:xfrm>
          </p:grpSpPr>
          <p:grpSp>
            <p:nvGrpSpPr>
              <p:cNvPr id="8789" name="Google Shape;8789;p186"/>
              <p:cNvGrpSpPr/>
              <p:nvPr/>
            </p:nvGrpSpPr>
            <p:grpSpPr>
              <a:xfrm>
                <a:off x="2030200" y="685625"/>
                <a:ext cx="143400" cy="2454350"/>
                <a:chOff x="2436050" y="685625"/>
                <a:chExt cx="143400" cy="2454350"/>
              </a:xfrm>
            </p:grpSpPr>
            <p:sp>
              <p:nvSpPr>
                <p:cNvPr id="8790" name="Google Shape;8790;p18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1" name="Google Shape;8791;p18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2" name="Google Shape;8792;p18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3" name="Google Shape;8793;p18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4" name="Google Shape;8794;p18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5" name="Google Shape;8795;p18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6" name="Google Shape;8796;p18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7" name="Google Shape;8797;p18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8" name="Google Shape;8798;p18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9" name="Google Shape;8799;p18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0" name="Google Shape;8800;p18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1" name="Google Shape;8801;p18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802" name="Google Shape;8802;p186"/>
              <p:cNvGrpSpPr/>
              <p:nvPr/>
            </p:nvGrpSpPr>
            <p:grpSpPr>
              <a:xfrm>
                <a:off x="2030200" y="685625"/>
                <a:ext cx="143400" cy="2454350"/>
                <a:chOff x="2436050" y="685625"/>
                <a:chExt cx="143400" cy="2454350"/>
              </a:xfrm>
            </p:grpSpPr>
            <p:sp>
              <p:nvSpPr>
                <p:cNvPr id="8803" name="Google Shape;8803;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4" name="Google Shape;8804;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5" name="Google Shape;8805;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6" name="Google Shape;8806;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7" name="Google Shape;8807;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8" name="Google Shape;8808;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9" name="Google Shape;8809;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0" name="Google Shape;8810;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1" name="Google Shape;8811;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2" name="Google Shape;8812;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3" name="Google Shape;8813;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4" name="Google Shape;8814;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815" name="Google Shape;8815;p186"/>
            <p:cNvGrpSpPr/>
            <p:nvPr/>
          </p:nvGrpSpPr>
          <p:grpSpPr>
            <a:xfrm>
              <a:off x="8839325" y="2071400"/>
              <a:ext cx="143400" cy="2454350"/>
              <a:chOff x="2436050" y="685625"/>
              <a:chExt cx="143400" cy="2454350"/>
            </a:xfrm>
          </p:grpSpPr>
          <p:grpSp>
            <p:nvGrpSpPr>
              <p:cNvPr id="8816" name="Google Shape;8816;p186"/>
              <p:cNvGrpSpPr/>
              <p:nvPr/>
            </p:nvGrpSpPr>
            <p:grpSpPr>
              <a:xfrm>
                <a:off x="2436050" y="685625"/>
                <a:ext cx="143400" cy="2454350"/>
                <a:chOff x="2436050" y="685625"/>
                <a:chExt cx="143400" cy="2454350"/>
              </a:xfrm>
            </p:grpSpPr>
            <p:sp>
              <p:nvSpPr>
                <p:cNvPr id="8817" name="Google Shape;8817;p18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8" name="Google Shape;8818;p18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9" name="Google Shape;8819;p18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0" name="Google Shape;8820;p18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1" name="Google Shape;8821;p18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2" name="Google Shape;8822;p18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3" name="Google Shape;8823;p18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4" name="Google Shape;8824;p18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5" name="Google Shape;8825;p18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6" name="Google Shape;8826;p18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7" name="Google Shape;8827;p18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8" name="Google Shape;8828;p18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829" name="Google Shape;8829;p186"/>
              <p:cNvGrpSpPr/>
              <p:nvPr/>
            </p:nvGrpSpPr>
            <p:grpSpPr>
              <a:xfrm>
                <a:off x="2436050" y="685625"/>
                <a:ext cx="143400" cy="2454350"/>
                <a:chOff x="2436050" y="685625"/>
                <a:chExt cx="143400" cy="2454350"/>
              </a:xfrm>
            </p:grpSpPr>
            <p:sp>
              <p:nvSpPr>
                <p:cNvPr id="8830" name="Google Shape;8830;p18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1" name="Google Shape;8831;p18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2" name="Google Shape;8832;p18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3" name="Google Shape;8833;p18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4" name="Google Shape;8834;p18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5" name="Google Shape;8835;p18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6" name="Google Shape;8836;p18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7" name="Google Shape;8837;p18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8" name="Google Shape;8838;p18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9" name="Google Shape;8839;p18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40" name="Google Shape;8840;p18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41" name="Google Shape;8841;p18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8842" name="Google Shape;8842;p18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43" name="Google Shape;8843;p18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44" name="Google Shape;8844;p18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45" name="Google Shape;8845;p18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46" name="Google Shape;8846;p18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47" name="Google Shape;8847;p18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848" name="Google Shape;8848;p18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849" name="Google Shape;8849;p18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850" name="Google Shape;8850;p18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8851" name="Google Shape;8851;p18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8852"/>
        <p:cNvGrpSpPr/>
        <p:nvPr/>
      </p:nvGrpSpPr>
      <p:grpSpPr>
        <a:xfrm>
          <a:off x="0" y="0"/>
          <a:ext cx="0" cy="0"/>
          <a:chOff x="0" y="0"/>
          <a:chExt cx="0" cy="0"/>
        </a:xfrm>
      </p:grpSpPr>
      <p:grpSp>
        <p:nvGrpSpPr>
          <p:cNvPr id="8853" name="Google Shape;8853;p187"/>
          <p:cNvGrpSpPr/>
          <p:nvPr/>
        </p:nvGrpSpPr>
        <p:grpSpPr>
          <a:xfrm>
            <a:off x="188825" y="-1075648"/>
            <a:ext cx="8871550" cy="6399772"/>
            <a:chOff x="188825" y="-1075648"/>
            <a:chExt cx="8871550" cy="6399772"/>
          </a:xfrm>
        </p:grpSpPr>
        <p:grpSp>
          <p:nvGrpSpPr>
            <p:cNvPr id="8854" name="Google Shape;8854;p187"/>
            <p:cNvGrpSpPr/>
            <p:nvPr/>
          </p:nvGrpSpPr>
          <p:grpSpPr>
            <a:xfrm>
              <a:off x="492513" y="-1075642"/>
              <a:ext cx="143400" cy="2454350"/>
              <a:chOff x="2436050" y="685625"/>
              <a:chExt cx="143400" cy="2454350"/>
            </a:xfrm>
          </p:grpSpPr>
          <p:grpSp>
            <p:nvGrpSpPr>
              <p:cNvPr id="8855" name="Google Shape;8855;p187"/>
              <p:cNvGrpSpPr/>
              <p:nvPr/>
            </p:nvGrpSpPr>
            <p:grpSpPr>
              <a:xfrm>
                <a:off x="2436050" y="685625"/>
                <a:ext cx="143400" cy="2454350"/>
                <a:chOff x="2436050" y="685625"/>
                <a:chExt cx="143400" cy="2454350"/>
              </a:xfrm>
            </p:grpSpPr>
            <p:sp>
              <p:nvSpPr>
                <p:cNvPr id="8856" name="Google Shape;8856;p18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57" name="Google Shape;8857;p18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58" name="Google Shape;8858;p18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59" name="Google Shape;8859;p18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0" name="Google Shape;8860;p18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1" name="Google Shape;8861;p18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2" name="Google Shape;8862;p18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3" name="Google Shape;8863;p18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4" name="Google Shape;8864;p18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5" name="Google Shape;8865;p18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6" name="Google Shape;8866;p18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7" name="Google Shape;8867;p18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868" name="Google Shape;8868;p187"/>
              <p:cNvGrpSpPr/>
              <p:nvPr/>
            </p:nvGrpSpPr>
            <p:grpSpPr>
              <a:xfrm>
                <a:off x="2436050" y="685625"/>
                <a:ext cx="143400" cy="2454350"/>
                <a:chOff x="2436050" y="685625"/>
                <a:chExt cx="143400" cy="2454350"/>
              </a:xfrm>
            </p:grpSpPr>
            <p:sp>
              <p:nvSpPr>
                <p:cNvPr id="8869" name="Google Shape;8869;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0" name="Google Shape;8870;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1" name="Google Shape;8871;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2" name="Google Shape;8872;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3" name="Google Shape;8873;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4" name="Google Shape;8874;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5" name="Google Shape;8875;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6" name="Google Shape;8876;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7" name="Google Shape;8877;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8" name="Google Shape;8878;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9" name="Google Shape;8879;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0" name="Google Shape;8880;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881" name="Google Shape;8881;p187"/>
            <p:cNvGrpSpPr/>
            <p:nvPr/>
          </p:nvGrpSpPr>
          <p:grpSpPr>
            <a:xfrm>
              <a:off x="188825" y="402875"/>
              <a:ext cx="143400" cy="2454350"/>
              <a:chOff x="2030200" y="685625"/>
              <a:chExt cx="143400" cy="2454350"/>
            </a:xfrm>
          </p:grpSpPr>
          <p:grpSp>
            <p:nvGrpSpPr>
              <p:cNvPr id="8882" name="Google Shape;8882;p187"/>
              <p:cNvGrpSpPr/>
              <p:nvPr/>
            </p:nvGrpSpPr>
            <p:grpSpPr>
              <a:xfrm>
                <a:off x="2030200" y="685625"/>
                <a:ext cx="143400" cy="2454350"/>
                <a:chOff x="2436050" y="685625"/>
                <a:chExt cx="143400" cy="2454350"/>
              </a:xfrm>
            </p:grpSpPr>
            <p:sp>
              <p:nvSpPr>
                <p:cNvPr id="8883" name="Google Shape;8883;p18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4" name="Google Shape;8884;p18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5" name="Google Shape;8885;p18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6" name="Google Shape;8886;p18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7" name="Google Shape;8887;p18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8" name="Google Shape;8888;p18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9" name="Google Shape;8889;p18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0" name="Google Shape;8890;p18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1" name="Google Shape;8891;p18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2" name="Google Shape;8892;p18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3" name="Google Shape;8893;p18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4" name="Google Shape;8894;p18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895" name="Google Shape;8895;p187"/>
              <p:cNvGrpSpPr/>
              <p:nvPr/>
            </p:nvGrpSpPr>
            <p:grpSpPr>
              <a:xfrm>
                <a:off x="2030200" y="685625"/>
                <a:ext cx="143400" cy="2454350"/>
                <a:chOff x="2436050" y="685625"/>
                <a:chExt cx="143400" cy="2454350"/>
              </a:xfrm>
            </p:grpSpPr>
            <p:sp>
              <p:nvSpPr>
                <p:cNvPr id="8896" name="Google Shape;8896;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7" name="Google Shape;8897;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8" name="Google Shape;8898;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99" name="Google Shape;8899;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0" name="Google Shape;8900;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1" name="Google Shape;8901;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2" name="Google Shape;8902;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3" name="Google Shape;8903;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4" name="Google Shape;8904;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5" name="Google Shape;8905;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6" name="Google Shape;8906;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07" name="Google Shape;8907;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908" name="Google Shape;8908;p187"/>
            <p:cNvGrpSpPr/>
            <p:nvPr/>
          </p:nvGrpSpPr>
          <p:grpSpPr>
            <a:xfrm>
              <a:off x="641525" y="2869774"/>
              <a:ext cx="143400" cy="2454350"/>
              <a:chOff x="2030200" y="685625"/>
              <a:chExt cx="143400" cy="2454350"/>
            </a:xfrm>
          </p:grpSpPr>
          <p:grpSp>
            <p:nvGrpSpPr>
              <p:cNvPr id="8909" name="Google Shape;8909;p187"/>
              <p:cNvGrpSpPr/>
              <p:nvPr/>
            </p:nvGrpSpPr>
            <p:grpSpPr>
              <a:xfrm>
                <a:off x="2030200" y="685625"/>
                <a:ext cx="143400" cy="2454350"/>
                <a:chOff x="2436050" y="685625"/>
                <a:chExt cx="143400" cy="2454350"/>
              </a:xfrm>
            </p:grpSpPr>
            <p:sp>
              <p:nvSpPr>
                <p:cNvPr id="8910" name="Google Shape;8910;p18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1" name="Google Shape;8911;p18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2" name="Google Shape;8912;p18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3" name="Google Shape;8913;p18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4" name="Google Shape;8914;p18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5" name="Google Shape;8915;p18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6" name="Google Shape;8916;p18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7" name="Google Shape;8917;p18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8" name="Google Shape;8918;p18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9" name="Google Shape;8919;p18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0" name="Google Shape;8920;p18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1" name="Google Shape;8921;p18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922" name="Google Shape;8922;p187"/>
              <p:cNvGrpSpPr/>
              <p:nvPr/>
            </p:nvGrpSpPr>
            <p:grpSpPr>
              <a:xfrm>
                <a:off x="2030200" y="685625"/>
                <a:ext cx="143400" cy="2454350"/>
                <a:chOff x="2436050" y="685625"/>
                <a:chExt cx="143400" cy="2454350"/>
              </a:xfrm>
            </p:grpSpPr>
            <p:sp>
              <p:nvSpPr>
                <p:cNvPr id="8923" name="Google Shape;8923;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4" name="Google Shape;8924;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5" name="Google Shape;8925;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6" name="Google Shape;8926;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7" name="Google Shape;8927;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8" name="Google Shape;8928;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9" name="Google Shape;8929;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0" name="Google Shape;8930;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1" name="Google Shape;8931;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2" name="Google Shape;8932;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3" name="Google Shape;8933;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4" name="Google Shape;8934;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935" name="Google Shape;8935;p187"/>
            <p:cNvGrpSpPr/>
            <p:nvPr/>
          </p:nvGrpSpPr>
          <p:grpSpPr>
            <a:xfrm>
              <a:off x="8508088" y="-1075648"/>
              <a:ext cx="143400" cy="2454350"/>
              <a:chOff x="2030200" y="685625"/>
              <a:chExt cx="143400" cy="2454350"/>
            </a:xfrm>
          </p:grpSpPr>
          <p:grpSp>
            <p:nvGrpSpPr>
              <p:cNvPr id="8936" name="Google Shape;8936;p187"/>
              <p:cNvGrpSpPr/>
              <p:nvPr/>
            </p:nvGrpSpPr>
            <p:grpSpPr>
              <a:xfrm>
                <a:off x="2030200" y="685625"/>
                <a:ext cx="143400" cy="2454350"/>
                <a:chOff x="2436050" y="685625"/>
                <a:chExt cx="143400" cy="2454350"/>
              </a:xfrm>
            </p:grpSpPr>
            <p:sp>
              <p:nvSpPr>
                <p:cNvPr id="8937" name="Google Shape;8937;p18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8" name="Google Shape;8938;p18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9" name="Google Shape;8939;p18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0" name="Google Shape;8940;p18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1" name="Google Shape;8941;p18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2" name="Google Shape;8942;p18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3" name="Google Shape;8943;p18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4" name="Google Shape;8944;p18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5" name="Google Shape;8945;p18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6" name="Google Shape;8946;p18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7" name="Google Shape;8947;p18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8" name="Google Shape;8948;p18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949" name="Google Shape;8949;p187"/>
              <p:cNvGrpSpPr/>
              <p:nvPr/>
            </p:nvGrpSpPr>
            <p:grpSpPr>
              <a:xfrm>
                <a:off x="2030200" y="685625"/>
                <a:ext cx="143400" cy="2454350"/>
                <a:chOff x="2436050" y="685625"/>
                <a:chExt cx="143400" cy="2454350"/>
              </a:xfrm>
            </p:grpSpPr>
            <p:sp>
              <p:nvSpPr>
                <p:cNvPr id="8950" name="Google Shape;8950;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1" name="Google Shape;8951;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2" name="Google Shape;8952;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3" name="Google Shape;8953;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4" name="Google Shape;8954;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5" name="Google Shape;8955;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6" name="Google Shape;8956;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7" name="Google Shape;8957;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8" name="Google Shape;8958;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9" name="Google Shape;8959;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0" name="Google Shape;8960;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1" name="Google Shape;8961;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962" name="Google Shape;8962;p187"/>
            <p:cNvGrpSpPr/>
            <p:nvPr/>
          </p:nvGrpSpPr>
          <p:grpSpPr>
            <a:xfrm>
              <a:off x="8916975" y="539500"/>
              <a:ext cx="143400" cy="2454350"/>
              <a:chOff x="2436050" y="685625"/>
              <a:chExt cx="143400" cy="2454350"/>
            </a:xfrm>
          </p:grpSpPr>
          <p:grpSp>
            <p:nvGrpSpPr>
              <p:cNvPr id="8963" name="Google Shape;8963;p187"/>
              <p:cNvGrpSpPr/>
              <p:nvPr/>
            </p:nvGrpSpPr>
            <p:grpSpPr>
              <a:xfrm>
                <a:off x="2436050" y="685625"/>
                <a:ext cx="143400" cy="2454350"/>
                <a:chOff x="2436050" y="685625"/>
                <a:chExt cx="143400" cy="2454350"/>
              </a:xfrm>
            </p:grpSpPr>
            <p:sp>
              <p:nvSpPr>
                <p:cNvPr id="8964" name="Google Shape;8964;p18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5" name="Google Shape;8965;p18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6" name="Google Shape;8966;p18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7" name="Google Shape;8967;p18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8" name="Google Shape;8968;p18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9" name="Google Shape;8969;p18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0" name="Google Shape;8970;p18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1" name="Google Shape;8971;p18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2" name="Google Shape;8972;p18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3" name="Google Shape;8973;p18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4" name="Google Shape;8974;p18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5" name="Google Shape;8975;p18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976" name="Google Shape;8976;p187"/>
              <p:cNvGrpSpPr/>
              <p:nvPr/>
            </p:nvGrpSpPr>
            <p:grpSpPr>
              <a:xfrm>
                <a:off x="2436050" y="685625"/>
                <a:ext cx="143400" cy="2454350"/>
                <a:chOff x="2436050" y="685625"/>
                <a:chExt cx="143400" cy="2454350"/>
              </a:xfrm>
            </p:grpSpPr>
            <p:sp>
              <p:nvSpPr>
                <p:cNvPr id="8977" name="Google Shape;8977;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8" name="Google Shape;8978;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9" name="Google Shape;8979;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0" name="Google Shape;8980;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1" name="Google Shape;8981;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2" name="Google Shape;8982;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3" name="Google Shape;8983;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4" name="Google Shape;8984;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5" name="Google Shape;8985;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6" name="Google Shape;8986;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7" name="Google Shape;8987;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8" name="Google Shape;8988;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989" name="Google Shape;8989;p187"/>
            <p:cNvGrpSpPr/>
            <p:nvPr/>
          </p:nvGrpSpPr>
          <p:grpSpPr>
            <a:xfrm>
              <a:off x="8359075" y="2507621"/>
              <a:ext cx="143400" cy="2454350"/>
              <a:chOff x="2030200" y="685625"/>
              <a:chExt cx="143400" cy="2454350"/>
            </a:xfrm>
          </p:grpSpPr>
          <p:grpSp>
            <p:nvGrpSpPr>
              <p:cNvPr id="8990" name="Google Shape;8990;p187"/>
              <p:cNvGrpSpPr/>
              <p:nvPr/>
            </p:nvGrpSpPr>
            <p:grpSpPr>
              <a:xfrm>
                <a:off x="2030200" y="685625"/>
                <a:ext cx="143400" cy="2454350"/>
                <a:chOff x="2436050" y="685625"/>
                <a:chExt cx="143400" cy="2454350"/>
              </a:xfrm>
            </p:grpSpPr>
            <p:sp>
              <p:nvSpPr>
                <p:cNvPr id="8991" name="Google Shape;8991;p18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2" name="Google Shape;8992;p18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3" name="Google Shape;8993;p18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4" name="Google Shape;8994;p18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5" name="Google Shape;8995;p18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6" name="Google Shape;8996;p18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7" name="Google Shape;8997;p18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8" name="Google Shape;8998;p18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9" name="Google Shape;8999;p18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0" name="Google Shape;9000;p18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1" name="Google Shape;9001;p18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2" name="Google Shape;9002;p18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003" name="Google Shape;9003;p187"/>
              <p:cNvGrpSpPr/>
              <p:nvPr/>
            </p:nvGrpSpPr>
            <p:grpSpPr>
              <a:xfrm>
                <a:off x="2030200" y="685625"/>
                <a:ext cx="143400" cy="2454350"/>
                <a:chOff x="2436050" y="685625"/>
                <a:chExt cx="143400" cy="2454350"/>
              </a:xfrm>
            </p:grpSpPr>
            <p:sp>
              <p:nvSpPr>
                <p:cNvPr id="9004" name="Google Shape;9004;p18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5" name="Google Shape;9005;p18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6" name="Google Shape;9006;p18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7" name="Google Shape;9007;p18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8" name="Google Shape;9008;p18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9" name="Google Shape;9009;p18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0" name="Google Shape;9010;p18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1" name="Google Shape;9011;p18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2" name="Google Shape;9012;p18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3" name="Google Shape;9013;p18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4" name="Google Shape;9014;p18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5" name="Google Shape;9015;p18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016" name="Google Shape;9016;p18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17" name="Google Shape;9017;p18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18" name="Google Shape;9018;p18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19" name="Google Shape;9019;p18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20" name="Google Shape;9020;p18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21" name="Google Shape;9021;p18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22" name="Google Shape;9022;p18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23" name="Google Shape;9023;p18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24" name="Google Shape;9024;p18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25" name="Google Shape;9025;p18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26" name="Google Shape;9026;p18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27" name="Google Shape;9027;p18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40"/>
        <p:cNvGrpSpPr/>
        <p:nvPr/>
      </p:nvGrpSpPr>
      <p:grpSpPr>
        <a:xfrm>
          <a:off x="0" y="0"/>
          <a:ext cx="0" cy="0"/>
          <a:chOff x="0" y="0"/>
          <a:chExt cx="0" cy="0"/>
        </a:xfrm>
      </p:grpSpPr>
      <p:sp>
        <p:nvSpPr>
          <p:cNvPr id="241" name="Google Shape;241;p3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2" name="Google Shape;242;p3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3" name="Google Shape;243;p30"/>
          <p:cNvSpPr>
            <a:spLocks noGrp="1"/>
          </p:cNvSpPr>
          <p:nvPr>
            <p:ph type="pic" idx="2"/>
          </p:nvPr>
        </p:nvSpPr>
        <p:spPr>
          <a:xfrm>
            <a:off x="4724550" y="796100"/>
            <a:ext cx="3465900" cy="3306000"/>
          </a:xfrm>
          <a:prstGeom prst="rect">
            <a:avLst/>
          </a:prstGeom>
          <a:noFill/>
          <a:ln>
            <a:noFill/>
          </a:ln>
        </p:spPr>
      </p:sp>
      <p:sp>
        <p:nvSpPr>
          <p:cNvPr id="244" name="Google Shape;244;p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9028"/>
        <p:cNvGrpSpPr/>
        <p:nvPr/>
      </p:nvGrpSpPr>
      <p:grpSpPr>
        <a:xfrm>
          <a:off x="0" y="0"/>
          <a:ext cx="0" cy="0"/>
          <a:chOff x="0" y="0"/>
          <a:chExt cx="0" cy="0"/>
        </a:xfrm>
      </p:grpSpPr>
      <p:grpSp>
        <p:nvGrpSpPr>
          <p:cNvPr id="9029" name="Google Shape;9029;p188"/>
          <p:cNvGrpSpPr/>
          <p:nvPr/>
        </p:nvGrpSpPr>
        <p:grpSpPr>
          <a:xfrm>
            <a:off x="278550" y="-1550697"/>
            <a:ext cx="8608125" cy="5892444"/>
            <a:chOff x="278550" y="-1550697"/>
            <a:chExt cx="8608125" cy="5892444"/>
          </a:xfrm>
        </p:grpSpPr>
        <p:grpSp>
          <p:nvGrpSpPr>
            <p:cNvPr id="9030" name="Google Shape;9030;p188"/>
            <p:cNvGrpSpPr/>
            <p:nvPr/>
          </p:nvGrpSpPr>
          <p:grpSpPr>
            <a:xfrm>
              <a:off x="278550" y="285992"/>
              <a:ext cx="143400" cy="2454350"/>
              <a:chOff x="2436050" y="685625"/>
              <a:chExt cx="143400" cy="2454350"/>
            </a:xfrm>
          </p:grpSpPr>
          <p:grpSp>
            <p:nvGrpSpPr>
              <p:cNvPr id="9031" name="Google Shape;9031;p188"/>
              <p:cNvGrpSpPr/>
              <p:nvPr/>
            </p:nvGrpSpPr>
            <p:grpSpPr>
              <a:xfrm>
                <a:off x="2436050" y="685625"/>
                <a:ext cx="143400" cy="2454350"/>
                <a:chOff x="2436050" y="685625"/>
                <a:chExt cx="143400" cy="2454350"/>
              </a:xfrm>
            </p:grpSpPr>
            <p:sp>
              <p:nvSpPr>
                <p:cNvPr id="9032" name="Google Shape;9032;p18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3" name="Google Shape;9033;p18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4" name="Google Shape;9034;p18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5" name="Google Shape;9035;p18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6" name="Google Shape;9036;p18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7" name="Google Shape;9037;p18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8" name="Google Shape;9038;p18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39" name="Google Shape;9039;p18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0" name="Google Shape;9040;p18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1" name="Google Shape;9041;p18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2" name="Google Shape;9042;p18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3" name="Google Shape;9043;p18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044" name="Google Shape;9044;p188"/>
              <p:cNvGrpSpPr/>
              <p:nvPr/>
            </p:nvGrpSpPr>
            <p:grpSpPr>
              <a:xfrm>
                <a:off x="2436050" y="685625"/>
                <a:ext cx="143400" cy="2454350"/>
                <a:chOff x="2436050" y="685625"/>
                <a:chExt cx="143400" cy="2454350"/>
              </a:xfrm>
            </p:grpSpPr>
            <p:sp>
              <p:nvSpPr>
                <p:cNvPr id="9045" name="Google Shape;9045;p18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6" name="Google Shape;9046;p18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7" name="Google Shape;9047;p18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8" name="Google Shape;9048;p18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49" name="Google Shape;9049;p18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0" name="Google Shape;9050;p18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1" name="Google Shape;9051;p18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2" name="Google Shape;9052;p18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3" name="Google Shape;9053;p18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4" name="Google Shape;9054;p18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5" name="Google Shape;9055;p18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56" name="Google Shape;9056;p18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057" name="Google Shape;9057;p188"/>
            <p:cNvGrpSpPr/>
            <p:nvPr/>
          </p:nvGrpSpPr>
          <p:grpSpPr>
            <a:xfrm>
              <a:off x="8743275" y="1430700"/>
              <a:ext cx="143400" cy="2454350"/>
              <a:chOff x="2436050" y="685625"/>
              <a:chExt cx="143400" cy="2454350"/>
            </a:xfrm>
          </p:grpSpPr>
          <p:grpSp>
            <p:nvGrpSpPr>
              <p:cNvPr id="9058" name="Google Shape;9058;p188"/>
              <p:cNvGrpSpPr/>
              <p:nvPr/>
            </p:nvGrpSpPr>
            <p:grpSpPr>
              <a:xfrm>
                <a:off x="2436050" y="685625"/>
                <a:ext cx="143400" cy="2454350"/>
                <a:chOff x="2436050" y="685625"/>
                <a:chExt cx="143400" cy="2454350"/>
              </a:xfrm>
            </p:grpSpPr>
            <p:sp>
              <p:nvSpPr>
                <p:cNvPr id="9059" name="Google Shape;9059;p18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0" name="Google Shape;9060;p18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1" name="Google Shape;9061;p18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2" name="Google Shape;9062;p18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3" name="Google Shape;9063;p18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4" name="Google Shape;9064;p18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5" name="Google Shape;9065;p18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6" name="Google Shape;9066;p18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7" name="Google Shape;9067;p18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8" name="Google Shape;9068;p18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69" name="Google Shape;9069;p18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0" name="Google Shape;9070;p18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071" name="Google Shape;9071;p188"/>
              <p:cNvGrpSpPr/>
              <p:nvPr/>
            </p:nvGrpSpPr>
            <p:grpSpPr>
              <a:xfrm>
                <a:off x="2436050" y="685625"/>
                <a:ext cx="143400" cy="2454350"/>
                <a:chOff x="2436050" y="685625"/>
                <a:chExt cx="143400" cy="2454350"/>
              </a:xfrm>
            </p:grpSpPr>
            <p:sp>
              <p:nvSpPr>
                <p:cNvPr id="9072" name="Google Shape;9072;p18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3" name="Google Shape;9073;p18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4" name="Google Shape;9074;p18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5" name="Google Shape;9075;p18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6" name="Google Shape;9076;p18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7" name="Google Shape;9077;p18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8" name="Google Shape;9078;p18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79" name="Google Shape;9079;p18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0" name="Google Shape;9080;p18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1" name="Google Shape;9081;p18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2" name="Google Shape;9082;p18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3" name="Google Shape;9083;p18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084" name="Google Shape;9084;p188"/>
            <p:cNvGrpSpPr/>
            <p:nvPr/>
          </p:nvGrpSpPr>
          <p:grpSpPr>
            <a:xfrm>
              <a:off x="641513" y="1887397"/>
              <a:ext cx="143400" cy="2454350"/>
              <a:chOff x="2436050" y="685625"/>
              <a:chExt cx="143400" cy="2454350"/>
            </a:xfrm>
          </p:grpSpPr>
          <p:grpSp>
            <p:nvGrpSpPr>
              <p:cNvPr id="9085" name="Google Shape;9085;p188"/>
              <p:cNvGrpSpPr/>
              <p:nvPr/>
            </p:nvGrpSpPr>
            <p:grpSpPr>
              <a:xfrm>
                <a:off x="2436050" y="685625"/>
                <a:ext cx="143400" cy="2454350"/>
                <a:chOff x="2436050" y="685625"/>
                <a:chExt cx="143400" cy="2454350"/>
              </a:xfrm>
            </p:grpSpPr>
            <p:sp>
              <p:nvSpPr>
                <p:cNvPr id="9086" name="Google Shape;9086;p18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7" name="Google Shape;9087;p18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8" name="Google Shape;9088;p18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89" name="Google Shape;9089;p18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0" name="Google Shape;9090;p18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1" name="Google Shape;9091;p18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2" name="Google Shape;9092;p18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3" name="Google Shape;9093;p18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4" name="Google Shape;9094;p18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5" name="Google Shape;9095;p18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6" name="Google Shape;9096;p18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97" name="Google Shape;9097;p18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098" name="Google Shape;9098;p188"/>
              <p:cNvGrpSpPr/>
              <p:nvPr/>
            </p:nvGrpSpPr>
            <p:grpSpPr>
              <a:xfrm>
                <a:off x="2436050" y="685625"/>
                <a:ext cx="143400" cy="2454350"/>
                <a:chOff x="2436050" y="685625"/>
                <a:chExt cx="143400" cy="2454350"/>
              </a:xfrm>
            </p:grpSpPr>
            <p:sp>
              <p:nvSpPr>
                <p:cNvPr id="9099" name="Google Shape;9099;p18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0" name="Google Shape;9100;p18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1" name="Google Shape;9101;p18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2" name="Google Shape;9102;p18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3" name="Google Shape;9103;p18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4" name="Google Shape;9104;p18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5" name="Google Shape;9105;p18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6" name="Google Shape;9106;p18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7" name="Google Shape;9107;p18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8" name="Google Shape;9108;p18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09" name="Google Shape;9109;p18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0" name="Google Shape;9110;p18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111" name="Google Shape;9111;p188"/>
            <p:cNvGrpSpPr/>
            <p:nvPr/>
          </p:nvGrpSpPr>
          <p:grpSpPr>
            <a:xfrm>
              <a:off x="8599875" y="-1550697"/>
              <a:ext cx="143400" cy="2454350"/>
              <a:chOff x="2030200" y="685625"/>
              <a:chExt cx="143400" cy="2454350"/>
            </a:xfrm>
          </p:grpSpPr>
          <p:grpSp>
            <p:nvGrpSpPr>
              <p:cNvPr id="9112" name="Google Shape;9112;p188"/>
              <p:cNvGrpSpPr/>
              <p:nvPr/>
            </p:nvGrpSpPr>
            <p:grpSpPr>
              <a:xfrm>
                <a:off x="2030200" y="685625"/>
                <a:ext cx="143400" cy="2454350"/>
                <a:chOff x="2436050" y="685625"/>
                <a:chExt cx="143400" cy="2454350"/>
              </a:xfrm>
            </p:grpSpPr>
            <p:sp>
              <p:nvSpPr>
                <p:cNvPr id="9113" name="Google Shape;9113;p18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4" name="Google Shape;9114;p18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5" name="Google Shape;9115;p18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6" name="Google Shape;9116;p18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7" name="Google Shape;9117;p18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8" name="Google Shape;9118;p18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19" name="Google Shape;9119;p18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0" name="Google Shape;9120;p18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1" name="Google Shape;9121;p18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2" name="Google Shape;9122;p18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3" name="Google Shape;9123;p18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4" name="Google Shape;9124;p18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125" name="Google Shape;9125;p188"/>
              <p:cNvGrpSpPr/>
              <p:nvPr/>
            </p:nvGrpSpPr>
            <p:grpSpPr>
              <a:xfrm>
                <a:off x="2030200" y="685625"/>
                <a:ext cx="143400" cy="2454350"/>
                <a:chOff x="2436050" y="685625"/>
                <a:chExt cx="143400" cy="2454350"/>
              </a:xfrm>
            </p:grpSpPr>
            <p:sp>
              <p:nvSpPr>
                <p:cNvPr id="9126" name="Google Shape;9126;p18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7" name="Google Shape;9127;p18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8" name="Google Shape;9128;p18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29" name="Google Shape;9129;p18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0" name="Google Shape;9130;p18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1" name="Google Shape;9131;p18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2" name="Google Shape;9132;p18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3" name="Google Shape;9133;p18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4" name="Google Shape;9134;p18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5" name="Google Shape;9135;p18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6" name="Google Shape;9136;p18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37" name="Google Shape;9137;p18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138" name="Google Shape;9138;p18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39" name="Google Shape;9139;p18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0" name="Google Shape;9140;p18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1" name="Google Shape;9141;p18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2" name="Google Shape;9142;p18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3" name="Google Shape;9143;p18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4" name="Google Shape;9144;p18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5" name="Google Shape;9145;p18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46" name="Google Shape;9146;p18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47" name="Google Shape;9147;p18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48" name="Google Shape;9148;p18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49" name="Google Shape;9149;p18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50" name="Google Shape;9150;p18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51" name="Google Shape;9151;p18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9152"/>
        <p:cNvGrpSpPr/>
        <p:nvPr/>
      </p:nvGrpSpPr>
      <p:grpSpPr>
        <a:xfrm>
          <a:off x="0" y="0"/>
          <a:ext cx="0" cy="0"/>
          <a:chOff x="0" y="0"/>
          <a:chExt cx="0" cy="0"/>
        </a:xfrm>
      </p:grpSpPr>
      <p:sp>
        <p:nvSpPr>
          <p:cNvPr id="9153" name="Google Shape;9153;p18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9154" name="Google Shape;9154;p18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9155" name="Google Shape;9155;p18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9156" name="Google Shape;9156;p18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9157" name="Google Shape;9157;p18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9158" name="Google Shape;9158;p18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9159" name="Google Shape;9159;p189"/>
          <p:cNvGrpSpPr/>
          <p:nvPr/>
        </p:nvGrpSpPr>
        <p:grpSpPr>
          <a:xfrm>
            <a:off x="272050" y="-734800"/>
            <a:ext cx="441175" cy="5436650"/>
            <a:chOff x="272050" y="-734800"/>
            <a:chExt cx="441175" cy="5436650"/>
          </a:xfrm>
        </p:grpSpPr>
        <p:grpSp>
          <p:nvGrpSpPr>
            <p:cNvPr id="9160" name="Google Shape;9160;p189"/>
            <p:cNvGrpSpPr/>
            <p:nvPr/>
          </p:nvGrpSpPr>
          <p:grpSpPr>
            <a:xfrm>
              <a:off x="272050" y="2247500"/>
              <a:ext cx="143400" cy="2454350"/>
              <a:chOff x="2436050" y="685625"/>
              <a:chExt cx="143400" cy="2454350"/>
            </a:xfrm>
          </p:grpSpPr>
          <p:grpSp>
            <p:nvGrpSpPr>
              <p:cNvPr id="9161" name="Google Shape;9161;p189"/>
              <p:cNvGrpSpPr/>
              <p:nvPr/>
            </p:nvGrpSpPr>
            <p:grpSpPr>
              <a:xfrm>
                <a:off x="2436050" y="685625"/>
                <a:ext cx="143400" cy="2454350"/>
                <a:chOff x="2436050" y="685625"/>
                <a:chExt cx="143400" cy="2454350"/>
              </a:xfrm>
            </p:grpSpPr>
            <p:sp>
              <p:nvSpPr>
                <p:cNvPr id="9162" name="Google Shape;9162;p18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3" name="Google Shape;9163;p18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4" name="Google Shape;9164;p18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5" name="Google Shape;9165;p18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6" name="Google Shape;9166;p18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7" name="Google Shape;9167;p18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8" name="Google Shape;9168;p18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69" name="Google Shape;9169;p18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0" name="Google Shape;9170;p18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1" name="Google Shape;9171;p18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2" name="Google Shape;9172;p18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3" name="Google Shape;9173;p18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174" name="Google Shape;9174;p189"/>
              <p:cNvGrpSpPr/>
              <p:nvPr/>
            </p:nvGrpSpPr>
            <p:grpSpPr>
              <a:xfrm>
                <a:off x="2436050" y="685625"/>
                <a:ext cx="143400" cy="2454350"/>
                <a:chOff x="2436050" y="685625"/>
                <a:chExt cx="143400" cy="2454350"/>
              </a:xfrm>
            </p:grpSpPr>
            <p:sp>
              <p:nvSpPr>
                <p:cNvPr id="9175" name="Google Shape;9175;p18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6" name="Google Shape;9176;p18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7" name="Google Shape;9177;p18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8" name="Google Shape;9178;p18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9" name="Google Shape;9179;p18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0" name="Google Shape;9180;p18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1" name="Google Shape;9181;p18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2" name="Google Shape;9182;p18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3" name="Google Shape;9183;p18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4" name="Google Shape;9184;p18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5" name="Google Shape;9185;p18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6" name="Google Shape;9186;p18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187" name="Google Shape;9187;p189"/>
            <p:cNvGrpSpPr/>
            <p:nvPr/>
          </p:nvGrpSpPr>
          <p:grpSpPr>
            <a:xfrm>
              <a:off x="569825" y="-734800"/>
              <a:ext cx="143400" cy="2454350"/>
              <a:chOff x="2030200" y="685625"/>
              <a:chExt cx="143400" cy="2454350"/>
            </a:xfrm>
          </p:grpSpPr>
          <p:grpSp>
            <p:nvGrpSpPr>
              <p:cNvPr id="9188" name="Google Shape;9188;p189"/>
              <p:cNvGrpSpPr/>
              <p:nvPr/>
            </p:nvGrpSpPr>
            <p:grpSpPr>
              <a:xfrm>
                <a:off x="2030200" y="685625"/>
                <a:ext cx="143400" cy="2454350"/>
                <a:chOff x="2436050" y="685625"/>
                <a:chExt cx="143400" cy="2454350"/>
              </a:xfrm>
            </p:grpSpPr>
            <p:sp>
              <p:nvSpPr>
                <p:cNvPr id="9189" name="Google Shape;9189;p18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0" name="Google Shape;9190;p18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1" name="Google Shape;9191;p18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2" name="Google Shape;9192;p18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3" name="Google Shape;9193;p18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4" name="Google Shape;9194;p18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5" name="Google Shape;9195;p18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6" name="Google Shape;9196;p18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7" name="Google Shape;9197;p18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8" name="Google Shape;9198;p18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9" name="Google Shape;9199;p18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0" name="Google Shape;9200;p18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201" name="Google Shape;9201;p189"/>
              <p:cNvGrpSpPr/>
              <p:nvPr/>
            </p:nvGrpSpPr>
            <p:grpSpPr>
              <a:xfrm>
                <a:off x="2030200" y="685625"/>
                <a:ext cx="143400" cy="2454350"/>
                <a:chOff x="2436050" y="685625"/>
                <a:chExt cx="143400" cy="2454350"/>
              </a:xfrm>
            </p:grpSpPr>
            <p:sp>
              <p:nvSpPr>
                <p:cNvPr id="9202" name="Google Shape;9202;p18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3" name="Google Shape;9203;p18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4" name="Google Shape;9204;p18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5" name="Google Shape;9205;p18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6" name="Google Shape;9206;p18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7" name="Google Shape;9207;p18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8" name="Google Shape;9208;p18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9" name="Google Shape;9209;p18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10" name="Google Shape;9210;p18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11" name="Google Shape;9211;p18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12" name="Google Shape;9212;p18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13" name="Google Shape;9213;p18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214" name="Google Shape;9214;p18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9215"/>
        <p:cNvGrpSpPr/>
        <p:nvPr/>
      </p:nvGrpSpPr>
      <p:grpSpPr>
        <a:xfrm>
          <a:off x="0" y="0"/>
          <a:ext cx="0" cy="0"/>
          <a:chOff x="0" y="0"/>
          <a:chExt cx="0" cy="0"/>
        </a:xfrm>
      </p:grpSpPr>
      <p:grpSp>
        <p:nvGrpSpPr>
          <p:cNvPr id="9216" name="Google Shape;9216;p190"/>
          <p:cNvGrpSpPr/>
          <p:nvPr/>
        </p:nvGrpSpPr>
        <p:grpSpPr>
          <a:xfrm>
            <a:off x="325300" y="-1495420"/>
            <a:ext cx="8303400" cy="6099420"/>
            <a:chOff x="325300" y="-1495420"/>
            <a:chExt cx="8303400" cy="6099420"/>
          </a:xfrm>
        </p:grpSpPr>
        <p:grpSp>
          <p:nvGrpSpPr>
            <p:cNvPr id="9217" name="Google Shape;9217;p190"/>
            <p:cNvGrpSpPr/>
            <p:nvPr/>
          </p:nvGrpSpPr>
          <p:grpSpPr>
            <a:xfrm>
              <a:off x="325300" y="1597900"/>
              <a:ext cx="143400" cy="2454350"/>
              <a:chOff x="2436050" y="685625"/>
              <a:chExt cx="143400" cy="2454350"/>
            </a:xfrm>
          </p:grpSpPr>
          <p:grpSp>
            <p:nvGrpSpPr>
              <p:cNvPr id="9218" name="Google Shape;9218;p190"/>
              <p:cNvGrpSpPr/>
              <p:nvPr/>
            </p:nvGrpSpPr>
            <p:grpSpPr>
              <a:xfrm>
                <a:off x="2436050" y="685625"/>
                <a:ext cx="143400" cy="2454350"/>
                <a:chOff x="2436050" y="685625"/>
                <a:chExt cx="143400" cy="2454350"/>
              </a:xfrm>
            </p:grpSpPr>
            <p:sp>
              <p:nvSpPr>
                <p:cNvPr id="9219" name="Google Shape;9219;p19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0" name="Google Shape;9220;p19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1" name="Google Shape;9221;p19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2" name="Google Shape;9222;p19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3" name="Google Shape;9223;p19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4" name="Google Shape;9224;p19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5" name="Google Shape;9225;p19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6" name="Google Shape;9226;p19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7" name="Google Shape;9227;p19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8" name="Google Shape;9228;p19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9" name="Google Shape;9229;p19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0" name="Google Shape;9230;p19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231" name="Google Shape;9231;p190"/>
              <p:cNvGrpSpPr/>
              <p:nvPr/>
            </p:nvGrpSpPr>
            <p:grpSpPr>
              <a:xfrm>
                <a:off x="2436050" y="685625"/>
                <a:ext cx="143400" cy="2454350"/>
                <a:chOff x="2436050" y="685625"/>
                <a:chExt cx="143400" cy="2454350"/>
              </a:xfrm>
            </p:grpSpPr>
            <p:sp>
              <p:nvSpPr>
                <p:cNvPr id="9232" name="Google Shape;9232;p19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3" name="Google Shape;9233;p19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4" name="Google Shape;9234;p19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5" name="Google Shape;9235;p19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6" name="Google Shape;9236;p19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7" name="Google Shape;9237;p19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8" name="Google Shape;9238;p19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9" name="Google Shape;9239;p19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0" name="Google Shape;9240;p19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1" name="Google Shape;9241;p19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2" name="Google Shape;9242;p19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3" name="Google Shape;9243;p19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244" name="Google Shape;9244;p190"/>
            <p:cNvGrpSpPr/>
            <p:nvPr/>
          </p:nvGrpSpPr>
          <p:grpSpPr>
            <a:xfrm>
              <a:off x="8359075" y="-1495420"/>
              <a:ext cx="143400" cy="2454350"/>
              <a:chOff x="2436050" y="685625"/>
              <a:chExt cx="143400" cy="2454350"/>
            </a:xfrm>
          </p:grpSpPr>
          <p:grpSp>
            <p:nvGrpSpPr>
              <p:cNvPr id="9245" name="Google Shape;9245;p190"/>
              <p:cNvGrpSpPr/>
              <p:nvPr/>
            </p:nvGrpSpPr>
            <p:grpSpPr>
              <a:xfrm>
                <a:off x="2436050" y="685625"/>
                <a:ext cx="143400" cy="2454350"/>
                <a:chOff x="2436050" y="685625"/>
                <a:chExt cx="143400" cy="2454350"/>
              </a:xfrm>
            </p:grpSpPr>
            <p:sp>
              <p:nvSpPr>
                <p:cNvPr id="9246" name="Google Shape;9246;p19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7" name="Google Shape;9247;p19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8" name="Google Shape;9248;p19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9" name="Google Shape;9249;p19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0" name="Google Shape;9250;p19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1" name="Google Shape;9251;p19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2" name="Google Shape;9252;p19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3" name="Google Shape;9253;p19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4" name="Google Shape;9254;p19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5" name="Google Shape;9255;p19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6" name="Google Shape;9256;p19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7" name="Google Shape;9257;p19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258" name="Google Shape;9258;p190"/>
              <p:cNvGrpSpPr/>
              <p:nvPr/>
            </p:nvGrpSpPr>
            <p:grpSpPr>
              <a:xfrm>
                <a:off x="2436050" y="685625"/>
                <a:ext cx="143400" cy="2454350"/>
                <a:chOff x="2436050" y="685625"/>
                <a:chExt cx="143400" cy="2454350"/>
              </a:xfrm>
            </p:grpSpPr>
            <p:sp>
              <p:nvSpPr>
                <p:cNvPr id="9259" name="Google Shape;9259;p19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0" name="Google Shape;9260;p19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1" name="Google Shape;9261;p19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2" name="Google Shape;9262;p19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3" name="Google Shape;9263;p19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4" name="Google Shape;9264;p19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5" name="Google Shape;9265;p19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6" name="Google Shape;9266;p19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7" name="Google Shape;9267;p19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8" name="Google Shape;9268;p19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9" name="Google Shape;9269;p19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0" name="Google Shape;9270;p19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271" name="Google Shape;9271;p190"/>
            <p:cNvGrpSpPr/>
            <p:nvPr/>
          </p:nvGrpSpPr>
          <p:grpSpPr>
            <a:xfrm>
              <a:off x="8485300" y="2149650"/>
              <a:ext cx="143400" cy="2454350"/>
              <a:chOff x="2436050" y="685625"/>
              <a:chExt cx="143400" cy="2454350"/>
            </a:xfrm>
          </p:grpSpPr>
          <p:grpSp>
            <p:nvGrpSpPr>
              <p:cNvPr id="9272" name="Google Shape;9272;p190"/>
              <p:cNvGrpSpPr/>
              <p:nvPr/>
            </p:nvGrpSpPr>
            <p:grpSpPr>
              <a:xfrm>
                <a:off x="2436050" y="685625"/>
                <a:ext cx="143400" cy="2454350"/>
                <a:chOff x="2436050" y="685625"/>
                <a:chExt cx="143400" cy="2454350"/>
              </a:xfrm>
            </p:grpSpPr>
            <p:sp>
              <p:nvSpPr>
                <p:cNvPr id="9273" name="Google Shape;9273;p19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4" name="Google Shape;9274;p19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5" name="Google Shape;9275;p19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6" name="Google Shape;9276;p19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7" name="Google Shape;9277;p19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8" name="Google Shape;9278;p19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9" name="Google Shape;9279;p19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0" name="Google Shape;9280;p19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1" name="Google Shape;9281;p19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2" name="Google Shape;9282;p19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3" name="Google Shape;9283;p19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4" name="Google Shape;9284;p19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285" name="Google Shape;9285;p190"/>
              <p:cNvGrpSpPr/>
              <p:nvPr/>
            </p:nvGrpSpPr>
            <p:grpSpPr>
              <a:xfrm>
                <a:off x="2436050" y="685625"/>
                <a:ext cx="143400" cy="2454350"/>
                <a:chOff x="2436050" y="685625"/>
                <a:chExt cx="143400" cy="2454350"/>
              </a:xfrm>
            </p:grpSpPr>
            <p:sp>
              <p:nvSpPr>
                <p:cNvPr id="9286" name="Google Shape;9286;p19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7" name="Google Shape;9287;p19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8" name="Google Shape;9288;p19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89" name="Google Shape;9289;p19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0" name="Google Shape;9290;p19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1" name="Google Shape;9291;p19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2" name="Google Shape;9292;p19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3" name="Google Shape;9293;p19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4" name="Google Shape;9294;p19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5" name="Google Shape;9295;p19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6" name="Google Shape;9296;p19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97" name="Google Shape;9297;p19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298" name="Google Shape;9298;p19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99" name="Google Shape;9299;p19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00" name="Google Shape;9300;p19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9301" name="Google Shape;9301;p19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302"/>
        <p:cNvGrpSpPr/>
        <p:nvPr/>
      </p:nvGrpSpPr>
      <p:grpSpPr>
        <a:xfrm>
          <a:off x="0" y="0"/>
          <a:ext cx="0" cy="0"/>
          <a:chOff x="0" y="0"/>
          <a:chExt cx="0" cy="0"/>
        </a:xfrm>
      </p:grpSpPr>
      <p:grpSp>
        <p:nvGrpSpPr>
          <p:cNvPr id="9303" name="Google Shape;9303;p191"/>
          <p:cNvGrpSpPr/>
          <p:nvPr/>
        </p:nvGrpSpPr>
        <p:grpSpPr>
          <a:xfrm>
            <a:off x="96700" y="-571283"/>
            <a:ext cx="8886025" cy="6099990"/>
            <a:chOff x="96700" y="-571283"/>
            <a:chExt cx="8886025" cy="6099990"/>
          </a:xfrm>
        </p:grpSpPr>
        <p:grpSp>
          <p:nvGrpSpPr>
            <p:cNvPr id="9304" name="Google Shape;9304;p191"/>
            <p:cNvGrpSpPr/>
            <p:nvPr/>
          </p:nvGrpSpPr>
          <p:grpSpPr>
            <a:xfrm>
              <a:off x="96700" y="969600"/>
              <a:ext cx="143400" cy="2454350"/>
              <a:chOff x="2436050" y="685625"/>
              <a:chExt cx="143400" cy="2454350"/>
            </a:xfrm>
          </p:grpSpPr>
          <p:grpSp>
            <p:nvGrpSpPr>
              <p:cNvPr id="9305" name="Google Shape;9305;p191"/>
              <p:cNvGrpSpPr/>
              <p:nvPr/>
            </p:nvGrpSpPr>
            <p:grpSpPr>
              <a:xfrm>
                <a:off x="2436050" y="685625"/>
                <a:ext cx="143400" cy="2454350"/>
                <a:chOff x="2436050" y="685625"/>
                <a:chExt cx="143400" cy="2454350"/>
              </a:xfrm>
            </p:grpSpPr>
            <p:sp>
              <p:nvSpPr>
                <p:cNvPr id="9306" name="Google Shape;9306;p19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07" name="Google Shape;9307;p19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08" name="Google Shape;9308;p19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09" name="Google Shape;9309;p19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0" name="Google Shape;9310;p19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1" name="Google Shape;9311;p19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2" name="Google Shape;9312;p19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3" name="Google Shape;9313;p19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4" name="Google Shape;9314;p19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5" name="Google Shape;9315;p19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6" name="Google Shape;9316;p19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7" name="Google Shape;9317;p19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318" name="Google Shape;9318;p191"/>
              <p:cNvGrpSpPr/>
              <p:nvPr/>
            </p:nvGrpSpPr>
            <p:grpSpPr>
              <a:xfrm>
                <a:off x="2436050" y="685625"/>
                <a:ext cx="143400" cy="2454350"/>
                <a:chOff x="2436050" y="685625"/>
                <a:chExt cx="143400" cy="2454350"/>
              </a:xfrm>
            </p:grpSpPr>
            <p:sp>
              <p:nvSpPr>
                <p:cNvPr id="9319" name="Google Shape;9319;p19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0" name="Google Shape;9320;p19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1" name="Google Shape;9321;p19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2" name="Google Shape;9322;p19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3" name="Google Shape;9323;p19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4" name="Google Shape;9324;p19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5" name="Google Shape;9325;p19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6" name="Google Shape;9326;p19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7" name="Google Shape;9327;p19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8" name="Google Shape;9328;p19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9" name="Google Shape;9329;p19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0" name="Google Shape;9330;p19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331" name="Google Shape;9331;p191"/>
            <p:cNvGrpSpPr/>
            <p:nvPr/>
          </p:nvGrpSpPr>
          <p:grpSpPr>
            <a:xfrm>
              <a:off x="408350" y="-571283"/>
              <a:ext cx="143400" cy="2454350"/>
              <a:chOff x="2030200" y="685625"/>
              <a:chExt cx="143400" cy="2454350"/>
            </a:xfrm>
          </p:grpSpPr>
          <p:grpSp>
            <p:nvGrpSpPr>
              <p:cNvPr id="9332" name="Google Shape;9332;p191"/>
              <p:cNvGrpSpPr/>
              <p:nvPr/>
            </p:nvGrpSpPr>
            <p:grpSpPr>
              <a:xfrm>
                <a:off x="2030200" y="685625"/>
                <a:ext cx="143400" cy="2454350"/>
                <a:chOff x="2436050" y="685625"/>
                <a:chExt cx="143400" cy="2454350"/>
              </a:xfrm>
            </p:grpSpPr>
            <p:sp>
              <p:nvSpPr>
                <p:cNvPr id="9333" name="Google Shape;9333;p19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4" name="Google Shape;9334;p19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5" name="Google Shape;9335;p19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6" name="Google Shape;9336;p19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7" name="Google Shape;9337;p19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8" name="Google Shape;9338;p19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9" name="Google Shape;9339;p19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0" name="Google Shape;9340;p19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1" name="Google Shape;9341;p19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2" name="Google Shape;9342;p19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3" name="Google Shape;9343;p19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4" name="Google Shape;9344;p19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345" name="Google Shape;9345;p191"/>
              <p:cNvGrpSpPr/>
              <p:nvPr/>
            </p:nvGrpSpPr>
            <p:grpSpPr>
              <a:xfrm>
                <a:off x="2030200" y="685625"/>
                <a:ext cx="143400" cy="2454350"/>
                <a:chOff x="2436050" y="685625"/>
                <a:chExt cx="143400" cy="2454350"/>
              </a:xfrm>
            </p:grpSpPr>
            <p:sp>
              <p:nvSpPr>
                <p:cNvPr id="9346" name="Google Shape;9346;p19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7" name="Google Shape;9347;p19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8" name="Google Shape;9348;p19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9" name="Google Shape;9349;p19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0" name="Google Shape;9350;p19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1" name="Google Shape;9351;p19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2" name="Google Shape;9352;p19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3" name="Google Shape;9353;p19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4" name="Google Shape;9354;p19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5" name="Google Shape;9355;p19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6" name="Google Shape;9356;p19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7" name="Google Shape;9357;p19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358" name="Google Shape;9358;p191"/>
            <p:cNvGrpSpPr/>
            <p:nvPr/>
          </p:nvGrpSpPr>
          <p:grpSpPr>
            <a:xfrm>
              <a:off x="576600" y="3074358"/>
              <a:ext cx="143400" cy="2454350"/>
              <a:chOff x="2436050" y="685625"/>
              <a:chExt cx="143400" cy="2454350"/>
            </a:xfrm>
          </p:grpSpPr>
          <p:grpSp>
            <p:nvGrpSpPr>
              <p:cNvPr id="9359" name="Google Shape;9359;p191"/>
              <p:cNvGrpSpPr/>
              <p:nvPr/>
            </p:nvGrpSpPr>
            <p:grpSpPr>
              <a:xfrm>
                <a:off x="2436050" y="685625"/>
                <a:ext cx="143400" cy="2454350"/>
                <a:chOff x="2436050" y="685625"/>
                <a:chExt cx="143400" cy="2454350"/>
              </a:xfrm>
            </p:grpSpPr>
            <p:sp>
              <p:nvSpPr>
                <p:cNvPr id="9360" name="Google Shape;9360;p19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1" name="Google Shape;9361;p19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2" name="Google Shape;9362;p19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3" name="Google Shape;9363;p19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4" name="Google Shape;9364;p19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5" name="Google Shape;9365;p19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6" name="Google Shape;9366;p19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7" name="Google Shape;9367;p19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8" name="Google Shape;9368;p19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9" name="Google Shape;9369;p19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0" name="Google Shape;9370;p19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1" name="Google Shape;9371;p19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372" name="Google Shape;9372;p191"/>
              <p:cNvGrpSpPr/>
              <p:nvPr/>
            </p:nvGrpSpPr>
            <p:grpSpPr>
              <a:xfrm>
                <a:off x="2436050" y="685625"/>
                <a:ext cx="143400" cy="2454350"/>
                <a:chOff x="2436050" y="685625"/>
                <a:chExt cx="143400" cy="2454350"/>
              </a:xfrm>
            </p:grpSpPr>
            <p:sp>
              <p:nvSpPr>
                <p:cNvPr id="9373" name="Google Shape;9373;p19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4" name="Google Shape;9374;p19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5" name="Google Shape;9375;p19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6" name="Google Shape;9376;p19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7" name="Google Shape;9377;p19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8" name="Google Shape;9378;p19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9" name="Google Shape;9379;p19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0" name="Google Shape;9380;p19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1" name="Google Shape;9381;p19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2" name="Google Shape;9382;p19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3" name="Google Shape;9383;p19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4" name="Google Shape;9384;p19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385" name="Google Shape;9385;p191"/>
            <p:cNvGrpSpPr/>
            <p:nvPr/>
          </p:nvGrpSpPr>
          <p:grpSpPr>
            <a:xfrm>
              <a:off x="8503375" y="-127789"/>
              <a:ext cx="143400" cy="2454350"/>
              <a:chOff x="2030200" y="685625"/>
              <a:chExt cx="143400" cy="2454350"/>
            </a:xfrm>
          </p:grpSpPr>
          <p:grpSp>
            <p:nvGrpSpPr>
              <p:cNvPr id="9386" name="Google Shape;9386;p191"/>
              <p:cNvGrpSpPr/>
              <p:nvPr/>
            </p:nvGrpSpPr>
            <p:grpSpPr>
              <a:xfrm>
                <a:off x="2030200" y="685625"/>
                <a:ext cx="143400" cy="2454350"/>
                <a:chOff x="2436050" y="685625"/>
                <a:chExt cx="143400" cy="2454350"/>
              </a:xfrm>
            </p:grpSpPr>
            <p:sp>
              <p:nvSpPr>
                <p:cNvPr id="9387" name="Google Shape;9387;p19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8" name="Google Shape;9388;p19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9" name="Google Shape;9389;p19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0" name="Google Shape;9390;p19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1" name="Google Shape;9391;p19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2" name="Google Shape;9392;p19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3" name="Google Shape;9393;p19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4" name="Google Shape;9394;p19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5" name="Google Shape;9395;p19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6" name="Google Shape;9396;p19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7" name="Google Shape;9397;p19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8" name="Google Shape;9398;p19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399" name="Google Shape;9399;p191"/>
              <p:cNvGrpSpPr/>
              <p:nvPr/>
            </p:nvGrpSpPr>
            <p:grpSpPr>
              <a:xfrm>
                <a:off x="2030200" y="685625"/>
                <a:ext cx="143400" cy="2454350"/>
                <a:chOff x="2436050" y="685625"/>
                <a:chExt cx="143400" cy="2454350"/>
              </a:xfrm>
            </p:grpSpPr>
            <p:sp>
              <p:nvSpPr>
                <p:cNvPr id="9400" name="Google Shape;9400;p19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1" name="Google Shape;9401;p19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2" name="Google Shape;9402;p19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3" name="Google Shape;9403;p19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4" name="Google Shape;9404;p19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5" name="Google Shape;9405;p19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6" name="Google Shape;9406;p19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7" name="Google Shape;9407;p19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8" name="Google Shape;9408;p19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9" name="Google Shape;9409;p19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0" name="Google Shape;9410;p19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1" name="Google Shape;9411;p19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412" name="Google Shape;9412;p191"/>
            <p:cNvGrpSpPr/>
            <p:nvPr/>
          </p:nvGrpSpPr>
          <p:grpSpPr>
            <a:xfrm>
              <a:off x="8839325" y="2071400"/>
              <a:ext cx="143400" cy="2454350"/>
              <a:chOff x="2436050" y="685625"/>
              <a:chExt cx="143400" cy="2454350"/>
            </a:xfrm>
          </p:grpSpPr>
          <p:grpSp>
            <p:nvGrpSpPr>
              <p:cNvPr id="9413" name="Google Shape;9413;p191"/>
              <p:cNvGrpSpPr/>
              <p:nvPr/>
            </p:nvGrpSpPr>
            <p:grpSpPr>
              <a:xfrm>
                <a:off x="2436050" y="685625"/>
                <a:ext cx="143400" cy="2454350"/>
                <a:chOff x="2436050" y="685625"/>
                <a:chExt cx="143400" cy="2454350"/>
              </a:xfrm>
            </p:grpSpPr>
            <p:sp>
              <p:nvSpPr>
                <p:cNvPr id="9414" name="Google Shape;9414;p19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5" name="Google Shape;9415;p19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6" name="Google Shape;9416;p19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7" name="Google Shape;9417;p19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8" name="Google Shape;9418;p19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19" name="Google Shape;9419;p19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0" name="Google Shape;9420;p19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1" name="Google Shape;9421;p19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2" name="Google Shape;9422;p19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3" name="Google Shape;9423;p19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4" name="Google Shape;9424;p19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5" name="Google Shape;9425;p19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426" name="Google Shape;9426;p191"/>
              <p:cNvGrpSpPr/>
              <p:nvPr/>
            </p:nvGrpSpPr>
            <p:grpSpPr>
              <a:xfrm>
                <a:off x="2436050" y="685625"/>
                <a:ext cx="143400" cy="2454350"/>
                <a:chOff x="2436050" y="685625"/>
                <a:chExt cx="143400" cy="2454350"/>
              </a:xfrm>
            </p:grpSpPr>
            <p:sp>
              <p:nvSpPr>
                <p:cNvPr id="9427" name="Google Shape;9427;p19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8" name="Google Shape;9428;p19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29" name="Google Shape;9429;p19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0" name="Google Shape;9430;p19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1" name="Google Shape;9431;p19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2" name="Google Shape;9432;p19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3" name="Google Shape;9433;p19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4" name="Google Shape;9434;p19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5" name="Google Shape;9435;p19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6" name="Google Shape;9436;p19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7" name="Google Shape;9437;p19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38" name="Google Shape;9438;p19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439" name="Google Shape;9439;p19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9440"/>
        <p:cNvGrpSpPr/>
        <p:nvPr/>
      </p:nvGrpSpPr>
      <p:grpSpPr>
        <a:xfrm>
          <a:off x="0" y="0"/>
          <a:ext cx="0" cy="0"/>
          <a:chOff x="0" y="0"/>
          <a:chExt cx="0" cy="0"/>
        </a:xfrm>
      </p:grpSpPr>
      <p:grpSp>
        <p:nvGrpSpPr>
          <p:cNvPr id="9441" name="Google Shape;9441;p192"/>
          <p:cNvGrpSpPr/>
          <p:nvPr/>
        </p:nvGrpSpPr>
        <p:grpSpPr>
          <a:xfrm>
            <a:off x="177725" y="-1044592"/>
            <a:ext cx="8709000" cy="5947392"/>
            <a:chOff x="177725" y="-1044592"/>
            <a:chExt cx="8709000" cy="5947392"/>
          </a:xfrm>
        </p:grpSpPr>
        <p:grpSp>
          <p:nvGrpSpPr>
            <p:cNvPr id="9442" name="Google Shape;9442;p192"/>
            <p:cNvGrpSpPr/>
            <p:nvPr/>
          </p:nvGrpSpPr>
          <p:grpSpPr>
            <a:xfrm>
              <a:off x="8743325" y="-363653"/>
              <a:ext cx="143400" cy="2454350"/>
              <a:chOff x="2436050" y="685625"/>
              <a:chExt cx="143400" cy="2454350"/>
            </a:xfrm>
          </p:grpSpPr>
          <p:grpSp>
            <p:nvGrpSpPr>
              <p:cNvPr id="9443" name="Google Shape;9443;p192"/>
              <p:cNvGrpSpPr/>
              <p:nvPr/>
            </p:nvGrpSpPr>
            <p:grpSpPr>
              <a:xfrm>
                <a:off x="2436050" y="685625"/>
                <a:ext cx="143400" cy="2454350"/>
                <a:chOff x="2436050" y="685625"/>
                <a:chExt cx="143400" cy="2454350"/>
              </a:xfrm>
            </p:grpSpPr>
            <p:sp>
              <p:nvSpPr>
                <p:cNvPr id="9444" name="Google Shape;9444;p19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5" name="Google Shape;9445;p19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6" name="Google Shape;9446;p19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7" name="Google Shape;9447;p19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8" name="Google Shape;9448;p19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9" name="Google Shape;9449;p19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0" name="Google Shape;9450;p19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1" name="Google Shape;9451;p19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2" name="Google Shape;9452;p19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3" name="Google Shape;9453;p19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4" name="Google Shape;9454;p19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5" name="Google Shape;9455;p19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456" name="Google Shape;9456;p192"/>
              <p:cNvGrpSpPr/>
              <p:nvPr/>
            </p:nvGrpSpPr>
            <p:grpSpPr>
              <a:xfrm>
                <a:off x="2436050" y="685625"/>
                <a:ext cx="143400" cy="2454350"/>
                <a:chOff x="2436050" y="685625"/>
                <a:chExt cx="143400" cy="2454350"/>
              </a:xfrm>
            </p:grpSpPr>
            <p:sp>
              <p:nvSpPr>
                <p:cNvPr id="9457" name="Google Shape;9457;p1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8" name="Google Shape;9458;p1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9" name="Google Shape;9459;p1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0" name="Google Shape;9460;p1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1" name="Google Shape;9461;p1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2" name="Google Shape;9462;p1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3" name="Google Shape;9463;p1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4" name="Google Shape;9464;p1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5" name="Google Shape;9465;p1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6" name="Google Shape;9466;p1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7" name="Google Shape;9467;p1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8" name="Google Shape;9468;p1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469" name="Google Shape;9469;p192"/>
            <p:cNvGrpSpPr/>
            <p:nvPr/>
          </p:nvGrpSpPr>
          <p:grpSpPr>
            <a:xfrm>
              <a:off x="177725" y="-345150"/>
              <a:ext cx="143400" cy="2454350"/>
              <a:chOff x="2030200" y="685625"/>
              <a:chExt cx="143400" cy="2454350"/>
            </a:xfrm>
          </p:grpSpPr>
          <p:grpSp>
            <p:nvGrpSpPr>
              <p:cNvPr id="9470" name="Google Shape;9470;p192"/>
              <p:cNvGrpSpPr/>
              <p:nvPr/>
            </p:nvGrpSpPr>
            <p:grpSpPr>
              <a:xfrm>
                <a:off x="2030200" y="685625"/>
                <a:ext cx="143400" cy="2454350"/>
                <a:chOff x="2436050" y="685625"/>
                <a:chExt cx="143400" cy="2454350"/>
              </a:xfrm>
            </p:grpSpPr>
            <p:sp>
              <p:nvSpPr>
                <p:cNvPr id="9471" name="Google Shape;9471;p19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2" name="Google Shape;9472;p19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3" name="Google Shape;9473;p19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4" name="Google Shape;9474;p19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5" name="Google Shape;9475;p19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6" name="Google Shape;9476;p19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7" name="Google Shape;9477;p19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8" name="Google Shape;9478;p19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9" name="Google Shape;9479;p19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0" name="Google Shape;9480;p19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1" name="Google Shape;9481;p19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2" name="Google Shape;9482;p19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483" name="Google Shape;9483;p192"/>
              <p:cNvGrpSpPr/>
              <p:nvPr/>
            </p:nvGrpSpPr>
            <p:grpSpPr>
              <a:xfrm>
                <a:off x="2030200" y="685625"/>
                <a:ext cx="143400" cy="2454350"/>
                <a:chOff x="2436050" y="685625"/>
                <a:chExt cx="143400" cy="2454350"/>
              </a:xfrm>
            </p:grpSpPr>
            <p:sp>
              <p:nvSpPr>
                <p:cNvPr id="9484" name="Google Shape;9484;p1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5" name="Google Shape;9485;p1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6" name="Google Shape;9486;p1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7" name="Google Shape;9487;p1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8" name="Google Shape;9488;p1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9" name="Google Shape;9489;p1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0" name="Google Shape;9490;p1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1" name="Google Shape;9491;p1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2" name="Google Shape;9492;p1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3" name="Google Shape;9493;p1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4" name="Google Shape;9494;p1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5" name="Google Shape;9495;p1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496" name="Google Shape;9496;p192"/>
            <p:cNvGrpSpPr/>
            <p:nvPr/>
          </p:nvGrpSpPr>
          <p:grpSpPr>
            <a:xfrm>
              <a:off x="8430900" y="2149651"/>
              <a:ext cx="143400" cy="2454350"/>
              <a:chOff x="2436050" y="685625"/>
              <a:chExt cx="143400" cy="2454350"/>
            </a:xfrm>
          </p:grpSpPr>
          <p:grpSp>
            <p:nvGrpSpPr>
              <p:cNvPr id="9497" name="Google Shape;9497;p192"/>
              <p:cNvGrpSpPr/>
              <p:nvPr/>
            </p:nvGrpSpPr>
            <p:grpSpPr>
              <a:xfrm>
                <a:off x="2436050" y="685625"/>
                <a:ext cx="143400" cy="2454350"/>
                <a:chOff x="2436050" y="685625"/>
                <a:chExt cx="143400" cy="2454350"/>
              </a:xfrm>
            </p:grpSpPr>
            <p:sp>
              <p:nvSpPr>
                <p:cNvPr id="9498" name="Google Shape;9498;p19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9" name="Google Shape;9499;p19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0" name="Google Shape;9500;p19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1" name="Google Shape;9501;p19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2" name="Google Shape;9502;p19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3" name="Google Shape;9503;p19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4" name="Google Shape;9504;p19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5" name="Google Shape;9505;p19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6" name="Google Shape;9506;p19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7" name="Google Shape;9507;p19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8" name="Google Shape;9508;p19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9" name="Google Shape;9509;p19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510" name="Google Shape;9510;p192"/>
              <p:cNvGrpSpPr/>
              <p:nvPr/>
            </p:nvGrpSpPr>
            <p:grpSpPr>
              <a:xfrm>
                <a:off x="2436050" y="685625"/>
                <a:ext cx="143400" cy="2454350"/>
                <a:chOff x="2436050" y="685625"/>
                <a:chExt cx="143400" cy="2454350"/>
              </a:xfrm>
            </p:grpSpPr>
            <p:sp>
              <p:nvSpPr>
                <p:cNvPr id="9511" name="Google Shape;9511;p1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2" name="Google Shape;9512;p1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3" name="Google Shape;9513;p1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4" name="Google Shape;9514;p1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5" name="Google Shape;9515;p1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6" name="Google Shape;9516;p1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7" name="Google Shape;9517;p1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8" name="Google Shape;9518;p1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9" name="Google Shape;9519;p1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0" name="Google Shape;9520;p1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1" name="Google Shape;9521;p1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2" name="Google Shape;9522;p1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523" name="Google Shape;9523;p192"/>
            <p:cNvGrpSpPr/>
            <p:nvPr/>
          </p:nvGrpSpPr>
          <p:grpSpPr>
            <a:xfrm>
              <a:off x="569825" y="-1044592"/>
              <a:ext cx="143400" cy="2454350"/>
              <a:chOff x="2436050" y="685625"/>
              <a:chExt cx="143400" cy="2454350"/>
            </a:xfrm>
          </p:grpSpPr>
          <p:grpSp>
            <p:nvGrpSpPr>
              <p:cNvPr id="9524" name="Google Shape;9524;p192"/>
              <p:cNvGrpSpPr/>
              <p:nvPr/>
            </p:nvGrpSpPr>
            <p:grpSpPr>
              <a:xfrm>
                <a:off x="2436050" y="685625"/>
                <a:ext cx="143400" cy="2454350"/>
                <a:chOff x="2436050" y="685625"/>
                <a:chExt cx="143400" cy="2454350"/>
              </a:xfrm>
            </p:grpSpPr>
            <p:sp>
              <p:nvSpPr>
                <p:cNvPr id="9525" name="Google Shape;9525;p19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6" name="Google Shape;9526;p19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7" name="Google Shape;9527;p19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8" name="Google Shape;9528;p19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9" name="Google Shape;9529;p19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0" name="Google Shape;9530;p19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1" name="Google Shape;9531;p19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2" name="Google Shape;9532;p19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3" name="Google Shape;9533;p19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4" name="Google Shape;9534;p19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5" name="Google Shape;9535;p19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6" name="Google Shape;9536;p19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537" name="Google Shape;9537;p192"/>
              <p:cNvGrpSpPr/>
              <p:nvPr/>
            </p:nvGrpSpPr>
            <p:grpSpPr>
              <a:xfrm>
                <a:off x="2436050" y="685625"/>
                <a:ext cx="143400" cy="2454350"/>
                <a:chOff x="2436050" y="685625"/>
                <a:chExt cx="143400" cy="2454350"/>
              </a:xfrm>
            </p:grpSpPr>
            <p:sp>
              <p:nvSpPr>
                <p:cNvPr id="9538" name="Google Shape;9538;p1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9" name="Google Shape;9539;p1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0" name="Google Shape;9540;p1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1" name="Google Shape;9541;p1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2" name="Google Shape;9542;p1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3" name="Google Shape;9543;p1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4" name="Google Shape;9544;p1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5" name="Google Shape;9545;p1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6" name="Google Shape;9546;p1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7" name="Google Shape;9547;p1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8" name="Google Shape;9548;p1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9" name="Google Shape;9549;p1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550" name="Google Shape;9550;p192"/>
            <p:cNvGrpSpPr/>
            <p:nvPr/>
          </p:nvGrpSpPr>
          <p:grpSpPr>
            <a:xfrm>
              <a:off x="321125" y="2448450"/>
              <a:ext cx="143400" cy="2454350"/>
              <a:chOff x="2030200" y="685625"/>
              <a:chExt cx="143400" cy="2454350"/>
            </a:xfrm>
          </p:grpSpPr>
          <p:grpSp>
            <p:nvGrpSpPr>
              <p:cNvPr id="9551" name="Google Shape;9551;p192"/>
              <p:cNvGrpSpPr/>
              <p:nvPr/>
            </p:nvGrpSpPr>
            <p:grpSpPr>
              <a:xfrm>
                <a:off x="2030200" y="685625"/>
                <a:ext cx="143400" cy="2454350"/>
                <a:chOff x="2436050" y="685625"/>
                <a:chExt cx="143400" cy="2454350"/>
              </a:xfrm>
            </p:grpSpPr>
            <p:sp>
              <p:nvSpPr>
                <p:cNvPr id="9552" name="Google Shape;9552;p19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3" name="Google Shape;9553;p19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4" name="Google Shape;9554;p19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5" name="Google Shape;9555;p19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6" name="Google Shape;9556;p19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7" name="Google Shape;9557;p19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8" name="Google Shape;9558;p19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59" name="Google Shape;9559;p19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0" name="Google Shape;9560;p19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1" name="Google Shape;9561;p19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2" name="Google Shape;9562;p19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3" name="Google Shape;9563;p19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564" name="Google Shape;9564;p192"/>
              <p:cNvGrpSpPr/>
              <p:nvPr/>
            </p:nvGrpSpPr>
            <p:grpSpPr>
              <a:xfrm>
                <a:off x="2030200" y="685625"/>
                <a:ext cx="143400" cy="2454350"/>
                <a:chOff x="2436050" y="685625"/>
                <a:chExt cx="143400" cy="2454350"/>
              </a:xfrm>
            </p:grpSpPr>
            <p:sp>
              <p:nvSpPr>
                <p:cNvPr id="9565" name="Google Shape;9565;p1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6" name="Google Shape;9566;p1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7" name="Google Shape;9567;p1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8" name="Google Shape;9568;p1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69" name="Google Shape;9569;p1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0" name="Google Shape;9570;p1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1" name="Google Shape;9571;p1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2" name="Google Shape;9572;p1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3" name="Google Shape;9573;p1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4" name="Google Shape;9574;p1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5" name="Google Shape;9575;p1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6" name="Google Shape;9576;p1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577" name="Google Shape;9577;p19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245"/>
        <p:cNvGrpSpPr/>
        <p:nvPr/>
      </p:nvGrpSpPr>
      <p:grpSpPr>
        <a:xfrm>
          <a:off x="0" y="0"/>
          <a:ext cx="0" cy="0"/>
          <a:chOff x="0" y="0"/>
          <a:chExt cx="0" cy="0"/>
        </a:xfrm>
      </p:grpSpPr>
      <p:sp>
        <p:nvSpPr>
          <p:cNvPr id="246" name="Google Shape;246;p3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7" name="Google Shape;247;p3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 name="Google Shape;248;p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249"/>
        <p:cNvGrpSpPr/>
        <p:nvPr/>
      </p:nvGrpSpPr>
      <p:grpSpPr>
        <a:xfrm>
          <a:off x="0" y="0"/>
          <a:ext cx="0" cy="0"/>
          <a:chOff x="0" y="0"/>
          <a:chExt cx="0" cy="0"/>
        </a:xfrm>
      </p:grpSpPr>
      <p:sp>
        <p:nvSpPr>
          <p:cNvPr id="250" name="Google Shape;250;p3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1" name="Google Shape;251;p3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2" name="Google Shape;252;p32"/>
          <p:cNvGrpSpPr/>
          <p:nvPr/>
        </p:nvGrpSpPr>
        <p:grpSpPr>
          <a:xfrm>
            <a:off x="177725" y="-363653"/>
            <a:ext cx="8709000" cy="5801328"/>
            <a:chOff x="177725" y="-363653"/>
            <a:chExt cx="8709000" cy="5801328"/>
          </a:xfrm>
        </p:grpSpPr>
        <p:grpSp>
          <p:nvGrpSpPr>
            <p:cNvPr id="253" name="Google Shape;253;p32"/>
            <p:cNvGrpSpPr/>
            <p:nvPr/>
          </p:nvGrpSpPr>
          <p:grpSpPr>
            <a:xfrm>
              <a:off x="177725" y="-363653"/>
              <a:ext cx="8709000" cy="4967654"/>
              <a:chOff x="177725" y="-363653"/>
              <a:chExt cx="8709000" cy="4967654"/>
            </a:xfrm>
          </p:grpSpPr>
          <p:grpSp>
            <p:nvGrpSpPr>
              <p:cNvPr id="254" name="Google Shape;254;p32"/>
              <p:cNvGrpSpPr/>
              <p:nvPr/>
            </p:nvGrpSpPr>
            <p:grpSpPr>
              <a:xfrm>
                <a:off x="8743325" y="-363653"/>
                <a:ext cx="143400" cy="2454350"/>
                <a:chOff x="2436050" y="685625"/>
                <a:chExt cx="143400" cy="2454350"/>
              </a:xfrm>
            </p:grpSpPr>
            <p:grpSp>
              <p:nvGrpSpPr>
                <p:cNvPr id="255" name="Google Shape;255;p32"/>
                <p:cNvGrpSpPr/>
                <p:nvPr/>
              </p:nvGrpSpPr>
              <p:grpSpPr>
                <a:xfrm>
                  <a:off x="2436050" y="685625"/>
                  <a:ext cx="143400" cy="2454350"/>
                  <a:chOff x="2436050" y="685625"/>
                  <a:chExt cx="143400" cy="2454350"/>
                </a:xfrm>
              </p:grpSpPr>
              <p:sp>
                <p:nvSpPr>
                  <p:cNvPr id="256" name="Google Shape;256;p3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 name="Google Shape;258;p3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 name="Google Shape;259;p3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 name="Google Shape;260;p3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 name="Google Shape;261;p3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 name="Google Shape;262;p3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 name="Google Shape;263;p3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 name="Google Shape;264;p3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 name="Google Shape;265;p3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6" name="Google Shape;266;p3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7" name="Google Shape;267;p3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68" name="Google Shape;268;p32"/>
                <p:cNvGrpSpPr/>
                <p:nvPr/>
              </p:nvGrpSpPr>
              <p:grpSpPr>
                <a:xfrm>
                  <a:off x="2436050" y="685625"/>
                  <a:ext cx="143400" cy="2454350"/>
                  <a:chOff x="2436050" y="685625"/>
                  <a:chExt cx="143400" cy="2454350"/>
                </a:xfrm>
              </p:grpSpPr>
              <p:sp>
                <p:nvSpPr>
                  <p:cNvPr id="269" name="Google Shape;269;p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 name="Google Shape;271;p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 name="Google Shape;272;p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 name="Google Shape;273;p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 name="Google Shape;274;p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 name="Google Shape;276;p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 name="Google Shape;277;p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 name="Google Shape;278;p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9" name="Google Shape;279;p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81" name="Google Shape;281;p32"/>
              <p:cNvGrpSpPr/>
              <p:nvPr/>
            </p:nvGrpSpPr>
            <p:grpSpPr>
              <a:xfrm>
                <a:off x="177725" y="-345150"/>
                <a:ext cx="143400" cy="2454350"/>
                <a:chOff x="2030200" y="685625"/>
                <a:chExt cx="143400" cy="2454350"/>
              </a:xfrm>
            </p:grpSpPr>
            <p:grpSp>
              <p:nvGrpSpPr>
                <p:cNvPr id="282" name="Google Shape;282;p32"/>
                <p:cNvGrpSpPr/>
                <p:nvPr/>
              </p:nvGrpSpPr>
              <p:grpSpPr>
                <a:xfrm>
                  <a:off x="2030200" y="685625"/>
                  <a:ext cx="143400" cy="2454350"/>
                  <a:chOff x="2436050" y="685625"/>
                  <a:chExt cx="143400" cy="2454350"/>
                </a:xfrm>
              </p:grpSpPr>
              <p:sp>
                <p:nvSpPr>
                  <p:cNvPr id="283" name="Google Shape;283;p3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 name="Google Shape;284;p3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 name="Google Shape;285;p3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6" name="Google Shape;286;p3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 name="Google Shape;287;p3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 name="Google Shape;288;p3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 name="Google Shape;289;p3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 name="Google Shape;290;p3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 name="Google Shape;291;p3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 name="Google Shape;292;p3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 name="Google Shape;293;p3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 name="Google Shape;294;p3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95" name="Google Shape;295;p32"/>
                <p:cNvGrpSpPr/>
                <p:nvPr/>
              </p:nvGrpSpPr>
              <p:grpSpPr>
                <a:xfrm>
                  <a:off x="2030200" y="685625"/>
                  <a:ext cx="143400" cy="2454350"/>
                  <a:chOff x="2436050" y="685625"/>
                  <a:chExt cx="143400" cy="2454350"/>
                </a:xfrm>
              </p:grpSpPr>
              <p:sp>
                <p:nvSpPr>
                  <p:cNvPr id="296" name="Google Shape;296;p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 name="Google Shape;297;p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 name="Google Shape;298;p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 name="Google Shape;299;p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 name="Google Shape;300;p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 name="Google Shape;301;p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 name="Google Shape;303;p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 name="Google Shape;304;p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 name="Google Shape;305;p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 name="Google Shape;306;p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 name="Google Shape;307;p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08" name="Google Shape;308;p32"/>
              <p:cNvGrpSpPr/>
              <p:nvPr/>
            </p:nvGrpSpPr>
            <p:grpSpPr>
              <a:xfrm>
                <a:off x="8430900" y="2149651"/>
                <a:ext cx="143400" cy="2454350"/>
                <a:chOff x="2436050" y="685625"/>
                <a:chExt cx="143400" cy="2454350"/>
              </a:xfrm>
            </p:grpSpPr>
            <p:grpSp>
              <p:nvGrpSpPr>
                <p:cNvPr id="309" name="Google Shape;309;p32"/>
                <p:cNvGrpSpPr/>
                <p:nvPr/>
              </p:nvGrpSpPr>
              <p:grpSpPr>
                <a:xfrm>
                  <a:off x="2436050" y="685625"/>
                  <a:ext cx="143400" cy="2454350"/>
                  <a:chOff x="2436050" y="685625"/>
                  <a:chExt cx="143400" cy="2454350"/>
                </a:xfrm>
              </p:grpSpPr>
              <p:sp>
                <p:nvSpPr>
                  <p:cNvPr id="310" name="Google Shape;310;p3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 name="Google Shape;311;p3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 name="Google Shape;312;p3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 name="Google Shape;313;p3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 name="Google Shape;314;p3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 name="Google Shape;315;p3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 name="Google Shape;316;p3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 name="Google Shape;317;p3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 name="Google Shape;318;p3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 name="Google Shape;319;p3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 name="Google Shape;320;p3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 name="Google Shape;321;p3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22" name="Google Shape;322;p32"/>
                <p:cNvGrpSpPr/>
                <p:nvPr/>
              </p:nvGrpSpPr>
              <p:grpSpPr>
                <a:xfrm>
                  <a:off x="2436050" y="685625"/>
                  <a:ext cx="143400" cy="2454350"/>
                  <a:chOff x="2436050" y="685625"/>
                  <a:chExt cx="143400" cy="2454350"/>
                </a:xfrm>
              </p:grpSpPr>
              <p:sp>
                <p:nvSpPr>
                  <p:cNvPr id="323" name="Google Shape;323;p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 name="Google Shape;324;p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 name="Google Shape;325;p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 name="Google Shape;326;p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 name="Google Shape;327;p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 name="Google Shape;329;p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 name="Google Shape;330;p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 name="Google Shape;331;p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 name="Google Shape;332;p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 name="Google Shape;333;p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4" name="Google Shape;334;p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335" name="Google Shape;335;p32"/>
            <p:cNvGrpSpPr/>
            <p:nvPr/>
          </p:nvGrpSpPr>
          <p:grpSpPr>
            <a:xfrm>
              <a:off x="713225" y="2983325"/>
              <a:ext cx="143400" cy="2454350"/>
              <a:chOff x="2030200" y="685625"/>
              <a:chExt cx="143400" cy="2454350"/>
            </a:xfrm>
          </p:grpSpPr>
          <p:grpSp>
            <p:nvGrpSpPr>
              <p:cNvPr id="336" name="Google Shape;336;p32"/>
              <p:cNvGrpSpPr/>
              <p:nvPr/>
            </p:nvGrpSpPr>
            <p:grpSpPr>
              <a:xfrm>
                <a:off x="2030200" y="685625"/>
                <a:ext cx="143400" cy="2454350"/>
                <a:chOff x="2436050" y="685625"/>
                <a:chExt cx="143400" cy="2454350"/>
              </a:xfrm>
            </p:grpSpPr>
            <p:sp>
              <p:nvSpPr>
                <p:cNvPr id="337" name="Google Shape;337;p3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8" name="Google Shape;338;p3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9" name="Google Shape;339;p3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0" name="Google Shape;340;p3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1" name="Google Shape;341;p3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2" name="Google Shape;342;p3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 name="Google Shape;343;p3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 name="Google Shape;344;p3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 name="Google Shape;345;p3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 name="Google Shape;346;p3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 name="Google Shape;347;p3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 name="Google Shape;348;p3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49" name="Google Shape;349;p32"/>
              <p:cNvGrpSpPr/>
              <p:nvPr/>
            </p:nvGrpSpPr>
            <p:grpSpPr>
              <a:xfrm>
                <a:off x="2030200" y="685625"/>
                <a:ext cx="143400" cy="2454350"/>
                <a:chOff x="2436050" y="685625"/>
                <a:chExt cx="143400" cy="2454350"/>
              </a:xfrm>
            </p:grpSpPr>
            <p:sp>
              <p:nvSpPr>
                <p:cNvPr id="350" name="Google Shape;350;p3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 name="Google Shape;351;p3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 name="Google Shape;352;p3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 name="Google Shape;353;p3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 name="Google Shape;354;p3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 name="Google Shape;355;p3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 name="Google Shape;356;p3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 name="Google Shape;357;p3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 name="Google Shape;358;p3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 name="Google Shape;359;p3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 name="Google Shape;360;p3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 name="Google Shape;361;p3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62" name="Google Shape;362;p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6"/>
        <p:cNvGrpSpPr/>
        <p:nvPr/>
      </p:nvGrpSpPr>
      <p:grpSpPr>
        <a:xfrm>
          <a:off x="0" y="0"/>
          <a:ext cx="0" cy="0"/>
          <a:chOff x="0" y="0"/>
          <a:chExt cx="0" cy="0"/>
        </a:xfrm>
      </p:grpSpPr>
      <p:sp>
        <p:nvSpPr>
          <p:cNvPr id="167" name="Google Shape;167;p1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8" name="Google Shape;168;p1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69" name="Google Shape;169;p1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63"/>
        <p:cNvGrpSpPr/>
        <p:nvPr/>
      </p:nvGrpSpPr>
      <p:grpSpPr>
        <a:xfrm>
          <a:off x="0" y="0"/>
          <a:ext cx="0" cy="0"/>
          <a:chOff x="0" y="0"/>
          <a:chExt cx="0" cy="0"/>
        </a:xfrm>
      </p:grpSpPr>
      <p:grpSp>
        <p:nvGrpSpPr>
          <p:cNvPr id="364" name="Google Shape;364;p33"/>
          <p:cNvGrpSpPr/>
          <p:nvPr/>
        </p:nvGrpSpPr>
        <p:grpSpPr>
          <a:xfrm>
            <a:off x="132175" y="-570343"/>
            <a:ext cx="8829050" cy="5422318"/>
            <a:chOff x="132175" y="-570343"/>
            <a:chExt cx="8829050" cy="5422318"/>
          </a:xfrm>
        </p:grpSpPr>
        <p:grpSp>
          <p:nvGrpSpPr>
            <p:cNvPr id="365" name="Google Shape;365;p33"/>
            <p:cNvGrpSpPr/>
            <p:nvPr/>
          </p:nvGrpSpPr>
          <p:grpSpPr>
            <a:xfrm>
              <a:off x="132175" y="-570343"/>
              <a:ext cx="143400" cy="2454350"/>
              <a:chOff x="2436050" y="685625"/>
              <a:chExt cx="143400" cy="2454350"/>
            </a:xfrm>
          </p:grpSpPr>
          <p:grpSp>
            <p:nvGrpSpPr>
              <p:cNvPr id="366" name="Google Shape;366;p33"/>
              <p:cNvGrpSpPr/>
              <p:nvPr/>
            </p:nvGrpSpPr>
            <p:grpSpPr>
              <a:xfrm>
                <a:off x="2436050" y="685625"/>
                <a:ext cx="143400" cy="2454350"/>
                <a:chOff x="2436050" y="685625"/>
                <a:chExt cx="143400" cy="2454350"/>
              </a:xfrm>
            </p:grpSpPr>
            <p:sp>
              <p:nvSpPr>
                <p:cNvPr id="367" name="Google Shape;367;p3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 name="Google Shape;368;p3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 name="Google Shape;369;p3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 name="Google Shape;370;p3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 name="Google Shape;371;p3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 name="Google Shape;372;p3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 name="Google Shape;373;p3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 name="Google Shape;374;p3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 name="Google Shape;375;p3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 name="Google Shape;376;p3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 name="Google Shape;377;p3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 name="Google Shape;378;p3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79" name="Google Shape;379;p33"/>
              <p:cNvGrpSpPr/>
              <p:nvPr/>
            </p:nvGrpSpPr>
            <p:grpSpPr>
              <a:xfrm>
                <a:off x="2436050" y="685625"/>
                <a:ext cx="143400" cy="2454350"/>
                <a:chOff x="2436050" y="685625"/>
                <a:chExt cx="143400" cy="2454350"/>
              </a:xfrm>
            </p:grpSpPr>
            <p:sp>
              <p:nvSpPr>
                <p:cNvPr id="380" name="Google Shape;380;p3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 name="Google Shape;381;p3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 name="Google Shape;382;p3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 name="Google Shape;383;p3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 name="Google Shape;384;p3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 name="Google Shape;385;p3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 name="Google Shape;386;p3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 name="Google Shape;387;p3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 name="Google Shape;388;p3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 name="Google Shape;389;p3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 name="Google Shape;390;p3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1" name="Google Shape;391;p3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92" name="Google Shape;392;p33"/>
            <p:cNvGrpSpPr/>
            <p:nvPr/>
          </p:nvGrpSpPr>
          <p:grpSpPr>
            <a:xfrm>
              <a:off x="426075" y="1344575"/>
              <a:ext cx="143400" cy="2454350"/>
              <a:chOff x="2030200" y="685625"/>
              <a:chExt cx="143400" cy="2454350"/>
            </a:xfrm>
          </p:grpSpPr>
          <p:grpSp>
            <p:nvGrpSpPr>
              <p:cNvPr id="393" name="Google Shape;393;p33"/>
              <p:cNvGrpSpPr/>
              <p:nvPr/>
            </p:nvGrpSpPr>
            <p:grpSpPr>
              <a:xfrm>
                <a:off x="2030200" y="685625"/>
                <a:ext cx="143400" cy="2454350"/>
                <a:chOff x="2436050" y="685625"/>
                <a:chExt cx="143400" cy="2454350"/>
              </a:xfrm>
            </p:grpSpPr>
            <p:sp>
              <p:nvSpPr>
                <p:cNvPr id="394" name="Google Shape;394;p3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 name="Google Shape;395;p3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 name="Google Shape;396;p3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 name="Google Shape;397;p3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 name="Google Shape;398;p3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 name="Google Shape;399;p3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 name="Google Shape;400;p3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 name="Google Shape;401;p3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 name="Google Shape;402;p3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 name="Google Shape;403;p3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 name="Google Shape;404;p3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 name="Google Shape;405;p3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06" name="Google Shape;406;p33"/>
              <p:cNvGrpSpPr/>
              <p:nvPr/>
            </p:nvGrpSpPr>
            <p:grpSpPr>
              <a:xfrm>
                <a:off x="2030200" y="685625"/>
                <a:ext cx="143400" cy="2454350"/>
                <a:chOff x="2436050" y="685625"/>
                <a:chExt cx="143400" cy="2454350"/>
              </a:xfrm>
            </p:grpSpPr>
            <p:sp>
              <p:nvSpPr>
                <p:cNvPr id="407" name="Google Shape;407;p3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8" name="Google Shape;408;p3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 name="Google Shape;409;p3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 name="Google Shape;410;p3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 name="Google Shape;411;p3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 name="Google Shape;412;p3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 name="Google Shape;413;p3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 name="Google Shape;414;p3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 name="Google Shape;415;p3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 name="Google Shape;416;p3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 name="Google Shape;417;p3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 name="Google Shape;418;p3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19" name="Google Shape;419;p33"/>
            <p:cNvGrpSpPr/>
            <p:nvPr/>
          </p:nvGrpSpPr>
          <p:grpSpPr>
            <a:xfrm>
              <a:off x="8520850" y="-116950"/>
              <a:ext cx="143400" cy="2454350"/>
              <a:chOff x="2436050" y="685625"/>
              <a:chExt cx="143400" cy="2454350"/>
            </a:xfrm>
          </p:grpSpPr>
          <p:grpSp>
            <p:nvGrpSpPr>
              <p:cNvPr id="420" name="Google Shape;420;p33"/>
              <p:cNvGrpSpPr/>
              <p:nvPr/>
            </p:nvGrpSpPr>
            <p:grpSpPr>
              <a:xfrm>
                <a:off x="2436050" y="685625"/>
                <a:ext cx="143400" cy="2454350"/>
                <a:chOff x="2436050" y="685625"/>
                <a:chExt cx="143400" cy="2454350"/>
              </a:xfrm>
            </p:grpSpPr>
            <p:sp>
              <p:nvSpPr>
                <p:cNvPr id="421" name="Google Shape;421;p3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 name="Google Shape;422;p3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 name="Google Shape;423;p3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 name="Google Shape;424;p3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5" name="Google Shape;425;p3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6" name="Google Shape;426;p3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 name="Google Shape;427;p3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 name="Google Shape;428;p3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 name="Google Shape;429;p3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 name="Google Shape;430;p3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 name="Google Shape;431;p3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 name="Google Shape;432;p3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33" name="Google Shape;433;p33"/>
              <p:cNvGrpSpPr/>
              <p:nvPr/>
            </p:nvGrpSpPr>
            <p:grpSpPr>
              <a:xfrm>
                <a:off x="2436050" y="685625"/>
                <a:ext cx="143400" cy="2454350"/>
                <a:chOff x="2436050" y="685625"/>
                <a:chExt cx="143400" cy="2454350"/>
              </a:xfrm>
            </p:grpSpPr>
            <p:sp>
              <p:nvSpPr>
                <p:cNvPr id="434" name="Google Shape;434;p3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 name="Google Shape;435;p3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 name="Google Shape;436;p3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7" name="Google Shape;437;p3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8" name="Google Shape;438;p3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9" name="Google Shape;439;p3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 name="Google Shape;440;p3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 name="Google Shape;441;p3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 name="Google Shape;442;p3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 name="Google Shape;443;p3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 name="Google Shape;444;p3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5" name="Google Shape;445;p3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46" name="Google Shape;446;p33"/>
            <p:cNvGrpSpPr/>
            <p:nvPr/>
          </p:nvGrpSpPr>
          <p:grpSpPr>
            <a:xfrm>
              <a:off x="8817825" y="2397625"/>
              <a:ext cx="143400" cy="2454350"/>
              <a:chOff x="2030200" y="685625"/>
              <a:chExt cx="143400" cy="2454350"/>
            </a:xfrm>
          </p:grpSpPr>
          <p:grpSp>
            <p:nvGrpSpPr>
              <p:cNvPr id="447" name="Google Shape;447;p33"/>
              <p:cNvGrpSpPr/>
              <p:nvPr/>
            </p:nvGrpSpPr>
            <p:grpSpPr>
              <a:xfrm>
                <a:off x="2030200" y="685625"/>
                <a:ext cx="143400" cy="2454350"/>
                <a:chOff x="2436050" y="685625"/>
                <a:chExt cx="143400" cy="2454350"/>
              </a:xfrm>
            </p:grpSpPr>
            <p:sp>
              <p:nvSpPr>
                <p:cNvPr id="448" name="Google Shape;448;p3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 name="Google Shape;449;p3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 name="Google Shape;450;p3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 name="Google Shape;451;p3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 name="Google Shape;452;p3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3" name="Google Shape;453;p3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 name="Google Shape;454;p3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 name="Google Shape;455;p3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 name="Google Shape;456;p3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 name="Google Shape;457;p3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 name="Google Shape;458;p3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 name="Google Shape;459;p3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60" name="Google Shape;460;p33"/>
              <p:cNvGrpSpPr/>
              <p:nvPr/>
            </p:nvGrpSpPr>
            <p:grpSpPr>
              <a:xfrm>
                <a:off x="2030200" y="685625"/>
                <a:ext cx="143400" cy="2454350"/>
                <a:chOff x="2436050" y="685625"/>
                <a:chExt cx="143400" cy="2454350"/>
              </a:xfrm>
            </p:grpSpPr>
            <p:sp>
              <p:nvSpPr>
                <p:cNvPr id="461" name="Google Shape;461;p3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 name="Google Shape;462;p3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 name="Google Shape;463;p3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 name="Google Shape;464;p3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 name="Google Shape;465;p3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 name="Google Shape;466;p3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 name="Google Shape;467;p3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 name="Google Shape;468;p3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 name="Google Shape;469;p3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 name="Google Shape;470;p3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 name="Google Shape;471;p3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 name="Google Shape;472;p3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73" name="Google Shape;473;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74" name="Google Shape;474;p3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5" name="Google Shape;475;p3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6" name="Google Shape;476;p3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77" name="Google Shape;477;p3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78" name="Google Shape;478;p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479"/>
        <p:cNvGrpSpPr/>
        <p:nvPr/>
      </p:nvGrpSpPr>
      <p:grpSpPr>
        <a:xfrm>
          <a:off x="0" y="0"/>
          <a:ext cx="0" cy="0"/>
          <a:chOff x="0" y="0"/>
          <a:chExt cx="0" cy="0"/>
        </a:xfrm>
      </p:grpSpPr>
      <p:grpSp>
        <p:nvGrpSpPr>
          <p:cNvPr id="480" name="Google Shape;480;p34"/>
          <p:cNvGrpSpPr/>
          <p:nvPr/>
        </p:nvGrpSpPr>
        <p:grpSpPr>
          <a:xfrm>
            <a:off x="278550" y="-1550697"/>
            <a:ext cx="8608125" cy="5892444"/>
            <a:chOff x="278550" y="-1550697"/>
            <a:chExt cx="8608125" cy="5892444"/>
          </a:xfrm>
        </p:grpSpPr>
        <p:grpSp>
          <p:nvGrpSpPr>
            <p:cNvPr id="481" name="Google Shape;481;p34"/>
            <p:cNvGrpSpPr/>
            <p:nvPr/>
          </p:nvGrpSpPr>
          <p:grpSpPr>
            <a:xfrm>
              <a:off x="278550" y="285992"/>
              <a:ext cx="143400" cy="2454350"/>
              <a:chOff x="2436050" y="685625"/>
              <a:chExt cx="143400" cy="2454350"/>
            </a:xfrm>
          </p:grpSpPr>
          <p:grpSp>
            <p:nvGrpSpPr>
              <p:cNvPr id="482" name="Google Shape;482;p34"/>
              <p:cNvGrpSpPr/>
              <p:nvPr/>
            </p:nvGrpSpPr>
            <p:grpSpPr>
              <a:xfrm>
                <a:off x="2436050" y="685625"/>
                <a:ext cx="143400" cy="2454350"/>
                <a:chOff x="2436050" y="685625"/>
                <a:chExt cx="143400" cy="2454350"/>
              </a:xfrm>
            </p:grpSpPr>
            <p:sp>
              <p:nvSpPr>
                <p:cNvPr id="483" name="Google Shape;483;p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 name="Google Shape;484;p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 name="Google Shape;485;p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 name="Google Shape;486;p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 name="Google Shape;487;p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 name="Google Shape;488;p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 name="Google Shape;489;p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 name="Google Shape;490;p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 name="Google Shape;491;p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 name="Google Shape;492;p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3" name="Google Shape;493;p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4" name="Google Shape;494;p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95" name="Google Shape;495;p34"/>
              <p:cNvGrpSpPr/>
              <p:nvPr/>
            </p:nvGrpSpPr>
            <p:grpSpPr>
              <a:xfrm>
                <a:off x="2436050" y="685625"/>
                <a:ext cx="143400" cy="2454350"/>
                <a:chOff x="2436050" y="685625"/>
                <a:chExt cx="143400" cy="2454350"/>
              </a:xfrm>
            </p:grpSpPr>
            <p:sp>
              <p:nvSpPr>
                <p:cNvPr id="496" name="Google Shape;496;p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7" name="Google Shape;497;p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8" name="Google Shape;498;p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9" name="Google Shape;499;p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0" name="Google Shape;500;p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1" name="Google Shape;501;p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2" name="Google Shape;502;p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3" name="Google Shape;503;p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4" name="Google Shape;504;p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5" name="Google Shape;505;p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6" name="Google Shape;506;p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07" name="Google Shape;507;p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08" name="Google Shape;508;p34"/>
            <p:cNvGrpSpPr/>
            <p:nvPr/>
          </p:nvGrpSpPr>
          <p:grpSpPr>
            <a:xfrm>
              <a:off x="8743275" y="1430700"/>
              <a:ext cx="143400" cy="2454350"/>
              <a:chOff x="2436050" y="685625"/>
              <a:chExt cx="143400" cy="2454350"/>
            </a:xfrm>
          </p:grpSpPr>
          <p:grpSp>
            <p:nvGrpSpPr>
              <p:cNvPr id="509" name="Google Shape;509;p34"/>
              <p:cNvGrpSpPr/>
              <p:nvPr/>
            </p:nvGrpSpPr>
            <p:grpSpPr>
              <a:xfrm>
                <a:off x="2436050" y="685625"/>
                <a:ext cx="143400" cy="2454350"/>
                <a:chOff x="2436050" y="685625"/>
                <a:chExt cx="143400" cy="2454350"/>
              </a:xfrm>
            </p:grpSpPr>
            <p:sp>
              <p:nvSpPr>
                <p:cNvPr id="510" name="Google Shape;510;p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1" name="Google Shape;511;p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2" name="Google Shape;512;p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3" name="Google Shape;513;p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4" name="Google Shape;514;p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5" name="Google Shape;515;p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6" name="Google Shape;516;p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7" name="Google Shape;517;p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8" name="Google Shape;518;p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9" name="Google Shape;519;p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0" name="Google Shape;520;p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1" name="Google Shape;521;p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22" name="Google Shape;522;p34"/>
              <p:cNvGrpSpPr/>
              <p:nvPr/>
            </p:nvGrpSpPr>
            <p:grpSpPr>
              <a:xfrm>
                <a:off x="2436050" y="685625"/>
                <a:ext cx="143400" cy="2454350"/>
                <a:chOff x="2436050" y="685625"/>
                <a:chExt cx="143400" cy="2454350"/>
              </a:xfrm>
            </p:grpSpPr>
            <p:sp>
              <p:nvSpPr>
                <p:cNvPr id="523" name="Google Shape;523;p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4" name="Google Shape;524;p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5" name="Google Shape;525;p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6" name="Google Shape;526;p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7" name="Google Shape;527;p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8" name="Google Shape;528;p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29" name="Google Shape;529;p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0" name="Google Shape;530;p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1" name="Google Shape;531;p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2" name="Google Shape;532;p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3" name="Google Shape;533;p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4" name="Google Shape;534;p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35" name="Google Shape;535;p34"/>
            <p:cNvGrpSpPr/>
            <p:nvPr/>
          </p:nvGrpSpPr>
          <p:grpSpPr>
            <a:xfrm>
              <a:off x="641513" y="1887397"/>
              <a:ext cx="143400" cy="2454350"/>
              <a:chOff x="2436050" y="685625"/>
              <a:chExt cx="143400" cy="2454350"/>
            </a:xfrm>
          </p:grpSpPr>
          <p:grpSp>
            <p:nvGrpSpPr>
              <p:cNvPr id="536" name="Google Shape;536;p34"/>
              <p:cNvGrpSpPr/>
              <p:nvPr/>
            </p:nvGrpSpPr>
            <p:grpSpPr>
              <a:xfrm>
                <a:off x="2436050" y="685625"/>
                <a:ext cx="143400" cy="2454350"/>
                <a:chOff x="2436050" y="685625"/>
                <a:chExt cx="143400" cy="2454350"/>
              </a:xfrm>
            </p:grpSpPr>
            <p:sp>
              <p:nvSpPr>
                <p:cNvPr id="537" name="Google Shape;537;p3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8" name="Google Shape;538;p3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39" name="Google Shape;539;p3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0" name="Google Shape;540;p3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1" name="Google Shape;541;p3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2" name="Google Shape;542;p3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3" name="Google Shape;543;p3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4" name="Google Shape;544;p3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5" name="Google Shape;545;p3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6" name="Google Shape;546;p3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7" name="Google Shape;547;p3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48" name="Google Shape;548;p3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49" name="Google Shape;549;p34"/>
              <p:cNvGrpSpPr/>
              <p:nvPr/>
            </p:nvGrpSpPr>
            <p:grpSpPr>
              <a:xfrm>
                <a:off x="2436050" y="685625"/>
                <a:ext cx="143400" cy="2454350"/>
                <a:chOff x="2436050" y="685625"/>
                <a:chExt cx="143400" cy="2454350"/>
              </a:xfrm>
            </p:grpSpPr>
            <p:sp>
              <p:nvSpPr>
                <p:cNvPr id="550" name="Google Shape;550;p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1" name="Google Shape;551;p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2" name="Google Shape;552;p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3" name="Google Shape;553;p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4" name="Google Shape;554;p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5" name="Google Shape;555;p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6" name="Google Shape;556;p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7" name="Google Shape;557;p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8" name="Google Shape;558;p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59" name="Google Shape;559;p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0" name="Google Shape;560;p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1" name="Google Shape;561;p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562" name="Google Shape;562;p34"/>
            <p:cNvGrpSpPr/>
            <p:nvPr/>
          </p:nvGrpSpPr>
          <p:grpSpPr>
            <a:xfrm>
              <a:off x="8599875" y="-1550697"/>
              <a:ext cx="143400" cy="2454350"/>
              <a:chOff x="2030200" y="685625"/>
              <a:chExt cx="143400" cy="2454350"/>
            </a:xfrm>
          </p:grpSpPr>
          <p:grpSp>
            <p:nvGrpSpPr>
              <p:cNvPr id="563" name="Google Shape;563;p34"/>
              <p:cNvGrpSpPr/>
              <p:nvPr/>
            </p:nvGrpSpPr>
            <p:grpSpPr>
              <a:xfrm>
                <a:off x="2030200" y="685625"/>
                <a:ext cx="143400" cy="2454350"/>
                <a:chOff x="2436050" y="685625"/>
                <a:chExt cx="143400" cy="2454350"/>
              </a:xfrm>
            </p:grpSpPr>
            <p:sp>
              <p:nvSpPr>
                <p:cNvPr id="564" name="Google Shape;564;p3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5" name="Google Shape;565;p3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6" name="Google Shape;566;p3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7" name="Google Shape;567;p3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8" name="Google Shape;568;p3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69" name="Google Shape;569;p3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0" name="Google Shape;570;p3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1" name="Google Shape;571;p3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2" name="Google Shape;572;p3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3" name="Google Shape;573;p3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4" name="Google Shape;574;p3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5" name="Google Shape;575;p3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576" name="Google Shape;576;p34"/>
              <p:cNvGrpSpPr/>
              <p:nvPr/>
            </p:nvGrpSpPr>
            <p:grpSpPr>
              <a:xfrm>
                <a:off x="2030200" y="685625"/>
                <a:ext cx="143400" cy="2454350"/>
                <a:chOff x="2436050" y="685625"/>
                <a:chExt cx="143400" cy="2454350"/>
              </a:xfrm>
            </p:grpSpPr>
            <p:sp>
              <p:nvSpPr>
                <p:cNvPr id="577" name="Google Shape;577;p3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8" name="Google Shape;578;p3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79" name="Google Shape;579;p3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0" name="Google Shape;580;p3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1" name="Google Shape;581;p3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2" name="Google Shape;582;p3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3" name="Google Shape;583;p3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4" name="Google Shape;584;p3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5" name="Google Shape;585;p3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6" name="Google Shape;586;p3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7" name="Google Shape;587;p3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88" name="Google Shape;588;p3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589" name="Google Shape;589;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90" name="Google Shape;590;p3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1" name="Google Shape;591;p3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2" name="Google Shape;592;p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593"/>
        <p:cNvGrpSpPr/>
        <p:nvPr/>
      </p:nvGrpSpPr>
      <p:grpSpPr>
        <a:xfrm>
          <a:off x="0" y="0"/>
          <a:ext cx="0" cy="0"/>
          <a:chOff x="0" y="0"/>
          <a:chExt cx="0" cy="0"/>
        </a:xfrm>
      </p:grpSpPr>
      <p:grpSp>
        <p:nvGrpSpPr>
          <p:cNvPr id="594" name="Google Shape;594;p35"/>
          <p:cNvGrpSpPr/>
          <p:nvPr/>
        </p:nvGrpSpPr>
        <p:grpSpPr>
          <a:xfrm>
            <a:off x="167527" y="0"/>
            <a:ext cx="8808948" cy="5540571"/>
            <a:chOff x="167527" y="0"/>
            <a:chExt cx="8808948" cy="5540571"/>
          </a:xfrm>
        </p:grpSpPr>
        <p:grpSp>
          <p:nvGrpSpPr>
            <p:cNvPr id="595" name="Google Shape;595;p35"/>
            <p:cNvGrpSpPr/>
            <p:nvPr/>
          </p:nvGrpSpPr>
          <p:grpSpPr>
            <a:xfrm>
              <a:off x="167527" y="250475"/>
              <a:ext cx="143400" cy="2454350"/>
              <a:chOff x="2030200" y="685625"/>
              <a:chExt cx="143400" cy="2454350"/>
            </a:xfrm>
          </p:grpSpPr>
          <p:grpSp>
            <p:nvGrpSpPr>
              <p:cNvPr id="596" name="Google Shape;596;p35"/>
              <p:cNvGrpSpPr/>
              <p:nvPr/>
            </p:nvGrpSpPr>
            <p:grpSpPr>
              <a:xfrm>
                <a:off x="2030200" y="685625"/>
                <a:ext cx="143400" cy="2454350"/>
                <a:chOff x="2436050" y="685625"/>
                <a:chExt cx="143400" cy="2454350"/>
              </a:xfrm>
            </p:grpSpPr>
            <p:sp>
              <p:nvSpPr>
                <p:cNvPr id="597" name="Google Shape;597;p3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8" name="Google Shape;598;p3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99" name="Google Shape;599;p3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0" name="Google Shape;600;p3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1" name="Google Shape;601;p3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2" name="Google Shape;602;p3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3" name="Google Shape;603;p3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4" name="Google Shape;604;p3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5" name="Google Shape;605;p3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6" name="Google Shape;606;p3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7" name="Google Shape;607;p3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8" name="Google Shape;608;p3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09" name="Google Shape;609;p35"/>
              <p:cNvGrpSpPr/>
              <p:nvPr/>
            </p:nvGrpSpPr>
            <p:grpSpPr>
              <a:xfrm>
                <a:off x="2030200" y="685625"/>
                <a:ext cx="143400" cy="2454350"/>
                <a:chOff x="2436050" y="685625"/>
                <a:chExt cx="143400" cy="2454350"/>
              </a:xfrm>
            </p:grpSpPr>
            <p:sp>
              <p:nvSpPr>
                <p:cNvPr id="610" name="Google Shape;610;p3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1" name="Google Shape;611;p3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2" name="Google Shape;612;p3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3" name="Google Shape;613;p3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4" name="Google Shape;614;p3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5" name="Google Shape;615;p3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6" name="Google Shape;616;p3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7" name="Google Shape;617;p3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8" name="Google Shape;618;p3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19" name="Google Shape;619;p3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0" name="Google Shape;620;p3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1" name="Google Shape;621;p3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22" name="Google Shape;622;p35"/>
            <p:cNvGrpSpPr/>
            <p:nvPr/>
          </p:nvGrpSpPr>
          <p:grpSpPr>
            <a:xfrm>
              <a:off x="567577" y="2149650"/>
              <a:ext cx="143400" cy="2454350"/>
              <a:chOff x="2030200" y="685625"/>
              <a:chExt cx="143400" cy="2454350"/>
            </a:xfrm>
          </p:grpSpPr>
          <p:grpSp>
            <p:nvGrpSpPr>
              <p:cNvPr id="623" name="Google Shape;623;p35"/>
              <p:cNvGrpSpPr/>
              <p:nvPr/>
            </p:nvGrpSpPr>
            <p:grpSpPr>
              <a:xfrm>
                <a:off x="2030200" y="685625"/>
                <a:ext cx="143400" cy="2454350"/>
                <a:chOff x="2436050" y="685625"/>
                <a:chExt cx="143400" cy="2454350"/>
              </a:xfrm>
            </p:grpSpPr>
            <p:sp>
              <p:nvSpPr>
                <p:cNvPr id="624" name="Google Shape;624;p3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5" name="Google Shape;625;p3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6" name="Google Shape;626;p3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7" name="Google Shape;627;p3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8" name="Google Shape;628;p3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29" name="Google Shape;629;p3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0" name="Google Shape;630;p3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1" name="Google Shape;631;p3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2" name="Google Shape;632;p3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3" name="Google Shape;633;p3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4" name="Google Shape;634;p3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5" name="Google Shape;635;p3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36" name="Google Shape;636;p35"/>
              <p:cNvGrpSpPr/>
              <p:nvPr/>
            </p:nvGrpSpPr>
            <p:grpSpPr>
              <a:xfrm>
                <a:off x="2030200" y="685625"/>
                <a:ext cx="143400" cy="2454350"/>
                <a:chOff x="2436050" y="685625"/>
                <a:chExt cx="143400" cy="2454350"/>
              </a:xfrm>
            </p:grpSpPr>
            <p:sp>
              <p:nvSpPr>
                <p:cNvPr id="637" name="Google Shape;637;p3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8" name="Google Shape;638;p3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39" name="Google Shape;639;p3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0" name="Google Shape;640;p3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1" name="Google Shape;641;p3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2" name="Google Shape;642;p3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3" name="Google Shape;643;p3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4" name="Google Shape;644;p3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5" name="Google Shape;645;p3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6" name="Google Shape;646;p3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7" name="Google Shape;647;p3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48" name="Google Shape;648;p3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49" name="Google Shape;649;p35"/>
            <p:cNvGrpSpPr/>
            <p:nvPr/>
          </p:nvGrpSpPr>
          <p:grpSpPr>
            <a:xfrm>
              <a:off x="8448575" y="0"/>
              <a:ext cx="143400" cy="2454350"/>
              <a:chOff x="2030200" y="685625"/>
              <a:chExt cx="143400" cy="2454350"/>
            </a:xfrm>
          </p:grpSpPr>
          <p:grpSp>
            <p:nvGrpSpPr>
              <p:cNvPr id="650" name="Google Shape;650;p35"/>
              <p:cNvGrpSpPr/>
              <p:nvPr/>
            </p:nvGrpSpPr>
            <p:grpSpPr>
              <a:xfrm>
                <a:off x="2030200" y="685625"/>
                <a:ext cx="143400" cy="2454350"/>
                <a:chOff x="2436050" y="685625"/>
                <a:chExt cx="143400" cy="2454350"/>
              </a:xfrm>
            </p:grpSpPr>
            <p:sp>
              <p:nvSpPr>
                <p:cNvPr id="651" name="Google Shape;651;p3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2" name="Google Shape;652;p3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3" name="Google Shape;653;p3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4" name="Google Shape;654;p3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5" name="Google Shape;655;p3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6" name="Google Shape;656;p3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7" name="Google Shape;657;p3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8" name="Google Shape;658;p3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9" name="Google Shape;659;p3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0" name="Google Shape;660;p3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1" name="Google Shape;661;p3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2" name="Google Shape;662;p3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63" name="Google Shape;663;p35"/>
              <p:cNvGrpSpPr/>
              <p:nvPr/>
            </p:nvGrpSpPr>
            <p:grpSpPr>
              <a:xfrm>
                <a:off x="2030200" y="685625"/>
                <a:ext cx="143400" cy="2454350"/>
                <a:chOff x="2436050" y="685625"/>
                <a:chExt cx="143400" cy="2454350"/>
              </a:xfrm>
            </p:grpSpPr>
            <p:sp>
              <p:nvSpPr>
                <p:cNvPr id="664" name="Google Shape;664;p3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5" name="Google Shape;665;p3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6" name="Google Shape;666;p3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7" name="Google Shape;667;p3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8" name="Google Shape;668;p3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69" name="Google Shape;669;p3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0" name="Google Shape;670;p3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1" name="Google Shape;671;p3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2" name="Google Shape;672;p3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3" name="Google Shape;673;p3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4" name="Google Shape;674;p3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5" name="Google Shape;675;p3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676" name="Google Shape;676;p35"/>
            <p:cNvGrpSpPr/>
            <p:nvPr/>
          </p:nvGrpSpPr>
          <p:grpSpPr>
            <a:xfrm>
              <a:off x="8833075" y="761150"/>
              <a:ext cx="143400" cy="2454350"/>
              <a:chOff x="2436050" y="685625"/>
              <a:chExt cx="143400" cy="2454350"/>
            </a:xfrm>
          </p:grpSpPr>
          <p:grpSp>
            <p:nvGrpSpPr>
              <p:cNvPr id="677" name="Google Shape;677;p35"/>
              <p:cNvGrpSpPr/>
              <p:nvPr/>
            </p:nvGrpSpPr>
            <p:grpSpPr>
              <a:xfrm>
                <a:off x="2436050" y="685625"/>
                <a:ext cx="143400" cy="2454350"/>
                <a:chOff x="2436050" y="685625"/>
                <a:chExt cx="143400" cy="2454350"/>
              </a:xfrm>
            </p:grpSpPr>
            <p:sp>
              <p:nvSpPr>
                <p:cNvPr id="678" name="Google Shape;678;p3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79" name="Google Shape;679;p3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0" name="Google Shape;680;p3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1" name="Google Shape;681;p3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2" name="Google Shape;682;p3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3" name="Google Shape;683;p3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4" name="Google Shape;684;p3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5" name="Google Shape;685;p3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6" name="Google Shape;686;p3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7" name="Google Shape;687;p3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8" name="Google Shape;688;p3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89" name="Google Shape;689;p3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690" name="Google Shape;690;p35"/>
              <p:cNvGrpSpPr/>
              <p:nvPr/>
            </p:nvGrpSpPr>
            <p:grpSpPr>
              <a:xfrm>
                <a:off x="2436050" y="685625"/>
                <a:ext cx="143400" cy="2454350"/>
                <a:chOff x="2436050" y="685625"/>
                <a:chExt cx="143400" cy="2454350"/>
              </a:xfrm>
            </p:grpSpPr>
            <p:sp>
              <p:nvSpPr>
                <p:cNvPr id="691" name="Google Shape;691;p3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2" name="Google Shape;692;p3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3" name="Google Shape;693;p3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4" name="Google Shape;694;p3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5" name="Google Shape;695;p3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6" name="Google Shape;696;p3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7" name="Google Shape;697;p3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8" name="Google Shape;698;p3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99" name="Google Shape;699;p3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0" name="Google Shape;700;p3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1" name="Google Shape;701;p3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2" name="Google Shape;702;p3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03" name="Google Shape;703;p35"/>
            <p:cNvGrpSpPr/>
            <p:nvPr/>
          </p:nvGrpSpPr>
          <p:grpSpPr>
            <a:xfrm>
              <a:off x="8577800" y="3086221"/>
              <a:ext cx="143400" cy="2454350"/>
              <a:chOff x="2030200" y="685625"/>
              <a:chExt cx="143400" cy="2454350"/>
            </a:xfrm>
          </p:grpSpPr>
          <p:grpSp>
            <p:nvGrpSpPr>
              <p:cNvPr id="704" name="Google Shape;704;p35"/>
              <p:cNvGrpSpPr/>
              <p:nvPr/>
            </p:nvGrpSpPr>
            <p:grpSpPr>
              <a:xfrm>
                <a:off x="2030200" y="685625"/>
                <a:ext cx="143400" cy="2454350"/>
                <a:chOff x="2436050" y="685625"/>
                <a:chExt cx="143400" cy="2454350"/>
              </a:xfrm>
            </p:grpSpPr>
            <p:sp>
              <p:nvSpPr>
                <p:cNvPr id="705" name="Google Shape;705;p3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6" name="Google Shape;706;p3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7" name="Google Shape;707;p3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8" name="Google Shape;708;p3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09" name="Google Shape;709;p3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0" name="Google Shape;710;p3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1" name="Google Shape;711;p3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2" name="Google Shape;712;p3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3" name="Google Shape;713;p3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4" name="Google Shape;714;p3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5" name="Google Shape;715;p3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6" name="Google Shape;716;p3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17" name="Google Shape;717;p35"/>
              <p:cNvGrpSpPr/>
              <p:nvPr/>
            </p:nvGrpSpPr>
            <p:grpSpPr>
              <a:xfrm>
                <a:off x="2030200" y="685625"/>
                <a:ext cx="143400" cy="2454350"/>
                <a:chOff x="2436050" y="685625"/>
                <a:chExt cx="143400" cy="2454350"/>
              </a:xfrm>
            </p:grpSpPr>
            <p:sp>
              <p:nvSpPr>
                <p:cNvPr id="718" name="Google Shape;718;p3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19" name="Google Shape;719;p3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0" name="Google Shape;720;p3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1" name="Google Shape;721;p3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2" name="Google Shape;722;p3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3" name="Google Shape;723;p3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4" name="Google Shape;724;p3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5" name="Google Shape;725;p3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6" name="Google Shape;726;p3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7" name="Google Shape;727;p3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8" name="Google Shape;728;p3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29" name="Google Shape;729;p3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730" name="Google Shape;730;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31" name="Google Shape;731;p3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2" name="Google Shape;732;p3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3" name="Google Shape;733;p3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4" name="Google Shape;734;p3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35" name="Google Shape;735;p3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36" name="Google Shape;736;p3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737" name="Google Shape;737;p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38"/>
        <p:cNvGrpSpPr/>
        <p:nvPr/>
      </p:nvGrpSpPr>
      <p:grpSpPr>
        <a:xfrm>
          <a:off x="0" y="0"/>
          <a:ext cx="0" cy="0"/>
          <a:chOff x="0" y="0"/>
          <a:chExt cx="0" cy="0"/>
        </a:xfrm>
      </p:grpSpPr>
      <p:grpSp>
        <p:nvGrpSpPr>
          <p:cNvPr id="739" name="Google Shape;739;p36"/>
          <p:cNvGrpSpPr/>
          <p:nvPr/>
        </p:nvGrpSpPr>
        <p:grpSpPr>
          <a:xfrm>
            <a:off x="96700" y="-2068668"/>
            <a:ext cx="8886025" cy="6969218"/>
            <a:chOff x="96700" y="-2068668"/>
            <a:chExt cx="8886025" cy="6969218"/>
          </a:xfrm>
        </p:grpSpPr>
        <p:grpSp>
          <p:nvGrpSpPr>
            <p:cNvPr id="740" name="Google Shape;740;p36"/>
            <p:cNvGrpSpPr/>
            <p:nvPr/>
          </p:nvGrpSpPr>
          <p:grpSpPr>
            <a:xfrm>
              <a:off x="96700" y="969600"/>
              <a:ext cx="143400" cy="2454350"/>
              <a:chOff x="2436050" y="685625"/>
              <a:chExt cx="143400" cy="2454350"/>
            </a:xfrm>
          </p:grpSpPr>
          <p:grpSp>
            <p:nvGrpSpPr>
              <p:cNvPr id="741" name="Google Shape;741;p36"/>
              <p:cNvGrpSpPr/>
              <p:nvPr/>
            </p:nvGrpSpPr>
            <p:grpSpPr>
              <a:xfrm>
                <a:off x="2436050" y="685625"/>
                <a:ext cx="143400" cy="2454350"/>
                <a:chOff x="2436050" y="685625"/>
                <a:chExt cx="143400" cy="2454350"/>
              </a:xfrm>
            </p:grpSpPr>
            <p:sp>
              <p:nvSpPr>
                <p:cNvPr id="742" name="Google Shape;742;p3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3" name="Google Shape;743;p3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4" name="Google Shape;744;p3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5" name="Google Shape;745;p3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6" name="Google Shape;746;p3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7" name="Google Shape;747;p3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8" name="Google Shape;748;p3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49" name="Google Shape;749;p3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0" name="Google Shape;750;p3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1" name="Google Shape;751;p3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2" name="Google Shape;752;p3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3" name="Google Shape;753;p3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54" name="Google Shape;754;p36"/>
              <p:cNvGrpSpPr/>
              <p:nvPr/>
            </p:nvGrpSpPr>
            <p:grpSpPr>
              <a:xfrm>
                <a:off x="2436050" y="685625"/>
                <a:ext cx="143400" cy="2454350"/>
                <a:chOff x="2436050" y="685625"/>
                <a:chExt cx="143400" cy="2454350"/>
              </a:xfrm>
            </p:grpSpPr>
            <p:sp>
              <p:nvSpPr>
                <p:cNvPr id="755" name="Google Shape;755;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6" name="Google Shape;756;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7" name="Google Shape;757;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8" name="Google Shape;758;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59" name="Google Shape;759;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0" name="Google Shape;760;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1" name="Google Shape;761;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2" name="Google Shape;762;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3" name="Google Shape;763;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4" name="Google Shape;764;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5" name="Google Shape;765;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66" name="Google Shape;766;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67" name="Google Shape;767;p36"/>
            <p:cNvGrpSpPr/>
            <p:nvPr/>
          </p:nvGrpSpPr>
          <p:grpSpPr>
            <a:xfrm>
              <a:off x="408350" y="-1008800"/>
              <a:ext cx="143400" cy="2454350"/>
              <a:chOff x="2030200" y="685625"/>
              <a:chExt cx="143400" cy="2454350"/>
            </a:xfrm>
          </p:grpSpPr>
          <p:grpSp>
            <p:nvGrpSpPr>
              <p:cNvPr id="768" name="Google Shape;768;p36"/>
              <p:cNvGrpSpPr/>
              <p:nvPr/>
            </p:nvGrpSpPr>
            <p:grpSpPr>
              <a:xfrm>
                <a:off x="2030200" y="685625"/>
                <a:ext cx="143400" cy="2454350"/>
                <a:chOff x="2436050" y="685625"/>
                <a:chExt cx="143400" cy="2454350"/>
              </a:xfrm>
            </p:grpSpPr>
            <p:sp>
              <p:nvSpPr>
                <p:cNvPr id="769" name="Google Shape;769;p3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0" name="Google Shape;770;p3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1" name="Google Shape;771;p3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2" name="Google Shape;772;p3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3" name="Google Shape;773;p3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4" name="Google Shape;774;p3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5" name="Google Shape;775;p3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6" name="Google Shape;776;p3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7" name="Google Shape;777;p3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8" name="Google Shape;778;p3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79" name="Google Shape;779;p3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0" name="Google Shape;780;p3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781" name="Google Shape;781;p36"/>
              <p:cNvGrpSpPr/>
              <p:nvPr/>
            </p:nvGrpSpPr>
            <p:grpSpPr>
              <a:xfrm>
                <a:off x="2030200" y="685625"/>
                <a:ext cx="143400" cy="2454350"/>
                <a:chOff x="2436050" y="685625"/>
                <a:chExt cx="143400" cy="2454350"/>
              </a:xfrm>
            </p:grpSpPr>
            <p:sp>
              <p:nvSpPr>
                <p:cNvPr id="782" name="Google Shape;782;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3" name="Google Shape;783;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4" name="Google Shape;784;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5" name="Google Shape;785;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6" name="Google Shape;786;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7" name="Google Shape;787;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8" name="Google Shape;788;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89" name="Google Shape;789;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0" name="Google Shape;790;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1" name="Google Shape;791;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2" name="Google Shape;792;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3" name="Google Shape;793;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794" name="Google Shape;794;p36"/>
            <p:cNvGrpSpPr/>
            <p:nvPr/>
          </p:nvGrpSpPr>
          <p:grpSpPr>
            <a:xfrm>
              <a:off x="468700" y="2446200"/>
              <a:ext cx="143400" cy="2454350"/>
              <a:chOff x="2436050" y="685625"/>
              <a:chExt cx="143400" cy="2454350"/>
            </a:xfrm>
          </p:grpSpPr>
          <p:grpSp>
            <p:nvGrpSpPr>
              <p:cNvPr id="795" name="Google Shape;795;p36"/>
              <p:cNvGrpSpPr/>
              <p:nvPr/>
            </p:nvGrpSpPr>
            <p:grpSpPr>
              <a:xfrm>
                <a:off x="2436050" y="685625"/>
                <a:ext cx="143400" cy="2454350"/>
                <a:chOff x="2436050" y="685625"/>
                <a:chExt cx="143400" cy="2454350"/>
              </a:xfrm>
            </p:grpSpPr>
            <p:sp>
              <p:nvSpPr>
                <p:cNvPr id="796" name="Google Shape;796;p3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7" name="Google Shape;797;p3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8" name="Google Shape;798;p3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799" name="Google Shape;799;p3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0" name="Google Shape;800;p3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1" name="Google Shape;801;p3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2" name="Google Shape;802;p3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3" name="Google Shape;803;p3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4" name="Google Shape;804;p3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5" name="Google Shape;805;p3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6" name="Google Shape;806;p3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07" name="Google Shape;807;p3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08" name="Google Shape;808;p36"/>
              <p:cNvGrpSpPr/>
              <p:nvPr/>
            </p:nvGrpSpPr>
            <p:grpSpPr>
              <a:xfrm>
                <a:off x="2436050" y="685625"/>
                <a:ext cx="143400" cy="2454350"/>
                <a:chOff x="2436050" y="685625"/>
                <a:chExt cx="143400" cy="2454350"/>
              </a:xfrm>
            </p:grpSpPr>
            <p:sp>
              <p:nvSpPr>
                <p:cNvPr id="809" name="Google Shape;809;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0" name="Google Shape;810;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1" name="Google Shape;811;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2" name="Google Shape;812;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3" name="Google Shape;813;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4" name="Google Shape;814;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5" name="Google Shape;815;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6" name="Google Shape;816;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7" name="Google Shape;817;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8" name="Google Shape;818;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19" name="Google Shape;819;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0" name="Google Shape;820;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21" name="Google Shape;821;p36"/>
            <p:cNvGrpSpPr/>
            <p:nvPr/>
          </p:nvGrpSpPr>
          <p:grpSpPr>
            <a:xfrm>
              <a:off x="7829925" y="-2068668"/>
              <a:ext cx="143400" cy="2454350"/>
              <a:chOff x="2436050" y="685625"/>
              <a:chExt cx="143400" cy="2454350"/>
            </a:xfrm>
          </p:grpSpPr>
          <p:grpSp>
            <p:nvGrpSpPr>
              <p:cNvPr id="822" name="Google Shape;822;p36"/>
              <p:cNvGrpSpPr/>
              <p:nvPr/>
            </p:nvGrpSpPr>
            <p:grpSpPr>
              <a:xfrm>
                <a:off x="2436050" y="685625"/>
                <a:ext cx="143400" cy="2454350"/>
                <a:chOff x="2436050" y="685625"/>
                <a:chExt cx="143400" cy="2454350"/>
              </a:xfrm>
            </p:grpSpPr>
            <p:sp>
              <p:nvSpPr>
                <p:cNvPr id="823" name="Google Shape;823;p3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4" name="Google Shape;824;p3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5" name="Google Shape;825;p3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6" name="Google Shape;826;p3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7" name="Google Shape;827;p3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8" name="Google Shape;828;p3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29" name="Google Shape;829;p3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0" name="Google Shape;830;p3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1" name="Google Shape;831;p3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2" name="Google Shape;832;p3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3" name="Google Shape;833;p3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4" name="Google Shape;834;p3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35" name="Google Shape;835;p36"/>
              <p:cNvGrpSpPr/>
              <p:nvPr/>
            </p:nvGrpSpPr>
            <p:grpSpPr>
              <a:xfrm>
                <a:off x="2436050" y="685625"/>
                <a:ext cx="143400" cy="2454350"/>
                <a:chOff x="2436050" y="685625"/>
                <a:chExt cx="143400" cy="2454350"/>
              </a:xfrm>
            </p:grpSpPr>
            <p:sp>
              <p:nvSpPr>
                <p:cNvPr id="836" name="Google Shape;836;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7" name="Google Shape;837;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8" name="Google Shape;838;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39" name="Google Shape;839;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0" name="Google Shape;840;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1" name="Google Shape;841;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2" name="Google Shape;842;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3" name="Google Shape;843;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4" name="Google Shape;844;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5" name="Google Shape;845;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6" name="Google Shape;846;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47" name="Google Shape;847;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48" name="Google Shape;848;p36"/>
            <p:cNvGrpSpPr/>
            <p:nvPr/>
          </p:nvGrpSpPr>
          <p:grpSpPr>
            <a:xfrm>
              <a:off x="8503375" y="-127789"/>
              <a:ext cx="143400" cy="2454350"/>
              <a:chOff x="2030200" y="685625"/>
              <a:chExt cx="143400" cy="2454350"/>
            </a:xfrm>
          </p:grpSpPr>
          <p:grpSp>
            <p:nvGrpSpPr>
              <p:cNvPr id="849" name="Google Shape;849;p36"/>
              <p:cNvGrpSpPr/>
              <p:nvPr/>
            </p:nvGrpSpPr>
            <p:grpSpPr>
              <a:xfrm>
                <a:off x="2030200" y="685625"/>
                <a:ext cx="143400" cy="2454350"/>
                <a:chOff x="2436050" y="685625"/>
                <a:chExt cx="143400" cy="2454350"/>
              </a:xfrm>
            </p:grpSpPr>
            <p:sp>
              <p:nvSpPr>
                <p:cNvPr id="850" name="Google Shape;850;p3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1" name="Google Shape;851;p3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2" name="Google Shape;852;p3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3" name="Google Shape;853;p3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4" name="Google Shape;854;p3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5" name="Google Shape;855;p3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6" name="Google Shape;856;p3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7" name="Google Shape;857;p3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8" name="Google Shape;858;p3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59" name="Google Shape;859;p3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0" name="Google Shape;860;p3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1" name="Google Shape;861;p3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62" name="Google Shape;862;p36"/>
              <p:cNvGrpSpPr/>
              <p:nvPr/>
            </p:nvGrpSpPr>
            <p:grpSpPr>
              <a:xfrm>
                <a:off x="2030200" y="685625"/>
                <a:ext cx="143400" cy="2454350"/>
                <a:chOff x="2436050" y="685625"/>
                <a:chExt cx="143400" cy="2454350"/>
              </a:xfrm>
            </p:grpSpPr>
            <p:sp>
              <p:nvSpPr>
                <p:cNvPr id="863" name="Google Shape;863;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4" name="Google Shape;864;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5" name="Google Shape;865;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6" name="Google Shape;866;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7" name="Google Shape;867;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8" name="Google Shape;868;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9" name="Google Shape;869;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0" name="Google Shape;870;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1" name="Google Shape;871;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2" name="Google Shape;872;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3" name="Google Shape;873;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4" name="Google Shape;874;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875" name="Google Shape;875;p36"/>
            <p:cNvGrpSpPr/>
            <p:nvPr/>
          </p:nvGrpSpPr>
          <p:grpSpPr>
            <a:xfrm>
              <a:off x="8839325" y="2071400"/>
              <a:ext cx="143400" cy="2454350"/>
              <a:chOff x="2436050" y="685625"/>
              <a:chExt cx="143400" cy="2454350"/>
            </a:xfrm>
          </p:grpSpPr>
          <p:grpSp>
            <p:nvGrpSpPr>
              <p:cNvPr id="876" name="Google Shape;876;p36"/>
              <p:cNvGrpSpPr/>
              <p:nvPr/>
            </p:nvGrpSpPr>
            <p:grpSpPr>
              <a:xfrm>
                <a:off x="2436050" y="685625"/>
                <a:ext cx="143400" cy="2454350"/>
                <a:chOff x="2436050" y="685625"/>
                <a:chExt cx="143400" cy="2454350"/>
              </a:xfrm>
            </p:grpSpPr>
            <p:sp>
              <p:nvSpPr>
                <p:cNvPr id="877" name="Google Shape;877;p3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8" name="Google Shape;878;p3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79" name="Google Shape;879;p3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0" name="Google Shape;880;p3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1" name="Google Shape;881;p3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2" name="Google Shape;882;p3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3" name="Google Shape;883;p3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4" name="Google Shape;884;p3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5" name="Google Shape;885;p3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6" name="Google Shape;886;p3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7" name="Google Shape;887;p3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88" name="Google Shape;888;p3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889" name="Google Shape;889;p36"/>
              <p:cNvGrpSpPr/>
              <p:nvPr/>
            </p:nvGrpSpPr>
            <p:grpSpPr>
              <a:xfrm>
                <a:off x="2436050" y="685625"/>
                <a:ext cx="143400" cy="2454350"/>
                <a:chOff x="2436050" y="685625"/>
                <a:chExt cx="143400" cy="2454350"/>
              </a:xfrm>
            </p:grpSpPr>
            <p:sp>
              <p:nvSpPr>
                <p:cNvPr id="890" name="Google Shape;890;p3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1" name="Google Shape;891;p3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2" name="Google Shape;892;p3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3" name="Google Shape;893;p3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4" name="Google Shape;894;p3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5" name="Google Shape;895;p3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6" name="Google Shape;896;p3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7" name="Google Shape;897;p3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8" name="Google Shape;898;p3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99" name="Google Shape;899;p3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0" name="Google Shape;900;p3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01" name="Google Shape;901;p3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902" name="Google Shape;902;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3" name="Google Shape;903;p3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4" name="Google Shape;904;p3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5" name="Google Shape;905;p3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6" name="Google Shape;906;p3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7" name="Google Shape;907;p3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8" name="Google Shape;908;p3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09" name="Google Shape;909;p3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0" name="Google Shape;910;p3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911" name="Google Shape;911;p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912"/>
        <p:cNvGrpSpPr/>
        <p:nvPr/>
      </p:nvGrpSpPr>
      <p:grpSpPr>
        <a:xfrm>
          <a:off x="0" y="0"/>
          <a:ext cx="0" cy="0"/>
          <a:chOff x="0" y="0"/>
          <a:chExt cx="0" cy="0"/>
        </a:xfrm>
      </p:grpSpPr>
      <p:grpSp>
        <p:nvGrpSpPr>
          <p:cNvPr id="913" name="Google Shape;913;p37"/>
          <p:cNvGrpSpPr/>
          <p:nvPr/>
        </p:nvGrpSpPr>
        <p:grpSpPr>
          <a:xfrm>
            <a:off x="188825" y="-1075648"/>
            <a:ext cx="8871550" cy="6399772"/>
            <a:chOff x="188825" y="-1075648"/>
            <a:chExt cx="8871550" cy="6399772"/>
          </a:xfrm>
        </p:grpSpPr>
        <p:grpSp>
          <p:nvGrpSpPr>
            <p:cNvPr id="914" name="Google Shape;914;p37"/>
            <p:cNvGrpSpPr/>
            <p:nvPr/>
          </p:nvGrpSpPr>
          <p:grpSpPr>
            <a:xfrm>
              <a:off x="492513" y="-1075642"/>
              <a:ext cx="143400" cy="2454350"/>
              <a:chOff x="2436050" y="685625"/>
              <a:chExt cx="143400" cy="2454350"/>
            </a:xfrm>
          </p:grpSpPr>
          <p:grpSp>
            <p:nvGrpSpPr>
              <p:cNvPr id="915" name="Google Shape;915;p37"/>
              <p:cNvGrpSpPr/>
              <p:nvPr/>
            </p:nvGrpSpPr>
            <p:grpSpPr>
              <a:xfrm>
                <a:off x="2436050" y="685625"/>
                <a:ext cx="143400" cy="2454350"/>
                <a:chOff x="2436050" y="685625"/>
                <a:chExt cx="143400" cy="2454350"/>
              </a:xfrm>
            </p:grpSpPr>
            <p:sp>
              <p:nvSpPr>
                <p:cNvPr id="916" name="Google Shape;916;p3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7" name="Google Shape;917;p3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8" name="Google Shape;918;p3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19" name="Google Shape;919;p3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0" name="Google Shape;920;p3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1" name="Google Shape;921;p3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2" name="Google Shape;922;p3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3" name="Google Shape;923;p3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4" name="Google Shape;924;p3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5" name="Google Shape;925;p3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6" name="Google Shape;926;p3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27" name="Google Shape;927;p3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28" name="Google Shape;928;p37"/>
              <p:cNvGrpSpPr/>
              <p:nvPr/>
            </p:nvGrpSpPr>
            <p:grpSpPr>
              <a:xfrm>
                <a:off x="2436050" y="685625"/>
                <a:ext cx="143400" cy="2454350"/>
                <a:chOff x="2436050" y="685625"/>
                <a:chExt cx="143400" cy="2454350"/>
              </a:xfrm>
            </p:grpSpPr>
            <p:sp>
              <p:nvSpPr>
                <p:cNvPr id="929" name="Google Shape;929;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0" name="Google Shape;930;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1" name="Google Shape;931;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2" name="Google Shape;932;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3" name="Google Shape;933;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4" name="Google Shape;934;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5" name="Google Shape;935;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6" name="Google Shape;936;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7" name="Google Shape;937;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8" name="Google Shape;938;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39" name="Google Shape;939;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0" name="Google Shape;940;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41" name="Google Shape;941;p37"/>
            <p:cNvGrpSpPr/>
            <p:nvPr/>
          </p:nvGrpSpPr>
          <p:grpSpPr>
            <a:xfrm>
              <a:off x="188825" y="402875"/>
              <a:ext cx="143400" cy="2454350"/>
              <a:chOff x="2030200" y="685625"/>
              <a:chExt cx="143400" cy="2454350"/>
            </a:xfrm>
          </p:grpSpPr>
          <p:grpSp>
            <p:nvGrpSpPr>
              <p:cNvPr id="942" name="Google Shape;942;p37"/>
              <p:cNvGrpSpPr/>
              <p:nvPr/>
            </p:nvGrpSpPr>
            <p:grpSpPr>
              <a:xfrm>
                <a:off x="2030200" y="685625"/>
                <a:ext cx="143400" cy="2454350"/>
                <a:chOff x="2436050" y="685625"/>
                <a:chExt cx="143400" cy="2454350"/>
              </a:xfrm>
            </p:grpSpPr>
            <p:sp>
              <p:nvSpPr>
                <p:cNvPr id="943" name="Google Shape;943;p3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4" name="Google Shape;944;p3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5" name="Google Shape;945;p3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6" name="Google Shape;946;p3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7" name="Google Shape;947;p3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8" name="Google Shape;948;p3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49" name="Google Shape;949;p3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0" name="Google Shape;950;p3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1" name="Google Shape;951;p3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2" name="Google Shape;952;p3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3" name="Google Shape;953;p3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4" name="Google Shape;954;p3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55" name="Google Shape;955;p37"/>
              <p:cNvGrpSpPr/>
              <p:nvPr/>
            </p:nvGrpSpPr>
            <p:grpSpPr>
              <a:xfrm>
                <a:off x="2030200" y="685625"/>
                <a:ext cx="143400" cy="2454350"/>
                <a:chOff x="2436050" y="685625"/>
                <a:chExt cx="143400" cy="2454350"/>
              </a:xfrm>
            </p:grpSpPr>
            <p:sp>
              <p:nvSpPr>
                <p:cNvPr id="956" name="Google Shape;956;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7" name="Google Shape;957;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8" name="Google Shape;958;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 name="Google Shape;959;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 name="Google Shape;960;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 name="Google Shape;961;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 name="Google Shape;962;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 name="Google Shape;963;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 name="Google Shape;964;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 name="Google Shape;965;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 name="Google Shape;966;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7" name="Google Shape;967;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68" name="Google Shape;968;p37"/>
            <p:cNvGrpSpPr/>
            <p:nvPr/>
          </p:nvGrpSpPr>
          <p:grpSpPr>
            <a:xfrm>
              <a:off x="641525" y="2869774"/>
              <a:ext cx="143400" cy="2454350"/>
              <a:chOff x="2030200" y="685625"/>
              <a:chExt cx="143400" cy="2454350"/>
            </a:xfrm>
          </p:grpSpPr>
          <p:grpSp>
            <p:nvGrpSpPr>
              <p:cNvPr id="969" name="Google Shape;969;p37"/>
              <p:cNvGrpSpPr/>
              <p:nvPr/>
            </p:nvGrpSpPr>
            <p:grpSpPr>
              <a:xfrm>
                <a:off x="2030200" y="685625"/>
                <a:ext cx="143400" cy="2454350"/>
                <a:chOff x="2436050" y="685625"/>
                <a:chExt cx="143400" cy="2454350"/>
              </a:xfrm>
            </p:grpSpPr>
            <p:sp>
              <p:nvSpPr>
                <p:cNvPr id="970" name="Google Shape;970;p3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1" name="Google Shape;971;p3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2" name="Google Shape;972;p3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3" name="Google Shape;973;p3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4" name="Google Shape;974;p3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5" name="Google Shape;975;p3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6" name="Google Shape;976;p3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7" name="Google Shape;977;p3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8" name="Google Shape;978;p3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79" name="Google Shape;979;p3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0" name="Google Shape;980;p3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1" name="Google Shape;981;p3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82" name="Google Shape;982;p37"/>
              <p:cNvGrpSpPr/>
              <p:nvPr/>
            </p:nvGrpSpPr>
            <p:grpSpPr>
              <a:xfrm>
                <a:off x="2030200" y="685625"/>
                <a:ext cx="143400" cy="2454350"/>
                <a:chOff x="2436050" y="685625"/>
                <a:chExt cx="143400" cy="2454350"/>
              </a:xfrm>
            </p:grpSpPr>
            <p:sp>
              <p:nvSpPr>
                <p:cNvPr id="983" name="Google Shape;983;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4" name="Google Shape;984;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5" name="Google Shape;985;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6" name="Google Shape;986;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7" name="Google Shape;987;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8" name="Google Shape;988;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89" name="Google Shape;989;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0" name="Google Shape;990;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1" name="Google Shape;991;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2" name="Google Shape;992;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3" name="Google Shape;993;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4" name="Google Shape;994;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95" name="Google Shape;995;p37"/>
            <p:cNvGrpSpPr/>
            <p:nvPr/>
          </p:nvGrpSpPr>
          <p:grpSpPr>
            <a:xfrm>
              <a:off x="8508088" y="-1075648"/>
              <a:ext cx="143400" cy="2454350"/>
              <a:chOff x="2030200" y="685625"/>
              <a:chExt cx="143400" cy="2454350"/>
            </a:xfrm>
          </p:grpSpPr>
          <p:grpSp>
            <p:nvGrpSpPr>
              <p:cNvPr id="996" name="Google Shape;996;p37"/>
              <p:cNvGrpSpPr/>
              <p:nvPr/>
            </p:nvGrpSpPr>
            <p:grpSpPr>
              <a:xfrm>
                <a:off x="2030200" y="685625"/>
                <a:ext cx="143400" cy="2454350"/>
                <a:chOff x="2436050" y="685625"/>
                <a:chExt cx="143400" cy="2454350"/>
              </a:xfrm>
            </p:grpSpPr>
            <p:sp>
              <p:nvSpPr>
                <p:cNvPr id="997" name="Google Shape;997;p3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8" name="Google Shape;998;p3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9" name="Google Shape;999;p3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0" name="Google Shape;1000;p3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1" name="Google Shape;1001;p3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2" name="Google Shape;1002;p3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3" name="Google Shape;1003;p3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4" name="Google Shape;1004;p3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5" name="Google Shape;1005;p3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6" name="Google Shape;1006;p3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7" name="Google Shape;1007;p3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08" name="Google Shape;1008;p3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09" name="Google Shape;1009;p37"/>
              <p:cNvGrpSpPr/>
              <p:nvPr/>
            </p:nvGrpSpPr>
            <p:grpSpPr>
              <a:xfrm>
                <a:off x="2030200" y="685625"/>
                <a:ext cx="143400" cy="2454350"/>
                <a:chOff x="2436050" y="685625"/>
                <a:chExt cx="143400" cy="2454350"/>
              </a:xfrm>
            </p:grpSpPr>
            <p:sp>
              <p:nvSpPr>
                <p:cNvPr id="1010" name="Google Shape;1010;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1" name="Google Shape;1011;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2" name="Google Shape;1012;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3" name="Google Shape;1013;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4" name="Google Shape;1014;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5" name="Google Shape;1015;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6" name="Google Shape;1016;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7" name="Google Shape;1017;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8" name="Google Shape;1018;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19" name="Google Shape;1019;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0" name="Google Shape;1020;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1" name="Google Shape;1021;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022" name="Google Shape;1022;p37"/>
            <p:cNvGrpSpPr/>
            <p:nvPr/>
          </p:nvGrpSpPr>
          <p:grpSpPr>
            <a:xfrm>
              <a:off x="8916975" y="539500"/>
              <a:ext cx="143400" cy="2454350"/>
              <a:chOff x="2436050" y="685625"/>
              <a:chExt cx="143400" cy="2454350"/>
            </a:xfrm>
          </p:grpSpPr>
          <p:grpSp>
            <p:nvGrpSpPr>
              <p:cNvPr id="1023" name="Google Shape;1023;p37"/>
              <p:cNvGrpSpPr/>
              <p:nvPr/>
            </p:nvGrpSpPr>
            <p:grpSpPr>
              <a:xfrm>
                <a:off x="2436050" y="685625"/>
                <a:ext cx="143400" cy="2454350"/>
                <a:chOff x="2436050" y="685625"/>
                <a:chExt cx="143400" cy="2454350"/>
              </a:xfrm>
            </p:grpSpPr>
            <p:sp>
              <p:nvSpPr>
                <p:cNvPr id="1024" name="Google Shape;1024;p3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5" name="Google Shape;1025;p3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6" name="Google Shape;1026;p3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7" name="Google Shape;1027;p3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8" name="Google Shape;1028;p3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29" name="Google Shape;1029;p3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0" name="Google Shape;1030;p3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1" name="Google Shape;1031;p3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2" name="Google Shape;1032;p3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3" name="Google Shape;1033;p3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4" name="Google Shape;1034;p3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5" name="Google Shape;1035;p3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36" name="Google Shape;1036;p37"/>
              <p:cNvGrpSpPr/>
              <p:nvPr/>
            </p:nvGrpSpPr>
            <p:grpSpPr>
              <a:xfrm>
                <a:off x="2436050" y="685625"/>
                <a:ext cx="143400" cy="2454350"/>
                <a:chOff x="2436050" y="685625"/>
                <a:chExt cx="143400" cy="2454350"/>
              </a:xfrm>
            </p:grpSpPr>
            <p:sp>
              <p:nvSpPr>
                <p:cNvPr id="1037" name="Google Shape;1037;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8" name="Google Shape;1038;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9" name="Google Shape;1039;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0" name="Google Shape;1040;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1" name="Google Shape;1041;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2" name="Google Shape;1042;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3" name="Google Shape;1043;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4" name="Google Shape;1044;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5" name="Google Shape;1045;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6" name="Google Shape;1046;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7" name="Google Shape;1047;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48" name="Google Shape;1048;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049" name="Google Shape;1049;p37"/>
            <p:cNvGrpSpPr/>
            <p:nvPr/>
          </p:nvGrpSpPr>
          <p:grpSpPr>
            <a:xfrm>
              <a:off x="8359075" y="2507621"/>
              <a:ext cx="143400" cy="2454350"/>
              <a:chOff x="2030200" y="685625"/>
              <a:chExt cx="143400" cy="2454350"/>
            </a:xfrm>
          </p:grpSpPr>
          <p:grpSp>
            <p:nvGrpSpPr>
              <p:cNvPr id="1050" name="Google Shape;1050;p37"/>
              <p:cNvGrpSpPr/>
              <p:nvPr/>
            </p:nvGrpSpPr>
            <p:grpSpPr>
              <a:xfrm>
                <a:off x="2030200" y="685625"/>
                <a:ext cx="143400" cy="2454350"/>
                <a:chOff x="2436050" y="685625"/>
                <a:chExt cx="143400" cy="2454350"/>
              </a:xfrm>
            </p:grpSpPr>
            <p:sp>
              <p:nvSpPr>
                <p:cNvPr id="1051" name="Google Shape;1051;p3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2" name="Google Shape;1052;p3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3" name="Google Shape;1053;p3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4" name="Google Shape;1054;p3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5" name="Google Shape;1055;p3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6" name="Google Shape;1056;p3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7" name="Google Shape;1057;p3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8" name="Google Shape;1058;p3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59" name="Google Shape;1059;p3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0" name="Google Shape;1060;p3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1" name="Google Shape;1061;p3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2" name="Google Shape;1062;p3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63" name="Google Shape;1063;p37"/>
              <p:cNvGrpSpPr/>
              <p:nvPr/>
            </p:nvGrpSpPr>
            <p:grpSpPr>
              <a:xfrm>
                <a:off x="2030200" y="685625"/>
                <a:ext cx="143400" cy="2454350"/>
                <a:chOff x="2436050" y="685625"/>
                <a:chExt cx="143400" cy="2454350"/>
              </a:xfrm>
            </p:grpSpPr>
            <p:sp>
              <p:nvSpPr>
                <p:cNvPr id="1064" name="Google Shape;1064;p3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5" name="Google Shape;1065;p3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6" name="Google Shape;1066;p3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7" name="Google Shape;1067;p3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8" name="Google Shape;1068;p3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69" name="Google Shape;1069;p3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0" name="Google Shape;1070;p3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1" name="Google Shape;1071;p3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2" name="Google Shape;1072;p3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3" name="Google Shape;1073;p3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4" name="Google Shape;1074;p3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75" name="Google Shape;1075;p3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076" name="Google Shape;1076;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77" name="Google Shape;1077;p3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8" name="Google Shape;1078;p3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9" name="Google Shape;1079;p3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0" name="Google Shape;1080;p3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 name="Google Shape;1081;p3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2" name="Google Shape;1082;p3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083" name="Google Shape;1083;p3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084" name="Google Shape;1084;p3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085" name="Google Shape;1085;p3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086" name="Google Shape;1086;p3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087" name="Google Shape;1087;p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088"/>
        <p:cNvGrpSpPr/>
        <p:nvPr/>
      </p:nvGrpSpPr>
      <p:grpSpPr>
        <a:xfrm>
          <a:off x="0" y="0"/>
          <a:ext cx="0" cy="0"/>
          <a:chOff x="0" y="0"/>
          <a:chExt cx="0" cy="0"/>
        </a:xfrm>
      </p:grpSpPr>
      <p:grpSp>
        <p:nvGrpSpPr>
          <p:cNvPr id="1089" name="Google Shape;1089;p38"/>
          <p:cNvGrpSpPr/>
          <p:nvPr/>
        </p:nvGrpSpPr>
        <p:grpSpPr>
          <a:xfrm>
            <a:off x="278550" y="-1550697"/>
            <a:ext cx="8608125" cy="5892444"/>
            <a:chOff x="278550" y="-1550697"/>
            <a:chExt cx="8608125" cy="5892444"/>
          </a:xfrm>
        </p:grpSpPr>
        <p:grpSp>
          <p:nvGrpSpPr>
            <p:cNvPr id="1090" name="Google Shape;1090;p38"/>
            <p:cNvGrpSpPr/>
            <p:nvPr/>
          </p:nvGrpSpPr>
          <p:grpSpPr>
            <a:xfrm>
              <a:off x="278550" y="285992"/>
              <a:ext cx="143400" cy="2454350"/>
              <a:chOff x="2436050" y="685625"/>
              <a:chExt cx="143400" cy="2454350"/>
            </a:xfrm>
          </p:grpSpPr>
          <p:grpSp>
            <p:nvGrpSpPr>
              <p:cNvPr id="1091" name="Google Shape;1091;p38"/>
              <p:cNvGrpSpPr/>
              <p:nvPr/>
            </p:nvGrpSpPr>
            <p:grpSpPr>
              <a:xfrm>
                <a:off x="2436050" y="685625"/>
                <a:ext cx="143400" cy="2454350"/>
                <a:chOff x="2436050" y="685625"/>
                <a:chExt cx="143400" cy="2454350"/>
              </a:xfrm>
            </p:grpSpPr>
            <p:sp>
              <p:nvSpPr>
                <p:cNvPr id="1092" name="Google Shape;1092;p3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3" name="Google Shape;1093;p3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4" name="Google Shape;1094;p3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5" name="Google Shape;1095;p3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6" name="Google Shape;1096;p3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7" name="Google Shape;1097;p3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8" name="Google Shape;1098;p3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99" name="Google Shape;1099;p3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0" name="Google Shape;1100;p3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1" name="Google Shape;1101;p3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2" name="Google Shape;1102;p3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3" name="Google Shape;1103;p3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04" name="Google Shape;1104;p38"/>
              <p:cNvGrpSpPr/>
              <p:nvPr/>
            </p:nvGrpSpPr>
            <p:grpSpPr>
              <a:xfrm>
                <a:off x="2436050" y="685625"/>
                <a:ext cx="143400" cy="2454350"/>
                <a:chOff x="2436050" y="685625"/>
                <a:chExt cx="143400" cy="2454350"/>
              </a:xfrm>
            </p:grpSpPr>
            <p:sp>
              <p:nvSpPr>
                <p:cNvPr id="1105" name="Google Shape;1105;p3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6" name="Google Shape;1106;p3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7" name="Google Shape;1107;p3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8" name="Google Shape;1108;p3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09" name="Google Shape;1109;p3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0" name="Google Shape;1110;p3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1" name="Google Shape;1111;p3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2" name="Google Shape;1112;p3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3" name="Google Shape;1113;p3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4" name="Google Shape;1114;p3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5" name="Google Shape;1115;p3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16" name="Google Shape;1116;p3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117" name="Google Shape;1117;p38"/>
            <p:cNvGrpSpPr/>
            <p:nvPr/>
          </p:nvGrpSpPr>
          <p:grpSpPr>
            <a:xfrm>
              <a:off x="8743275" y="1430700"/>
              <a:ext cx="143400" cy="2454350"/>
              <a:chOff x="2436050" y="685625"/>
              <a:chExt cx="143400" cy="2454350"/>
            </a:xfrm>
          </p:grpSpPr>
          <p:grpSp>
            <p:nvGrpSpPr>
              <p:cNvPr id="1118" name="Google Shape;1118;p38"/>
              <p:cNvGrpSpPr/>
              <p:nvPr/>
            </p:nvGrpSpPr>
            <p:grpSpPr>
              <a:xfrm>
                <a:off x="2436050" y="685625"/>
                <a:ext cx="143400" cy="2454350"/>
                <a:chOff x="2436050" y="685625"/>
                <a:chExt cx="143400" cy="2454350"/>
              </a:xfrm>
            </p:grpSpPr>
            <p:sp>
              <p:nvSpPr>
                <p:cNvPr id="1119" name="Google Shape;1119;p3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0" name="Google Shape;1120;p3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1" name="Google Shape;1121;p3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2" name="Google Shape;1122;p3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3" name="Google Shape;1123;p3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4" name="Google Shape;1124;p3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5" name="Google Shape;1125;p3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6" name="Google Shape;1126;p3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7" name="Google Shape;1127;p3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8" name="Google Shape;1128;p3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29" name="Google Shape;1129;p3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0" name="Google Shape;1130;p3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31" name="Google Shape;1131;p38"/>
              <p:cNvGrpSpPr/>
              <p:nvPr/>
            </p:nvGrpSpPr>
            <p:grpSpPr>
              <a:xfrm>
                <a:off x="2436050" y="685625"/>
                <a:ext cx="143400" cy="2454350"/>
                <a:chOff x="2436050" y="685625"/>
                <a:chExt cx="143400" cy="2454350"/>
              </a:xfrm>
            </p:grpSpPr>
            <p:sp>
              <p:nvSpPr>
                <p:cNvPr id="1132" name="Google Shape;1132;p3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3" name="Google Shape;1133;p3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4" name="Google Shape;1134;p3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5" name="Google Shape;1135;p3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6" name="Google Shape;1136;p3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7" name="Google Shape;1137;p3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8" name="Google Shape;1138;p3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39" name="Google Shape;1139;p3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0" name="Google Shape;1140;p3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1" name="Google Shape;1141;p3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2" name="Google Shape;1142;p3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3" name="Google Shape;1143;p3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144" name="Google Shape;1144;p38"/>
            <p:cNvGrpSpPr/>
            <p:nvPr/>
          </p:nvGrpSpPr>
          <p:grpSpPr>
            <a:xfrm>
              <a:off x="641513" y="1887397"/>
              <a:ext cx="143400" cy="2454350"/>
              <a:chOff x="2436050" y="685625"/>
              <a:chExt cx="143400" cy="2454350"/>
            </a:xfrm>
          </p:grpSpPr>
          <p:grpSp>
            <p:nvGrpSpPr>
              <p:cNvPr id="1145" name="Google Shape;1145;p38"/>
              <p:cNvGrpSpPr/>
              <p:nvPr/>
            </p:nvGrpSpPr>
            <p:grpSpPr>
              <a:xfrm>
                <a:off x="2436050" y="685625"/>
                <a:ext cx="143400" cy="2454350"/>
                <a:chOff x="2436050" y="685625"/>
                <a:chExt cx="143400" cy="2454350"/>
              </a:xfrm>
            </p:grpSpPr>
            <p:sp>
              <p:nvSpPr>
                <p:cNvPr id="1146" name="Google Shape;1146;p3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7" name="Google Shape;1147;p3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8" name="Google Shape;1148;p3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9" name="Google Shape;1149;p3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0" name="Google Shape;1150;p3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1" name="Google Shape;1151;p3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2" name="Google Shape;1152;p3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3" name="Google Shape;1153;p3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4" name="Google Shape;1154;p3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5" name="Google Shape;1155;p3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6" name="Google Shape;1156;p3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57" name="Google Shape;1157;p3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58" name="Google Shape;1158;p38"/>
              <p:cNvGrpSpPr/>
              <p:nvPr/>
            </p:nvGrpSpPr>
            <p:grpSpPr>
              <a:xfrm>
                <a:off x="2436050" y="685625"/>
                <a:ext cx="143400" cy="2454350"/>
                <a:chOff x="2436050" y="685625"/>
                <a:chExt cx="143400" cy="2454350"/>
              </a:xfrm>
            </p:grpSpPr>
            <p:sp>
              <p:nvSpPr>
                <p:cNvPr id="1159" name="Google Shape;1159;p3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0" name="Google Shape;1160;p3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1" name="Google Shape;1161;p3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2" name="Google Shape;1162;p3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3" name="Google Shape;1163;p3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4" name="Google Shape;1164;p3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5" name="Google Shape;1165;p3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6" name="Google Shape;1166;p3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7" name="Google Shape;1167;p3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8" name="Google Shape;1168;p3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69" name="Google Shape;1169;p3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0" name="Google Shape;1170;p3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171" name="Google Shape;1171;p38"/>
            <p:cNvGrpSpPr/>
            <p:nvPr/>
          </p:nvGrpSpPr>
          <p:grpSpPr>
            <a:xfrm>
              <a:off x="8599875" y="-1550697"/>
              <a:ext cx="143400" cy="2454350"/>
              <a:chOff x="2030200" y="685625"/>
              <a:chExt cx="143400" cy="2454350"/>
            </a:xfrm>
          </p:grpSpPr>
          <p:grpSp>
            <p:nvGrpSpPr>
              <p:cNvPr id="1172" name="Google Shape;1172;p38"/>
              <p:cNvGrpSpPr/>
              <p:nvPr/>
            </p:nvGrpSpPr>
            <p:grpSpPr>
              <a:xfrm>
                <a:off x="2030200" y="685625"/>
                <a:ext cx="143400" cy="2454350"/>
                <a:chOff x="2436050" y="685625"/>
                <a:chExt cx="143400" cy="2454350"/>
              </a:xfrm>
            </p:grpSpPr>
            <p:sp>
              <p:nvSpPr>
                <p:cNvPr id="1173" name="Google Shape;1173;p3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4" name="Google Shape;1174;p3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5" name="Google Shape;1175;p3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6" name="Google Shape;1176;p3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7" name="Google Shape;1177;p3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8" name="Google Shape;1178;p3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79" name="Google Shape;1179;p3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0" name="Google Shape;1180;p3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1" name="Google Shape;1181;p3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2" name="Google Shape;1182;p3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3" name="Google Shape;1183;p3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4" name="Google Shape;1184;p3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85" name="Google Shape;1185;p38"/>
              <p:cNvGrpSpPr/>
              <p:nvPr/>
            </p:nvGrpSpPr>
            <p:grpSpPr>
              <a:xfrm>
                <a:off x="2030200" y="685625"/>
                <a:ext cx="143400" cy="2454350"/>
                <a:chOff x="2436050" y="685625"/>
                <a:chExt cx="143400" cy="2454350"/>
              </a:xfrm>
            </p:grpSpPr>
            <p:sp>
              <p:nvSpPr>
                <p:cNvPr id="1186" name="Google Shape;1186;p3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7" name="Google Shape;1187;p3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8" name="Google Shape;1188;p3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89" name="Google Shape;1189;p3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0" name="Google Shape;1190;p3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1" name="Google Shape;1191;p3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2" name="Google Shape;1192;p3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3" name="Google Shape;1193;p3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4" name="Google Shape;1194;p3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5" name="Google Shape;1195;p3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6" name="Google Shape;1196;p3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97" name="Google Shape;1197;p3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198" name="Google Shape;1198;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99" name="Google Shape;1199;p3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0" name="Google Shape;1200;p3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1" name="Google Shape;1201;p3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2" name="Google Shape;1202;p3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3" name="Google Shape;1203;p3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4" name="Google Shape;1204;p3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5" name="Google Shape;1205;p3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06" name="Google Shape;1206;p3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07" name="Google Shape;1207;p3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08" name="Google Shape;1208;p3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09" name="Google Shape;1209;p3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10" name="Google Shape;1210;p3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211" name="Google Shape;1211;p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212"/>
        <p:cNvGrpSpPr/>
        <p:nvPr/>
      </p:nvGrpSpPr>
      <p:grpSpPr>
        <a:xfrm>
          <a:off x="0" y="0"/>
          <a:ext cx="0" cy="0"/>
          <a:chOff x="0" y="0"/>
          <a:chExt cx="0" cy="0"/>
        </a:xfrm>
      </p:grpSpPr>
      <p:sp>
        <p:nvSpPr>
          <p:cNvPr id="1213" name="Google Shape;1213;p3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214" name="Google Shape;1214;p3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215" name="Google Shape;1215;p3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216" name="Google Shape;1216;p3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217" name="Google Shape;1217;p3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218" name="Google Shape;1218;p3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1219" name="Google Shape;1219;p39"/>
          <p:cNvGrpSpPr/>
          <p:nvPr/>
        </p:nvGrpSpPr>
        <p:grpSpPr>
          <a:xfrm>
            <a:off x="272050" y="-734800"/>
            <a:ext cx="441175" cy="5436650"/>
            <a:chOff x="272050" y="-734800"/>
            <a:chExt cx="441175" cy="5436650"/>
          </a:xfrm>
        </p:grpSpPr>
        <p:grpSp>
          <p:nvGrpSpPr>
            <p:cNvPr id="1220" name="Google Shape;1220;p39"/>
            <p:cNvGrpSpPr/>
            <p:nvPr/>
          </p:nvGrpSpPr>
          <p:grpSpPr>
            <a:xfrm>
              <a:off x="272050" y="2247500"/>
              <a:ext cx="143400" cy="2454350"/>
              <a:chOff x="2436050" y="685625"/>
              <a:chExt cx="143400" cy="2454350"/>
            </a:xfrm>
          </p:grpSpPr>
          <p:grpSp>
            <p:nvGrpSpPr>
              <p:cNvPr id="1221" name="Google Shape;1221;p39"/>
              <p:cNvGrpSpPr/>
              <p:nvPr/>
            </p:nvGrpSpPr>
            <p:grpSpPr>
              <a:xfrm>
                <a:off x="2436050" y="685625"/>
                <a:ext cx="143400" cy="2454350"/>
                <a:chOff x="2436050" y="685625"/>
                <a:chExt cx="143400" cy="2454350"/>
              </a:xfrm>
            </p:grpSpPr>
            <p:sp>
              <p:nvSpPr>
                <p:cNvPr id="1222" name="Google Shape;1222;p3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3" name="Google Shape;1223;p3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4" name="Google Shape;1224;p3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5" name="Google Shape;1225;p3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6" name="Google Shape;1226;p3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7" name="Google Shape;1227;p3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8" name="Google Shape;1228;p3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29" name="Google Shape;1229;p3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0" name="Google Shape;1230;p3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1" name="Google Shape;1231;p3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2" name="Google Shape;1232;p3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3" name="Google Shape;1233;p3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34" name="Google Shape;1234;p39"/>
              <p:cNvGrpSpPr/>
              <p:nvPr/>
            </p:nvGrpSpPr>
            <p:grpSpPr>
              <a:xfrm>
                <a:off x="2436050" y="685625"/>
                <a:ext cx="143400" cy="2454350"/>
                <a:chOff x="2436050" y="685625"/>
                <a:chExt cx="143400" cy="2454350"/>
              </a:xfrm>
            </p:grpSpPr>
            <p:sp>
              <p:nvSpPr>
                <p:cNvPr id="1235" name="Google Shape;1235;p3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6" name="Google Shape;1236;p3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7" name="Google Shape;1237;p3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8" name="Google Shape;1238;p3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39" name="Google Shape;1239;p3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0" name="Google Shape;1240;p3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1" name="Google Shape;1241;p3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2" name="Google Shape;1242;p3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3" name="Google Shape;1243;p3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4" name="Google Shape;1244;p3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5" name="Google Shape;1245;p3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46" name="Google Shape;1246;p3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247" name="Google Shape;1247;p39"/>
            <p:cNvGrpSpPr/>
            <p:nvPr/>
          </p:nvGrpSpPr>
          <p:grpSpPr>
            <a:xfrm>
              <a:off x="569825" y="-734800"/>
              <a:ext cx="143400" cy="2454350"/>
              <a:chOff x="2030200" y="685625"/>
              <a:chExt cx="143400" cy="2454350"/>
            </a:xfrm>
          </p:grpSpPr>
          <p:grpSp>
            <p:nvGrpSpPr>
              <p:cNvPr id="1248" name="Google Shape;1248;p39"/>
              <p:cNvGrpSpPr/>
              <p:nvPr/>
            </p:nvGrpSpPr>
            <p:grpSpPr>
              <a:xfrm>
                <a:off x="2030200" y="685625"/>
                <a:ext cx="143400" cy="2454350"/>
                <a:chOff x="2436050" y="685625"/>
                <a:chExt cx="143400" cy="2454350"/>
              </a:xfrm>
            </p:grpSpPr>
            <p:sp>
              <p:nvSpPr>
                <p:cNvPr id="1249" name="Google Shape;1249;p3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0" name="Google Shape;1250;p3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1" name="Google Shape;1251;p3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2" name="Google Shape;1252;p3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3" name="Google Shape;1253;p3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4" name="Google Shape;1254;p3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5" name="Google Shape;1255;p3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6" name="Google Shape;1256;p3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7" name="Google Shape;1257;p3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8" name="Google Shape;1258;p3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59" name="Google Shape;1259;p3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0" name="Google Shape;1260;p3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61" name="Google Shape;1261;p39"/>
              <p:cNvGrpSpPr/>
              <p:nvPr/>
            </p:nvGrpSpPr>
            <p:grpSpPr>
              <a:xfrm>
                <a:off x="2030200" y="685625"/>
                <a:ext cx="143400" cy="2454350"/>
                <a:chOff x="2436050" y="685625"/>
                <a:chExt cx="143400" cy="2454350"/>
              </a:xfrm>
            </p:grpSpPr>
            <p:sp>
              <p:nvSpPr>
                <p:cNvPr id="1262" name="Google Shape;1262;p3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3" name="Google Shape;1263;p3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4" name="Google Shape;1264;p3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5" name="Google Shape;1265;p3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6" name="Google Shape;1266;p3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7" name="Google Shape;1267;p3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8" name="Google Shape;1268;p3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69" name="Google Shape;1269;p3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70" name="Google Shape;1270;p3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71" name="Google Shape;1271;p3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72" name="Google Shape;1272;p3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73" name="Google Shape;1273;p3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274" name="Google Shape;1274;p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275"/>
        <p:cNvGrpSpPr/>
        <p:nvPr/>
      </p:nvGrpSpPr>
      <p:grpSpPr>
        <a:xfrm>
          <a:off x="0" y="0"/>
          <a:ext cx="0" cy="0"/>
          <a:chOff x="0" y="0"/>
          <a:chExt cx="0" cy="0"/>
        </a:xfrm>
      </p:grpSpPr>
      <p:grpSp>
        <p:nvGrpSpPr>
          <p:cNvPr id="1276" name="Google Shape;1276;p40"/>
          <p:cNvGrpSpPr/>
          <p:nvPr/>
        </p:nvGrpSpPr>
        <p:grpSpPr>
          <a:xfrm>
            <a:off x="325300" y="-1495420"/>
            <a:ext cx="8303400" cy="6099420"/>
            <a:chOff x="325300" y="-1495420"/>
            <a:chExt cx="8303400" cy="6099420"/>
          </a:xfrm>
        </p:grpSpPr>
        <p:grpSp>
          <p:nvGrpSpPr>
            <p:cNvPr id="1277" name="Google Shape;1277;p40"/>
            <p:cNvGrpSpPr/>
            <p:nvPr/>
          </p:nvGrpSpPr>
          <p:grpSpPr>
            <a:xfrm>
              <a:off x="325300" y="1597900"/>
              <a:ext cx="143400" cy="2454350"/>
              <a:chOff x="2436050" y="685625"/>
              <a:chExt cx="143400" cy="2454350"/>
            </a:xfrm>
          </p:grpSpPr>
          <p:grpSp>
            <p:nvGrpSpPr>
              <p:cNvPr id="1278" name="Google Shape;1278;p40"/>
              <p:cNvGrpSpPr/>
              <p:nvPr/>
            </p:nvGrpSpPr>
            <p:grpSpPr>
              <a:xfrm>
                <a:off x="2436050" y="685625"/>
                <a:ext cx="143400" cy="2454350"/>
                <a:chOff x="2436050" y="685625"/>
                <a:chExt cx="143400" cy="2454350"/>
              </a:xfrm>
            </p:grpSpPr>
            <p:sp>
              <p:nvSpPr>
                <p:cNvPr id="1279" name="Google Shape;1279;p4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0" name="Google Shape;1280;p4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1" name="Google Shape;1281;p4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2" name="Google Shape;1282;p4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3" name="Google Shape;1283;p4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4" name="Google Shape;1284;p4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5" name="Google Shape;1285;p4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6" name="Google Shape;1286;p4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7" name="Google Shape;1287;p4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8" name="Google Shape;1288;p4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9" name="Google Shape;1289;p4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0" name="Google Shape;1290;p4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91" name="Google Shape;1291;p40"/>
              <p:cNvGrpSpPr/>
              <p:nvPr/>
            </p:nvGrpSpPr>
            <p:grpSpPr>
              <a:xfrm>
                <a:off x="2436050" y="685625"/>
                <a:ext cx="143400" cy="2454350"/>
                <a:chOff x="2436050" y="685625"/>
                <a:chExt cx="143400" cy="2454350"/>
              </a:xfrm>
            </p:grpSpPr>
            <p:sp>
              <p:nvSpPr>
                <p:cNvPr id="1292" name="Google Shape;1292;p4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3" name="Google Shape;1293;p4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4" name="Google Shape;1294;p4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5" name="Google Shape;1295;p4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6" name="Google Shape;1296;p4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7" name="Google Shape;1297;p4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8" name="Google Shape;1298;p4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99" name="Google Shape;1299;p4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0" name="Google Shape;1300;p4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1" name="Google Shape;1301;p4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2" name="Google Shape;1302;p4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3" name="Google Shape;1303;p4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304" name="Google Shape;1304;p40"/>
            <p:cNvGrpSpPr/>
            <p:nvPr/>
          </p:nvGrpSpPr>
          <p:grpSpPr>
            <a:xfrm>
              <a:off x="8359075" y="-1495420"/>
              <a:ext cx="143400" cy="2454350"/>
              <a:chOff x="2436050" y="685625"/>
              <a:chExt cx="143400" cy="2454350"/>
            </a:xfrm>
          </p:grpSpPr>
          <p:grpSp>
            <p:nvGrpSpPr>
              <p:cNvPr id="1305" name="Google Shape;1305;p40"/>
              <p:cNvGrpSpPr/>
              <p:nvPr/>
            </p:nvGrpSpPr>
            <p:grpSpPr>
              <a:xfrm>
                <a:off x="2436050" y="685625"/>
                <a:ext cx="143400" cy="2454350"/>
                <a:chOff x="2436050" y="685625"/>
                <a:chExt cx="143400" cy="2454350"/>
              </a:xfrm>
            </p:grpSpPr>
            <p:sp>
              <p:nvSpPr>
                <p:cNvPr id="1306" name="Google Shape;1306;p4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7" name="Google Shape;1307;p4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8" name="Google Shape;1308;p4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09" name="Google Shape;1309;p4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0" name="Google Shape;1310;p4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1" name="Google Shape;1311;p4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2" name="Google Shape;1312;p4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3" name="Google Shape;1313;p4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4" name="Google Shape;1314;p4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5" name="Google Shape;1315;p4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6" name="Google Shape;1316;p4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7" name="Google Shape;1317;p4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318" name="Google Shape;1318;p40"/>
              <p:cNvGrpSpPr/>
              <p:nvPr/>
            </p:nvGrpSpPr>
            <p:grpSpPr>
              <a:xfrm>
                <a:off x="2436050" y="685625"/>
                <a:ext cx="143400" cy="2454350"/>
                <a:chOff x="2436050" y="685625"/>
                <a:chExt cx="143400" cy="2454350"/>
              </a:xfrm>
            </p:grpSpPr>
            <p:sp>
              <p:nvSpPr>
                <p:cNvPr id="1319" name="Google Shape;1319;p4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0" name="Google Shape;1320;p4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1" name="Google Shape;1321;p4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2" name="Google Shape;1322;p4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3" name="Google Shape;1323;p4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4" name="Google Shape;1324;p4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5" name="Google Shape;1325;p4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6" name="Google Shape;1326;p4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7" name="Google Shape;1327;p4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8" name="Google Shape;1328;p4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9" name="Google Shape;1329;p4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0" name="Google Shape;1330;p4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331" name="Google Shape;1331;p40"/>
            <p:cNvGrpSpPr/>
            <p:nvPr/>
          </p:nvGrpSpPr>
          <p:grpSpPr>
            <a:xfrm>
              <a:off x="8485300" y="2149650"/>
              <a:ext cx="143400" cy="2454350"/>
              <a:chOff x="2436050" y="685625"/>
              <a:chExt cx="143400" cy="2454350"/>
            </a:xfrm>
          </p:grpSpPr>
          <p:grpSp>
            <p:nvGrpSpPr>
              <p:cNvPr id="1332" name="Google Shape;1332;p40"/>
              <p:cNvGrpSpPr/>
              <p:nvPr/>
            </p:nvGrpSpPr>
            <p:grpSpPr>
              <a:xfrm>
                <a:off x="2436050" y="685625"/>
                <a:ext cx="143400" cy="2454350"/>
                <a:chOff x="2436050" y="685625"/>
                <a:chExt cx="143400" cy="2454350"/>
              </a:xfrm>
            </p:grpSpPr>
            <p:sp>
              <p:nvSpPr>
                <p:cNvPr id="1333" name="Google Shape;1333;p4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4" name="Google Shape;1334;p4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5" name="Google Shape;1335;p4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6" name="Google Shape;1336;p4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7" name="Google Shape;1337;p4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8" name="Google Shape;1338;p4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9" name="Google Shape;1339;p4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0" name="Google Shape;1340;p4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1" name="Google Shape;1341;p4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2" name="Google Shape;1342;p4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3" name="Google Shape;1343;p4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4" name="Google Shape;1344;p4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345" name="Google Shape;1345;p40"/>
              <p:cNvGrpSpPr/>
              <p:nvPr/>
            </p:nvGrpSpPr>
            <p:grpSpPr>
              <a:xfrm>
                <a:off x="2436050" y="685625"/>
                <a:ext cx="143400" cy="2454350"/>
                <a:chOff x="2436050" y="685625"/>
                <a:chExt cx="143400" cy="2454350"/>
              </a:xfrm>
            </p:grpSpPr>
            <p:sp>
              <p:nvSpPr>
                <p:cNvPr id="1346" name="Google Shape;1346;p4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7" name="Google Shape;1347;p4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8" name="Google Shape;1348;p4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9" name="Google Shape;1349;p4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0" name="Google Shape;1350;p4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1" name="Google Shape;1351;p4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2" name="Google Shape;1352;p4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3" name="Google Shape;1353;p4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4" name="Google Shape;1354;p4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5" name="Google Shape;1355;p4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6" name="Google Shape;1356;p4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7" name="Google Shape;1357;p4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358" name="Google Shape;1358;p4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9" name="Google Shape;1359;p4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0" name="Google Shape;1360;p4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1361" name="Google Shape;1361;p4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362"/>
        <p:cNvGrpSpPr/>
        <p:nvPr/>
      </p:nvGrpSpPr>
      <p:grpSpPr>
        <a:xfrm>
          <a:off x="0" y="0"/>
          <a:ext cx="0" cy="0"/>
          <a:chOff x="0" y="0"/>
          <a:chExt cx="0" cy="0"/>
        </a:xfrm>
      </p:grpSpPr>
      <p:grpSp>
        <p:nvGrpSpPr>
          <p:cNvPr id="1363" name="Google Shape;1363;p41"/>
          <p:cNvGrpSpPr/>
          <p:nvPr/>
        </p:nvGrpSpPr>
        <p:grpSpPr>
          <a:xfrm>
            <a:off x="96700" y="-571283"/>
            <a:ext cx="8886025" cy="6099990"/>
            <a:chOff x="96700" y="-571283"/>
            <a:chExt cx="8886025" cy="6099990"/>
          </a:xfrm>
        </p:grpSpPr>
        <p:grpSp>
          <p:nvGrpSpPr>
            <p:cNvPr id="1364" name="Google Shape;1364;p41"/>
            <p:cNvGrpSpPr/>
            <p:nvPr/>
          </p:nvGrpSpPr>
          <p:grpSpPr>
            <a:xfrm>
              <a:off x="96700" y="969600"/>
              <a:ext cx="143400" cy="2454350"/>
              <a:chOff x="2436050" y="685625"/>
              <a:chExt cx="143400" cy="2454350"/>
            </a:xfrm>
          </p:grpSpPr>
          <p:grpSp>
            <p:nvGrpSpPr>
              <p:cNvPr id="1365" name="Google Shape;1365;p41"/>
              <p:cNvGrpSpPr/>
              <p:nvPr/>
            </p:nvGrpSpPr>
            <p:grpSpPr>
              <a:xfrm>
                <a:off x="2436050" y="685625"/>
                <a:ext cx="143400" cy="2454350"/>
                <a:chOff x="2436050" y="685625"/>
                <a:chExt cx="143400" cy="2454350"/>
              </a:xfrm>
            </p:grpSpPr>
            <p:sp>
              <p:nvSpPr>
                <p:cNvPr id="1366" name="Google Shape;1366;p4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7" name="Google Shape;1367;p4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8" name="Google Shape;1368;p4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9" name="Google Shape;1369;p4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0" name="Google Shape;1370;p4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1" name="Google Shape;1371;p4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2" name="Google Shape;1372;p4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3" name="Google Shape;1373;p4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4" name="Google Shape;1374;p4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5" name="Google Shape;1375;p4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6" name="Google Shape;1376;p4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7" name="Google Shape;1377;p4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378" name="Google Shape;1378;p41"/>
              <p:cNvGrpSpPr/>
              <p:nvPr/>
            </p:nvGrpSpPr>
            <p:grpSpPr>
              <a:xfrm>
                <a:off x="2436050" y="685625"/>
                <a:ext cx="143400" cy="2454350"/>
                <a:chOff x="2436050" y="685625"/>
                <a:chExt cx="143400" cy="2454350"/>
              </a:xfrm>
            </p:grpSpPr>
            <p:sp>
              <p:nvSpPr>
                <p:cNvPr id="1379" name="Google Shape;1379;p4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0" name="Google Shape;1380;p4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1" name="Google Shape;1381;p4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2" name="Google Shape;1382;p4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3" name="Google Shape;1383;p4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4" name="Google Shape;1384;p4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5" name="Google Shape;1385;p4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6" name="Google Shape;1386;p4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7" name="Google Shape;1387;p4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8" name="Google Shape;1388;p4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9" name="Google Shape;1389;p4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0" name="Google Shape;1390;p4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391" name="Google Shape;1391;p41"/>
            <p:cNvGrpSpPr/>
            <p:nvPr/>
          </p:nvGrpSpPr>
          <p:grpSpPr>
            <a:xfrm>
              <a:off x="408350" y="-571283"/>
              <a:ext cx="143400" cy="2454350"/>
              <a:chOff x="2030200" y="685625"/>
              <a:chExt cx="143400" cy="2454350"/>
            </a:xfrm>
          </p:grpSpPr>
          <p:grpSp>
            <p:nvGrpSpPr>
              <p:cNvPr id="1392" name="Google Shape;1392;p41"/>
              <p:cNvGrpSpPr/>
              <p:nvPr/>
            </p:nvGrpSpPr>
            <p:grpSpPr>
              <a:xfrm>
                <a:off x="2030200" y="685625"/>
                <a:ext cx="143400" cy="2454350"/>
                <a:chOff x="2436050" y="685625"/>
                <a:chExt cx="143400" cy="2454350"/>
              </a:xfrm>
            </p:grpSpPr>
            <p:sp>
              <p:nvSpPr>
                <p:cNvPr id="1393" name="Google Shape;1393;p4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4" name="Google Shape;1394;p4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5" name="Google Shape;1395;p4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6" name="Google Shape;1396;p4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7" name="Google Shape;1397;p4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8" name="Google Shape;1398;p4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9" name="Google Shape;1399;p4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0" name="Google Shape;1400;p4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1" name="Google Shape;1401;p4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2" name="Google Shape;1402;p4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3" name="Google Shape;1403;p4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4" name="Google Shape;1404;p4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405" name="Google Shape;1405;p41"/>
              <p:cNvGrpSpPr/>
              <p:nvPr/>
            </p:nvGrpSpPr>
            <p:grpSpPr>
              <a:xfrm>
                <a:off x="2030200" y="685625"/>
                <a:ext cx="143400" cy="2454350"/>
                <a:chOff x="2436050" y="685625"/>
                <a:chExt cx="143400" cy="2454350"/>
              </a:xfrm>
            </p:grpSpPr>
            <p:sp>
              <p:nvSpPr>
                <p:cNvPr id="1406" name="Google Shape;1406;p4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7" name="Google Shape;1407;p4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8" name="Google Shape;1408;p4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9" name="Google Shape;1409;p4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0" name="Google Shape;1410;p4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1" name="Google Shape;1411;p4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2" name="Google Shape;1412;p4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3" name="Google Shape;1413;p4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4" name="Google Shape;1414;p4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5" name="Google Shape;1415;p4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6" name="Google Shape;1416;p4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7" name="Google Shape;1417;p4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418" name="Google Shape;1418;p41"/>
            <p:cNvGrpSpPr/>
            <p:nvPr/>
          </p:nvGrpSpPr>
          <p:grpSpPr>
            <a:xfrm>
              <a:off x="576600" y="3074358"/>
              <a:ext cx="143400" cy="2454350"/>
              <a:chOff x="2436050" y="685625"/>
              <a:chExt cx="143400" cy="2454350"/>
            </a:xfrm>
          </p:grpSpPr>
          <p:grpSp>
            <p:nvGrpSpPr>
              <p:cNvPr id="1419" name="Google Shape;1419;p41"/>
              <p:cNvGrpSpPr/>
              <p:nvPr/>
            </p:nvGrpSpPr>
            <p:grpSpPr>
              <a:xfrm>
                <a:off x="2436050" y="685625"/>
                <a:ext cx="143400" cy="2454350"/>
                <a:chOff x="2436050" y="685625"/>
                <a:chExt cx="143400" cy="2454350"/>
              </a:xfrm>
            </p:grpSpPr>
            <p:sp>
              <p:nvSpPr>
                <p:cNvPr id="1420" name="Google Shape;1420;p4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1" name="Google Shape;1421;p4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2" name="Google Shape;1422;p4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3" name="Google Shape;1423;p4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4" name="Google Shape;1424;p4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5" name="Google Shape;1425;p4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6" name="Google Shape;1426;p4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7" name="Google Shape;1427;p4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8" name="Google Shape;1428;p4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9" name="Google Shape;1429;p4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0" name="Google Shape;1430;p4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1" name="Google Shape;1431;p4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432" name="Google Shape;1432;p41"/>
              <p:cNvGrpSpPr/>
              <p:nvPr/>
            </p:nvGrpSpPr>
            <p:grpSpPr>
              <a:xfrm>
                <a:off x="2436050" y="685625"/>
                <a:ext cx="143400" cy="2454350"/>
                <a:chOff x="2436050" y="685625"/>
                <a:chExt cx="143400" cy="2454350"/>
              </a:xfrm>
            </p:grpSpPr>
            <p:sp>
              <p:nvSpPr>
                <p:cNvPr id="1433" name="Google Shape;1433;p4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4" name="Google Shape;1434;p4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5" name="Google Shape;1435;p4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6" name="Google Shape;1436;p4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7" name="Google Shape;1437;p4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8" name="Google Shape;1438;p4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9" name="Google Shape;1439;p4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0" name="Google Shape;1440;p4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1" name="Google Shape;1441;p4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2" name="Google Shape;1442;p4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3" name="Google Shape;1443;p4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4" name="Google Shape;1444;p4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445" name="Google Shape;1445;p41"/>
            <p:cNvGrpSpPr/>
            <p:nvPr/>
          </p:nvGrpSpPr>
          <p:grpSpPr>
            <a:xfrm>
              <a:off x="8503375" y="-127789"/>
              <a:ext cx="143400" cy="2454350"/>
              <a:chOff x="2030200" y="685625"/>
              <a:chExt cx="143400" cy="2454350"/>
            </a:xfrm>
          </p:grpSpPr>
          <p:grpSp>
            <p:nvGrpSpPr>
              <p:cNvPr id="1446" name="Google Shape;1446;p41"/>
              <p:cNvGrpSpPr/>
              <p:nvPr/>
            </p:nvGrpSpPr>
            <p:grpSpPr>
              <a:xfrm>
                <a:off x="2030200" y="685625"/>
                <a:ext cx="143400" cy="2454350"/>
                <a:chOff x="2436050" y="685625"/>
                <a:chExt cx="143400" cy="2454350"/>
              </a:xfrm>
            </p:grpSpPr>
            <p:sp>
              <p:nvSpPr>
                <p:cNvPr id="1447" name="Google Shape;1447;p4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8" name="Google Shape;1448;p4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49" name="Google Shape;1449;p4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0" name="Google Shape;1450;p4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1" name="Google Shape;1451;p4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2" name="Google Shape;1452;p4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3" name="Google Shape;1453;p4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4" name="Google Shape;1454;p4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5" name="Google Shape;1455;p4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6" name="Google Shape;1456;p4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7" name="Google Shape;1457;p4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58" name="Google Shape;1458;p4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459" name="Google Shape;1459;p41"/>
              <p:cNvGrpSpPr/>
              <p:nvPr/>
            </p:nvGrpSpPr>
            <p:grpSpPr>
              <a:xfrm>
                <a:off x="2030200" y="685625"/>
                <a:ext cx="143400" cy="2454350"/>
                <a:chOff x="2436050" y="685625"/>
                <a:chExt cx="143400" cy="2454350"/>
              </a:xfrm>
            </p:grpSpPr>
            <p:sp>
              <p:nvSpPr>
                <p:cNvPr id="1460" name="Google Shape;1460;p4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1" name="Google Shape;1461;p4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2" name="Google Shape;1462;p4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3" name="Google Shape;1463;p4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4" name="Google Shape;1464;p4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5" name="Google Shape;1465;p4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6" name="Google Shape;1466;p4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7" name="Google Shape;1467;p4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8" name="Google Shape;1468;p4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69" name="Google Shape;1469;p4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0" name="Google Shape;1470;p4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1" name="Google Shape;1471;p4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472" name="Google Shape;1472;p41"/>
            <p:cNvGrpSpPr/>
            <p:nvPr/>
          </p:nvGrpSpPr>
          <p:grpSpPr>
            <a:xfrm>
              <a:off x="8839325" y="2071400"/>
              <a:ext cx="143400" cy="2454350"/>
              <a:chOff x="2436050" y="685625"/>
              <a:chExt cx="143400" cy="2454350"/>
            </a:xfrm>
          </p:grpSpPr>
          <p:grpSp>
            <p:nvGrpSpPr>
              <p:cNvPr id="1473" name="Google Shape;1473;p41"/>
              <p:cNvGrpSpPr/>
              <p:nvPr/>
            </p:nvGrpSpPr>
            <p:grpSpPr>
              <a:xfrm>
                <a:off x="2436050" y="685625"/>
                <a:ext cx="143400" cy="2454350"/>
                <a:chOff x="2436050" y="685625"/>
                <a:chExt cx="143400" cy="2454350"/>
              </a:xfrm>
            </p:grpSpPr>
            <p:sp>
              <p:nvSpPr>
                <p:cNvPr id="1474" name="Google Shape;1474;p4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5" name="Google Shape;1475;p4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6" name="Google Shape;1476;p4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7" name="Google Shape;1477;p4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8" name="Google Shape;1478;p4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9" name="Google Shape;1479;p4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0" name="Google Shape;1480;p4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1" name="Google Shape;1481;p4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2" name="Google Shape;1482;p4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3" name="Google Shape;1483;p4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4" name="Google Shape;1484;p4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5" name="Google Shape;1485;p4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486" name="Google Shape;1486;p41"/>
              <p:cNvGrpSpPr/>
              <p:nvPr/>
            </p:nvGrpSpPr>
            <p:grpSpPr>
              <a:xfrm>
                <a:off x="2436050" y="685625"/>
                <a:ext cx="143400" cy="2454350"/>
                <a:chOff x="2436050" y="685625"/>
                <a:chExt cx="143400" cy="2454350"/>
              </a:xfrm>
            </p:grpSpPr>
            <p:sp>
              <p:nvSpPr>
                <p:cNvPr id="1487" name="Google Shape;1487;p4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8" name="Google Shape;1488;p4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9" name="Google Shape;1489;p4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0" name="Google Shape;1490;p4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1" name="Google Shape;1491;p4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2" name="Google Shape;1492;p4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3" name="Google Shape;1493;p4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4" name="Google Shape;1494;p4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5" name="Google Shape;1495;p4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6" name="Google Shape;1496;p4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7" name="Google Shape;1497;p4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98" name="Google Shape;1498;p4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499" name="Google Shape;1499;p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500"/>
        <p:cNvGrpSpPr/>
        <p:nvPr/>
      </p:nvGrpSpPr>
      <p:grpSpPr>
        <a:xfrm>
          <a:off x="0" y="0"/>
          <a:ext cx="0" cy="0"/>
          <a:chOff x="0" y="0"/>
          <a:chExt cx="0" cy="0"/>
        </a:xfrm>
      </p:grpSpPr>
      <p:grpSp>
        <p:nvGrpSpPr>
          <p:cNvPr id="1501" name="Google Shape;1501;p42"/>
          <p:cNvGrpSpPr/>
          <p:nvPr/>
        </p:nvGrpSpPr>
        <p:grpSpPr>
          <a:xfrm>
            <a:off x="177725" y="-1044592"/>
            <a:ext cx="8709000" cy="5947392"/>
            <a:chOff x="177725" y="-1044592"/>
            <a:chExt cx="8709000" cy="5947392"/>
          </a:xfrm>
        </p:grpSpPr>
        <p:grpSp>
          <p:nvGrpSpPr>
            <p:cNvPr id="1502" name="Google Shape;1502;p42"/>
            <p:cNvGrpSpPr/>
            <p:nvPr/>
          </p:nvGrpSpPr>
          <p:grpSpPr>
            <a:xfrm>
              <a:off x="8743325" y="-363653"/>
              <a:ext cx="143400" cy="2454350"/>
              <a:chOff x="2436050" y="685625"/>
              <a:chExt cx="143400" cy="2454350"/>
            </a:xfrm>
          </p:grpSpPr>
          <p:grpSp>
            <p:nvGrpSpPr>
              <p:cNvPr id="1503" name="Google Shape;1503;p42"/>
              <p:cNvGrpSpPr/>
              <p:nvPr/>
            </p:nvGrpSpPr>
            <p:grpSpPr>
              <a:xfrm>
                <a:off x="2436050" y="685625"/>
                <a:ext cx="143400" cy="2454350"/>
                <a:chOff x="2436050" y="685625"/>
                <a:chExt cx="143400" cy="2454350"/>
              </a:xfrm>
            </p:grpSpPr>
            <p:sp>
              <p:nvSpPr>
                <p:cNvPr id="1504" name="Google Shape;1504;p4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5" name="Google Shape;1505;p4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6" name="Google Shape;1506;p4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7" name="Google Shape;1507;p4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8" name="Google Shape;1508;p4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09" name="Google Shape;1509;p4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0" name="Google Shape;1510;p4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1" name="Google Shape;1511;p4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2" name="Google Shape;1512;p4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3" name="Google Shape;1513;p4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4" name="Google Shape;1514;p4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5" name="Google Shape;1515;p4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516" name="Google Shape;1516;p42"/>
              <p:cNvGrpSpPr/>
              <p:nvPr/>
            </p:nvGrpSpPr>
            <p:grpSpPr>
              <a:xfrm>
                <a:off x="2436050" y="685625"/>
                <a:ext cx="143400" cy="2454350"/>
                <a:chOff x="2436050" y="685625"/>
                <a:chExt cx="143400" cy="2454350"/>
              </a:xfrm>
            </p:grpSpPr>
            <p:sp>
              <p:nvSpPr>
                <p:cNvPr id="1517" name="Google Shape;1517;p4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8" name="Google Shape;1518;p4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19" name="Google Shape;1519;p4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0" name="Google Shape;1520;p4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1" name="Google Shape;1521;p4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2" name="Google Shape;1522;p4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3" name="Google Shape;1523;p4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4" name="Google Shape;1524;p4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5" name="Google Shape;1525;p4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6" name="Google Shape;1526;p4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7" name="Google Shape;1527;p4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28" name="Google Shape;1528;p4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529" name="Google Shape;1529;p42"/>
            <p:cNvGrpSpPr/>
            <p:nvPr/>
          </p:nvGrpSpPr>
          <p:grpSpPr>
            <a:xfrm>
              <a:off x="177725" y="-345150"/>
              <a:ext cx="143400" cy="2454350"/>
              <a:chOff x="2030200" y="685625"/>
              <a:chExt cx="143400" cy="2454350"/>
            </a:xfrm>
          </p:grpSpPr>
          <p:grpSp>
            <p:nvGrpSpPr>
              <p:cNvPr id="1530" name="Google Shape;1530;p42"/>
              <p:cNvGrpSpPr/>
              <p:nvPr/>
            </p:nvGrpSpPr>
            <p:grpSpPr>
              <a:xfrm>
                <a:off x="2030200" y="685625"/>
                <a:ext cx="143400" cy="2454350"/>
                <a:chOff x="2436050" y="685625"/>
                <a:chExt cx="143400" cy="2454350"/>
              </a:xfrm>
            </p:grpSpPr>
            <p:sp>
              <p:nvSpPr>
                <p:cNvPr id="1531" name="Google Shape;1531;p4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2" name="Google Shape;1532;p4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3" name="Google Shape;1533;p4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4" name="Google Shape;1534;p4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5" name="Google Shape;1535;p4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6" name="Google Shape;1536;p4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7" name="Google Shape;1537;p4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8" name="Google Shape;1538;p4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39" name="Google Shape;1539;p4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0" name="Google Shape;1540;p4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1" name="Google Shape;1541;p4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2" name="Google Shape;1542;p4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543" name="Google Shape;1543;p42"/>
              <p:cNvGrpSpPr/>
              <p:nvPr/>
            </p:nvGrpSpPr>
            <p:grpSpPr>
              <a:xfrm>
                <a:off x="2030200" y="685625"/>
                <a:ext cx="143400" cy="2454350"/>
                <a:chOff x="2436050" y="685625"/>
                <a:chExt cx="143400" cy="2454350"/>
              </a:xfrm>
            </p:grpSpPr>
            <p:sp>
              <p:nvSpPr>
                <p:cNvPr id="1544" name="Google Shape;1544;p4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5" name="Google Shape;1545;p4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6" name="Google Shape;1546;p4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7" name="Google Shape;1547;p4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8" name="Google Shape;1548;p4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49" name="Google Shape;1549;p4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0" name="Google Shape;1550;p4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1" name="Google Shape;1551;p4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2" name="Google Shape;1552;p4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3" name="Google Shape;1553;p4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4" name="Google Shape;1554;p4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5" name="Google Shape;1555;p4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556" name="Google Shape;1556;p42"/>
            <p:cNvGrpSpPr/>
            <p:nvPr/>
          </p:nvGrpSpPr>
          <p:grpSpPr>
            <a:xfrm>
              <a:off x="8430900" y="2149651"/>
              <a:ext cx="143400" cy="2454350"/>
              <a:chOff x="2436050" y="685625"/>
              <a:chExt cx="143400" cy="2454350"/>
            </a:xfrm>
          </p:grpSpPr>
          <p:grpSp>
            <p:nvGrpSpPr>
              <p:cNvPr id="1557" name="Google Shape;1557;p42"/>
              <p:cNvGrpSpPr/>
              <p:nvPr/>
            </p:nvGrpSpPr>
            <p:grpSpPr>
              <a:xfrm>
                <a:off x="2436050" y="685625"/>
                <a:ext cx="143400" cy="2454350"/>
                <a:chOff x="2436050" y="685625"/>
                <a:chExt cx="143400" cy="2454350"/>
              </a:xfrm>
            </p:grpSpPr>
            <p:sp>
              <p:nvSpPr>
                <p:cNvPr id="1558" name="Google Shape;1558;p4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9" name="Google Shape;1559;p4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0" name="Google Shape;1560;p4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1" name="Google Shape;1561;p4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2" name="Google Shape;1562;p4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3" name="Google Shape;1563;p4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4" name="Google Shape;1564;p4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5" name="Google Shape;1565;p4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6" name="Google Shape;1566;p4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7" name="Google Shape;1567;p4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8" name="Google Shape;1568;p4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69" name="Google Shape;1569;p4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570" name="Google Shape;1570;p42"/>
              <p:cNvGrpSpPr/>
              <p:nvPr/>
            </p:nvGrpSpPr>
            <p:grpSpPr>
              <a:xfrm>
                <a:off x="2436050" y="685625"/>
                <a:ext cx="143400" cy="2454350"/>
                <a:chOff x="2436050" y="685625"/>
                <a:chExt cx="143400" cy="2454350"/>
              </a:xfrm>
            </p:grpSpPr>
            <p:sp>
              <p:nvSpPr>
                <p:cNvPr id="1571" name="Google Shape;1571;p4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2" name="Google Shape;1572;p4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3" name="Google Shape;1573;p4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4" name="Google Shape;1574;p4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5" name="Google Shape;1575;p4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6" name="Google Shape;1576;p4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7" name="Google Shape;1577;p4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8" name="Google Shape;1578;p4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79" name="Google Shape;1579;p4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0" name="Google Shape;1580;p4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1" name="Google Shape;1581;p4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2" name="Google Shape;1582;p4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583" name="Google Shape;1583;p42"/>
            <p:cNvGrpSpPr/>
            <p:nvPr/>
          </p:nvGrpSpPr>
          <p:grpSpPr>
            <a:xfrm>
              <a:off x="569825" y="-1044592"/>
              <a:ext cx="143400" cy="2454350"/>
              <a:chOff x="2436050" y="685625"/>
              <a:chExt cx="143400" cy="2454350"/>
            </a:xfrm>
          </p:grpSpPr>
          <p:grpSp>
            <p:nvGrpSpPr>
              <p:cNvPr id="1584" name="Google Shape;1584;p42"/>
              <p:cNvGrpSpPr/>
              <p:nvPr/>
            </p:nvGrpSpPr>
            <p:grpSpPr>
              <a:xfrm>
                <a:off x="2436050" y="685625"/>
                <a:ext cx="143400" cy="2454350"/>
                <a:chOff x="2436050" y="685625"/>
                <a:chExt cx="143400" cy="2454350"/>
              </a:xfrm>
            </p:grpSpPr>
            <p:sp>
              <p:nvSpPr>
                <p:cNvPr id="1585" name="Google Shape;1585;p4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6" name="Google Shape;1586;p4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7" name="Google Shape;1587;p4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8" name="Google Shape;1588;p4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89" name="Google Shape;1589;p4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0" name="Google Shape;1590;p4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1" name="Google Shape;1591;p4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2" name="Google Shape;1592;p4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3" name="Google Shape;1593;p4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4" name="Google Shape;1594;p4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5" name="Google Shape;1595;p4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6" name="Google Shape;1596;p4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597" name="Google Shape;1597;p42"/>
              <p:cNvGrpSpPr/>
              <p:nvPr/>
            </p:nvGrpSpPr>
            <p:grpSpPr>
              <a:xfrm>
                <a:off x="2436050" y="685625"/>
                <a:ext cx="143400" cy="2454350"/>
                <a:chOff x="2436050" y="685625"/>
                <a:chExt cx="143400" cy="2454350"/>
              </a:xfrm>
            </p:grpSpPr>
            <p:sp>
              <p:nvSpPr>
                <p:cNvPr id="1598" name="Google Shape;1598;p4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99" name="Google Shape;1599;p4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0" name="Google Shape;1600;p4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1" name="Google Shape;1601;p4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2" name="Google Shape;1602;p4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3" name="Google Shape;1603;p4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4" name="Google Shape;1604;p4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5" name="Google Shape;1605;p4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6" name="Google Shape;1606;p4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7" name="Google Shape;1607;p4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8" name="Google Shape;1608;p4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09" name="Google Shape;1609;p4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610" name="Google Shape;1610;p42"/>
            <p:cNvGrpSpPr/>
            <p:nvPr/>
          </p:nvGrpSpPr>
          <p:grpSpPr>
            <a:xfrm>
              <a:off x="321125" y="2448450"/>
              <a:ext cx="143400" cy="2454350"/>
              <a:chOff x="2030200" y="685625"/>
              <a:chExt cx="143400" cy="2454350"/>
            </a:xfrm>
          </p:grpSpPr>
          <p:grpSp>
            <p:nvGrpSpPr>
              <p:cNvPr id="1611" name="Google Shape;1611;p42"/>
              <p:cNvGrpSpPr/>
              <p:nvPr/>
            </p:nvGrpSpPr>
            <p:grpSpPr>
              <a:xfrm>
                <a:off x="2030200" y="685625"/>
                <a:ext cx="143400" cy="2454350"/>
                <a:chOff x="2436050" y="685625"/>
                <a:chExt cx="143400" cy="2454350"/>
              </a:xfrm>
            </p:grpSpPr>
            <p:sp>
              <p:nvSpPr>
                <p:cNvPr id="1612" name="Google Shape;1612;p4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3" name="Google Shape;1613;p4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4" name="Google Shape;1614;p4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5" name="Google Shape;1615;p4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6" name="Google Shape;1616;p4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7" name="Google Shape;1617;p4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8" name="Google Shape;1618;p4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9" name="Google Shape;1619;p4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0" name="Google Shape;1620;p4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1" name="Google Shape;1621;p4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2" name="Google Shape;1622;p4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3" name="Google Shape;1623;p4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624" name="Google Shape;1624;p42"/>
              <p:cNvGrpSpPr/>
              <p:nvPr/>
            </p:nvGrpSpPr>
            <p:grpSpPr>
              <a:xfrm>
                <a:off x="2030200" y="685625"/>
                <a:ext cx="143400" cy="2454350"/>
                <a:chOff x="2436050" y="685625"/>
                <a:chExt cx="143400" cy="2454350"/>
              </a:xfrm>
            </p:grpSpPr>
            <p:sp>
              <p:nvSpPr>
                <p:cNvPr id="1625" name="Google Shape;1625;p4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6" name="Google Shape;1626;p4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7" name="Google Shape;1627;p4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8" name="Google Shape;1628;p4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9" name="Google Shape;1629;p4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0" name="Google Shape;1630;p4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1" name="Google Shape;1631;p4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2" name="Google Shape;1632;p4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3" name="Google Shape;1633;p4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4" name="Google Shape;1634;p4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5" name="Google Shape;1635;p4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36" name="Google Shape;1636;p4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637" name="Google Shape;1637;p4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1"/>
        <p:cNvGrpSpPr/>
        <p:nvPr/>
      </p:nvGrpSpPr>
      <p:grpSpPr>
        <a:xfrm>
          <a:off x="0" y="0"/>
          <a:ext cx="0" cy="0"/>
          <a:chOff x="0" y="0"/>
          <a:chExt cx="0" cy="0"/>
        </a:xfrm>
      </p:grpSpPr>
      <p:sp>
        <p:nvSpPr>
          <p:cNvPr id="172" name="Google Shape;172;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3" name="Google Shape;173;p1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174" name="Google Shape;174;p1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642"/>
        <p:cNvGrpSpPr/>
        <p:nvPr/>
      </p:nvGrpSpPr>
      <p:grpSpPr>
        <a:xfrm>
          <a:off x="0" y="0"/>
          <a:ext cx="0" cy="0"/>
          <a:chOff x="0" y="0"/>
          <a:chExt cx="0" cy="0"/>
        </a:xfrm>
      </p:grpSpPr>
      <p:sp>
        <p:nvSpPr>
          <p:cNvPr id="1643" name="Google Shape;1643;p4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644" name="Google Shape;1644;p4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645" name="Google Shape;1645;p44"/>
          <p:cNvGrpSpPr/>
          <p:nvPr/>
        </p:nvGrpSpPr>
        <p:grpSpPr>
          <a:xfrm>
            <a:off x="278550" y="-1422022"/>
            <a:ext cx="8608150" cy="6743469"/>
            <a:chOff x="278550" y="-1422022"/>
            <a:chExt cx="8608150" cy="6743469"/>
          </a:xfrm>
        </p:grpSpPr>
        <p:grpSp>
          <p:nvGrpSpPr>
            <p:cNvPr id="1646" name="Google Shape;1646;p44"/>
            <p:cNvGrpSpPr/>
            <p:nvPr/>
          </p:nvGrpSpPr>
          <p:grpSpPr>
            <a:xfrm>
              <a:off x="278550" y="-780808"/>
              <a:ext cx="143400" cy="2454350"/>
              <a:chOff x="2436050" y="685625"/>
              <a:chExt cx="143400" cy="2454350"/>
            </a:xfrm>
          </p:grpSpPr>
          <p:grpSp>
            <p:nvGrpSpPr>
              <p:cNvPr id="1647" name="Google Shape;1647;p44"/>
              <p:cNvGrpSpPr/>
              <p:nvPr/>
            </p:nvGrpSpPr>
            <p:grpSpPr>
              <a:xfrm>
                <a:off x="2436050" y="685625"/>
                <a:ext cx="143400" cy="2454350"/>
                <a:chOff x="2436050" y="685625"/>
                <a:chExt cx="143400" cy="2454350"/>
              </a:xfrm>
            </p:grpSpPr>
            <p:sp>
              <p:nvSpPr>
                <p:cNvPr id="1648" name="Google Shape;1648;p4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49" name="Google Shape;1649;p4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0" name="Google Shape;1650;p4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1" name="Google Shape;1651;p4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2" name="Google Shape;1652;p4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3" name="Google Shape;1653;p4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4" name="Google Shape;1654;p4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5" name="Google Shape;1655;p4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6" name="Google Shape;1656;p4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7" name="Google Shape;1657;p4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8" name="Google Shape;1658;p4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59" name="Google Shape;1659;p4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660" name="Google Shape;1660;p44"/>
              <p:cNvGrpSpPr/>
              <p:nvPr/>
            </p:nvGrpSpPr>
            <p:grpSpPr>
              <a:xfrm>
                <a:off x="2436050" y="685625"/>
                <a:ext cx="143400" cy="2454350"/>
                <a:chOff x="2436050" y="685625"/>
                <a:chExt cx="143400" cy="2454350"/>
              </a:xfrm>
            </p:grpSpPr>
            <p:sp>
              <p:nvSpPr>
                <p:cNvPr id="1661" name="Google Shape;1661;p4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2" name="Google Shape;1662;p4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3" name="Google Shape;1663;p4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4" name="Google Shape;1664;p4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5" name="Google Shape;1665;p4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6" name="Google Shape;1666;p4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7" name="Google Shape;1667;p4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8" name="Google Shape;1668;p4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9" name="Google Shape;1669;p4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0" name="Google Shape;1670;p4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1" name="Google Shape;1671;p4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2" name="Google Shape;1672;p4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673" name="Google Shape;1673;p44"/>
            <p:cNvGrpSpPr/>
            <p:nvPr/>
          </p:nvGrpSpPr>
          <p:grpSpPr>
            <a:xfrm>
              <a:off x="8743300" y="2378475"/>
              <a:ext cx="143400" cy="2454350"/>
              <a:chOff x="2436050" y="685625"/>
              <a:chExt cx="143400" cy="2454350"/>
            </a:xfrm>
          </p:grpSpPr>
          <p:grpSp>
            <p:nvGrpSpPr>
              <p:cNvPr id="1674" name="Google Shape;1674;p44"/>
              <p:cNvGrpSpPr/>
              <p:nvPr/>
            </p:nvGrpSpPr>
            <p:grpSpPr>
              <a:xfrm>
                <a:off x="2436050" y="685625"/>
                <a:ext cx="143400" cy="2454350"/>
                <a:chOff x="2436050" y="685625"/>
                <a:chExt cx="143400" cy="2454350"/>
              </a:xfrm>
            </p:grpSpPr>
            <p:sp>
              <p:nvSpPr>
                <p:cNvPr id="1675" name="Google Shape;1675;p4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6" name="Google Shape;1676;p4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7" name="Google Shape;1677;p4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8" name="Google Shape;1678;p4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79" name="Google Shape;1679;p4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0" name="Google Shape;1680;p4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1" name="Google Shape;1681;p4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2" name="Google Shape;1682;p4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3" name="Google Shape;1683;p4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4" name="Google Shape;1684;p4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5" name="Google Shape;1685;p4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6" name="Google Shape;1686;p4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687" name="Google Shape;1687;p44"/>
              <p:cNvGrpSpPr/>
              <p:nvPr/>
            </p:nvGrpSpPr>
            <p:grpSpPr>
              <a:xfrm>
                <a:off x="2436050" y="685625"/>
                <a:ext cx="143400" cy="2454350"/>
                <a:chOff x="2436050" y="685625"/>
                <a:chExt cx="143400" cy="2454350"/>
              </a:xfrm>
            </p:grpSpPr>
            <p:sp>
              <p:nvSpPr>
                <p:cNvPr id="1688" name="Google Shape;1688;p4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89" name="Google Shape;1689;p4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0" name="Google Shape;1690;p4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1" name="Google Shape;1691;p4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2" name="Google Shape;1692;p4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3" name="Google Shape;1693;p4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4" name="Google Shape;1694;p4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5" name="Google Shape;1695;p4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6" name="Google Shape;1696;p4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7" name="Google Shape;1697;p4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8" name="Google Shape;1698;p4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99" name="Google Shape;1699;p4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700" name="Google Shape;1700;p44"/>
            <p:cNvGrpSpPr/>
            <p:nvPr/>
          </p:nvGrpSpPr>
          <p:grpSpPr>
            <a:xfrm>
              <a:off x="637013" y="2867097"/>
              <a:ext cx="143400" cy="2454350"/>
              <a:chOff x="2436050" y="685625"/>
              <a:chExt cx="143400" cy="2454350"/>
            </a:xfrm>
          </p:grpSpPr>
          <p:grpSp>
            <p:nvGrpSpPr>
              <p:cNvPr id="1701" name="Google Shape;1701;p44"/>
              <p:cNvGrpSpPr/>
              <p:nvPr/>
            </p:nvGrpSpPr>
            <p:grpSpPr>
              <a:xfrm>
                <a:off x="2436050" y="685625"/>
                <a:ext cx="143400" cy="2454350"/>
                <a:chOff x="2436050" y="685625"/>
                <a:chExt cx="143400" cy="2454350"/>
              </a:xfrm>
            </p:grpSpPr>
            <p:sp>
              <p:nvSpPr>
                <p:cNvPr id="1702" name="Google Shape;1702;p4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3" name="Google Shape;1703;p4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4" name="Google Shape;1704;p4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5" name="Google Shape;1705;p4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6" name="Google Shape;1706;p4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7" name="Google Shape;1707;p4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8" name="Google Shape;1708;p4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09" name="Google Shape;1709;p4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0" name="Google Shape;1710;p4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1" name="Google Shape;1711;p4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2" name="Google Shape;1712;p4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3" name="Google Shape;1713;p4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714" name="Google Shape;1714;p44"/>
              <p:cNvGrpSpPr/>
              <p:nvPr/>
            </p:nvGrpSpPr>
            <p:grpSpPr>
              <a:xfrm>
                <a:off x="2436050" y="685625"/>
                <a:ext cx="143400" cy="2454350"/>
                <a:chOff x="2436050" y="685625"/>
                <a:chExt cx="143400" cy="2454350"/>
              </a:xfrm>
            </p:grpSpPr>
            <p:sp>
              <p:nvSpPr>
                <p:cNvPr id="1715" name="Google Shape;1715;p4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6" name="Google Shape;1716;p4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7" name="Google Shape;1717;p4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8" name="Google Shape;1718;p4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9" name="Google Shape;1719;p4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0" name="Google Shape;1720;p4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1" name="Google Shape;1721;p4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2" name="Google Shape;1722;p4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3" name="Google Shape;1723;p4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4" name="Google Shape;1724;p4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5" name="Google Shape;1725;p4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26" name="Google Shape;1726;p4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727" name="Google Shape;1727;p44"/>
            <p:cNvGrpSpPr/>
            <p:nvPr/>
          </p:nvGrpSpPr>
          <p:grpSpPr>
            <a:xfrm>
              <a:off x="8599900" y="-1422022"/>
              <a:ext cx="143400" cy="2454350"/>
              <a:chOff x="8599900" y="-1422022"/>
              <a:chExt cx="143400" cy="2454350"/>
            </a:xfrm>
          </p:grpSpPr>
          <p:grpSp>
            <p:nvGrpSpPr>
              <p:cNvPr id="1728" name="Google Shape;1728;p44"/>
              <p:cNvGrpSpPr/>
              <p:nvPr/>
            </p:nvGrpSpPr>
            <p:grpSpPr>
              <a:xfrm>
                <a:off x="8599900" y="-1422022"/>
                <a:ext cx="143400" cy="2454350"/>
                <a:chOff x="2436050" y="685625"/>
                <a:chExt cx="143400" cy="2454350"/>
              </a:xfrm>
            </p:grpSpPr>
            <p:sp>
              <p:nvSpPr>
                <p:cNvPr id="1729" name="Google Shape;1729;p4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0" name="Google Shape;1730;p4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1" name="Google Shape;1731;p4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2" name="Google Shape;1732;p4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3" name="Google Shape;1733;p4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4" name="Google Shape;1734;p4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5" name="Google Shape;1735;p4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6" name="Google Shape;1736;p4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7" name="Google Shape;1737;p4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8" name="Google Shape;1738;p4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39" name="Google Shape;1739;p4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0" name="Google Shape;1740;p4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741" name="Google Shape;1741;p4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2" name="Google Shape;1742;p4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3" name="Google Shape;1743;p4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4" name="Google Shape;1744;p4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5" name="Google Shape;1745;p4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6" name="Google Shape;1746;p4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7" name="Google Shape;1747;p4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8" name="Google Shape;1748;p4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49" name="Google Shape;1749;p4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50" name="Google Shape;1750;p4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51" name="Google Shape;1751;p4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52" name="Google Shape;1752;p4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1753" name="Google Shape;1753;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54"/>
        <p:cNvGrpSpPr/>
        <p:nvPr/>
      </p:nvGrpSpPr>
      <p:grpSpPr>
        <a:xfrm>
          <a:off x="0" y="0"/>
          <a:ext cx="0" cy="0"/>
          <a:chOff x="0" y="0"/>
          <a:chExt cx="0" cy="0"/>
        </a:xfrm>
      </p:grpSpPr>
      <p:sp>
        <p:nvSpPr>
          <p:cNvPr id="1755" name="Google Shape;1755;p4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6" name="Google Shape;1756;p4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57" name="Google Shape;1757;p4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8" name="Google Shape;1758;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59"/>
        <p:cNvGrpSpPr/>
        <p:nvPr/>
      </p:nvGrpSpPr>
      <p:grpSpPr>
        <a:xfrm>
          <a:off x="0" y="0"/>
          <a:ext cx="0" cy="0"/>
          <a:chOff x="0" y="0"/>
          <a:chExt cx="0" cy="0"/>
        </a:xfrm>
      </p:grpSpPr>
      <p:sp>
        <p:nvSpPr>
          <p:cNvPr id="1760" name="Google Shape;1760;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61" name="Google Shape;1761;p4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1762" name="Google Shape;1762;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63"/>
        <p:cNvGrpSpPr/>
        <p:nvPr/>
      </p:nvGrpSpPr>
      <p:grpSpPr>
        <a:xfrm>
          <a:off x="0" y="0"/>
          <a:ext cx="0" cy="0"/>
          <a:chOff x="0" y="0"/>
          <a:chExt cx="0" cy="0"/>
        </a:xfrm>
      </p:grpSpPr>
      <p:sp>
        <p:nvSpPr>
          <p:cNvPr id="1764" name="Google Shape;1764;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65" name="Google Shape;1765;p4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66" name="Google Shape;1766;p4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67" name="Google Shape;1767;p4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768" name="Google Shape;1768;p4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769" name="Google Shape;1769;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70"/>
        <p:cNvGrpSpPr/>
        <p:nvPr/>
      </p:nvGrpSpPr>
      <p:grpSpPr>
        <a:xfrm>
          <a:off x="0" y="0"/>
          <a:ext cx="0" cy="0"/>
          <a:chOff x="0" y="0"/>
          <a:chExt cx="0" cy="0"/>
        </a:xfrm>
      </p:grpSpPr>
      <p:sp>
        <p:nvSpPr>
          <p:cNvPr id="1771" name="Google Shape;1771;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72" name="Google Shape;1772;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3"/>
        <p:cNvGrpSpPr/>
        <p:nvPr/>
      </p:nvGrpSpPr>
      <p:grpSpPr>
        <a:xfrm>
          <a:off x="0" y="0"/>
          <a:ext cx="0" cy="0"/>
          <a:chOff x="0" y="0"/>
          <a:chExt cx="0" cy="0"/>
        </a:xfrm>
      </p:grpSpPr>
      <p:sp>
        <p:nvSpPr>
          <p:cNvPr id="1774" name="Google Shape;1774;p4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75" name="Google Shape;1775;p4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1776" name="Google Shape;1776;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77"/>
        <p:cNvGrpSpPr/>
        <p:nvPr/>
      </p:nvGrpSpPr>
      <p:grpSpPr>
        <a:xfrm>
          <a:off x="0" y="0"/>
          <a:ext cx="0" cy="0"/>
          <a:chOff x="0" y="0"/>
          <a:chExt cx="0" cy="0"/>
        </a:xfrm>
      </p:grpSpPr>
      <p:sp>
        <p:nvSpPr>
          <p:cNvPr id="1778" name="Google Shape;1778;p5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779" name="Google Shape;1779;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80"/>
        <p:cNvGrpSpPr/>
        <p:nvPr/>
      </p:nvGrpSpPr>
      <p:grpSpPr>
        <a:xfrm>
          <a:off x="0" y="0"/>
          <a:ext cx="0" cy="0"/>
          <a:chOff x="0" y="0"/>
          <a:chExt cx="0" cy="0"/>
        </a:xfrm>
      </p:grpSpPr>
      <p:sp>
        <p:nvSpPr>
          <p:cNvPr id="1781" name="Google Shape;1781;p5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82" name="Google Shape;1782;p5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3" name="Google Shape;1783;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784"/>
        <p:cNvGrpSpPr/>
        <p:nvPr/>
      </p:nvGrpSpPr>
      <p:grpSpPr>
        <a:xfrm>
          <a:off x="0" y="0"/>
          <a:ext cx="0" cy="0"/>
          <a:chOff x="0" y="0"/>
          <a:chExt cx="0" cy="0"/>
        </a:xfrm>
      </p:grpSpPr>
      <p:sp>
        <p:nvSpPr>
          <p:cNvPr id="1785" name="Google Shape;1785;p52"/>
          <p:cNvSpPr>
            <a:spLocks noGrp="1"/>
          </p:cNvSpPr>
          <p:nvPr>
            <p:ph type="pic" idx="2"/>
          </p:nvPr>
        </p:nvSpPr>
        <p:spPr>
          <a:xfrm>
            <a:off x="-25" y="-13725"/>
            <a:ext cx="9144000" cy="5157300"/>
          </a:xfrm>
          <a:prstGeom prst="rect">
            <a:avLst/>
          </a:prstGeom>
          <a:noFill/>
          <a:ln>
            <a:noFill/>
          </a:ln>
        </p:spPr>
      </p:sp>
      <p:sp>
        <p:nvSpPr>
          <p:cNvPr id="1786" name="Google Shape;1786;p5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87" name="Google Shape;1787;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788"/>
        <p:cNvGrpSpPr/>
        <p:nvPr/>
      </p:nvGrpSpPr>
      <p:grpSpPr>
        <a:xfrm>
          <a:off x="0" y="0"/>
          <a:ext cx="0" cy="0"/>
          <a:chOff x="0" y="0"/>
          <a:chExt cx="0" cy="0"/>
        </a:xfrm>
      </p:grpSpPr>
      <p:sp>
        <p:nvSpPr>
          <p:cNvPr id="1789" name="Google Shape;1789;p5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790" name="Google Shape;1790;p5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91" name="Google Shape;1791;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
        <p:cNvGrpSpPr/>
        <p:nvPr/>
      </p:nvGrpSpPr>
      <p:grpSpPr>
        <a:xfrm>
          <a:off x="0" y="0"/>
          <a:ext cx="0" cy="0"/>
          <a:chOff x="0" y="0"/>
          <a:chExt cx="0" cy="0"/>
        </a:xfrm>
      </p:grpSpPr>
      <p:sp>
        <p:nvSpPr>
          <p:cNvPr id="176" name="Google Shape;176;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7" name="Google Shape;177;p1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8" name="Google Shape;178;p1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9" name="Google Shape;179;p1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0" name="Google Shape;180;p1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 name="Google Shape;181;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792"/>
        <p:cNvGrpSpPr/>
        <p:nvPr/>
      </p:nvGrpSpPr>
      <p:grpSpPr>
        <a:xfrm>
          <a:off x="0" y="0"/>
          <a:ext cx="0" cy="0"/>
          <a:chOff x="0" y="0"/>
          <a:chExt cx="0" cy="0"/>
        </a:xfrm>
      </p:grpSpPr>
      <p:sp>
        <p:nvSpPr>
          <p:cNvPr id="1793" name="Google Shape;1793;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794"/>
        <p:cNvGrpSpPr/>
        <p:nvPr/>
      </p:nvGrpSpPr>
      <p:grpSpPr>
        <a:xfrm>
          <a:off x="0" y="0"/>
          <a:ext cx="0" cy="0"/>
          <a:chOff x="0" y="0"/>
          <a:chExt cx="0" cy="0"/>
        </a:xfrm>
      </p:grpSpPr>
      <p:sp>
        <p:nvSpPr>
          <p:cNvPr id="1795" name="Google Shape;1795;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96" name="Google Shape;1796;p5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7" name="Google Shape;1797;p5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8" name="Google Shape;1798;p5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9" name="Google Shape;1799;p5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5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1" name="Google Shape;1801;p5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2" name="Google Shape;1802;p5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3" name="Google Shape;1803;p5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4" name="Google Shape;1804;p5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5" name="Google Shape;1805;p5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6" name="Google Shape;1806;p5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7" name="Google Shape;1807;p5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808" name="Google Shape;1808;p5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09" name="Google Shape;1809;p5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0" name="Google Shape;1810;p5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1" name="Google Shape;1811;p5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2" name="Google Shape;1812;p5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3" name="Google Shape;1813;p5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1814" name="Google Shape;1814;p5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1815"/>
        <p:cNvGrpSpPr/>
        <p:nvPr/>
      </p:nvGrpSpPr>
      <p:grpSpPr>
        <a:xfrm>
          <a:off x="0" y="0"/>
          <a:ext cx="0" cy="0"/>
          <a:chOff x="0" y="0"/>
          <a:chExt cx="0" cy="0"/>
        </a:xfrm>
      </p:grpSpPr>
      <p:sp>
        <p:nvSpPr>
          <p:cNvPr id="1816" name="Google Shape;1816;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17" name="Google Shape;1817;p5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1818"/>
        <p:cNvGrpSpPr/>
        <p:nvPr/>
      </p:nvGrpSpPr>
      <p:grpSpPr>
        <a:xfrm>
          <a:off x="0" y="0"/>
          <a:ext cx="0" cy="0"/>
          <a:chOff x="0" y="0"/>
          <a:chExt cx="0" cy="0"/>
        </a:xfrm>
      </p:grpSpPr>
      <p:sp>
        <p:nvSpPr>
          <p:cNvPr id="1819" name="Google Shape;1819;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20" name="Google Shape;1820;p5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1821"/>
        <p:cNvGrpSpPr/>
        <p:nvPr/>
      </p:nvGrpSpPr>
      <p:grpSpPr>
        <a:xfrm>
          <a:off x="0" y="0"/>
          <a:ext cx="0" cy="0"/>
          <a:chOff x="0" y="0"/>
          <a:chExt cx="0" cy="0"/>
        </a:xfrm>
      </p:grpSpPr>
      <p:sp>
        <p:nvSpPr>
          <p:cNvPr id="1822" name="Google Shape;182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23" name="Google Shape;1823;p5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824"/>
        <p:cNvGrpSpPr/>
        <p:nvPr/>
      </p:nvGrpSpPr>
      <p:grpSpPr>
        <a:xfrm>
          <a:off x="0" y="0"/>
          <a:ext cx="0" cy="0"/>
          <a:chOff x="0" y="0"/>
          <a:chExt cx="0" cy="0"/>
        </a:xfrm>
      </p:grpSpPr>
      <p:sp>
        <p:nvSpPr>
          <p:cNvPr id="1825" name="Google Shape;1825;p5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826" name="Google Shape;1826;p5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827" name="Google Shape;1827;p5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828"/>
        <p:cNvGrpSpPr/>
        <p:nvPr/>
      </p:nvGrpSpPr>
      <p:grpSpPr>
        <a:xfrm>
          <a:off x="0" y="0"/>
          <a:ext cx="0" cy="0"/>
          <a:chOff x="0" y="0"/>
          <a:chExt cx="0" cy="0"/>
        </a:xfrm>
      </p:grpSpPr>
      <p:sp>
        <p:nvSpPr>
          <p:cNvPr id="1829" name="Google Shape;1829;p6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30" name="Google Shape;1830;p6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31" name="Google Shape;1831;p60"/>
          <p:cNvSpPr>
            <a:spLocks noGrp="1"/>
          </p:cNvSpPr>
          <p:nvPr>
            <p:ph type="pic" idx="2"/>
          </p:nvPr>
        </p:nvSpPr>
        <p:spPr>
          <a:xfrm>
            <a:off x="4724550" y="796100"/>
            <a:ext cx="3465900" cy="3306000"/>
          </a:xfrm>
          <a:prstGeom prst="rect">
            <a:avLst/>
          </a:prstGeom>
          <a:noFill/>
          <a:ln>
            <a:noFill/>
          </a:ln>
        </p:spPr>
      </p:sp>
      <p:sp>
        <p:nvSpPr>
          <p:cNvPr id="1832" name="Google Shape;1832;p6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833"/>
        <p:cNvGrpSpPr/>
        <p:nvPr/>
      </p:nvGrpSpPr>
      <p:grpSpPr>
        <a:xfrm>
          <a:off x="0" y="0"/>
          <a:ext cx="0" cy="0"/>
          <a:chOff x="0" y="0"/>
          <a:chExt cx="0" cy="0"/>
        </a:xfrm>
      </p:grpSpPr>
      <p:sp>
        <p:nvSpPr>
          <p:cNvPr id="1834" name="Google Shape;1834;p6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35" name="Google Shape;1835;p6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36" name="Google Shape;1836;p6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837"/>
        <p:cNvGrpSpPr/>
        <p:nvPr/>
      </p:nvGrpSpPr>
      <p:grpSpPr>
        <a:xfrm>
          <a:off x="0" y="0"/>
          <a:ext cx="0" cy="0"/>
          <a:chOff x="0" y="0"/>
          <a:chExt cx="0" cy="0"/>
        </a:xfrm>
      </p:grpSpPr>
      <p:sp>
        <p:nvSpPr>
          <p:cNvPr id="1838" name="Google Shape;1838;p6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39" name="Google Shape;1839;p6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40" name="Google Shape;1840;p62"/>
          <p:cNvGrpSpPr/>
          <p:nvPr/>
        </p:nvGrpSpPr>
        <p:grpSpPr>
          <a:xfrm>
            <a:off x="177725" y="-363653"/>
            <a:ext cx="8709000" cy="5801328"/>
            <a:chOff x="177725" y="-363653"/>
            <a:chExt cx="8709000" cy="5801328"/>
          </a:xfrm>
        </p:grpSpPr>
        <p:grpSp>
          <p:nvGrpSpPr>
            <p:cNvPr id="1841" name="Google Shape;1841;p62"/>
            <p:cNvGrpSpPr/>
            <p:nvPr/>
          </p:nvGrpSpPr>
          <p:grpSpPr>
            <a:xfrm>
              <a:off x="177725" y="-363653"/>
              <a:ext cx="8709000" cy="4967654"/>
              <a:chOff x="177725" y="-363653"/>
              <a:chExt cx="8709000" cy="4967654"/>
            </a:xfrm>
          </p:grpSpPr>
          <p:grpSp>
            <p:nvGrpSpPr>
              <p:cNvPr id="1842" name="Google Shape;1842;p62"/>
              <p:cNvGrpSpPr/>
              <p:nvPr/>
            </p:nvGrpSpPr>
            <p:grpSpPr>
              <a:xfrm>
                <a:off x="8743325" y="-363653"/>
                <a:ext cx="143400" cy="2454350"/>
                <a:chOff x="2436050" y="685625"/>
                <a:chExt cx="143400" cy="2454350"/>
              </a:xfrm>
            </p:grpSpPr>
            <p:grpSp>
              <p:nvGrpSpPr>
                <p:cNvPr id="1843" name="Google Shape;1843;p62"/>
                <p:cNvGrpSpPr/>
                <p:nvPr/>
              </p:nvGrpSpPr>
              <p:grpSpPr>
                <a:xfrm>
                  <a:off x="2436050" y="685625"/>
                  <a:ext cx="143400" cy="2454350"/>
                  <a:chOff x="2436050" y="685625"/>
                  <a:chExt cx="143400" cy="2454350"/>
                </a:xfrm>
              </p:grpSpPr>
              <p:sp>
                <p:nvSpPr>
                  <p:cNvPr id="1844" name="Google Shape;1844;p6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45" name="Google Shape;1845;p6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46" name="Google Shape;1846;p6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47" name="Google Shape;1847;p6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48" name="Google Shape;1848;p6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49" name="Google Shape;1849;p6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0" name="Google Shape;1850;p6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1" name="Google Shape;1851;p6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2" name="Google Shape;1852;p6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3" name="Google Shape;1853;p6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4" name="Google Shape;1854;p6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5" name="Google Shape;1855;p6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856" name="Google Shape;1856;p62"/>
                <p:cNvGrpSpPr/>
                <p:nvPr/>
              </p:nvGrpSpPr>
              <p:grpSpPr>
                <a:xfrm>
                  <a:off x="2436050" y="685625"/>
                  <a:ext cx="143400" cy="2454350"/>
                  <a:chOff x="2436050" y="685625"/>
                  <a:chExt cx="143400" cy="2454350"/>
                </a:xfrm>
              </p:grpSpPr>
              <p:sp>
                <p:nvSpPr>
                  <p:cNvPr id="1857" name="Google Shape;1857;p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8" name="Google Shape;1858;p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59" name="Google Shape;1859;p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0" name="Google Shape;1860;p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1" name="Google Shape;1861;p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2" name="Google Shape;1862;p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3" name="Google Shape;1863;p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4" name="Google Shape;1864;p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5" name="Google Shape;1865;p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6" name="Google Shape;1866;p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7" name="Google Shape;1867;p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68" name="Google Shape;1868;p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869" name="Google Shape;1869;p62"/>
              <p:cNvGrpSpPr/>
              <p:nvPr/>
            </p:nvGrpSpPr>
            <p:grpSpPr>
              <a:xfrm>
                <a:off x="177725" y="-345150"/>
                <a:ext cx="143400" cy="2454350"/>
                <a:chOff x="2030200" y="685625"/>
                <a:chExt cx="143400" cy="2454350"/>
              </a:xfrm>
            </p:grpSpPr>
            <p:grpSp>
              <p:nvGrpSpPr>
                <p:cNvPr id="1870" name="Google Shape;1870;p62"/>
                <p:cNvGrpSpPr/>
                <p:nvPr/>
              </p:nvGrpSpPr>
              <p:grpSpPr>
                <a:xfrm>
                  <a:off x="2030200" y="685625"/>
                  <a:ext cx="143400" cy="2454350"/>
                  <a:chOff x="2436050" y="685625"/>
                  <a:chExt cx="143400" cy="2454350"/>
                </a:xfrm>
              </p:grpSpPr>
              <p:sp>
                <p:nvSpPr>
                  <p:cNvPr id="1871" name="Google Shape;1871;p6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2" name="Google Shape;1872;p6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3" name="Google Shape;1873;p6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4" name="Google Shape;1874;p6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5" name="Google Shape;1875;p6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6" name="Google Shape;1876;p6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7" name="Google Shape;1877;p6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8" name="Google Shape;1878;p6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9" name="Google Shape;1879;p6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0" name="Google Shape;1880;p6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1" name="Google Shape;1881;p6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2" name="Google Shape;1882;p6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883" name="Google Shape;1883;p62"/>
                <p:cNvGrpSpPr/>
                <p:nvPr/>
              </p:nvGrpSpPr>
              <p:grpSpPr>
                <a:xfrm>
                  <a:off x="2030200" y="685625"/>
                  <a:ext cx="143400" cy="2454350"/>
                  <a:chOff x="2436050" y="685625"/>
                  <a:chExt cx="143400" cy="2454350"/>
                </a:xfrm>
              </p:grpSpPr>
              <p:sp>
                <p:nvSpPr>
                  <p:cNvPr id="1884" name="Google Shape;1884;p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5" name="Google Shape;1885;p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6" name="Google Shape;1886;p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7" name="Google Shape;1887;p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8" name="Google Shape;1888;p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89" name="Google Shape;1889;p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0" name="Google Shape;1890;p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1" name="Google Shape;1891;p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2" name="Google Shape;1892;p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3" name="Google Shape;1893;p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4" name="Google Shape;1894;p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5" name="Google Shape;1895;p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896" name="Google Shape;1896;p62"/>
              <p:cNvGrpSpPr/>
              <p:nvPr/>
            </p:nvGrpSpPr>
            <p:grpSpPr>
              <a:xfrm>
                <a:off x="8430900" y="2149651"/>
                <a:ext cx="143400" cy="2454350"/>
                <a:chOff x="2436050" y="685625"/>
                <a:chExt cx="143400" cy="2454350"/>
              </a:xfrm>
            </p:grpSpPr>
            <p:grpSp>
              <p:nvGrpSpPr>
                <p:cNvPr id="1897" name="Google Shape;1897;p62"/>
                <p:cNvGrpSpPr/>
                <p:nvPr/>
              </p:nvGrpSpPr>
              <p:grpSpPr>
                <a:xfrm>
                  <a:off x="2436050" y="685625"/>
                  <a:ext cx="143400" cy="2454350"/>
                  <a:chOff x="2436050" y="685625"/>
                  <a:chExt cx="143400" cy="2454350"/>
                </a:xfrm>
              </p:grpSpPr>
              <p:sp>
                <p:nvSpPr>
                  <p:cNvPr id="1898" name="Google Shape;1898;p6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99" name="Google Shape;1899;p6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0" name="Google Shape;1900;p6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1" name="Google Shape;1901;p6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2" name="Google Shape;1902;p6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3" name="Google Shape;1903;p6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4" name="Google Shape;1904;p6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5" name="Google Shape;1905;p6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6" name="Google Shape;1906;p6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7" name="Google Shape;1907;p6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8" name="Google Shape;1908;p6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09" name="Google Shape;1909;p6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910" name="Google Shape;1910;p62"/>
                <p:cNvGrpSpPr/>
                <p:nvPr/>
              </p:nvGrpSpPr>
              <p:grpSpPr>
                <a:xfrm>
                  <a:off x="2436050" y="685625"/>
                  <a:ext cx="143400" cy="2454350"/>
                  <a:chOff x="2436050" y="685625"/>
                  <a:chExt cx="143400" cy="2454350"/>
                </a:xfrm>
              </p:grpSpPr>
              <p:sp>
                <p:nvSpPr>
                  <p:cNvPr id="1911" name="Google Shape;1911;p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2" name="Google Shape;1912;p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3" name="Google Shape;1913;p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4" name="Google Shape;1914;p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5" name="Google Shape;1915;p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6" name="Google Shape;1916;p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7" name="Google Shape;1917;p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8" name="Google Shape;1918;p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19" name="Google Shape;1919;p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0" name="Google Shape;1920;p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1" name="Google Shape;1921;p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2" name="Google Shape;1922;p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1923" name="Google Shape;1923;p62"/>
            <p:cNvGrpSpPr/>
            <p:nvPr/>
          </p:nvGrpSpPr>
          <p:grpSpPr>
            <a:xfrm>
              <a:off x="713225" y="2983325"/>
              <a:ext cx="143400" cy="2454350"/>
              <a:chOff x="2030200" y="685625"/>
              <a:chExt cx="143400" cy="2454350"/>
            </a:xfrm>
          </p:grpSpPr>
          <p:grpSp>
            <p:nvGrpSpPr>
              <p:cNvPr id="1924" name="Google Shape;1924;p62"/>
              <p:cNvGrpSpPr/>
              <p:nvPr/>
            </p:nvGrpSpPr>
            <p:grpSpPr>
              <a:xfrm>
                <a:off x="2030200" y="685625"/>
                <a:ext cx="143400" cy="2454350"/>
                <a:chOff x="2436050" y="685625"/>
                <a:chExt cx="143400" cy="2454350"/>
              </a:xfrm>
            </p:grpSpPr>
            <p:sp>
              <p:nvSpPr>
                <p:cNvPr id="1925" name="Google Shape;1925;p6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6" name="Google Shape;1926;p6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7" name="Google Shape;1927;p6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8" name="Google Shape;1928;p6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29" name="Google Shape;1929;p6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0" name="Google Shape;1930;p6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1" name="Google Shape;1931;p6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2" name="Google Shape;1932;p6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3" name="Google Shape;1933;p6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4" name="Google Shape;1934;p6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5" name="Google Shape;1935;p6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6" name="Google Shape;1936;p6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937" name="Google Shape;1937;p62"/>
              <p:cNvGrpSpPr/>
              <p:nvPr/>
            </p:nvGrpSpPr>
            <p:grpSpPr>
              <a:xfrm>
                <a:off x="2030200" y="685625"/>
                <a:ext cx="143400" cy="2454350"/>
                <a:chOff x="2436050" y="685625"/>
                <a:chExt cx="143400" cy="2454350"/>
              </a:xfrm>
            </p:grpSpPr>
            <p:sp>
              <p:nvSpPr>
                <p:cNvPr id="1938" name="Google Shape;1938;p6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39" name="Google Shape;1939;p6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0" name="Google Shape;1940;p6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1" name="Google Shape;1941;p6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2" name="Google Shape;1942;p6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3" name="Google Shape;1943;p6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4" name="Google Shape;1944;p6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5" name="Google Shape;1945;p6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6" name="Google Shape;1946;p6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7" name="Google Shape;1947;p6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8" name="Google Shape;1948;p6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9" name="Google Shape;1949;p6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1950" name="Google Shape;1950;p6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951"/>
        <p:cNvGrpSpPr/>
        <p:nvPr/>
      </p:nvGrpSpPr>
      <p:grpSpPr>
        <a:xfrm>
          <a:off x="0" y="0"/>
          <a:ext cx="0" cy="0"/>
          <a:chOff x="0" y="0"/>
          <a:chExt cx="0" cy="0"/>
        </a:xfrm>
      </p:grpSpPr>
      <p:grpSp>
        <p:nvGrpSpPr>
          <p:cNvPr id="1952" name="Google Shape;1952;p63"/>
          <p:cNvGrpSpPr/>
          <p:nvPr/>
        </p:nvGrpSpPr>
        <p:grpSpPr>
          <a:xfrm>
            <a:off x="132175" y="-570343"/>
            <a:ext cx="8829050" cy="5422318"/>
            <a:chOff x="132175" y="-570343"/>
            <a:chExt cx="8829050" cy="5422318"/>
          </a:xfrm>
        </p:grpSpPr>
        <p:grpSp>
          <p:nvGrpSpPr>
            <p:cNvPr id="1953" name="Google Shape;1953;p63"/>
            <p:cNvGrpSpPr/>
            <p:nvPr/>
          </p:nvGrpSpPr>
          <p:grpSpPr>
            <a:xfrm>
              <a:off x="132175" y="-570343"/>
              <a:ext cx="143400" cy="2454350"/>
              <a:chOff x="2436050" y="685625"/>
              <a:chExt cx="143400" cy="2454350"/>
            </a:xfrm>
          </p:grpSpPr>
          <p:grpSp>
            <p:nvGrpSpPr>
              <p:cNvPr id="1954" name="Google Shape;1954;p63"/>
              <p:cNvGrpSpPr/>
              <p:nvPr/>
            </p:nvGrpSpPr>
            <p:grpSpPr>
              <a:xfrm>
                <a:off x="2436050" y="685625"/>
                <a:ext cx="143400" cy="2454350"/>
                <a:chOff x="2436050" y="685625"/>
                <a:chExt cx="143400" cy="2454350"/>
              </a:xfrm>
            </p:grpSpPr>
            <p:sp>
              <p:nvSpPr>
                <p:cNvPr id="1955" name="Google Shape;1955;p6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56" name="Google Shape;1956;p6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57" name="Google Shape;1957;p6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58" name="Google Shape;1958;p6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59" name="Google Shape;1959;p6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0" name="Google Shape;1960;p6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1" name="Google Shape;1961;p6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2" name="Google Shape;1962;p6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3" name="Google Shape;1963;p6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4" name="Google Shape;1964;p6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5" name="Google Shape;1965;p6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6" name="Google Shape;1966;p6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967" name="Google Shape;1967;p63"/>
              <p:cNvGrpSpPr/>
              <p:nvPr/>
            </p:nvGrpSpPr>
            <p:grpSpPr>
              <a:xfrm>
                <a:off x="2436050" y="685625"/>
                <a:ext cx="143400" cy="2454350"/>
                <a:chOff x="2436050" y="685625"/>
                <a:chExt cx="143400" cy="2454350"/>
              </a:xfrm>
            </p:grpSpPr>
            <p:sp>
              <p:nvSpPr>
                <p:cNvPr id="1968" name="Google Shape;1968;p6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69" name="Google Shape;1969;p6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0" name="Google Shape;1970;p6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1" name="Google Shape;1971;p6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2" name="Google Shape;1972;p6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3" name="Google Shape;1973;p6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4" name="Google Shape;1974;p6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5" name="Google Shape;1975;p6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6" name="Google Shape;1976;p6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7" name="Google Shape;1977;p6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8" name="Google Shape;1978;p6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79" name="Google Shape;1979;p6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1980" name="Google Shape;1980;p63"/>
            <p:cNvGrpSpPr/>
            <p:nvPr/>
          </p:nvGrpSpPr>
          <p:grpSpPr>
            <a:xfrm>
              <a:off x="426075" y="1344575"/>
              <a:ext cx="143400" cy="2454350"/>
              <a:chOff x="2030200" y="685625"/>
              <a:chExt cx="143400" cy="2454350"/>
            </a:xfrm>
          </p:grpSpPr>
          <p:grpSp>
            <p:nvGrpSpPr>
              <p:cNvPr id="1981" name="Google Shape;1981;p63"/>
              <p:cNvGrpSpPr/>
              <p:nvPr/>
            </p:nvGrpSpPr>
            <p:grpSpPr>
              <a:xfrm>
                <a:off x="2030200" y="685625"/>
                <a:ext cx="143400" cy="2454350"/>
                <a:chOff x="2436050" y="685625"/>
                <a:chExt cx="143400" cy="2454350"/>
              </a:xfrm>
            </p:grpSpPr>
            <p:sp>
              <p:nvSpPr>
                <p:cNvPr id="1982" name="Google Shape;1982;p6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3" name="Google Shape;1983;p6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4" name="Google Shape;1984;p6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5" name="Google Shape;1985;p6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6" name="Google Shape;1986;p6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7" name="Google Shape;1987;p6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8" name="Google Shape;1988;p6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89" name="Google Shape;1989;p6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0" name="Google Shape;1990;p6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1" name="Google Shape;1991;p6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2" name="Google Shape;1992;p6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3" name="Google Shape;1993;p6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994" name="Google Shape;1994;p63"/>
              <p:cNvGrpSpPr/>
              <p:nvPr/>
            </p:nvGrpSpPr>
            <p:grpSpPr>
              <a:xfrm>
                <a:off x="2030200" y="685625"/>
                <a:ext cx="143400" cy="2454350"/>
                <a:chOff x="2436050" y="685625"/>
                <a:chExt cx="143400" cy="2454350"/>
              </a:xfrm>
            </p:grpSpPr>
            <p:sp>
              <p:nvSpPr>
                <p:cNvPr id="1995" name="Google Shape;1995;p6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6" name="Google Shape;1996;p6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7" name="Google Shape;1997;p6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8" name="Google Shape;1998;p6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9" name="Google Shape;1999;p6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0" name="Google Shape;2000;p6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1" name="Google Shape;2001;p6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2" name="Google Shape;2002;p6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3" name="Google Shape;2003;p6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4" name="Google Shape;2004;p6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5" name="Google Shape;2005;p6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06" name="Google Shape;2006;p6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007" name="Google Shape;2007;p63"/>
            <p:cNvGrpSpPr/>
            <p:nvPr/>
          </p:nvGrpSpPr>
          <p:grpSpPr>
            <a:xfrm>
              <a:off x="8520850" y="-116950"/>
              <a:ext cx="143400" cy="2454350"/>
              <a:chOff x="2436050" y="685625"/>
              <a:chExt cx="143400" cy="2454350"/>
            </a:xfrm>
          </p:grpSpPr>
          <p:grpSp>
            <p:nvGrpSpPr>
              <p:cNvPr id="2008" name="Google Shape;2008;p63"/>
              <p:cNvGrpSpPr/>
              <p:nvPr/>
            </p:nvGrpSpPr>
            <p:grpSpPr>
              <a:xfrm>
                <a:off x="2436050" y="685625"/>
                <a:ext cx="143400" cy="2454350"/>
                <a:chOff x="2436050" y="685625"/>
                <a:chExt cx="143400" cy="2454350"/>
              </a:xfrm>
            </p:grpSpPr>
            <p:sp>
              <p:nvSpPr>
                <p:cNvPr id="2009" name="Google Shape;2009;p6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0" name="Google Shape;2010;p6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1" name="Google Shape;2011;p6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2" name="Google Shape;2012;p6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3" name="Google Shape;2013;p6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4" name="Google Shape;2014;p6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5" name="Google Shape;2015;p6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6" name="Google Shape;2016;p6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7" name="Google Shape;2017;p6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8" name="Google Shape;2018;p6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19" name="Google Shape;2019;p6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0" name="Google Shape;2020;p6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021" name="Google Shape;2021;p63"/>
              <p:cNvGrpSpPr/>
              <p:nvPr/>
            </p:nvGrpSpPr>
            <p:grpSpPr>
              <a:xfrm>
                <a:off x="2436050" y="685625"/>
                <a:ext cx="143400" cy="2454350"/>
                <a:chOff x="2436050" y="685625"/>
                <a:chExt cx="143400" cy="2454350"/>
              </a:xfrm>
            </p:grpSpPr>
            <p:sp>
              <p:nvSpPr>
                <p:cNvPr id="2022" name="Google Shape;2022;p6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3" name="Google Shape;2023;p6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4" name="Google Shape;2024;p6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5" name="Google Shape;2025;p6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6" name="Google Shape;2026;p6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7" name="Google Shape;2027;p6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8" name="Google Shape;2028;p6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29" name="Google Shape;2029;p6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0" name="Google Shape;2030;p6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1" name="Google Shape;2031;p6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2" name="Google Shape;2032;p6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3" name="Google Shape;2033;p6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034" name="Google Shape;2034;p63"/>
            <p:cNvGrpSpPr/>
            <p:nvPr/>
          </p:nvGrpSpPr>
          <p:grpSpPr>
            <a:xfrm>
              <a:off x="8817825" y="2397625"/>
              <a:ext cx="143400" cy="2454350"/>
              <a:chOff x="2030200" y="685625"/>
              <a:chExt cx="143400" cy="2454350"/>
            </a:xfrm>
          </p:grpSpPr>
          <p:grpSp>
            <p:nvGrpSpPr>
              <p:cNvPr id="2035" name="Google Shape;2035;p63"/>
              <p:cNvGrpSpPr/>
              <p:nvPr/>
            </p:nvGrpSpPr>
            <p:grpSpPr>
              <a:xfrm>
                <a:off x="2030200" y="685625"/>
                <a:ext cx="143400" cy="2454350"/>
                <a:chOff x="2436050" y="685625"/>
                <a:chExt cx="143400" cy="2454350"/>
              </a:xfrm>
            </p:grpSpPr>
            <p:sp>
              <p:nvSpPr>
                <p:cNvPr id="2036" name="Google Shape;2036;p6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7" name="Google Shape;2037;p6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8" name="Google Shape;2038;p6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39" name="Google Shape;2039;p6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0" name="Google Shape;2040;p6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1" name="Google Shape;2041;p6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2" name="Google Shape;2042;p6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3" name="Google Shape;2043;p6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4" name="Google Shape;2044;p6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5" name="Google Shape;2045;p6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6" name="Google Shape;2046;p6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47" name="Google Shape;2047;p6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048" name="Google Shape;2048;p63"/>
              <p:cNvGrpSpPr/>
              <p:nvPr/>
            </p:nvGrpSpPr>
            <p:grpSpPr>
              <a:xfrm>
                <a:off x="2030200" y="685625"/>
                <a:ext cx="143400" cy="2454350"/>
                <a:chOff x="2436050" y="685625"/>
                <a:chExt cx="143400" cy="2454350"/>
              </a:xfrm>
            </p:grpSpPr>
            <p:sp>
              <p:nvSpPr>
                <p:cNvPr id="2049" name="Google Shape;2049;p6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0" name="Google Shape;2050;p6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1" name="Google Shape;2051;p6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2" name="Google Shape;2052;p6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3" name="Google Shape;2053;p6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4" name="Google Shape;2054;p6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5" name="Google Shape;2055;p6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6" name="Google Shape;2056;p6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7" name="Google Shape;2057;p6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8" name="Google Shape;2058;p6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59" name="Google Shape;2059;p6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60" name="Google Shape;2060;p6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061" name="Google Shape;2061;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62" name="Google Shape;2062;p6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63" name="Google Shape;2063;p6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64" name="Google Shape;2064;p6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065" name="Google Shape;2065;p6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066" name="Google Shape;2066;p6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82"/>
        <p:cNvGrpSpPr/>
        <p:nvPr/>
      </p:nvGrpSpPr>
      <p:grpSpPr>
        <a:xfrm>
          <a:off x="0" y="0"/>
          <a:ext cx="0" cy="0"/>
          <a:chOff x="0" y="0"/>
          <a:chExt cx="0" cy="0"/>
        </a:xfrm>
      </p:grpSpPr>
      <p:sp>
        <p:nvSpPr>
          <p:cNvPr id="183" name="Google Shape;18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4" name="Google Shape;184;p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2067"/>
        <p:cNvGrpSpPr/>
        <p:nvPr/>
      </p:nvGrpSpPr>
      <p:grpSpPr>
        <a:xfrm>
          <a:off x="0" y="0"/>
          <a:ext cx="0" cy="0"/>
          <a:chOff x="0" y="0"/>
          <a:chExt cx="0" cy="0"/>
        </a:xfrm>
      </p:grpSpPr>
      <p:grpSp>
        <p:nvGrpSpPr>
          <p:cNvPr id="2068" name="Google Shape;2068;p64"/>
          <p:cNvGrpSpPr/>
          <p:nvPr/>
        </p:nvGrpSpPr>
        <p:grpSpPr>
          <a:xfrm>
            <a:off x="278550" y="-1550697"/>
            <a:ext cx="8608125" cy="5892444"/>
            <a:chOff x="278550" y="-1550697"/>
            <a:chExt cx="8608125" cy="5892444"/>
          </a:xfrm>
        </p:grpSpPr>
        <p:grpSp>
          <p:nvGrpSpPr>
            <p:cNvPr id="2069" name="Google Shape;2069;p64"/>
            <p:cNvGrpSpPr/>
            <p:nvPr/>
          </p:nvGrpSpPr>
          <p:grpSpPr>
            <a:xfrm>
              <a:off x="278550" y="285992"/>
              <a:ext cx="143400" cy="2454350"/>
              <a:chOff x="2436050" y="685625"/>
              <a:chExt cx="143400" cy="2454350"/>
            </a:xfrm>
          </p:grpSpPr>
          <p:grpSp>
            <p:nvGrpSpPr>
              <p:cNvPr id="2070" name="Google Shape;2070;p64"/>
              <p:cNvGrpSpPr/>
              <p:nvPr/>
            </p:nvGrpSpPr>
            <p:grpSpPr>
              <a:xfrm>
                <a:off x="2436050" y="685625"/>
                <a:ext cx="143400" cy="2454350"/>
                <a:chOff x="2436050" y="685625"/>
                <a:chExt cx="143400" cy="2454350"/>
              </a:xfrm>
            </p:grpSpPr>
            <p:sp>
              <p:nvSpPr>
                <p:cNvPr id="2071" name="Google Shape;2071;p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2" name="Google Shape;2072;p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3" name="Google Shape;2073;p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4" name="Google Shape;2074;p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5" name="Google Shape;2075;p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6" name="Google Shape;2076;p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7" name="Google Shape;2077;p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8" name="Google Shape;2078;p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9" name="Google Shape;2079;p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0" name="Google Shape;2080;p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1" name="Google Shape;2081;p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2" name="Google Shape;2082;p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083" name="Google Shape;2083;p64"/>
              <p:cNvGrpSpPr/>
              <p:nvPr/>
            </p:nvGrpSpPr>
            <p:grpSpPr>
              <a:xfrm>
                <a:off x="2436050" y="685625"/>
                <a:ext cx="143400" cy="2454350"/>
                <a:chOff x="2436050" y="685625"/>
                <a:chExt cx="143400" cy="2454350"/>
              </a:xfrm>
            </p:grpSpPr>
            <p:sp>
              <p:nvSpPr>
                <p:cNvPr id="2084" name="Google Shape;2084;p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5" name="Google Shape;2085;p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6" name="Google Shape;2086;p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7" name="Google Shape;2087;p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8" name="Google Shape;2088;p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89" name="Google Shape;2089;p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0" name="Google Shape;2090;p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1" name="Google Shape;2091;p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2" name="Google Shape;2092;p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3" name="Google Shape;2093;p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4" name="Google Shape;2094;p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5" name="Google Shape;2095;p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096" name="Google Shape;2096;p64"/>
            <p:cNvGrpSpPr/>
            <p:nvPr/>
          </p:nvGrpSpPr>
          <p:grpSpPr>
            <a:xfrm>
              <a:off x="8743275" y="1430700"/>
              <a:ext cx="143400" cy="2454350"/>
              <a:chOff x="2436050" y="685625"/>
              <a:chExt cx="143400" cy="2454350"/>
            </a:xfrm>
          </p:grpSpPr>
          <p:grpSp>
            <p:nvGrpSpPr>
              <p:cNvPr id="2097" name="Google Shape;2097;p64"/>
              <p:cNvGrpSpPr/>
              <p:nvPr/>
            </p:nvGrpSpPr>
            <p:grpSpPr>
              <a:xfrm>
                <a:off x="2436050" y="685625"/>
                <a:ext cx="143400" cy="2454350"/>
                <a:chOff x="2436050" y="685625"/>
                <a:chExt cx="143400" cy="2454350"/>
              </a:xfrm>
            </p:grpSpPr>
            <p:sp>
              <p:nvSpPr>
                <p:cNvPr id="2098" name="Google Shape;2098;p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99" name="Google Shape;2099;p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0" name="Google Shape;2100;p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1" name="Google Shape;2101;p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2" name="Google Shape;2102;p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3" name="Google Shape;2103;p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4" name="Google Shape;2104;p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5" name="Google Shape;2105;p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6" name="Google Shape;2106;p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7" name="Google Shape;2107;p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8" name="Google Shape;2108;p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09" name="Google Shape;2109;p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110" name="Google Shape;2110;p64"/>
              <p:cNvGrpSpPr/>
              <p:nvPr/>
            </p:nvGrpSpPr>
            <p:grpSpPr>
              <a:xfrm>
                <a:off x="2436050" y="685625"/>
                <a:ext cx="143400" cy="2454350"/>
                <a:chOff x="2436050" y="685625"/>
                <a:chExt cx="143400" cy="2454350"/>
              </a:xfrm>
            </p:grpSpPr>
            <p:sp>
              <p:nvSpPr>
                <p:cNvPr id="2111" name="Google Shape;2111;p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2" name="Google Shape;2112;p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3" name="Google Shape;2113;p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4" name="Google Shape;2114;p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5" name="Google Shape;2115;p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6" name="Google Shape;2116;p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7" name="Google Shape;2117;p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8" name="Google Shape;2118;p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19" name="Google Shape;2119;p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0" name="Google Shape;2120;p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1" name="Google Shape;2121;p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2" name="Google Shape;2122;p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123" name="Google Shape;2123;p64"/>
            <p:cNvGrpSpPr/>
            <p:nvPr/>
          </p:nvGrpSpPr>
          <p:grpSpPr>
            <a:xfrm>
              <a:off x="641513" y="1887397"/>
              <a:ext cx="143400" cy="2454350"/>
              <a:chOff x="2436050" y="685625"/>
              <a:chExt cx="143400" cy="2454350"/>
            </a:xfrm>
          </p:grpSpPr>
          <p:grpSp>
            <p:nvGrpSpPr>
              <p:cNvPr id="2124" name="Google Shape;2124;p64"/>
              <p:cNvGrpSpPr/>
              <p:nvPr/>
            </p:nvGrpSpPr>
            <p:grpSpPr>
              <a:xfrm>
                <a:off x="2436050" y="685625"/>
                <a:ext cx="143400" cy="2454350"/>
                <a:chOff x="2436050" y="685625"/>
                <a:chExt cx="143400" cy="2454350"/>
              </a:xfrm>
            </p:grpSpPr>
            <p:sp>
              <p:nvSpPr>
                <p:cNvPr id="2125" name="Google Shape;2125;p6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6" name="Google Shape;2126;p6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7" name="Google Shape;2127;p6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8" name="Google Shape;2128;p6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29" name="Google Shape;2129;p6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0" name="Google Shape;2130;p6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1" name="Google Shape;2131;p6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2" name="Google Shape;2132;p6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3" name="Google Shape;2133;p6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4" name="Google Shape;2134;p6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5" name="Google Shape;2135;p6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6" name="Google Shape;2136;p6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137" name="Google Shape;2137;p64"/>
              <p:cNvGrpSpPr/>
              <p:nvPr/>
            </p:nvGrpSpPr>
            <p:grpSpPr>
              <a:xfrm>
                <a:off x="2436050" y="685625"/>
                <a:ext cx="143400" cy="2454350"/>
                <a:chOff x="2436050" y="685625"/>
                <a:chExt cx="143400" cy="2454350"/>
              </a:xfrm>
            </p:grpSpPr>
            <p:sp>
              <p:nvSpPr>
                <p:cNvPr id="2138" name="Google Shape;2138;p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9" name="Google Shape;2139;p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0" name="Google Shape;2140;p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1" name="Google Shape;2141;p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2" name="Google Shape;2142;p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3" name="Google Shape;2143;p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4" name="Google Shape;2144;p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5" name="Google Shape;2145;p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6" name="Google Shape;2146;p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7" name="Google Shape;2147;p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8" name="Google Shape;2148;p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49" name="Google Shape;2149;p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150" name="Google Shape;2150;p64"/>
            <p:cNvGrpSpPr/>
            <p:nvPr/>
          </p:nvGrpSpPr>
          <p:grpSpPr>
            <a:xfrm>
              <a:off x="8599875" y="-1550697"/>
              <a:ext cx="143400" cy="2454350"/>
              <a:chOff x="2030200" y="685625"/>
              <a:chExt cx="143400" cy="2454350"/>
            </a:xfrm>
          </p:grpSpPr>
          <p:grpSp>
            <p:nvGrpSpPr>
              <p:cNvPr id="2151" name="Google Shape;2151;p64"/>
              <p:cNvGrpSpPr/>
              <p:nvPr/>
            </p:nvGrpSpPr>
            <p:grpSpPr>
              <a:xfrm>
                <a:off x="2030200" y="685625"/>
                <a:ext cx="143400" cy="2454350"/>
                <a:chOff x="2436050" y="685625"/>
                <a:chExt cx="143400" cy="2454350"/>
              </a:xfrm>
            </p:grpSpPr>
            <p:sp>
              <p:nvSpPr>
                <p:cNvPr id="2152" name="Google Shape;2152;p6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3" name="Google Shape;2153;p6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4" name="Google Shape;2154;p6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5" name="Google Shape;2155;p6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6" name="Google Shape;2156;p6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7" name="Google Shape;2157;p6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8" name="Google Shape;2158;p6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59" name="Google Shape;2159;p6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0" name="Google Shape;2160;p6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1" name="Google Shape;2161;p6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2" name="Google Shape;2162;p6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3" name="Google Shape;2163;p6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164" name="Google Shape;2164;p64"/>
              <p:cNvGrpSpPr/>
              <p:nvPr/>
            </p:nvGrpSpPr>
            <p:grpSpPr>
              <a:xfrm>
                <a:off x="2030200" y="685625"/>
                <a:ext cx="143400" cy="2454350"/>
                <a:chOff x="2436050" y="685625"/>
                <a:chExt cx="143400" cy="2454350"/>
              </a:xfrm>
            </p:grpSpPr>
            <p:sp>
              <p:nvSpPr>
                <p:cNvPr id="2165" name="Google Shape;2165;p6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6" name="Google Shape;2166;p6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7" name="Google Shape;2167;p6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8" name="Google Shape;2168;p6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69" name="Google Shape;2169;p6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0" name="Google Shape;2170;p6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1" name="Google Shape;2171;p6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2" name="Google Shape;2172;p6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3" name="Google Shape;2173;p6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4" name="Google Shape;2174;p6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5" name="Google Shape;2175;p6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76" name="Google Shape;2176;p6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177" name="Google Shape;2177;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78" name="Google Shape;2178;p6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9" name="Google Shape;2179;p6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0" name="Google Shape;2180;p6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181"/>
        <p:cNvGrpSpPr/>
        <p:nvPr/>
      </p:nvGrpSpPr>
      <p:grpSpPr>
        <a:xfrm>
          <a:off x="0" y="0"/>
          <a:ext cx="0" cy="0"/>
          <a:chOff x="0" y="0"/>
          <a:chExt cx="0" cy="0"/>
        </a:xfrm>
      </p:grpSpPr>
      <p:grpSp>
        <p:nvGrpSpPr>
          <p:cNvPr id="2182" name="Google Shape;2182;p65"/>
          <p:cNvGrpSpPr/>
          <p:nvPr/>
        </p:nvGrpSpPr>
        <p:grpSpPr>
          <a:xfrm>
            <a:off x="167527" y="0"/>
            <a:ext cx="8808948" cy="5540571"/>
            <a:chOff x="167527" y="0"/>
            <a:chExt cx="8808948" cy="5540571"/>
          </a:xfrm>
        </p:grpSpPr>
        <p:grpSp>
          <p:nvGrpSpPr>
            <p:cNvPr id="2183" name="Google Shape;2183;p65"/>
            <p:cNvGrpSpPr/>
            <p:nvPr/>
          </p:nvGrpSpPr>
          <p:grpSpPr>
            <a:xfrm>
              <a:off x="167527" y="250475"/>
              <a:ext cx="143400" cy="2454350"/>
              <a:chOff x="2030200" y="685625"/>
              <a:chExt cx="143400" cy="2454350"/>
            </a:xfrm>
          </p:grpSpPr>
          <p:grpSp>
            <p:nvGrpSpPr>
              <p:cNvPr id="2184" name="Google Shape;2184;p65"/>
              <p:cNvGrpSpPr/>
              <p:nvPr/>
            </p:nvGrpSpPr>
            <p:grpSpPr>
              <a:xfrm>
                <a:off x="2030200" y="685625"/>
                <a:ext cx="143400" cy="2454350"/>
                <a:chOff x="2436050" y="685625"/>
                <a:chExt cx="143400" cy="2454350"/>
              </a:xfrm>
            </p:grpSpPr>
            <p:sp>
              <p:nvSpPr>
                <p:cNvPr id="2185" name="Google Shape;2185;p6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86" name="Google Shape;2186;p6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87" name="Google Shape;2187;p6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88" name="Google Shape;2188;p6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89" name="Google Shape;2189;p6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0" name="Google Shape;2190;p6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1" name="Google Shape;2191;p6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2" name="Google Shape;2192;p6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3" name="Google Shape;2193;p6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4" name="Google Shape;2194;p6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5" name="Google Shape;2195;p6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6" name="Google Shape;2196;p6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197" name="Google Shape;2197;p65"/>
              <p:cNvGrpSpPr/>
              <p:nvPr/>
            </p:nvGrpSpPr>
            <p:grpSpPr>
              <a:xfrm>
                <a:off x="2030200" y="685625"/>
                <a:ext cx="143400" cy="2454350"/>
                <a:chOff x="2436050" y="685625"/>
                <a:chExt cx="143400" cy="2454350"/>
              </a:xfrm>
            </p:grpSpPr>
            <p:sp>
              <p:nvSpPr>
                <p:cNvPr id="2198" name="Google Shape;2198;p6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99" name="Google Shape;2199;p6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0" name="Google Shape;2200;p6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1" name="Google Shape;2201;p6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2" name="Google Shape;2202;p6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3" name="Google Shape;2203;p6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4" name="Google Shape;2204;p6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5" name="Google Shape;2205;p6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6" name="Google Shape;2206;p6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7" name="Google Shape;2207;p6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8" name="Google Shape;2208;p6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9" name="Google Shape;2209;p6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210" name="Google Shape;2210;p65"/>
            <p:cNvGrpSpPr/>
            <p:nvPr/>
          </p:nvGrpSpPr>
          <p:grpSpPr>
            <a:xfrm>
              <a:off x="567577" y="2149650"/>
              <a:ext cx="143400" cy="2454350"/>
              <a:chOff x="2030200" y="685625"/>
              <a:chExt cx="143400" cy="2454350"/>
            </a:xfrm>
          </p:grpSpPr>
          <p:grpSp>
            <p:nvGrpSpPr>
              <p:cNvPr id="2211" name="Google Shape;2211;p65"/>
              <p:cNvGrpSpPr/>
              <p:nvPr/>
            </p:nvGrpSpPr>
            <p:grpSpPr>
              <a:xfrm>
                <a:off x="2030200" y="685625"/>
                <a:ext cx="143400" cy="2454350"/>
                <a:chOff x="2436050" y="685625"/>
                <a:chExt cx="143400" cy="2454350"/>
              </a:xfrm>
            </p:grpSpPr>
            <p:sp>
              <p:nvSpPr>
                <p:cNvPr id="2212" name="Google Shape;2212;p6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3" name="Google Shape;2213;p6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4" name="Google Shape;2214;p6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5" name="Google Shape;2215;p6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6" name="Google Shape;2216;p6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7" name="Google Shape;2217;p6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8" name="Google Shape;2218;p6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19" name="Google Shape;2219;p6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0" name="Google Shape;2220;p6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1" name="Google Shape;2221;p6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2" name="Google Shape;2222;p6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3" name="Google Shape;2223;p6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224" name="Google Shape;2224;p65"/>
              <p:cNvGrpSpPr/>
              <p:nvPr/>
            </p:nvGrpSpPr>
            <p:grpSpPr>
              <a:xfrm>
                <a:off x="2030200" y="685625"/>
                <a:ext cx="143400" cy="2454350"/>
                <a:chOff x="2436050" y="685625"/>
                <a:chExt cx="143400" cy="2454350"/>
              </a:xfrm>
            </p:grpSpPr>
            <p:sp>
              <p:nvSpPr>
                <p:cNvPr id="2225" name="Google Shape;2225;p6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6" name="Google Shape;2226;p6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7" name="Google Shape;2227;p6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8" name="Google Shape;2228;p6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29" name="Google Shape;2229;p6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0" name="Google Shape;2230;p6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1" name="Google Shape;2231;p6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2" name="Google Shape;2232;p6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3" name="Google Shape;2233;p6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4" name="Google Shape;2234;p6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5" name="Google Shape;2235;p6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36" name="Google Shape;2236;p6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237" name="Google Shape;2237;p65"/>
            <p:cNvGrpSpPr/>
            <p:nvPr/>
          </p:nvGrpSpPr>
          <p:grpSpPr>
            <a:xfrm>
              <a:off x="8448575" y="0"/>
              <a:ext cx="143400" cy="2454350"/>
              <a:chOff x="2030200" y="685625"/>
              <a:chExt cx="143400" cy="2454350"/>
            </a:xfrm>
          </p:grpSpPr>
          <p:grpSp>
            <p:nvGrpSpPr>
              <p:cNvPr id="2238" name="Google Shape;2238;p65"/>
              <p:cNvGrpSpPr/>
              <p:nvPr/>
            </p:nvGrpSpPr>
            <p:grpSpPr>
              <a:xfrm>
                <a:off x="2030200" y="685625"/>
                <a:ext cx="143400" cy="2454350"/>
                <a:chOff x="2436050" y="685625"/>
                <a:chExt cx="143400" cy="2454350"/>
              </a:xfrm>
            </p:grpSpPr>
            <p:sp>
              <p:nvSpPr>
                <p:cNvPr id="2239" name="Google Shape;2239;p6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0" name="Google Shape;2240;p6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1" name="Google Shape;2241;p6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2" name="Google Shape;2242;p6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3" name="Google Shape;2243;p6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4" name="Google Shape;2244;p6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5" name="Google Shape;2245;p6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6" name="Google Shape;2246;p6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7" name="Google Shape;2247;p6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8" name="Google Shape;2248;p6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49" name="Google Shape;2249;p6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0" name="Google Shape;2250;p6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251" name="Google Shape;2251;p65"/>
              <p:cNvGrpSpPr/>
              <p:nvPr/>
            </p:nvGrpSpPr>
            <p:grpSpPr>
              <a:xfrm>
                <a:off x="2030200" y="685625"/>
                <a:ext cx="143400" cy="2454350"/>
                <a:chOff x="2436050" y="685625"/>
                <a:chExt cx="143400" cy="2454350"/>
              </a:xfrm>
            </p:grpSpPr>
            <p:sp>
              <p:nvSpPr>
                <p:cNvPr id="2252" name="Google Shape;2252;p6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3" name="Google Shape;2253;p6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4" name="Google Shape;2254;p6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5" name="Google Shape;2255;p6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6" name="Google Shape;2256;p6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7" name="Google Shape;2257;p6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8" name="Google Shape;2258;p6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59" name="Google Shape;2259;p6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0" name="Google Shape;2260;p6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1" name="Google Shape;2261;p6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2" name="Google Shape;2262;p6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3" name="Google Shape;2263;p6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264" name="Google Shape;2264;p65"/>
            <p:cNvGrpSpPr/>
            <p:nvPr/>
          </p:nvGrpSpPr>
          <p:grpSpPr>
            <a:xfrm>
              <a:off x="8833075" y="761150"/>
              <a:ext cx="143400" cy="2454350"/>
              <a:chOff x="2436050" y="685625"/>
              <a:chExt cx="143400" cy="2454350"/>
            </a:xfrm>
          </p:grpSpPr>
          <p:grpSp>
            <p:nvGrpSpPr>
              <p:cNvPr id="2265" name="Google Shape;2265;p65"/>
              <p:cNvGrpSpPr/>
              <p:nvPr/>
            </p:nvGrpSpPr>
            <p:grpSpPr>
              <a:xfrm>
                <a:off x="2436050" y="685625"/>
                <a:ext cx="143400" cy="2454350"/>
                <a:chOff x="2436050" y="685625"/>
                <a:chExt cx="143400" cy="2454350"/>
              </a:xfrm>
            </p:grpSpPr>
            <p:sp>
              <p:nvSpPr>
                <p:cNvPr id="2266" name="Google Shape;2266;p6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7" name="Google Shape;2267;p6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8" name="Google Shape;2268;p6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69" name="Google Shape;2269;p6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0" name="Google Shape;2270;p6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1" name="Google Shape;2271;p6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2" name="Google Shape;2272;p6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3" name="Google Shape;2273;p6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4" name="Google Shape;2274;p6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5" name="Google Shape;2275;p6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6" name="Google Shape;2276;p6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77" name="Google Shape;2277;p6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278" name="Google Shape;2278;p65"/>
              <p:cNvGrpSpPr/>
              <p:nvPr/>
            </p:nvGrpSpPr>
            <p:grpSpPr>
              <a:xfrm>
                <a:off x="2436050" y="685625"/>
                <a:ext cx="143400" cy="2454350"/>
                <a:chOff x="2436050" y="685625"/>
                <a:chExt cx="143400" cy="2454350"/>
              </a:xfrm>
            </p:grpSpPr>
            <p:sp>
              <p:nvSpPr>
                <p:cNvPr id="2279" name="Google Shape;2279;p6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0" name="Google Shape;2280;p6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1" name="Google Shape;2281;p6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2" name="Google Shape;2282;p6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3" name="Google Shape;2283;p6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4" name="Google Shape;2284;p6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5" name="Google Shape;2285;p6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6" name="Google Shape;2286;p6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7" name="Google Shape;2287;p6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8" name="Google Shape;2288;p6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89" name="Google Shape;2289;p6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0" name="Google Shape;2290;p6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291" name="Google Shape;2291;p65"/>
            <p:cNvGrpSpPr/>
            <p:nvPr/>
          </p:nvGrpSpPr>
          <p:grpSpPr>
            <a:xfrm>
              <a:off x="8577800" y="3086221"/>
              <a:ext cx="143400" cy="2454350"/>
              <a:chOff x="2030200" y="685625"/>
              <a:chExt cx="143400" cy="2454350"/>
            </a:xfrm>
          </p:grpSpPr>
          <p:grpSp>
            <p:nvGrpSpPr>
              <p:cNvPr id="2292" name="Google Shape;2292;p65"/>
              <p:cNvGrpSpPr/>
              <p:nvPr/>
            </p:nvGrpSpPr>
            <p:grpSpPr>
              <a:xfrm>
                <a:off x="2030200" y="685625"/>
                <a:ext cx="143400" cy="2454350"/>
                <a:chOff x="2436050" y="685625"/>
                <a:chExt cx="143400" cy="2454350"/>
              </a:xfrm>
            </p:grpSpPr>
            <p:sp>
              <p:nvSpPr>
                <p:cNvPr id="2293" name="Google Shape;2293;p6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4" name="Google Shape;2294;p6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5" name="Google Shape;2295;p6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6" name="Google Shape;2296;p6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7" name="Google Shape;2297;p6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8" name="Google Shape;2298;p6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99" name="Google Shape;2299;p6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0" name="Google Shape;2300;p6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1" name="Google Shape;2301;p6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2" name="Google Shape;2302;p6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3" name="Google Shape;2303;p6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4" name="Google Shape;2304;p6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305" name="Google Shape;2305;p65"/>
              <p:cNvGrpSpPr/>
              <p:nvPr/>
            </p:nvGrpSpPr>
            <p:grpSpPr>
              <a:xfrm>
                <a:off x="2030200" y="685625"/>
                <a:ext cx="143400" cy="2454350"/>
                <a:chOff x="2436050" y="685625"/>
                <a:chExt cx="143400" cy="2454350"/>
              </a:xfrm>
            </p:grpSpPr>
            <p:sp>
              <p:nvSpPr>
                <p:cNvPr id="2306" name="Google Shape;2306;p6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7" name="Google Shape;2307;p6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8" name="Google Shape;2308;p6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09" name="Google Shape;2309;p6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0" name="Google Shape;2310;p6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1" name="Google Shape;2311;p6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2" name="Google Shape;2312;p6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3" name="Google Shape;2313;p6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4" name="Google Shape;2314;p6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5" name="Google Shape;2315;p6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6" name="Google Shape;2316;p6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17" name="Google Shape;2317;p6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318" name="Google Shape;2318;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19" name="Google Shape;2319;p6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0" name="Google Shape;2320;p6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6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2" name="Google Shape;2322;p6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323" name="Google Shape;2323;p6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324" name="Google Shape;2324;p6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325" name="Google Shape;2325;p6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326"/>
        <p:cNvGrpSpPr/>
        <p:nvPr/>
      </p:nvGrpSpPr>
      <p:grpSpPr>
        <a:xfrm>
          <a:off x="0" y="0"/>
          <a:ext cx="0" cy="0"/>
          <a:chOff x="0" y="0"/>
          <a:chExt cx="0" cy="0"/>
        </a:xfrm>
      </p:grpSpPr>
      <p:grpSp>
        <p:nvGrpSpPr>
          <p:cNvPr id="2327" name="Google Shape;2327;p66"/>
          <p:cNvGrpSpPr/>
          <p:nvPr/>
        </p:nvGrpSpPr>
        <p:grpSpPr>
          <a:xfrm>
            <a:off x="96700" y="-2068668"/>
            <a:ext cx="8886025" cy="6969218"/>
            <a:chOff x="96700" y="-2068668"/>
            <a:chExt cx="8886025" cy="6969218"/>
          </a:xfrm>
        </p:grpSpPr>
        <p:grpSp>
          <p:nvGrpSpPr>
            <p:cNvPr id="2328" name="Google Shape;2328;p66"/>
            <p:cNvGrpSpPr/>
            <p:nvPr/>
          </p:nvGrpSpPr>
          <p:grpSpPr>
            <a:xfrm>
              <a:off x="96700" y="969600"/>
              <a:ext cx="143400" cy="2454350"/>
              <a:chOff x="2436050" y="685625"/>
              <a:chExt cx="143400" cy="2454350"/>
            </a:xfrm>
          </p:grpSpPr>
          <p:grpSp>
            <p:nvGrpSpPr>
              <p:cNvPr id="2329" name="Google Shape;2329;p66"/>
              <p:cNvGrpSpPr/>
              <p:nvPr/>
            </p:nvGrpSpPr>
            <p:grpSpPr>
              <a:xfrm>
                <a:off x="2436050" y="685625"/>
                <a:ext cx="143400" cy="2454350"/>
                <a:chOff x="2436050" y="685625"/>
                <a:chExt cx="143400" cy="2454350"/>
              </a:xfrm>
            </p:grpSpPr>
            <p:sp>
              <p:nvSpPr>
                <p:cNvPr id="2330" name="Google Shape;2330;p6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1" name="Google Shape;2331;p6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2" name="Google Shape;2332;p6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3" name="Google Shape;2333;p6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4" name="Google Shape;2334;p6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5" name="Google Shape;2335;p6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6" name="Google Shape;2336;p6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7" name="Google Shape;2337;p6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8" name="Google Shape;2338;p6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39" name="Google Shape;2339;p6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0" name="Google Shape;2340;p6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1" name="Google Shape;2341;p6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342" name="Google Shape;2342;p66"/>
              <p:cNvGrpSpPr/>
              <p:nvPr/>
            </p:nvGrpSpPr>
            <p:grpSpPr>
              <a:xfrm>
                <a:off x="2436050" y="685625"/>
                <a:ext cx="143400" cy="2454350"/>
                <a:chOff x="2436050" y="685625"/>
                <a:chExt cx="143400" cy="2454350"/>
              </a:xfrm>
            </p:grpSpPr>
            <p:sp>
              <p:nvSpPr>
                <p:cNvPr id="2343" name="Google Shape;2343;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4" name="Google Shape;2344;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5" name="Google Shape;2345;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6" name="Google Shape;2346;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7" name="Google Shape;2347;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8" name="Google Shape;2348;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9" name="Google Shape;2349;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0" name="Google Shape;2350;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1" name="Google Shape;2351;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2" name="Google Shape;2352;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3" name="Google Shape;2353;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4" name="Google Shape;2354;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355" name="Google Shape;2355;p66"/>
            <p:cNvGrpSpPr/>
            <p:nvPr/>
          </p:nvGrpSpPr>
          <p:grpSpPr>
            <a:xfrm>
              <a:off x="408350" y="-1008800"/>
              <a:ext cx="143400" cy="2454350"/>
              <a:chOff x="2030200" y="685625"/>
              <a:chExt cx="143400" cy="2454350"/>
            </a:xfrm>
          </p:grpSpPr>
          <p:grpSp>
            <p:nvGrpSpPr>
              <p:cNvPr id="2356" name="Google Shape;2356;p66"/>
              <p:cNvGrpSpPr/>
              <p:nvPr/>
            </p:nvGrpSpPr>
            <p:grpSpPr>
              <a:xfrm>
                <a:off x="2030200" y="685625"/>
                <a:ext cx="143400" cy="2454350"/>
                <a:chOff x="2436050" y="685625"/>
                <a:chExt cx="143400" cy="2454350"/>
              </a:xfrm>
            </p:grpSpPr>
            <p:sp>
              <p:nvSpPr>
                <p:cNvPr id="2357" name="Google Shape;2357;p6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8" name="Google Shape;2358;p6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59" name="Google Shape;2359;p6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0" name="Google Shape;2360;p6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1" name="Google Shape;2361;p6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2" name="Google Shape;2362;p6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3" name="Google Shape;2363;p6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4" name="Google Shape;2364;p6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5" name="Google Shape;2365;p6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6" name="Google Shape;2366;p6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7" name="Google Shape;2367;p6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68" name="Google Shape;2368;p6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369" name="Google Shape;2369;p66"/>
              <p:cNvGrpSpPr/>
              <p:nvPr/>
            </p:nvGrpSpPr>
            <p:grpSpPr>
              <a:xfrm>
                <a:off x="2030200" y="685625"/>
                <a:ext cx="143400" cy="2454350"/>
                <a:chOff x="2436050" y="685625"/>
                <a:chExt cx="143400" cy="2454350"/>
              </a:xfrm>
            </p:grpSpPr>
            <p:sp>
              <p:nvSpPr>
                <p:cNvPr id="2370" name="Google Shape;2370;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1" name="Google Shape;2371;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2" name="Google Shape;2372;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3" name="Google Shape;2373;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4" name="Google Shape;2374;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5" name="Google Shape;2375;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6" name="Google Shape;2376;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7" name="Google Shape;2377;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8" name="Google Shape;2378;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79" name="Google Shape;2379;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0" name="Google Shape;2380;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1" name="Google Shape;2381;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382" name="Google Shape;2382;p66"/>
            <p:cNvGrpSpPr/>
            <p:nvPr/>
          </p:nvGrpSpPr>
          <p:grpSpPr>
            <a:xfrm>
              <a:off x="468700" y="2446200"/>
              <a:ext cx="143400" cy="2454350"/>
              <a:chOff x="2436050" y="685625"/>
              <a:chExt cx="143400" cy="2454350"/>
            </a:xfrm>
          </p:grpSpPr>
          <p:grpSp>
            <p:nvGrpSpPr>
              <p:cNvPr id="2383" name="Google Shape;2383;p66"/>
              <p:cNvGrpSpPr/>
              <p:nvPr/>
            </p:nvGrpSpPr>
            <p:grpSpPr>
              <a:xfrm>
                <a:off x="2436050" y="685625"/>
                <a:ext cx="143400" cy="2454350"/>
                <a:chOff x="2436050" y="685625"/>
                <a:chExt cx="143400" cy="2454350"/>
              </a:xfrm>
            </p:grpSpPr>
            <p:sp>
              <p:nvSpPr>
                <p:cNvPr id="2384" name="Google Shape;2384;p6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5" name="Google Shape;2385;p6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6" name="Google Shape;2386;p6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7" name="Google Shape;2387;p6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8" name="Google Shape;2388;p6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89" name="Google Shape;2389;p6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0" name="Google Shape;2390;p6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1" name="Google Shape;2391;p6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2" name="Google Shape;2392;p6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3" name="Google Shape;2393;p6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4" name="Google Shape;2394;p6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5" name="Google Shape;2395;p6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396" name="Google Shape;2396;p66"/>
              <p:cNvGrpSpPr/>
              <p:nvPr/>
            </p:nvGrpSpPr>
            <p:grpSpPr>
              <a:xfrm>
                <a:off x="2436050" y="685625"/>
                <a:ext cx="143400" cy="2454350"/>
                <a:chOff x="2436050" y="685625"/>
                <a:chExt cx="143400" cy="2454350"/>
              </a:xfrm>
            </p:grpSpPr>
            <p:sp>
              <p:nvSpPr>
                <p:cNvPr id="2397" name="Google Shape;2397;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8" name="Google Shape;2398;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99" name="Google Shape;2399;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0" name="Google Shape;2400;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1" name="Google Shape;2401;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2" name="Google Shape;2402;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3" name="Google Shape;2403;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4" name="Google Shape;2404;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5" name="Google Shape;2405;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6" name="Google Shape;2406;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7" name="Google Shape;2407;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08" name="Google Shape;2408;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409" name="Google Shape;2409;p66"/>
            <p:cNvGrpSpPr/>
            <p:nvPr/>
          </p:nvGrpSpPr>
          <p:grpSpPr>
            <a:xfrm>
              <a:off x="7829925" y="-2068668"/>
              <a:ext cx="143400" cy="2454350"/>
              <a:chOff x="2436050" y="685625"/>
              <a:chExt cx="143400" cy="2454350"/>
            </a:xfrm>
          </p:grpSpPr>
          <p:grpSp>
            <p:nvGrpSpPr>
              <p:cNvPr id="2410" name="Google Shape;2410;p66"/>
              <p:cNvGrpSpPr/>
              <p:nvPr/>
            </p:nvGrpSpPr>
            <p:grpSpPr>
              <a:xfrm>
                <a:off x="2436050" y="685625"/>
                <a:ext cx="143400" cy="2454350"/>
                <a:chOff x="2436050" y="685625"/>
                <a:chExt cx="143400" cy="2454350"/>
              </a:xfrm>
            </p:grpSpPr>
            <p:sp>
              <p:nvSpPr>
                <p:cNvPr id="2411" name="Google Shape;2411;p6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2" name="Google Shape;2412;p6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3" name="Google Shape;2413;p6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4" name="Google Shape;2414;p6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5" name="Google Shape;2415;p6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6" name="Google Shape;2416;p6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7" name="Google Shape;2417;p6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8" name="Google Shape;2418;p6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19" name="Google Shape;2419;p6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0" name="Google Shape;2420;p6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1" name="Google Shape;2421;p6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2" name="Google Shape;2422;p6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423" name="Google Shape;2423;p66"/>
              <p:cNvGrpSpPr/>
              <p:nvPr/>
            </p:nvGrpSpPr>
            <p:grpSpPr>
              <a:xfrm>
                <a:off x="2436050" y="685625"/>
                <a:ext cx="143400" cy="2454350"/>
                <a:chOff x="2436050" y="685625"/>
                <a:chExt cx="143400" cy="2454350"/>
              </a:xfrm>
            </p:grpSpPr>
            <p:sp>
              <p:nvSpPr>
                <p:cNvPr id="2424" name="Google Shape;2424;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5" name="Google Shape;2425;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6" name="Google Shape;2426;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7" name="Google Shape;2427;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8" name="Google Shape;2428;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29" name="Google Shape;2429;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0" name="Google Shape;2430;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1" name="Google Shape;2431;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2" name="Google Shape;2432;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3" name="Google Shape;2433;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4" name="Google Shape;2434;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5" name="Google Shape;2435;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436" name="Google Shape;2436;p66"/>
            <p:cNvGrpSpPr/>
            <p:nvPr/>
          </p:nvGrpSpPr>
          <p:grpSpPr>
            <a:xfrm>
              <a:off x="8503375" y="-127789"/>
              <a:ext cx="143400" cy="2454350"/>
              <a:chOff x="2030200" y="685625"/>
              <a:chExt cx="143400" cy="2454350"/>
            </a:xfrm>
          </p:grpSpPr>
          <p:grpSp>
            <p:nvGrpSpPr>
              <p:cNvPr id="2437" name="Google Shape;2437;p66"/>
              <p:cNvGrpSpPr/>
              <p:nvPr/>
            </p:nvGrpSpPr>
            <p:grpSpPr>
              <a:xfrm>
                <a:off x="2030200" y="685625"/>
                <a:ext cx="143400" cy="2454350"/>
                <a:chOff x="2436050" y="685625"/>
                <a:chExt cx="143400" cy="2454350"/>
              </a:xfrm>
            </p:grpSpPr>
            <p:sp>
              <p:nvSpPr>
                <p:cNvPr id="2438" name="Google Shape;2438;p6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39" name="Google Shape;2439;p6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0" name="Google Shape;2440;p6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1" name="Google Shape;2441;p6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2" name="Google Shape;2442;p6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3" name="Google Shape;2443;p6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4" name="Google Shape;2444;p6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5" name="Google Shape;2445;p6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6" name="Google Shape;2446;p6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7" name="Google Shape;2447;p6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8" name="Google Shape;2448;p6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49" name="Google Shape;2449;p6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450" name="Google Shape;2450;p66"/>
              <p:cNvGrpSpPr/>
              <p:nvPr/>
            </p:nvGrpSpPr>
            <p:grpSpPr>
              <a:xfrm>
                <a:off x="2030200" y="685625"/>
                <a:ext cx="143400" cy="2454350"/>
                <a:chOff x="2436050" y="685625"/>
                <a:chExt cx="143400" cy="2454350"/>
              </a:xfrm>
            </p:grpSpPr>
            <p:sp>
              <p:nvSpPr>
                <p:cNvPr id="2451" name="Google Shape;2451;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2" name="Google Shape;2452;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3" name="Google Shape;2453;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4" name="Google Shape;2454;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5" name="Google Shape;2455;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6" name="Google Shape;2456;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7" name="Google Shape;2457;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8" name="Google Shape;2458;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9" name="Google Shape;2459;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0" name="Google Shape;2460;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1" name="Google Shape;2461;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2" name="Google Shape;2462;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463" name="Google Shape;2463;p66"/>
            <p:cNvGrpSpPr/>
            <p:nvPr/>
          </p:nvGrpSpPr>
          <p:grpSpPr>
            <a:xfrm>
              <a:off x="8839325" y="2071400"/>
              <a:ext cx="143400" cy="2454350"/>
              <a:chOff x="2436050" y="685625"/>
              <a:chExt cx="143400" cy="2454350"/>
            </a:xfrm>
          </p:grpSpPr>
          <p:grpSp>
            <p:nvGrpSpPr>
              <p:cNvPr id="2464" name="Google Shape;2464;p66"/>
              <p:cNvGrpSpPr/>
              <p:nvPr/>
            </p:nvGrpSpPr>
            <p:grpSpPr>
              <a:xfrm>
                <a:off x="2436050" y="685625"/>
                <a:ext cx="143400" cy="2454350"/>
                <a:chOff x="2436050" y="685625"/>
                <a:chExt cx="143400" cy="2454350"/>
              </a:xfrm>
            </p:grpSpPr>
            <p:sp>
              <p:nvSpPr>
                <p:cNvPr id="2465" name="Google Shape;2465;p6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6" name="Google Shape;2466;p6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7" name="Google Shape;2467;p6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8" name="Google Shape;2468;p6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69" name="Google Shape;2469;p6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0" name="Google Shape;2470;p6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1" name="Google Shape;2471;p6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2" name="Google Shape;2472;p6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3" name="Google Shape;2473;p6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4" name="Google Shape;2474;p6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5" name="Google Shape;2475;p6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6" name="Google Shape;2476;p6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477" name="Google Shape;2477;p66"/>
              <p:cNvGrpSpPr/>
              <p:nvPr/>
            </p:nvGrpSpPr>
            <p:grpSpPr>
              <a:xfrm>
                <a:off x="2436050" y="685625"/>
                <a:ext cx="143400" cy="2454350"/>
                <a:chOff x="2436050" y="685625"/>
                <a:chExt cx="143400" cy="2454350"/>
              </a:xfrm>
            </p:grpSpPr>
            <p:sp>
              <p:nvSpPr>
                <p:cNvPr id="2478" name="Google Shape;2478;p6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79" name="Google Shape;2479;p6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0" name="Google Shape;2480;p6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1" name="Google Shape;2481;p6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2" name="Google Shape;2482;p6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3" name="Google Shape;2483;p6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4" name="Google Shape;2484;p6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5" name="Google Shape;2485;p6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6" name="Google Shape;2486;p6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7" name="Google Shape;2487;p6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8" name="Google Shape;2488;p6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89" name="Google Shape;2489;p6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490" name="Google Shape;2490;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91" name="Google Shape;2491;p6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2" name="Google Shape;2492;p6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3" name="Google Shape;2493;p6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4" name="Google Shape;2494;p6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5" name="Google Shape;2495;p6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496" name="Google Shape;2496;p6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497" name="Google Shape;2497;p6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498" name="Google Shape;2498;p6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499" name="Google Shape;2499;p6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2500"/>
        <p:cNvGrpSpPr/>
        <p:nvPr/>
      </p:nvGrpSpPr>
      <p:grpSpPr>
        <a:xfrm>
          <a:off x="0" y="0"/>
          <a:ext cx="0" cy="0"/>
          <a:chOff x="0" y="0"/>
          <a:chExt cx="0" cy="0"/>
        </a:xfrm>
      </p:grpSpPr>
      <p:grpSp>
        <p:nvGrpSpPr>
          <p:cNvPr id="2501" name="Google Shape;2501;p67"/>
          <p:cNvGrpSpPr/>
          <p:nvPr/>
        </p:nvGrpSpPr>
        <p:grpSpPr>
          <a:xfrm>
            <a:off x="188825" y="-1075648"/>
            <a:ext cx="8871550" cy="6399772"/>
            <a:chOff x="188825" y="-1075648"/>
            <a:chExt cx="8871550" cy="6399772"/>
          </a:xfrm>
        </p:grpSpPr>
        <p:grpSp>
          <p:nvGrpSpPr>
            <p:cNvPr id="2502" name="Google Shape;2502;p67"/>
            <p:cNvGrpSpPr/>
            <p:nvPr/>
          </p:nvGrpSpPr>
          <p:grpSpPr>
            <a:xfrm>
              <a:off x="492513" y="-1075642"/>
              <a:ext cx="143400" cy="2454350"/>
              <a:chOff x="2436050" y="685625"/>
              <a:chExt cx="143400" cy="2454350"/>
            </a:xfrm>
          </p:grpSpPr>
          <p:grpSp>
            <p:nvGrpSpPr>
              <p:cNvPr id="2503" name="Google Shape;2503;p67"/>
              <p:cNvGrpSpPr/>
              <p:nvPr/>
            </p:nvGrpSpPr>
            <p:grpSpPr>
              <a:xfrm>
                <a:off x="2436050" y="685625"/>
                <a:ext cx="143400" cy="2454350"/>
                <a:chOff x="2436050" y="685625"/>
                <a:chExt cx="143400" cy="2454350"/>
              </a:xfrm>
            </p:grpSpPr>
            <p:sp>
              <p:nvSpPr>
                <p:cNvPr id="2504" name="Google Shape;2504;p6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05" name="Google Shape;2505;p6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06" name="Google Shape;2506;p6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07" name="Google Shape;2507;p6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08" name="Google Shape;2508;p6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09" name="Google Shape;2509;p6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0" name="Google Shape;2510;p6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1" name="Google Shape;2511;p6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2" name="Google Shape;2512;p6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3" name="Google Shape;2513;p6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4" name="Google Shape;2514;p6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5" name="Google Shape;2515;p6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516" name="Google Shape;2516;p67"/>
              <p:cNvGrpSpPr/>
              <p:nvPr/>
            </p:nvGrpSpPr>
            <p:grpSpPr>
              <a:xfrm>
                <a:off x="2436050" y="685625"/>
                <a:ext cx="143400" cy="2454350"/>
                <a:chOff x="2436050" y="685625"/>
                <a:chExt cx="143400" cy="2454350"/>
              </a:xfrm>
            </p:grpSpPr>
            <p:sp>
              <p:nvSpPr>
                <p:cNvPr id="2517" name="Google Shape;2517;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8" name="Google Shape;2518;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19" name="Google Shape;2519;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0" name="Google Shape;2520;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1" name="Google Shape;2521;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2" name="Google Shape;2522;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3" name="Google Shape;2523;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4" name="Google Shape;2524;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5" name="Google Shape;2525;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6" name="Google Shape;2526;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7" name="Google Shape;2527;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28" name="Google Shape;2528;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529" name="Google Shape;2529;p67"/>
            <p:cNvGrpSpPr/>
            <p:nvPr/>
          </p:nvGrpSpPr>
          <p:grpSpPr>
            <a:xfrm>
              <a:off x="188825" y="402875"/>
              <a:ext cx="143400" cy="2454350"/>
              <a:chOff x="2030200" y="685625"/>
              <a:chExt cx="143400" cy="2454350"/>
            </a:xfrm>
          </p:grpSpPr>
          <p:grpSp>
            <p:nvGrpSpPr>
              <p:cNvPr id="2530" name="Google Shape;2530;p67"/>
              <p:cNvGrpSpPr/>
              <p:nvPr/>
            </p:nvGrpSpPr>
            <p:grpSpPr>
              <a:xfrm>
                <a:off x="2030200" y="685625"/>
                <a:ext cx="143400" cy="2454350"/>
                <a:chOff x="2436050" y="685625"/>
                <a:chExt cx="143400" cy="2454350"/>
              </a:xfrm>
            </p:grpSpPr>
            <p:sp>
              <p:nvSpPr>
                <p:cNvPr id="2531" name="Google Shape;2531;p6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2" name="Google Shape;2532;p6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3" name="Google Shape;2533;p6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4" name="Google Shape;2534;p6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5" name="Google Shape;2535;p6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6" name="Google Shape;2536;p6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7" name="Google Shape;2537;p6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8" name="Google Shape;2538;p6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39" name="Google Shape;2539;p6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0" name="Google Shape;2540;p6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1" name="Google Shape;2541;p6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2" name="Google Shape;2542;p6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543" name="Google Shape;2543;p67"/>
              <p:cNvGrpSpPr/>
              <p:nvPr/>
            </p:nvGrpSpPr>
            <p:grpSpPr>
              <a:xfrm>
                <a:off x="2030200" y="685625"/>
                <a:ext cx="143400" cy="2454350"/>
                <a:chOff x="2436050" y="685625"/>
                <a:chExt cx="143400" cy="2454350"/>
              </a:xfrm>
            </p:grpSpPr>
            <p:sp>
              <p:nvSpPr>
                <p:cNvPr id="2544" name="Google Shape;2544;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5" name="Google Shape;2545;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6" name="Google Shape;2546;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7" name="Google Shape;2547;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8" name="Google Shape;2548;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49" name="Google Shape;2549;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0" name="Google Shape;2550;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1" name="Google Shape;2551;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2" name="Google Shape;2552;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3" name="Google Shape;2553;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4" name="Google Shape;2554;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5" name="Google Shape;2555;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556" name="Google Shape;2556;p67"/>
            <p:cNvGrpSpPr/>
            <p:nvPr/>
          </p:nvGrpSpPr>
          <p:grpSpPr>
            <a:xfrm>
              <a:off x="641525" y="2869774"/>
              <a:ext cx="143400" cy="2454350"/>
              <a:chOff x="2030200" y="685625"/>
              <a:chExt cx="143400" cy="2454350"/>
            </a:xfrm>
          </p:grpSpPr>
          <p:grpSp>
            <p:nvGrpSpPr>
              <p:cNvPr id="2557" name="Google Shape;2557;p67"/>
              <p:cNvGrpSpPr/>
              <p:nvPr/>
            </p:nvGrpSpPr>
            <p:grpSpPr>
              <a:xfrm>
                <a:off x="2030200" y="685625"/>
                <a:ext cx="143400" cy="2454350"/>
                <a:chOff x="2436050" y="685625"/>
                <a:chExt cx="143400" cy="2454350"/>
              </a:xfrm>
            </p:grpSpPr>
            <p:sp>
              <p:nvSpPr>
                <p:cNvPr id="2558" name="Google Shape;2558;p6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59" name="Google Shape;2559;p6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0" name="Google Shape;2560;p6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1" name="Google Shape;2561;p6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2" name="Google Shape;2562;p6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3" name="Google Shape;2563;p6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4" name="Google Shape;2564;p6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5" name="Google Shape;2565;p6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6" name="Google Shape;2566;p6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7" name="Google Shape;2567;p6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8" name="Google Shape;2568;p6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69" name="Google Shape;2569;p6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570" name="Google Shape;2570;p67"/>
              <p:cNvGrpSpPr/>
              <p:nvPr/>
            </p:nvGrpSpPr>
            <p:grpSpPr>
              <a:xfrm>
                <a:off x="2030200" y="685625"/>
                <a:ext cx="143400" cy="2454350"/>
                <a:chOff x="2436050" y="685625"/>
                <a:chExt cx="143400" cy="2454350"/>
              </a:xfrm>
            </p:grpSpPr>
            <p:sp>
              <p:nvSpPr>
                <p:cNvPr id="2571" name="Google Shape;2571;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2" name="Google Shape;2572;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3" name="Google Shape;2573;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4" name="Google Shape;2574;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5" name="Google Shape;2575;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6" name="Google Shape;2576;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7" name="Google Shape;2577;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8" name="Google Shape;2578;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9" name="Google Shape;2579;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0" name="Google Shape;2580;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1" name="Google Shape;2581;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2" name="Google Shape;2582;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583" name="Google Shape;2583;p67"/>
            <p:cNvGrpSpPr/>
            <p:nvPr/>
          </p:nvGrpSpPr>
          <p:grpSpPr>
            <a:xfrm>
              <a:off x="8508088" y="-1075648"/>
              <a:ext cx="143400" cy="2454350"/>
              <a:chOff x="2030200" y="685625"/>
              <a:chExt cx="143400" cy="2454350"/>
            </a:xfrm>
          </p:grpSpPr>
          <p:grpSp>
            <p:nvGrpSpPr>
              <p:cNvPr id="2584" name="Google Shape;2584;p67"/>
              <p:cNvGrpSpPr/>
              <p:nvPr/>
            </p:nvGrpSpPr>
            <p:grpSpPr>
              <a:xfrm>
                <a:off x="2030200" y="685625"/>
                <a:ext cx="143400" cy="2454350"/>
                <a:chOff x="2436050" y="685625"/>
                <a:chExt cx="143400" cy="2454350"/>
              </a:xfrm>
            </p:grpSpPr>
            <p:sp>
              <p:nvSpPr>
                <p:cNvPr id="2585" name="Google Shape;2585;p6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6" name="Google Shape;2586;p6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7" name="Google Shape;2587;p6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8" name="Google Shape;2588;p6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89" name="Google Shape;2589;p6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0" name="Google Shape;2590;p6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1" name="Google Shape;2591;p6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2" name="Google Shape;2592;p6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3" name="Google Shape;2593;p6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4" name="Google Shape;2594;p6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5" name="Google Shape;2595;p6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6" name="Google Shape;2596;p6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597" name="Google Shape;2597;p67"/>
              <p:cNvGrpSpPr/>
              <p:nvPr/>
            </p:nvGrpSpPr>
            <p:grpSpPr>
              <a:xfrm>
                <a:off x="2030200" y="685625"/>
                <a:ext cx="143400" cy="2454350"/>
                <a:chOff x="2436050" y="685625"/>
                <a:chExt cx="143400" cy="2454350"/>
              </a:xfrm>
            </p:grpSpPr>
            <p:sp>
              <p:nvSpPr>
                <p:cNvPr id="2598" name="Google Shape;2598;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99" name="Google Shape;2599;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0" name="Google Shape;2600;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1" name="Google Shape;2601;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2" name="Google Shape;2602;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3" name="Google Shape;2603;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4" name="Google Shape;2604;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5" name="Google Shape;2605;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6" name="Google Shape;2606;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7" name="Google Shape;2607;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8" name="Google Shape;2608;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09" name="Google Shape;2609;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610" name="Google Shape;2610;p67"/>
            <p:cNvGrpSpPr/>
            <p:nvPr/>
          </p:nvGrpSpPr>
          <p:grpSpPr>
            <a:xfrm>
              <a:off x="8916975" y="539500"/>
              <a:ext cx="143400" cy="2454350"/>
              <a:chOff x="2436050" y="685625"/>
              <a:chExt cx="143400" cy="2454350"/>
            </a:xfrm>
          </p:grpSpPr>
          <p:grpSp>
            <p:nvGrpSpPr>
              <p:cNvPr id="2611" name="Google Shape;2611;p67"/>
              <p:cNvGrpSpPr/>
              <p:nvPr/>
            </p:nvGrpSpPr>
            <p:grpSpPr>
              <a:xfrm>
                <a:off x="2436050" y="685625"/>
                <a:ext cx="143400" cy="2454350"/>
                <a:chOff x="2436050" y="685625"/>
                <a:chExt cx="143400" cy="2454350"/>
              </a:xfrm>
            </p:grpSpPr>
            <p:sp>
              <p:nvSpPr>
                <p:cNvPr id="2612" name="Google Shape;2612;p6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3" name="Google Shape;2613;p6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4" name="Google Shape;2614;p6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5" name="Google Shape;2615;p6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6" name="Google Shape;2616;p6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7" name="Google Shape;2617;p6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8" name="Google Shape;2618;p6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19" name="Google Shape;2619;p6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0" name="Google Shape;2620;p6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1" name="Google Shape;2621;p6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2" name="Google Shape;2622;p6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3" name="Google Shape;2623;p6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624" name="Google Shape;2624;p67"/>
              <p:cNvGrpSpPr/>
              <p:nvPr/>
            </p:nvGrpSpPr>
            <p:grpSpPr>
              <a:xfrm>
                <a:off x="2436050" y="685625"/>
                <a:ext cx="143400" cy="2454350"/>
                <a:chOff x="2436050" y="685625"/>
                <a:chExt cx="143400" cy="2454350"/>
              </a:xfrm>
            </p:grpSpPr>
            <p:sp>
              <p:nvSpPr>
                <p:cNvPr id="2625" name="Google Shape;2625;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6" name="Google Shape;2626;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7" name="Google Shape;2627;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8" name="Google Shape;2628;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29" name="Google Shape;2629;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0" name="Google Shape;2630;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1" name="Google Shape;2631;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2" name="Google Shape;2632;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3" name="Google Shape;2633;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4" name="Google Shape;2634;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5" name="Google Shape;2635;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36" name="Google Shape;2636;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637" name="Google Shape;2637;p67"/>
            <p:cNvGrpSpPr/>
            <p:nvPr/>
          </p:nvGrpSpPr>
          <p:grpSpPr>
            <a:xfrm>
              <a:off x="8359075" y="2507621"/>
              <a:ext cx="143400" cy="2454350"/>
              <a:chOff x="2030200" y="685625"/>
              <a:chExt cx="143400" cy="2454350"/>
            </a:xfrm>
          </p:grpSpPr>
          <p:grpSp>
            <p:nvGrpSpPr>
              <p:cNvPr id="2638" name="Google Shape;2638;p67"/>
              <p:cNvGrpSpPr/>
              <p:nvPr/>
            </p:nvGrpSpPr>
            <p:grpSpPr>
              <a:xfrm>
                <a:off x="2030200" y="685625"/>
                <a:ext cx="143400" cy="2454350"/>
                <a:chOff x="2436050" y="685625"/>
                <a:chExt cx="143400" cy="2454350"/>
              </a:xfrm>
            </p:grpSpPr>
            <p:sp>
              <p:nvSpPr>
                <p:cNvPr id="2639" name="Google Shape;2639;p6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0" name="Google Shape;2640;p6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1" name="Google Shape;2641;p6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2" name="Google Shape;2642;p6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3" name="Google Shape;2643;p6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4" name="Google Shape;2644;p6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5" name="Google Shape;2645;p6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6" name="Google Shape;2646;p6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7" name="Google Shape;2647;p6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8" name="Google Shape;2648;p6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49" name="Google Shape;2649;p6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0" name="Google Shape;2650;p6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651" name="Google Shape;2651;p67"/>
              <p:cNvGrpSpPr/>
              <p:nvPr/>
            </p:nvGrpSpPr>
            <p:grpSpPr>
              <a:xfrm>
                <a:off x="2030200" y="685625"/>
                <a:ext cx="143400" cy="2454350"/>
                <a:chOff x="2436050" y="685625"/>
                <a:chExt cx="143400" cy="2454350"/>
              </a:xfrm>
            </p:grpSpPr>
            <p:sp>
              <p:nvSpPr>
                <p:cNvPr id="2652" name="Google Shape;2652;p6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3" name="Google Shape;2653;p6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4" name="Google Shape;2654;p6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5" name="Google Shape;2655;p6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6" name="Google Shape;2656;p6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7" name="Google Shape;2657;p6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8" name="Google Shape;2658;p6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59" name="Google Shape;2659;p6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60" name="Google Shape;2660;p6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61" name="Google Shape;2661;p6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62" name="Google Shape;2662;p6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63" name="Google Shape;2663;p6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664" name="Google Shape;2664;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65" name="Google Shape;2665;p6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66" name="Google Shape;2666;p6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67" name="Google Shape;2667;p6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68" name="Google Shape;2668;p6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69" name="Google Shape;2669;p6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70" name="Google Shape;2670;p6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671" name="Google Shape;2671;p6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672" name="Google Shape;2672;p6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673" name="Google Shape;2673;p6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674" name="Google Shape;2674;p6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675" name="Google Shape;2675;p6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676"/>
        <p:cNvGrpSpPr/>
        <p:nvPr/>
      </p:nvGrpSpPr>
      <p:grpSpPr>
        <a:xfrm>
          <a:off x="0" y="0"/>
          <a:ext cx="0" cy="0"/>
          <a:chOff x="0" y="0"/>
          <a:chExt cx="0" cy="0"/>
        </a:xfrm>
      </p:grpSpPr>
      <p:grpSp>
        <p:nvGrpSpPr>
          <p:cNvPr id="2677" name="Google Shape;2677;p68"/>
          <p:cNvGrpSpPr/>
          <p:nvPr/>
        </p:nvGrpSpPr>
        <p:grpSpPr>
          <a:xfrm>
            <a:off x="278550" y="-1550697"/>
            <a:ext cx="8608125" cy="5892444"/>
            <a:chOff x="278550" y="-1550697"/>
            <a:chExt cx="8608125" cy="5892444"/>
          </a:xfrm>
        </p:grpSpPr>
        <p:grpSp>
          <p:nvGrpSpPr>
            <p:cNvPr id="2678" name="Google Shape;2678;p68"/>
            <p:cNvGrpSpPr/>
            <p:nvPr/>
          </p:nvGrpSpPr>
          <p:grpSpPr>
            <a:xfrm>
              <a:off x="278550" y="285992"/>
              <a:ext cx="143400" cy="2454350"/>
              <a:chOff x="2436050" y="685625"/>
              <a:chExt cx="143400" cy="2454350"/>
            </a:xfrm>
          </p:grpSpPr>
          <p:grpSp>
            <p:nvGrpSpPr>
              <p:cNvPr id="2679" name="Google Shape;2679;p68"/>
              <p:cNvGrpSpPr/>
              <p:nvPr/>
            </p:nvGrpSpPr>
            <p:grpSpPr>
              <a:xfrm>
                <a:off x="2436050" y="685625"/>
                <a:ext cx="143400" cy="2454350"/>
                <a:chOff x="2436050" y="685625"/>
                <a:chExt cx="143400" cy="2454350"/>
              </a:xfrm>
            </p:grpSpPr>
            <p:sp>
              <p:nvSpPr>
                <p:cNvPr id="2680" name="Google Shape;2680;p6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1" name="Google Shape;2681;p6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2" name="Google Shape;2682;p6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3" name="Google Shape;2683;p6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4" name="Google Shape;2684;p6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5" name="Google Shape;2685;p6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6" name="Google Shape;2686;p6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7" name="Google Shape;2687;p6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8" name="Google Shape;2688;p6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89" name="Google Shape;2689;p6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0" name="Google Shape;2690;p6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1" name="Google Shape;2691;p6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692" name="Google Shape;2692;p68"/>
              <p:cNvGrpSpPr/>
              <p:nvPr/>
            </p:nvGrpSpPr>
            <p:grpSpPr>
              <a:xfrm>
                <a:off x="2436050" y="685625"/>
                <a:ext cx="143400" cy="2454350"/>
                <a:chOff x="2436050" y="685625"/>
                <a:chExt cx="143400" cy="2454350"/>
              </a:xfrm>
            </p:grpSpPr>
            <p:sp>
              <p:nvSpPr>
                <p:cNvPr id="2693" name="Google Shape;2693;p6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4" name="Google Shape;2694;p6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5" name="Google Shape;2695;p6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6" name="Google Shape;2696;p6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7" name="Google Shape;2697;p6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8" name="Google Shape;2698;p6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699" name="Google Shape;2699;p6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0" name="Google Shape;2700;p6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1" name="Google Shape;2701;p6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2" name="Google Shape;2702;p6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3" name="Google Shape;2703;p6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4" name="Google Shape;2704;p6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705" name="Google Shape;2705;p68"/>
            <p:cNvGrpSpPr/>
            <p:nvPr/>
          </p:nvGrpSpPr>
          <p:grpSpPr>
            <a:xfrm>
              <a:off x="8743275" y="1430700"/>
              <a:ext cx="143400" cy="2454350"/>
              <a:chOff x="2436050" y="685625"/>
              <a:chExt cx="143400" cy="2454350"/>
            </a:xfrm>
          </p:grpSpPr>
          <p:grpSp>
            <p:nvGrpSpPr>
              <p:cNvPr id="2706" name="Google Shape;2706;p68"/>
              <p:cNvGrpSpPr/>
              <p:nvPr/>
            </p:nvGrpSpPr>
            <p:grpSpPr>
              <a:xfrm>
                <a:off x="2436050" y="685625"/>
                <a:ext cx="143400" cy="2454350"/>
                <a:chOff x="2436050" y="685625"/>
                <a:chExt cx="143400" cy="2454350"/>
              </a:xfrm>
            </p:grpSpPr>
            <p:sp>
              <p:nvSpPr>
                <p:cNvPr id="2707" name="Google Shape;2707;p6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8" name="Google Shape;2708;p6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9" name="Google Shape;2709;p6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0" name="Google Shape;2710;p6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1" name="Google Shape;2711;p6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2" name="Google Shape;2712;p6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3" name="Google Shape;2713;p6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4" name="Google Shape;2714;p6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5" name="Google Shape;2715;p6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6" name="Google Shape;2716;p6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7" name="Google Shape;2717;p6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18" name="Google Shape;2718;p6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719" name="Google Shape;2719;p68"/>
              <p:cNvGrpSpPr/>
              <p:nvPr/>
            </p:nvGrpSpPr>
            <p:grpSpPr>
              <a:xfrm>
                <a:off x="2436050" y="685625"/>
                <a:ext cx="143400" cy="2454350"/>
                <a:chOff x="2436050" y="685625"/>
                <a:chExt cx="143400" cy="2454350"/>
              </a:xfrm>
            </p:grpSpPr>
            <p:sp>
              <p:nvSpPr>
                <p:cNvPr id="2720" name="Google Shape;2720;p6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1" name="Google Shape;2721;p6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2" name="Google Shape;2722;p6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3" name="Google Shape;2723;p6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4" name="Google Shape;2724;p6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5" name="Google Shape;2725;p6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6" name="Google Shape;2726;p6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7" name="Google Shape;2727;p6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8" name="Google Shape;2728;p6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29" name="Google Shape;2729;p6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0" name="Google Shape;2730;p6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1" name="Google Shape;2731;p6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732" name="Google Shape;2732;p68"/>
            <p:cNvGrpSpPr/>
            <p:nvPr/>
          </p:nvGrpSpPr>
          <p:grpSpPr>
            <a:xfrm>
              <a:off x="641513" y="1887397"/>
              <a:ext cx="143400" cy="2454350"/>
              <a:chOff x="2436050" y="685625"/>
              <a:chExt cx="143400" cy="2454350"/>
            </a:xfrm>
          </p:grpSpPr>
          <p:grpSp>
            <p:nvGrpSpPr>
              <p:cNvPr id="2733" name="Google Shape;2733;p68"/>
              <p:cNvGrpSpPr/>
              <p:nvPr/>
            </p:nvGrpSpPr>
            <p:grpSpPr>
              <a:xfrm>
                <a:off x="2436050" y="685625"/>
                <a:ext cx="143400" cy="2454350"/>
                <a:chOff x="2436050" y="685625"/>
                <a:chExt cx="143400" cy="2454350"/>
              </a:xfrm>
            </p:grpSpPr>
            <p:sp>
              <p:nvSpPr>
                <p:cNvPr id="2734" name="Google Shape;2734;p6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5" name="Google Shape;2735;p6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6" name="Google Shape;2736;p6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7" name="Google Shape;2737;p6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8" name="Google Shape;2738;p6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39" name="Google Shape;2739;p6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0" name="Google Shape;2740;p6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1" name="Google Shape;2741;p6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2" name="Google Shape;2742;p6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3" name="Google Shape;2743;p6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4" name="Google Shape;2744;p6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5" name="Google Shape;2745;p6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746" name="Google Shape;2746;p68"/>
              <p:cNvGrpSpPr/>
              <p:nvPr/>
            </p:nvGrpSpPr>
            <p:grpSpPr>
              <a:xfrm>
                <a:off x="2436050" y="685625"/>
                <a:ext cx="143400" cy="2454350"/>
                <a:chOff x="2436050" y="685625"/>
                <a:chExt cx="143400" cy="2454350"/>
              </a:xfrm>
            </p:grpSpPr>
            <p:sp>
              <p:nvSpPr>
                <p:cNvPr id="2747" name="Google Shape;2747;p6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8" name="Google Shape;2748;p6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49" name="Google Shape;2749;p6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0" name="Google Shape;2750;p6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1" name="Google Shape;2751;p6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2" name="Google Shape;2752;p6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3" name="Google Shape;2753;p6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4" name="Google Shape;2754;p6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5" name="Google Shape;2755;p6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6" name="Google Shape;2756;p6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7" name="Google Shape;2757;p6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8" name="Google Shape;2758;p6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759" name="Google Shape;2759;p68"/>
            <p:cNvGrpSpPr/>
            <p:nvPr/>
          </p:nvGrpSpPr>
          <p:grpSpPr>
            <a:xfrm>
              <a:off x="8599875" y="-1550697"/>
              <a:ext cx="143400" cy="2454350"/>
              <a:chOff x="2030200" y="685625"/>
              <a:chExt cx="143400" cy="2454350"/>
            </a:xfrm>
          </p:grpSpPr>
          <p:grpSp>
            <p:nvGrpSpPr>
              <p:cNvPr id="2760" name="Google Shape;2760;p68"/>
              <p:cNvGrpSpPr/>
              <p:nvPr/>
            </p:nvGrpSpPr>
            <p:grpSpPr>
              <a:xfrm>
                <a:off x="2030200" y="685625"/>
                <a:ext cx="143400" cy="2454350"/>
                <a:chOff x="2436050" y="685625"/>
                <a:chExt cx="143400" cy="2454350"/>
              </a:xfrm>
            </p:grpSpPr>
            <p:sp>
              <p:nvSpPr>
                <p:cNvPr id="2761" name="Google Shape;2761;p6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2" name="Google Shape;2762;p6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3" name="Google Shape;2763;p6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4" name="Google Shape;2764;p6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5" name="Google Shape;2765;p6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6" name="Google Shape;2766;p6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7" name="Google Shape;2767;p6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8" name="Google Shape;2768;p6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69" name="Google Shape;2769;p6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0" name="Google Shape;2770;p6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1" name="Google Shape;2771;p6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2" name="Google Shape;2772;p6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773" name="Google Shape;2773;p68"/>
              <p:cNvGrpSpPr/>
              <p:nvPr/>
            </p:nvGrpSpPr>
            <p:grpSpPr>
              <a:xfrm>
                <a:off x="2030200" y="685625"/>
                <a:ext cx="143400" cy="2454350"/>
                <a:chOff x="2436050" y="685625"/>
                <a:chExt cx="143400" cy="2454350"/>
              </a:xfrm>
            </p:grpSpPr>
            <p:sp>
              <p:nvSpPr>
                <p:cNvPr id="2774" name="Google Shape;2774;p6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5" name="Google Shape;2775;p6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6" name="Google Shape;2776;p6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7" name="Google Shape;2777;p6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8" name="Google Shape;2778;p6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79" name="Google Shape;2779;p6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0" name="Google Shape;2780;p6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1" name="Google Shape;2781;p6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2" name="Google Shape;2782;p6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3" name="Google Shape;2783;p6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4" name="Google Shape;2784;p6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85" name="Google Shape;2785;p6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786" name="Google Shape;2786;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87" name="Google Shape;2787;p6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8" name="Google Shape;2788;p6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9" name="Google Shape;2789;p6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0" name="Google Shape;2790;p6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1" name="Google Shape;2791;p6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2" name="Google Shape;2792;p6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3" name="Google Shape;2793;p6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4" name="Google Shape;2794;p6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5" name="Google Shape;2795;p6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6" name="Google Shape;2796;p6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7" name="Google Shape;2797;p6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8" name="Google Shape;2798;p6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2799" name="Google Shape;2799;p6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800"/>
        <p:cNvGrpSpPr/>
        <p:nvPr/>
      </p:nvGrpSpPr>
      <p:grpSpPr>
        <a:xfrm>
          <a:off x="0" y="0"/>
          <a:ext cx="0" cy="0"/>
          <a:chOff x="0" y="0"/>
          <a:chExt cx="0" cy="0"/>
        </a:xfrm>
      </p:grpSpPr>
      <p:sp>
        <p:nvSpPr>
          <p:cNvPr id="2801" name="Google Shape;2801;p6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2" name="Google Shape;2802;p6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803" name="Google Shape;2803;p6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4" name="Google Shape;2804;p6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805" name="Google Shape;2805;p6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6" name="Google Shape;2806;p6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2807" name="Google Shape;2807;p69"/>
          <p:cNvGrpSpPr/>
          <p:nvPr/>
        </p:nvGrpSpPr>
        <p:grpSpPr>
          <a:xfrm>
            <a:off x="272050" y="-734800"/>
            <a:ext cx="441175" cy="5436650"/>
            <a:chOff x="272050" y="-734800"/>
            <a:chExt cx="441175" cy="5436650"/>
          </a:xfrm>
        </p:grpSpPr>
        <p:grpSp>
          <p:nvGrpSpPr>
            <p:cNvPr id="2808" name="Google Shape;2808;p69"/>
            <p:cNvGrpSpPr/>
            <p:nvPr/>
          </p:nvGrpSpPr>
          <p:grpSpPr>
            <a:xfrm>
              <a:off x="272050" y="2247500"/>
              <a:ext cx="143400" cy="2454350"/>
              <a:chOff x="2436050" y="685625"/>
              <a:chExt cx="143400" cy="2454350"/>
            </a:xfrm>
          </p:grpSpPr>
          <p:grpSp>
            <p:nvGrpSpPr>
              <p:cNvPr id="2809" name="Google Shape;2809;p69"/>
              <p:cNvGrpSpPr/>
              <p:nvPr/>
            </p:nvGrpSpPr>
            <p:grpSpPr>
              <a:xfrm>
                <a:off x="2436050" y="685625"/>
                <a:ext cx="143400" cy="2454350"/>
                <a:chOff x="2436050" y="685625"/>
                <a:chExt cx="143400" cy="2454350"/>
              </a:xfrm>
            </p:grpSpPr>
            <p:sp>
              <p:nvSpPr>
                <p:cNvPr id="2810" name="Google Shape;2810;p6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1" name="Google Shape;2811;p6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2" name="Google Shape;2812;p6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3" name="Google Shape;2813;p6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4" name="Google Shape;2814;p6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5" name="Google Shape;2815;p6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6" name="Google Shape;2816;p6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7" name="Google Shape;2817;p6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8" name="Google Shape;2818;p6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19" name="Google Shape;2819;p6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0" name="Google Shape;2820;p6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1" name="Google Shape;2821;p6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822" name="Google Shape;2822;p69"/>
              <p:cNvGrpSpPr/>
              <p:nvPr/>
            </p:nvGrpSpPr>
            <p:grpSpPr>
              <a:xfrm>
                <a:off x="2436050" y="685625"/>
                <a:ext cx="143400" cy="2454350"/>
                <a:chOff x="2436050" y="685625"/>
                <a:chExt cx="143400" cy="2454350"/>
              </a:xfrm>
            </p:grpSpPr>
            <p:sp>
              <p:nvSpPr>
                <p:cNvPr id="2823" name="Google Shape;2823;p6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4" name="Google Shape;2824;p6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5" name="Google Shape;2825;p6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6" name="Google Shape;2826;p6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7" name="Google Shape;2827;p6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8" name="Google Shape;2828;p6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29" name="Google Shape;2829;p6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0" name="Google Shape;2830;p6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1" name="Google Shape;2831;p6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2" name="Google Shape;2832;p6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3" name="Google Shape;2833;p6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4" name="Google Shape;2834;p6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835" name="Google Shape;2835;p69"/>
            <p:cNvGrpSpPr/>
            <p:nvPr/>
          </p:nvGrpSpPr>
          <p:grpSpPr>
            <a:xfrm>
              <a:off x="569825" y="-734800"/>
              <a:ext cx="143400" cy="2454350"/>
              <a:chOff x="2030200" y="685625"/>
              <a:chExt cx="143400" cy="2454350"/>
            </a:xfrm>
          </p:grpSpPr>
          <p:grpSp>
            <p:nvGrpSpPr>
              <p:cNvPr id="2836" name="Google Shape;2836;p69"/>
              <p:cNvGrpSpPr/>
              <p:nvPr/>
            </p:nvGrpSpPr>
            <p:grpSpPr>
              <a:xfrm>
                <a:off x="2030200" y="685625"/>
                <a:ext cx="143400" cy="2454350"/>
                <a:chOff x="2436050" y="685625"/>
                <a:chExt cx="143400" cy="2454350"/>
              </a:xfrm>
            </p:grpSpPr>
            <p:sp>
              <p:nvSpPr>
                <p:cNvPr id="2837" name="Google Shape;2837;p6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8" name="Google Shape;2838;p6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39" name="Google Shape;2839;p6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0" name="Google Shape;2840;p6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1" name="Google Shape;2841;p6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2" name="Google Shape;2842;p6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3" name="Google Shape;2843;p6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4" name="Google Shape;2844;p6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5" name="Google Shape;2845;p6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6" name="Google Shape;2846;p6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7" name="Google Shape;2847;p6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48" name="Google Shape;2848;p6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849" name="Google Shape;2849;p69"/>
              <p:cNvGrpSpPr/>
              <p:nvPr/>
            </p:nvGrpSpPr>
            <p:grpSpPr>
              <a:xfrm>
                <a:off x="2030200" y="685625"/>
                <a:ext cx="143400" cy="2454350"/>
                <a:chOff x="2436050" y="685625"/>
                <a:chExt cx="143400" cy="2454350"/>
              </a:xfrm>
            </p:grpSpPr>
            <p:sp>
              <p:nvSpPr>
                <p:cNvPr id="2850" name="Google Shape;2850;p6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1" name="Google Shape;2851;p6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2" name="Google Shape;2852;p6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3" name="Google Shape;2853;p6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4" name="Google Shape;2854;p6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5" name="Google Shape;2855;p6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6" name="Google Shape;2856;p6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7" name="Google Shape;2857;p6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8" name="Google Shape;2858;p6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59" name="Google Shape;2859;p6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60" name="Google Shape;2860;p6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61" name="Google Shape;2861;p6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862" name="Google Shape;2862;p6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863"/>
        <p:cNvGrpSpPr/>
        <p:nvPr/>
      </p:nvGrpSpPr>
      <p:grpSpPr>
        <a:xfrm>
          <a:off x="0" y="0"/>
          <a:ext cx="0" cy="0"/>
          <a:chOff x="0" y="0"/>
          <a:chExt cx="0" cy="0"/>
        </a:xfrm>
      </p:grpSpPr>
      <p:grpSp>
        <p:nvGrpSpPr>
          <p:cNvPr id="2864" name="Google Shape;2864;p70"/>
          <p:cNvGrpSpPr/>
          <p:nvPr/>
        </p:nvGrpSpPr>
        <p:grpSpPr>
          <a:xfrm>
            <a:off x="325300" y="-1495420"/>
            <a:ext cx="8303400" cy="6099420"/>
            <a:chOff x="325300" y="-1495420"/>
            <a:chExt cx="8303400" cy="6099420"/>
          </a:xfrm>
        </p:grpSpPr>
        <p:grpSp>
          <p:nvGrpSpPr>
            <p:cNvPr id="2865" name="Google Shape;2865;p70"/>
            <p:cNvGrpSpPr/>
            <p:nvPr/>
          </p:nvGrpSpPr>
          <p:grpSpPr>
            <a:xfrm>
              <a:off x="325300" y="1597900"/>
              <a:ext cx="143400" cy="2454350"/>
              <a:chOff x="2436050" y="685625"/>
              <a:chExt cx="143400" cy="2454350"/>
            </a:xfrm>
          </p:grpSpPr>
          <p:grpSp>
            <p:nvGrpSpPr>
              <p:cNvPr id="2866" name="Google Shape;2866;p70"/>
              <p:cNvGrpSpPr/>
              <p:nvPr/>
            </p:nvGrpSpPr>
            <p:grpSpPr>
              <a:xfrm>
                <a:off x="2436050" y="685625"/>
                <a:ext cx="143400" cy="2454350"/>
                <a:chOff x="2436050" y="685625"/>
                <a:chExt cx="143400" cy="2454350"/>
              </a:xfrm>
            </p:grpSpPr>
            <p:sp>
              <p:nvSpPr>
                <p:cNvPr id="2867" name="Google Shape;2867;p7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68" name="Google Shape;2868;p7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69" name="Google Shape;2869;p7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0" name="Google Shape;2870;p7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1" name="Google Shape;2871;p7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2" name="Google Shape;2872;p7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3" name="Google Shape;2873;p7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4" name="Google Shape;2874;p7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5" name="Google Shape;2875;p7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6" name="Google Shape;2876;p7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7" name="Google Shape;2877;p7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8" name="Google Shape;2878;p7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879" name="Google Shape;2879;p70"/>
              <p:cNvGrpSpPr/>
              <p:nvPr/>
            </p:nvGrpSpPr>
            <p:grpSpPr>
              <a:xfrm>
                <a:off x="2436050" y="685625"/>
                <a:ext cx="143400" cy="2454350"/>
                <a:chOff x="2436050" y="685625"/>
                <a:chExt cx="143400" cy="2454350"/>
              </a:xfrm>
            </p:grpSpPr>
            <p:sp>
              <p:nvSpPr>
                <p:cNvPr id="2880" name="Google Shape;2880;p7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1" name="Google Shape;2881;p7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2" name="Google Shape;2882;p7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3" name="Google Shape;2883;p7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4" name="Google Shape;2884;p7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5" name="Google Shape;2885;p7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6" name="Google Shape;2886;p7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7" name="Google Shape;2887;p7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8" name="Google Shape;2888;p7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89" name="Google Shape;2889;p7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0" name="Google Shape;2890;p7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1" name="Google Shape;2891;p7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892" name="Google Shape;2892;p70"/>
            <p:cNvGrpSpPr/>
            <p:nvPr/>
          </p:nvGrpSpPr>
          <p:grpSpPr>
            <a:xfrm>
              <a:off x="8359075" y="-1495420"/>
              <a:ext cx="143400" cy="2454350"/>
              <a:chOff x="2436050" y="685625"/>
              <a:chExt cx="143400" cy="2454350"/>
            </a:xfrm>
          </p:grpSpPr>
          <p:grpSp>
            <p:nvGrpSpPr>
              <p:cNvPr id="2893" name="Google Shape;2893;p70"/>
              <p:cNvGrpSpPr/>
              <p:nvPr/>
            </p:nvGrpSpPr>
            <p:grpSpPr>
              <a:xfrm>
                <a:off x="2436050" y="685625"/>
                <a:ext cx="143400" cy="2454350"/>
                <a:chOff x="2436050" y="685625"/>
                <a:chExt cx="143400" cy="2454350"/>
              </a:xfrm>
            </p:grpSpPr>
            <p:sp>
              <p:nvSpPr>
                <p:cNvPr id="2894" name="Google Shape;2894;p7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5" name="Google Shape;2895;p7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6" name="Google Shape;2896;p7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7" name="Google Shape;2897;p7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8" name="Google Shape;2898;p7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99" name="Google Shape;2899;p7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0" name="Google Shape;2900;p7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1" name="Google Shape;2901;p7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2" name="Google Shape;2902;p7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3" name="Google Shape;2903;p7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4" name="Google Shape;2904;p7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5" name="Google Shape;2905;p7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906" name="Google Shape;2906;p70"/>
              <p:cNvGrpSpPr/>
              <p:nvPr/>
            </p:nvGrpSpPr>
            <p:grpSpPr>
              <a:xfrm>
                <a:off x="2436050" y="685625"/>
                <a:ext cx="143400" cy="2454350"/>
                <a:chOff x="2436050" y="685625"/>
                <a:chExt cx="143400" cy="2454350"/>
              </a:xfrm>
            </p:grpSpPr>
            <p:sp>
              <p:nvSpPr>
                <p:cNvPr id="2907" name="Google Shape;2907;p7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8" name="Google Shape;2908;p7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09" name="Google Shape;2909;p7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0" name="Google Shape;2910;p7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1" name="Google Shape;2911;p7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2" name="Google Shape;2912;p7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3" name="Google Shape;2913;p7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4" name="Google Shape;2914;p7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5" name="Google Shape;2915;p7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6" name="Google Shape;2916;p7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7" name="Google Shape;2917;p7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18" name="Google Shape;2918;p7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919" name="Google Shape;2919;p70"/>
            <p:cNvGrpSpPr/>
            <p:nvPr/>
          </p:nvGrpSpPr>
          <p:grpSpPr>
            <a:xfrm>
              <a:off x="8485300" y="2149650"/>
              <a:ext cx="143400" cy="2454350"/>
              <a:chOff x="2436050" y="685625"/>
              <a:chExt cx="143400" cy="2454350"/>
            </a:xfrm>
          </p:grpSpPr>
          <p:grpSp>
            <p:nvGrpSpPr>
              <p:cNvPr id="2920" name="Google Shape;2920;p70"/>
              <p:cNvGrpSpPr/>
              <p:nvPr/>
            </p:nvGrpSpPr>
            <p:grpSpPr>
              <a:xfrm>
                <a:off x="2436050" y="685625"/>
                <a:ext cx="143400" cy="2454350"/>
                <a:chOff x="2436050" y="685625"/>
                <a:chExt cx="143400" cy="2454350"/>
              </a:xfrm>
            </p:grpSpPr>
            <p:sp>
              <p:nvSpPr>
                <p:cNvPr id="2921" name="Google Shape;2921;p7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2" name="Google Shape;2922;p7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3" name="Google Shape;2923;p7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4" name="Google Shape;2924;p7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5" name="Google Shape;2925;p7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6" name="Google Shape;2926;p7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7" name="Google Shape;2927;p7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8" name="Google Shape;2928;p7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29" name="Google Shape;2929;p7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0" name="Google Shape;2930;p7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1" name="Google Shape;2931;p7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2" name="Google Shape;2932;p7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933" name="Google Shape;2933;p70"/>
              <p:cNvGrpSpPr/>
              <p:nvPr/>
            </p:nvGrpSpPr>
            <p:grpSpPr>
              <a:xfrm>
                <a:off x="2436050" y="685625"/>
                <a:ext cx="143400" cy="2454350"/>
                <a:chOff x="2436050" y="685625"/>
                <a:chExt cx="143400" cy="2454350"/>
              </a:xfrm>
            </p:grpSpPr>
            <p:sp>
              <p:nvSpPr>
                <p:cNvPr id="2934" name="Google Shape;2934;p7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5" name="Google Shape;2935;p7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6" name="Google Shape;2936;p7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7" name="Google Shape;2937;p7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8" name="Google Shape;2938;p7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39" name="Google Shape;2939;p7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0" name="Google Shape;2940;p7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1" name="Google Shape;2941;p7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2" name="Google Shape;2942;p7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3" name="Google Shape;2943;p7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4" name="Google Shape;2944;p7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45" name="Google Shape;2945;p7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2946" name="Google Shape;2946;p7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47" name="Google Shape;2947;p7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48" name="Google Shape;2948;p7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2949" name="Google Shape;2949;p7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950"/>
        <p:cNvGrpSpPr/>
        <p:nvPr/>
      </p:nvGrpSpPr>
      <p:grpSpPr>
        <a:xfrm>
          <a:off x="0" y="0"/>
          <a:ext cx="0" cy="0"/>
          <a:chOff x="0" y="0"/>
          <a:chExt cx="0" cy="0"/>
        </a:xfrm>
      </p:grpSpPr>
      <p:grpSp>
        <p:nvGrpSpPr>
          <p:cNvPr id="2951" name="Google Shape;2951;p71"/>
          <p:cNvGrpSpPr/>
          <p:nvPr/>
        </p:nvGrpSpPr>
        <p:grpSpPr>
          <a:xfrm>
            <a:off x="96700" y="-571283"/>
            <a:ext cx="8886025" cy="6099990"/>
            <a:chOff x="96700" y="-571283"/>
            <a:chExt cx="8886025" cy="6099990"/>
          </a:xfrm>
        </p:grpSpPr>
        <p:grpSp>
          <p:nvGrpSpPr>
            <p:cNvPr id="2952" name="Google Shape;2952;p71"/>
            <p:cNvGrpSpPr/>
            <p:nvPr/>
          </p:nvGrpSpPr>
          <p:grpSpPr>
            <a:xfrm>
              <a:off x="96700" y="969600"/>
              <a:ext cx="143400" cy="2454350"/>
              <a:chOff x="2436050" y="685625"/>
              <a:chExt cx="143400" cy="2454350"/>
            </a:xfrm>
          </p:grpSpPr>
          <p:grpSp>
            <p:nvGrpSpPr>
              <p:cNvPr id="2953" name="Google Shape;2953;p71"/>
              <p:cNvGrpSpPr/>
              <p:nvPr/>
            </p:nvGrpSpPr>
            <p:grpSpPr>
              <a:xfrm>
                <a:off x="2436050" y="685625"/>
                <a:ext cx="143400" cy="2454350"/>
                <a:chOff x="2436050" y="685625"/>
                <a:chExt cx="143400" cy="2454350"/>
              </a:xfrm>
            </p:grpSpPr>
            <p:sp>
              <p:nvSpPr>
                <p:cNvPr id="2954" name="Google Shape;2954;p7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55" name="Google Shape;2955;p7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56" name="Google Shape;2956;p7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57" name="Google Shape;2957;p7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58" name="Google Shape;2958;p7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59" name="Google Shape;2959;p7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0" name="Google Shape;2960;p7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1" name="Google Shape;2961;p7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2" name="Google Shape;2962;p7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3" name="Google Shape;2963;p7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4" name="Google Shape;2964;p7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5" name="Google Shape;2965;p7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966" name="Google Shape;2966;p71"/>
              <p:cNvGrpSpPr/>
              <p:nvPr/>
            </p:nvGrpSpPr>
            <p:grpSpPr>
              <a:xfrm>
                <a:off x="2436050" y="685625"/>
                <a:ext cx="143400" cy="2454350"/>
                <a:chOff x="2436050" y="685625"/>
                <a:chExt cx="143400" cy="2454350"/>
              </a:xfrm>
            </p:grpSpPr>
            <p:sp>
              <p:nvSpPr>
                <p:cNvPr id="2967" name="Google Shape;2967;p7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8" name="Google Shape;2968;p7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69" name="Google Shape;2969;p7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0" name="Google Shape;2970;p7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1" name="Google Shape;2971;p7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2" name="Google Shape;2972;p7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3" name="Google Shape;2973;p7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4" name="Google Shape;2974;p7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5" name="Google Shape;2975;p7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6" name="Google Shape;2976;p7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7" name="Google Shape;2977;p7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78" name="Google Shape;2978;p7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2979" name="Google Shape;2979;p71"/>
            <p:cNvGrpSpPr/>
            <p:nvPr/>
          </p:nvGrpSpPr>
          <p:grpSpPr>
            <a:xfrm>
              <a:off x="408350" y="-571283"/>
              <a:ext cx="143400" cy="2454350"/>
              <a:chOff x="2030200" y="685625"/>
              <a:chExt cx="143400" cy="2454350"/>
            </a:xfrm>
          </p:grpSpPr>
          <p:grpSp>
            <p:nvGrpSpPr>
              <p:cNvPr id="2980" name="Google Shape;2980;p71"/>
              <p:cNvGrpSpPr/>
              <p:nvPr/>
            </p:nvGrpSpPr>
            <p:grpSpPr>
              <a:xfrm>
                <a:off x="2030200" y="685625"/>
                <a:ext cx="143400" cy="2454350"/>
                <a:chOff x="2436050" y="685625"/>
                <a:chExt cx="143400" cy="2454350"/>
              </a:xfrm>
            </p:grpSpPr>
            <p:sp>
              <p:nvSpPr>
                <p:cNvPr id="2981" name="Google Shape;2981;p7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2" name="Google Shape;2982;p7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3" name="Google Shape;2983;p7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4" name="Google Shape;2984;p7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5" name="Google Shape;2985;p7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6" name="Google Shape;2986;p7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7" name="Google Shape;2987;p7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8" name="Google Shape;2988;p7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89" name="Google Shape;2989;p7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0" name="Google Shape;2990;p7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1" name="Google Shape;2991;p7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2" name="Google Shape;2992;p7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2993" name="Google Shape;2993;p71"/>
              <p:cNvGrpSpPr/>
              <p:nvPr/>
            </p:nvGrpSpPr>
            <p:grpSpPr>
              <a:xfrm>
                <a:off x="2030200" y="685625"/>
                <a:ext cx="143400" cy="2454350"/>
                <a:chOff x="2436050" y="685625"/>
                <a:chExt cx="143400" cy="2454350"/>
              </a:xfrm>
            </p:grpSpPr>
            <p:sp>
              <p:nvSpPr>
                <p:cNvPr id="2994" name="Google Shape;2994;p7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5" name="Google Shape;2995;p7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6" name="Google Shape;2996;p7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7" name="Google Shape;2997;p7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8" name="Google Shape;2998;p7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99" name="Google Shape;2999;p7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0" name="Google Shape;3000;p7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1" name="Google Shape;3001;p7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2" name="Google Shape;3002;p7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3" name="Google Shape;3003;p7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4" name="Google Shape;3004;p7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5" name="Google Shape;3005;p7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006" name="Google Shape;3006;p71"/>
            <p:cNvGrpSpPr/>
            <p:nvPr/>
          </p:nvGrpSpPr>
          <p:grpSpPr>
            <a:xfrm>
              <a:off x="576600" y="3074358"/>
              <a:ext cx="143400" cy="2454350"/>
              <a:chOff x="2436050" y="685625"/>
              <a:chExt cx="143400" cy="2454350"/>
            </a:xfrm>
          </p:grpSpPr>
          <p:grpSp>
            <p:nvGrpSpPr>
              <p:cNvPr id="3007" name="Google Shape;3007;p71"/>
              <p:cNvGrpSpPr/>
              <p:nvPr/>
            </p:nvGrpSpPr>
            <p:grpSpPr>
              <a:xfrm>
                <a:off x="2436050" y="685625"/>
                <a:ext cx="143400" cy="2454350"/>
                <a:chOff x="2436050" y="685625"/>
                <a:chExt cx="143400" cy="2454350"/>
              </a:xfrm>
            </p:grpSpPr>
            <p:sp>
              <p:nvSpPr>
                <p:cNvPr id="3008" name="Google Shape;3008;p7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09" name="Google Shape;3009;p7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0" name="Google Shape;3010;p7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1" name="Google Shape;3011;p7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2" name="Google Shape;3012;p7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3" name="Google Shape;3013;p7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4" name="Google Shape;3014;p7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5" name="Google Shape;3015;p7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6" name="Google Shape;3016;p7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7" name="Google Shape;3017;p7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8" name="Google Shape;3018;p7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19" name="Google Shape;3019;p7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020" name="Google Shape;3020;p71"/>
              <p:cNvGrpSpPr/>
              <p:nvPr/>
            </p:nvGrpSpPr>
            <p:grpSpPr>
              <a:xfrm>
                <a:off x="2436050" y="685625"/>
                <a:ext cx="143400" cy="2454350"/>
                <a:chOff x="2436050" y="685625"/>
                <a:chExt cx="143400" cy="2454350"/>
              </a:xfrm>
            </p:grpSpPr>
            <p:sp>
              <p:nvSpPr>
                <p:cNvPr id="3021" name="Google Shape;3021;p7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2" name="Google Shape;3022;p7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3" name="Google Shape;3023;p7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4" name="Google Shape;3024;p7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5" name="Google Shape;3025;p7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6" name="Google Shape;3026;p7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7" name="Google Shape;3027;p7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8" name="Google Shape;3028;p7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9" name="Google Shape;3029;p7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0" name="Google Shape;3030;p7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1" name="Google Shape;3031;p7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2" name="Google Shape;3032;p7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033" name="Google Shape;3033;p71"/>
            <p:cNvGrpSpPr/>
            <p:nvPr/>
          </p:nvGrpSpPr>
          <p:grpSpPr>
            <a:xfrm>
              <a:off x="8503375" y="-127789"/>
              <a:ext cx="143400" cy="2454350"/>
              <a:chOff x="2030200" y="685625"/>
              <a:chExt cx="143400" cy="2454350"/>
            </a:xfrm>
          </p:grpSpPr>
          <p:grpSp>
            <p:nvGrpSpPr>
              <p:cNvPr id="3034" name="Google Shape;3034;p71"/>
              <p:cNvGrpSpPr/>
              <p:nvPr/>
            </p:nvGrpSpPr>
            <p:grpSpPr>
              <a:xfrm>
                <a:off x="2030200" y="685625"/>
                <a:ext cx="143400" cy="2454350"/>
                <a:chOff x="2436050" y="685625"/>
                <a:chExt cx="143400" cy="2454350"/>
              </a:xfrm>
            </p:grpSpPr>
            <p:sp>
              <p:nvSpPr>
                <p:cNvPr id="3035" name="Google Shape;3035;p7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6" name="Google Shape;3036;p7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7" name="Google Shape;3037;p7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8" name="Google Shape;3038;p7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39" name="Google Shape;3039;p7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0" name="Google Shape;3040;p7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1" name="Google Shape;3041;p7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2" name="Google Shape;3042;p7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3" name="Google Shape;3043;p7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4" name="Google Shape;3044;p7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5" name="Google Shape;3045;p7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6" name="Google Shape;3046;p7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047" name="Google Shape;3047;p71"/>
              <p:cNvGrpSpPr/>
              <p:nvPr/>
            </p:nvGrpSpPr>
            <p:grpSpPr>
              <a:xfrm>
                <a:off x="2030200" y="685625"/>
                <a:ext cx="143400" cy="2454350"/>
                <a:chOff x="2436050" y="685625"/>
                <a:chExt cx="143400" cy="2454350"/>
              </a:xfrm>
            </p:grpSpPr>
            <p:sp>
              <p:nvSpPr>
                <p:cNvPr id="3048" name="Google Shape;3048;p7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49" name="Google Shape;3049;p7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0" name="Google Shape;3050;p7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1" name="Google Shape;3051;p7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2" name="Google Shape;3052;p7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3" name="Google Shape;3053;p7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4" name="Google Shape;3054;p7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5" name="Google Shape;3055;p7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6" name="Google Shape;3056;p7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7" name="Google Shape;3057;p7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8" name="Google Shape;3058;p7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59" name="Google Shape;3059;p7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060" name="Google Shape;3060;p71"/>
            <p:cNvGrpSpPr/>
            <p:nvPr/>
          </p:nvGrpSpPr>
          <p:grpSpPr>
            <a:xfrm>
              <a:off x="8839325" y="2071400"/>
              <a:ext cx="143400" cy="2454350"/>
              <a:chOff x="2436050" y="685625"/>
              <a:chExt cx="143400" cy="2454350"/>
            </a:xfrm>
          </p:grpSpPr>
          <p:grpSp>
            <p:nvGrpSpPr>
              <p:cNvPr id="3061" name="Google Shape;3061;p71"/>
              <p:cNvGrpSpPr/>
              <p:nvPr/>
            </p:nvGrpSpPr>
            <p:grpSpPr>
              <a:xfrm>
                <a:off x="2436050" y="685625"/>
                <a:ext cx="143400" cy="2454350"/>
                <a:chOff x="2436050" y="685625"/>
                <a:chExt cx="143400" cy="2454350"/>
              </a:xfrm>
            </p:grpSpPr>
            <p:sp>
              <p:nvSpPr>
                <p:cNvPr id="3062" name="Google Shape;3062;p7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3" name="Google Shape;3063;p7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4" name="Google Shape;3064;p7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5" name="Google Shape;3065;p7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6" name="Google Shape;3066;p7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7" name="Google Shape;3067;p7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8" name="Google Shape;3068;p7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69" name="Google Shape;3069;p7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0" name="Google Shape;3070;p7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1" name="Google Shape;3071;p7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2" name="Google Shape;3072;p7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3" name="Google Shape;3073;p7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074" name="Google Shape;3074;p71"/>
              <p:cNvGrpSpPr/>
              <p:nvPr/>
            </p:nvGrpSpPr>
            <p:grpSpPr>
              <a:xfrm>
                <a:off x="2436050" y="685625"/>
                <a:ext cx="143400" cy="2454350"/>
                <a:chOff x="2436050" y="685625"/>
                <a:chExt cx="143400" cy="2454350"/>
              </a:xfrm>
            </p:grpSpPr>
            <p:sp>
              <p:nvSpPr>
                <p:cNvPr id="3075" name="Google Shape;3075;p7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6" name="Google Shape;3076;p7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7" name="Google Shape;3077;p7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8" name="Google Shape;3078;p7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79" name="Google Shape;3079;p7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0" name="Google Shape;3080;p7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1" name="Google Shape;3081;p7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2" name="Google Shape;3082;p7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3" name="Google Shape;3083;p7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4" name="Google Shape;3084;p7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5" name="Google Shape;3085;p7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86" name="Google Shape;3086;p7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087" name="Google Shape;3087;p7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88"/>
        <p:cNvGrpSpPr/>
        <p:nvPr/>
      </p:nvGrpSpPr>
      <p:grpSpPr>
        <a:xfrm>
          <a:off x="0" y="0"/>
          <a:ext cx="0" cy="0"/>
          <a:chOff x="0" y="0"/>
          <a:chExt cx="0" cy="0"/>
        </a:xfrm>
      </p:grpSpPr>
      <p:grpSp>
        <p:nvGrpSpPr>
          <p:cNvPr id="3089" name="Google Shape;3089;p72"/>
          <p:cNvGrpSpPr/>
          <p:nvPr/>
        </p:nvGrpSpPr>
        <p:grpSpPr>
          <a:xfrm>
            <a:off x="177725" y="-1044592"/>
            <a:ext cx="8709000" cy="5947392"/>
            <a:chOff x="177725" y="-1044592"/>
            <a:chExt cx="8709000" cy="5947392"/>
          </a:xfrm>
        </p:grpSpPr>
        <p:grpSp>
          <p:nvGrpSpPr>
            <p:cNvPr id="3090" name="Google Shape;3090;p72"/>
            <p:cNvGrpSpPr/>
            <p:nvPr/>
          </p:nvGrpSpPr>
          <p:grpSpPr>
            <a:xfrm>
              <a:off x="8743325" y="-363653"/>
              <a:ext cx="143400" cy="2454350"/>
              <a:chOff x="2436050" y="685625"/>
              <a:chExt cx="143400" cy="2454350"/>
            </a:xfrm>
          </p:grpSpPr>
          <p:grpSp>
            <p:nvGrpSpPr>
              <p:cNvPr id="3091" name="Google Shape;3091;p72"/>
              <p:cNvGrpSpPr/>
              <p:nvPr/>
            </p:nvGrpSpPr>
            <p:grpSpPr>
              <a:xfrm>
                <a:off x="2436050" y="685625"/>
                <a:ext cx="143400" cy="2454350"/>
                <a:chOff x="2436050" y="685625"/>
                <a:chExt cx="143400" cy="2454350"/>
              </a:xfrm>
            </p:grpSpPr>
            <p:sp>
              <p:nvSpPr>
                <p:cNvPr id="3092" name="Google Shape;3092;p7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3" name="Google Shape;3093;p7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4" name="Google Shape;3094;p7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5" name="Google Shape;3095;p7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6" name="Google Shape;3096;p7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7" name="Google Shape;3097;p7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8" name="Google Shape;3098;p7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99" name="Google Shape;3099;p7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0" name="Google Shape;3100;p7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1" name="Google Shape;3101;p7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2" name="Google Shape;3102;p7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3" name="Google Shape;3103;p7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104" name="Google Shape;3104;p72"/>
              <p:cNvGrpSpPr/>
              <p:nvPr/>
            </p:nvGrpSpPr>
            <p:grpSpPr>
              <a:xfrm>
                <a:off x="2436050" y="685625"/>
                <a:ext cx="143400" cy="2454350"/>
                <a:chOff x="2436050" y="685625"/>
                <a:chExt cx="143400" cy="2454350"/>
              </a:xfrm>
            </p:grpSpPr>
            <p:sp>
              <p:nvSpPr>
                <p:cNvPr id="3105" name="Google Shape;3105;p7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6" name="Google Shape;3106;p7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7" name="Google Shape;3107;p7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8" name="Google Shape;3108;p7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09" name="Google Shape;3109;p7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0" name="Google Shape;3110;p7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1" name="Google Shape;3111;p7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2" name="Google Shape;3112;p7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3" name="Google Shape;3113;p7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4" name="Google Shape;3114;p7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5" name="Google Shape;3115;p7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16" name="Google Shape;3116;p7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117" name="Google Shape;3117;p72"/>
            <p:cNvGrpSpPr/>
            <p:nvPr/>
          </p:nvGrpSpPr>
          <p:grpSpPr>
            <a:xfrm>
              <a:off x="177725" y="-345150"/>
              <a:ext cx="143400" cy="2454350"/>
              <a:chOff x="2030200" y="685625"/>
              <a:chExt cx="143400" cy="2454350"/>
            </a:xfrm>
          </p:grpSpPr>
          <p:grpSp>
            <p:nvGrpSpPr>
              <p:cNvPr id="3118" name="Google Shape;3118;p72"/>
              <p:cNvGrpSpPr/>
              <p:nvPr/>
            </p:nvGrpSpPr>
            <p:grpSpPr>
              <a:xfrm>
                <a:off x="2030200" y="685625"/>
                <a:ext cx="143400" cy="2454350"/>
                <a:chOff x="2436050" y="685625"/>
                <a:chExt cx="143400" cy="2454350"/>
              </a:xfrm>
            </p:grpSpPr>
            <p:sp>
              <p:nvSpPr>
                <p:cNvPr id="3119" name="Google Shape;3119;p7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0" name="Google Shape;3120;p7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1" name="Google Shape;3121;p7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2" name="Google Shape;3122;p7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3" name="Google Shape;3123;p7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4" name="Google Shape;3124;p7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5" name="Google Shape;3125;p7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6" name="Google Shape;3126;p7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7" name="Google Shape;3127;p7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8" name="Google Shape;3128;p7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29" name="Google Shape;3129;p7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0" name="Google Shape;3130;p7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131" name="Google Shape;3131;p72"/>
              <p:cNvGrpSpPr/>
              <p:nvPr/>
            </p:nvGrpSpPr>
            <p:grpSpPr>
              <a:xfrm>
                <a:off x="2030200" y="685625"/>
                <a:ext cx="143400" cy="2454350"/>
                <a:chOff x="2436050" y="685625"/>
                <a:chExt cx="143400" cy="2454350"/>
              </a:xfrm>
            </p:grpSpPr>
            <p:sp>
              <p:nvSpPr>
                <p:cNvPr id="3132" name="Google Shape;3132;p7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3" name="Google Shape;3133;p7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4" name="Google Shape;3134;p7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5" name="Google Shape;3135;p7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6" name="Google Shape;3136;p7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7" name="Google Shape;3137;p7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8" name="Google Shape;3138;p7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39" name="Google Shape;3139;p7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0" name="Google Shape;3140;p7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1" name="Google Shape;3141;p7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2" name="Google Shape;3142;p7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3" name="Google Shape;3143;p7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144" name="Google Shape;3144;p72"/>
            <p:cNvGrpSpPr/>
            <p:nvPr/>
          </p:nvGrpSpPr>
          <p:grpSpPr>
            <a:xfrm>
              <a:off x="8430900" y="2149651"/>
              <a:ext cx="143400" cy="2454350"/>
              <a:chOff x="2436050" y="685625"/>
              <a:chExt cx="143400" cy="2454350"/>
            </a:xfrm>
          </p:grpSpPr>
          <p:grpSp>
            <p:nvGrpSpPr>
              <p:cNvPr id="3145" name="Google Shape;3145;p72"/>
              <p:cNvGrpSpPr/>
              <p:nvPr/>
            </p:nvGrpSpPr>
            <p:grpSpPr>
              <a:xfrm>
                <a:off x="2436050" y="685625"/>
                <a:ext cx="143400" cy="2454350"/>
                <a:chOff x="2436050" y="685625"/>
                <a:chExt cx="143400" cy="2454350"/>
              </a:xfrm>
            </p:grpSpPr>
            <p:sp>
              <p:nvSpPr>
                <p:cNvPr id="3146" name="Google Shape;3146;p7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7" name="Google Shape;3147;p7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8" name="Google Shape;3148;p7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49" name="Google Shape;3149;p7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0" name="Google Shape;3150;p7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1" name="Google Shape;3151;p7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2" name="Google Shape;3152;p7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3" name="Google Shape;3153;p7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4" name="Google Shape;3154;p7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5" name="Google Shape;3155;p7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6" name="Google Shape;3156;p7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57" name="Google Shape;3157;p7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158" name="Google Shape;3158;p72"/>
              <p:cNvGrpSpPr/>
              <p:nvPr/>
            </p:nvGrpSpPr>
            <p:grpSpPr>
              <a:xfrm>
                <a:off x="2436050" y="685625"/>
                <a:ext cx="143400" cy="2454350"/>
                <a:chOff x="2436050" y="685625"/>
                <a:chExt cx="143400" cy="2454350"/>
              </a:xfrm>
            </p:grpSpPr>
            <p:sp>
              <p:nvSpPr>
                <p:cNvPr id="3159" name="Google Shape;3159;p7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0" name="Google Shape;3160;p7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1" name="Google Shape;3161;p7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2" name="Google Shape;3162;p7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3" name="Google Shape;3163;p7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4" name="Google Shape;3164;p7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5" name="Google Shape;3165;p7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6" name="Google Shape;3166;p7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7" name="Google Shape;3167;p7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8" name="Google Shape;3168;p7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69" name="Google Shape;3169;p7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0" name="Google Shape;3170;p7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171" name="Google Shape;3171;p72"/>
            <p:cNvGrpSpPr/>
            <p:nvPr/>
          </p:nvGrpSpPr>
          <p:grpSpPr>
            <a:xfrm>
              <a:off x="569825" y="-1044592"/>
              <a:ext cx="143400" cy="2454350"/>
              <a:chOff x="2436050" y="685625"/>
              <a:chExt cx="143400" cy="2454350"/>
            </a:xfrm>
          </p:grpSpPr>
          <p:grpSp>
            <p:nvGrpSpPr>
              <p:cNvPr id="3172" name="Google Shape;3172;p72"/>
              <p:cNvGrpSpPr/>
              <p:nvPr/>
            </p:nvGrpSpPr>
            <p:grpSpPr>
              <a:xfrm>
                <a:off x="2436050" y="685625"/>
                <a:ext cx="143400" cy="2454350"/>
                <a:chOff x="2436050" y="685625"/>
                <a:chExt cx="143400" cy="2454350"/>
              </a:xfrm>
            </p:grpSpPr>
            <p:sp>
              <p:nvSpPr>
                <p:cNvPr id="3173" name="Google Shape;3173;p7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4" name="Google Shape;3174;p7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5" name="Google Shape;3175;p7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6" name="Google Shape;3176;p7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7" name="Google Shape;3177;p7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8" name="Google Shape;3178;p7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79" name="Google Shape;3179;p7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0" name="Google Shape;3180;p7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1" name="Google Shape;3181;p7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2" name="Google Shape;3182;p7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3" name="Google Shape;3183;p7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4" name="Google Shape;3184;p7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185" name="Google Shape;3185;p72"/>
              <p:cNvGrpSpPr/>
              <p:nvPr/>
            </p:nvGrpSpPr>
            <p:grpSpPr>
              <a:xfrm>
                <a:off x="2436050" y="685625"/>
                <a:ext cx="143400" cy="2454350"/>
                <a:chOff x="2436050" y="685625"/>
                <a:chExt cx="143400" cy="2454350"/>
              </a:xfrm>
            </p:grpSpPr>
            <p:sp>
              <p:nvSpPr>
                <p:cNvPr id="3186" name="Google Shape;3186;p7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7" name="Google Shape;3187;p7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8" name="Google Shape;3188;p7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89" name="Google Shape;3189;p7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0" name="Google Shape;3190;p7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1" name="Google Shape;3191;p7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2" name="Google Shape;3192;p7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3" name="Google Shape;3193;p7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4" name="Google Shape;3194;p7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5" name="Google Shape;3195;p7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6" name="Google Shape;3196;p7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7" name="Google Shape;3197;p7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198" name="Google Shape;3198;p72"/>
            <p:cNvGrpSpPr/>
            <p:nvPr/>
          </p:nvGrpSpPr>
          <p:grpSpPr>
            <a:xfrm>
              <a:off x="321125" y="2448450"/>
              <a:ext cx="143400" cy="2454350"/>
              <a:chOff x="2030200" y="685625"/>
              <a:chExt cx="143400" cy="2454350"/>
            </a:xfrm>
          </p:grpSpPr>
          <p:grpSp>
            <p:nvGrpSpPr>
              <p:cNvPr id="3199" name="Google Shape;3199;p72"/>
              <p:cNvGrpSpPr/>
              <p:nvPr/>
            </p:nvGrpSpPr>
            <p:grpSpPr>
              <a:xfrm>
                <a:off x="2030200" y="685625"/>
                <a:ext cx="143400" cy="2454350"/>
                <a:chOff x="2436050" y="685625"/>
                <a:chExt cx="143400" cy="2454350"/>
              </a:xfrm>
            </p:grpSpPr>
            <p:sp>
              <p:nvSpPr>
                <p:cNvPr id="3200" name="Google Shape;3200;p7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1" name="Google Shape;3201;p7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2" name="Google Shape;3202;p7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3" name="Google Shape;3203;p7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4" name="Google Shape;3204;p7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5" name="Google Shape;3205;p7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6" name="Google Shape;3206;p7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7" name="Google Shape;3207;p7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8" name="Google Shape;3208;p7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09" name="Google Shape;3209;p7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0" name="Google Shape;3210;p7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1" name="Google Shape;3211;p7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212" name="Google Shape;3212;p72"/>
              <p:cNvGrpSpPr/>
              <p:nvPr/>
            </p:nvGrpSpPr>
            <p:grpSpPr>
              <a:xfrm>
                <a:off x="2030200" y="685625"/>
                <a:ext cx="143400" cy="2454350"/>
                <a:chOff x="2436050" y="685625"/>
                <a:chExt cx="143400" cy="2454350"/>
              </a:xfrm>
            </p:grpSpPr>
            <p:sp>
              <p:nvSpPr>
                <p:cNvPr id="3213" name="Google Shape;3213;p7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4" name="Google Shape;3214;p7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5" name="Google Shape;3215;p7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6" name="Google Shape;3216;p7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7" name="Google Shape;3217;p7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8" name="Google Shape;3218;p7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19" name="Google Shape;3219;p7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20" name="Google Shape;3220;p7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21" name="Google Shape;3221;p7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22" name="Google Shape;3222;p7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23" name="Google Shape;3223;p7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24" name="Google Shape;3224;p7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225" name="Google Shape;3225;p7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3230"/>
        <p:cNvGrpSpPr/>
        <p:nvPr/>
      </p:nvGrpSpPr>
      <p:grpSpPr>
        <a:xfrm>
          <a:off x="0" y="0"/>
          <a:ext cx="0" cy="0"/>
          <a:chOff x="0" y="0"/>
          <a:chExt cx="0" cy="0"/>
        </a:xfrm>
      </p:grpSpPr>
      <p:sp>
        <p:nvSpPr>
          <p:cNvPr id="3231" name="Google Shape;3231;p7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3232" name="Google Shape;3232;p7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3233" name="Google Shape;3233;p74"/>
          <p:cNvGrpSpPr/>
          <p:nvPr/>
        </p:nvGrpSpPr>
        <p:grpSpPr>
          <a:xfrm>
            <a:off x="278550" y="-1422022"/>
            <a:ext cx="8608150" cy="6743469"/>
            <a:chOff x="278550" y="-1422022"/>
            <a:chExt cx="8608150" cy="6743469"/>
          </a:xfrm>
        </p:grpSpPr>
        <p:grpSp>
          <p:nvGrpSpPr>
            <p:cNvPr id="3234" name="Google Shape;3234;p74"/>
            <p:cNvGrpSpPr/>
            <p:nvPr/>
          </p:nvGrpSpPr>
          <p:grpSpPr>
            <a:xfrm>
              <a:off x="278550" y="-780808"/>
              <a:ext cx="143400" cy="2454350"/>
              <a:chOff x="2436050" y="685625"/>
              <a:chExt cx="143400" cy="2454350"/>
            </a:xfrm>
          </p:grpSpPr>
          <p:grpSp>
            <p:nvGrpSpPr>
              <p:cNvPr id="3235" name="Google Shape;3235;p74"/>
              <p:cNvGrpSpPr/>
              <p:nvPr/>
            </p:nvGrpSpPr>
            <p:grpSpPr>
              <a:xfrm>
                <a:off x="2436050" y="685625"/>
                <a:ext cx="143400" cy="2454350"/>
                <a:chOff x="2436050" y="685625"/>
                <a:chExt cx="143400" cy="2454350"/>
              </a:xfrm>
            </p:grpSpPr>
            <p:sp>
              <p:nvSpPr>
                <p:cNvPr id="3236" name="Google Shape;3236;p7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37" name="Google Shape;3237;p7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38" name="Google Shape;3238;p7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39" name="Google Shape;3239;p7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0" name="Google Shape;3240;p7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1" name="Google Shape;3241;p7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2" name="Google Shape;3242;p7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3" name="Google Shape;3243;p7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4" name="Google Shape;3244;p7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5" name="Google Shape;3245;p7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6" name="Google Shape;3246;p7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47" name="Google Shape;3247;p7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248" name="Google Shape;3248;p74"/>
              <p:cNvGrpSpPr/>
              <p:nvPr/>
            </p:nvGrpSpPr>
            <p:grpSpPr>
              <a:xfrm>
                <a:off x="2436050" y="685625"/>
                <a:ext cx="143400" cy="2454350"/>
                <a:chOff x="2436050" y="685625"/>
                <a:chExt cx="143400" cy="2454350"/>
              </a:xfrm>
            </p:grpSpPr>
            <p:sp>
              <p:nvSpPr>
                <p:cNvPr id="3249" name="Google Shape;3249;p7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0" name="Google Shape;3250;p7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1" name="Google Shape;3251;p7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2" name="Google Shape;3252;p7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3" name="Google Shape;3253;p7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4" name="Google Shape;3254;p7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5" name="Google Shape;3255;p7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6" name="Google Shape;3256;p7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7" name="Google Shape;3257;p7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8" name="Google Shape;3258;p7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59" name="Google Shape;3259;p7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0" name="Google Shape;3260;p7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261" name="Google Shape;3261;p74"/>
            <p:cNvGrpSpPr/>
            <p:nvPr/>
          </p:nvGrpSpPr>
          <p:grpSpPr>
            <a:xfrm>
              <a:off x="8743300" y="2378475"/>
              <a:ext cx="143400" cy="2454350"/>
              <a:chOff x="2436050" y="685625"/>
              <a:chExt cx="143400" cy="2454350"/>
            </a:xfrm>
          </p:grpSpPr>
          <p:grpSp>
            <p:nvGrpSpPr>
              <p:cNvPr id="3262" name="Google Shape;3262;p74"/>
              <p:cNvGrpSpPr/>
              <p:nvPr/>
            </p:nvGrpSpPr>
            <p:grpSpPr>
              <a:xfrm>
                <a:off x="2436050" y="685625"/>
                <a:ext cx="143400" cy="2454350"/>
                <a:chOff x="2436050" y="685625"/>
                <a:chExt cx="143400" cy="2454350"/>
              </a:xfrm>
            </p:grpSpPr>
            <p:sp>
              <p:nvSpPr>
                <p:cNvPr id="3263" name="Google Shape;3263;p7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4" name="Google Shape;3264;p7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5" name="Google Shape;3265;p7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6" name="Google Shape;3266;p7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7" name="Google Shape;3267;p7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8" name="Google Shape;3268;p7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69" name="Google Shape;3269;p7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0" name="Google Shape;3270;p7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1" name="Google Shape;3271;p7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2" name="Google Shape;3272;p7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3" name="Google Shape;3273;p7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4" name="Google Shape;3274;p7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275" name="Google Shape;3275;p74"/>
              <p:cNvGrpSpPr/>
              <p:nvPr/>
            </p:nvGrpSpPr>
            <p:grpSpPr>
              <a:xfrm>
                <a:off x="2436050" y="685625"/>
                <a:ext cx="143400" cy="2454350"/>
                <a:chOff x="2436050" y="685625"/>
                <a:chExt cx="143400" cy="2454350"/>
              </a:xfrm>
            </p:grpSpPr>
            <p:sp>
              <p:nvSpPr>
                <p:cNvPr id="3276" name="Google Shape;3276;p7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7" name="Google Shape;3277;p7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8" name="Google Shape;3278;p7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79" name="Google Shape;3279;p7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0" name="Google Shape;3280;p7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1" name="Google Shape;3281;p7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2" name="Google Shape;3282;p7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3" name="Google Shape;3283;p7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4" name="Google Shape;3284;p7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5" name="Google Shape;3285;p7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6" name="Google Shape;3286;p7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7" name="Google Shape;3287;p7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288" name="Google Shape;3288;p74"/>
            <p:cNvGrpSpPr/>
            <p:nvPr/>
          </p:nvGrpSpPr>
          <p:grpSpPr>
            <a:xfrm>
              <a:off x="637013" y="2867097"/>
              <a:ext cx="143400" cy="2454350"/>
              <a:chOff x="2436050" y="685625"/>
              <a:chExt cx="143400" cy="2454350"/>
            </a:xfrm>
          </p:grpSpPr>
          <p:grpSp>
            <p:nvGrpSpPr>
              <p:cNvPr id="3289" name="Google Shape;3289;p74"/>
              <p:cNvGrpSpPr/>
              <p:nvPr/>
            </p:nvGrpSpPr>
            <p:grpSpPr>
              <a:xfrm>
                <a:off x="2436050" y="685625"/>
                <a:ext cx="143400" cy="2454350"/>
                <a:chOff x="2436050" y="685625"/>
                <a:chExt cx="143400" cy="2454350"/>
              </a:xfrm>
            </p:grpSpPr>
            <p:sp>
              <p:nvSpPr>
                <p:cNvPr id="3290" name="Google Shape;3290;p7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1" name="Google Shape;3291;p7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2" name="Google Shape;3292;p7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3" name="Google Shape;3293;p7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4" name="Google Shape;3294;p7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5" name="Google Shape;3295;p7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6" name="Google Shape;3296;p7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7" name="Google Shape;3297;p7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8" name="Google Shape;3298;p7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99" name="Google Shape;3299;p7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0" name="Google Shape;3300;p7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1" name="Google Shape;3301;p7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302" name="Google Shape;3302;p74"/>
              <p:cNvGrpSpPr/>
              <p:nvPr/>
            </p:nvGrpSpPr>
            <p:grpSpPr>
              <a:xfrm>
                <a:off x="2436050" y="685625"/>
                <a:ext cx="143400" cy="2454350"/>
                <a:chOff x="2436050" y="685625"/>
                <a:chExt cx="143400" cy="2454350"/>
              </a:xfrm>
            </p:grpSpPr>
            <p:sp>
              <p:nvSpPr>
                <p:cNvPr id="3303" name="Google Shape;3303;p7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4" name="Google Shape;3304;p7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5" name="Google Shape;3305;p7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6" name="Google Shape;3306;p7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7" name="Google Shape;3307;p7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8" name="Google Shape;3308;p7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09" name="Google Shape;3309;p7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0" name="Google Shape;3310;p7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1" name="Google Shape;3311;p7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2" name="Google Shape;3312;p7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3" name="Google Shape;3313;p7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4" name="Google Shape;3314;p7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315" name="Google Shape;3315;p74"/>
            <p:cNvGrpSpPr/>
            <p:nvPr/>
          </p:nvGrpSpPr>
          <p:grpSpPr>
            <a:xfrm>
              <a:off x="8599900" y="-1422022"/>
              <a:ext cx="143400" cy="2454350"/>
              <a:chOff x="8599900" y="-1422022"/>
              <a:chExt cx="143400" cy="2454350"/>
            </a:xfrm>
          </p:grpSpPr>
          <p:grpSp>
            <p:nvGrpSpPr>
              <p:cNvPr id="3316" name="Google Shape;3316;p74"/>
              <p:cNvGrpSpPr/>
              <p:nvPr/>
            </p:nvGrpSpPr>
            <p:grpSpPr>
              <a:xfrm>
                <a:off x="8599900" y="-1422022"/>
                <a:ext cx="143400" cy="2454350"/>
                <a:chOff x="2436050" y="685625"/>
                <a:chExt cx="143400" cy="2454350"/>
              </a:xfrm>
            </p:grpSpPr>
            <p:sp>
              <p:nvSpPr>
                <p:cNvPr id="3317" name="Google Shape;3317;p7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8" name="Google Shape;3318;p7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19" name="Google Shape;3319;p7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0" name="Google Shape;3320;p7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1" name="Google Shape;3321;p7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2" name="Google Shape;3322;p7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3" name="Google Shape;3323;p7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4" name="Google Shape;3324;p7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5" name="Google Shape;3325;p7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6" name="Google Shape;3326;p7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7" name="Google Shape;3327;p7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8" name="Google Shape;3328;p7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3329" name="Google Shape;3329;p7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0" name="Google Shape;3330;p7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1" name="Google Shape;3331;p7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2" name="Google Shape;3332;p7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3" name="Google Shape;3333;p7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4" name="Google Shape;3334;p7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5" name="Google Shape;3335;p7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6" name="Google Shape;3336;p7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7" name="Google Shape;3337;p7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8" name="Google Shape;3338;p7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39" name="Google Shape;3339;p7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40" name="Google Shape;3340;p7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3341" name="Google Shape;3341;p7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5"/>
        <p:cNvGrpSpPr/>
        <p:nvPr/>
      </p:nvGrpSpPr>
      <p:grpSpPr>
        <a:xfrm>
          <a:off x="0" y="0"/>
          <a:ext cx="0" cy="0"/>
          <a:chOff x="0" y="0"/>
          <a:chExt cx="0" cy="0"/>
        </a:xfrm>
      </p:grpSpPr>
      <p:sp>
        <p:nvSpPr>
          <p:cNvPr id="186" name="Google Shape;186;p1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7" name="Google Shape;187;p1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188" name="Google Shape;188;p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42"/>
        <p:cNvGrpSpPr/>
        <p:nvPr/>
      </p:nvGrpSpPr>
      <p:grpSpPr>
        <a:xfrm>
          <a:off x="0" y="0"/>
          <a:ext cx="0" cy="0"/>
          <a:chOff x="0" y="0"/>
          <a:chExt cx="0" cy="0"/>
        </a:xfrm>
      </p:grpSpPr>
      <p:sp>
        <p:nvSpPr>
          <p:cNvPr id="3343" name="Google Shape;3343;p7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344" name="Google Shape;3344;p7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345" name="Google Shape;3345;p7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46" name="Google Shape;3346;p7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347"/>
        <p:cNvGrpSpPr/>
        <p:nvPr/>
      </p:nvGrpSpPr>
      <p:grpSpPr>
        <a:xfrm>
          <a:off x="0" y="0"/>
          <a:ext cx="0" cy="0"/>
          <a:chOff x="0" y="0"/>
          <a:chExt cx="0" cy="0"/>
        </a:xfrm>
      </p:grpSpPr>
      <p:sp>
        <p:nvSpPr>
          <p:cNvPr id="3348" name="Google Shape;3348;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49" name="Google Shape;3349;p7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3350" name="Google Shape;3350;p7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51"/>
        <p:cNvGrpSpPr/>
        <p:nvPr/>
      </p:nvGrpSpPr>
      <p:grpSpPr>
        <a:xfrm>
          <a:off x="0" y="0"/>
          <a:ext cx="0" cy="0"/>
          <a:chOff x="0" y="0"/>
          <a:chExt cx="0" cy="0"/>
        </a:xfrm>
      </p:grpSpPr>
      <p:sp>
        <p:nvSpPr>
          <p:cNvPr id="3352" name="Google Shape;3352;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53" name="Google Shape;3353;p7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54" name="Google Shape;3354;p7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55" name="Google Shape;3355;p7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356" name="Google Shape;3356;p7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357" name="Google Shape;3357;p7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358"/>
        <p:cNvGrpSpPr/>
        <p:nvPr/>
      </p:nvGrpSpPr>
      <p:grpSpPr>
        <a:xfrm>
          <a:off x="0" y="0"/>
          <a:ext cx="0" cy="0"/>
          <a:chOff x="0" y="0"/>
          <a:chExt cx="0" cy="0"/>
        </a:xfrm>
      </p:grpSpPr>
      <p:sp>
        <p:nvSpPr>
          <p:cNvPr id="3359" name="Google Shape;3359;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60" name="Google Shape;3360;p7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361"/>
        <p:cNvGrpSpPr/>
        <p:nvPr/>
      </p:nvGrpSpPr>
      <p:grpSpPr>
        <a:xfrm>
          <a:off x="0" y="0"/>
          <a:ext cx="0" cy="0"/>
          <a:chOff x="0" y="0"/>
          <a:chExt cx="0" cy="0"/>
        </a:xfrm>
      </p:grpSpPr>
      <p:sp>
        <p:nvSpPr>
          <p:cNvPr id="3362" name="Google Shape;3362;p7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63" name="Google Shape;3363;p7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3364" name="Google Shape;3364;p7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365"/>
        <p:cNvGrpSpPr/>
        <p:nvPr/>
      </p:nvGrpSpPr>
      <p:grpSpPr>
        <a:xfrm>
          <a:off x="0" y="0"/>
          <a:ext cx="0" cy="0"/>
          <a:chOff x="0" y="0"/>
          <a:chExt cx="0" cy="0"/>
        </a:xfrm>
      </p:grpSpPr>
      <p:sp>
        <p:nvSpPr>
          <p:cNvPr id="3366" name="Google Shape;3366;p8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367" name="Google Shape;3367;p8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68"/>
        <p:cNvGrpSpPr/>
        <p:nvPr/>
      </p:nvGrpSpPr>
      <p:grpSpPr>
        <a:xfrm>
          <a:off x="0" y="0"/>
          <a:ext cx="0" cy="0"/>
          <a:chOff x="0" y="0"/>
          <a:chExt cx="0" cy="0"/>
        </a:xfrm>
      </p:grpSpPr>
      <p:sp>
        <p:nvSpPr>
          <p:cNvPr id="3369" name="Google Shape;3369;p8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370" name="Google Shape;3370;p8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71" name="Google Shape;3371;p8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372"/>
        <p:cNvGrpSpPr/>
        <p:nvPr/>
      </p:nvGrpSpPr>
      <p:grpSpPr>
        <a:xfrm>
          <a:off x="0" y="0"/>
          <a:ext cx="0" cy="0"/>
          <a:chOff x="0" y="0"/>
          <a:chExt cx="0" cy="0"/>
        </a:xfrm>
      </p:grpSpPr>
      <p:sp>
        <p:nvSpPr>
          <p:cNvPr id="3373" name="Google Shape;3373;p82"/>
          <p:cNvSpPr>
            <a:spLocks noGrp="1"/>
          </p:cNvSpPr>
          <p:nvPr>
            <p:ph type="pic" idx="2"/>
          </p:nvPr>
        </p:nvSpPr>
        <p:spPr>
          <a:xfrm>
            <a:off x="-25" y="-13725"/>
            <a:ext cx="9144000" cy="5157300"/>
          </a:xfrm>
          <a:prstGeom prst="rect">
            <a:avLst/>
          </a:prstGeom>
          <a:noFill/>
          <a:ln>
            <a:noFill/>
          </a:ln>
        </p:spPr>
      </p:sp>
      <p:sp>
        <p:nvSpPr>
          <p:cNvPr id="3374" name="Google Shape;3374;p8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375" name="Google Shape;3375;p8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376"/>
        <p:cNvGrpSpPr/>
        <p:nvPr/>
      </p:nvGrpSpPr>
      <p:grpSpPr>
        <a:xfrm>
          <a:off x="0" y="0"/>
          <a:ext cx="0" cy="0"/>
          <a:chOff x="0" y="0"/>
          <a:chExt cx="0" cy="0"/>
        </a:xfrm>
      </p:grpSpPr>
      <p:sp>
        <p:nvSpPr>
          <p:cNvPr id="3377" name="Google Shape;3377;p8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3378" name="Google Shape;3378;p8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79" name="Google Shape;3379;p8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380"/>
        <p:cNvGrpSpPr/>
        <p:nvPr/>
      </p:nvGrpSpPr>
      <p:grpSpPr>
        <a:xfrm>
          <a:off x="0" y="0"/>
          <a:ext cx="0" cy="0"/>
          <a:chOff x="0" y="0"/>
          <a:chExt cx="0" cy="0"/>
        </a:xfrm>
      </p:grpSpPr>
      <p:sp>
        <p:nvSpPr>
          <p:cNvPr id="3381" name="Google Shape;3381;p8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9"/>
        <p:cNvGrpSpPr/>
        <p:nvPr/>
      </p:nvGrpSpPr>
      <p:grpSpPr>
        <a:xfrm>
          <a:off x="0" y="0"/>
          <a:ext cx="0" cy="0"/>
          <a:chOff x="0" y="0"/>
          <a:chExt cx="0" cy="0"/>
        </a:xfrm>
      </p:grpSpPr>
      <p:sp>
        <p:nvSpPr>
          <p:cNvPr id="190" name="Google Shape;190;p2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91" name="Google Shape;191;p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382"/>
        <p:cNvGrpSpPr/>
        <p:nvPr/>
      </p:nvGrpSpPr>
      <p:grpSpPr>
        <a:xfrm>
          <a:off x="0" y="0"/>
          <a:ext cx="0" cy="0"/>
          <a:chOff x="0" y="0"/>
          <a:chExt cx="0" cy="0"/>
        </a:xfrm>
      </p:grpSpPr>
      <p:sp>
        <p:nvSpPr>
          <p:cNvPr id="3383" name="Google Shape;3383;p8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84" name="Google Shape;3384;p8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5" name="Google Shape;3385;p8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6" name="Google Shape;3386;p8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7" name="Google Shape;3387;p8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8" name="Google Shape;3388;p8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9" name="Google Shape;3389;p8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90" name="Google Shape;3390;p8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1" name="Google Shape;3391;p8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2" name="Google Shape;3392;p8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3" name="Google Shape;3393;p8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4" name="Google Shape;3394;p8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5" name="Google Shape;3395;p8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96" name="Google Shape;3396;p8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397" name="Google Shape;3397;p8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398" name="Google Shape;3398;p8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399" name="Google Shape;3399;p8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400" name="Google Shape;3400;p8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401" name="Google Shape;3401;p8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402" name="Google Shape;3402;p8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3403"/>
        <p:cNvGrpSpPr/>
        <p:nvPr/>
      </p:nvGrpSpPr>
      <p:grpSpPr>
        <a:xfrm>
          <a:off x="0" y="0"/>
          <a:ext cx="0" cy="0"/>
          <a:chOff x="0" y="0"/>
          <a:chExt cx="0" cy="0"/>
        </a:xfrm>
      </p:grpSpPr>
      <p:sp>
        <p:nvSpPr>
          <p:cNvPr id="3404" name="Google Shape;3404;p8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05" name="Google Shape;3405;p8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3406"/>
        <p:cNvGrpSpPr/>
        <p:nvPr/>
      </p:nvGrpSpPr>
      <p:grpSpPr>
        <a:xfrm>
          <a:off x="0" y="0"/>
          <a:ext cx="0" cy="0"/>
          <a:chOff x="0" y="0"/>
          <a:chExt cx="0" cy="0"/>
        </a:xfrm>
      </p:grpSpPr>
      <p:sp>
        <p:nvSpPr>
          <p:cNvPr id="3407" name="Google Shape;3407;p8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08" name="Google Shape;3408;p8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3409"/>
        <p:cNvGrpSpPr/>
        <p:nvPr/>
      </p:nvGrpSpPr>
      <p:grpSpPr>
        <a:xfrm>
          <a:off x="0" y="0"/>
          <a:ext cx="0" cy="0"/>
          <a:chOff x="0" y="0"/>
          <a:chExt cx="0" cy="0"/>
        </a:xfrm>
      </p:grpSpPr>
      <p:sp>
        <p:nvSpPr>
          <p:cNvPr id="3410" name="Google Shape;3410;p8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11" name="Google Shape;3411;p8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412"/>
        <p:cNvGrpSpPr/>
        <p:nvPr/>
      </p:nvGrpSpPr>
      <p:grpSpPr>
        <a:xfrm>
          <a:off x="0" y="0"/>
          <a:ext cx="0" cy="0"/>
          <a:chOff x="0" y="0"/>
          <a:chExt cx="0" cy="0"/>
        </a:xfrm>
      </p:grpSpPr>
      <p:sp>
        <p:nvSpPr>
          <p:cNvPr id="3413" name="Google Shape;3413;p89"/>
          <p:cNvSpPr txBox="1">
            <a:spLocks noGrp="1"/>
          </p:cNvSpPr>
          <p:nvPr>
            <p:ph type="title"/>
          </p:nvPr>
        </p:nvSpPr>
        <p:spPr>
          <a:xfrm>
            <a:off x="2539213" y="3227787"/>
            <a:ext cx="53784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14" name="Google Shape;3414;p89"/>
          <p:cNvSpPr txBox="1">
            <a:spLocks noGrp="1"/>
          </p:cNvSpPr>
          <p:nvPr>
            <p:ph type="subTitle" idx="1"/>
          </p:nvPr>
        </p:nvSpPr>
        <p:spPr>
          <a:xfrm>
            <a:off x="1226388" y="1253913"/>
            <a:ext cx="6691200" cy="1863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3415" name="Google Shape;3415;p8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3416"/>
        <p:cNvGrpSpPr/>
        <p:nvPr/>
      </p:nvGrpSpPr>
      <p:grpSpPr>
        <a:xfrm>
          <a:off x="0" y="0"/>
          <a:ext cx="0" cy="0"/>
          <a:chOff x="0" y="0"/>
          <a:chExt cx="0" cy="0"/>
        </a:xfrm>
      </p:grpSpPr>
      <p:sp>
        <p:nvSpPr>
          <p:cNvPr id="3417" name="Google Shape;3417;p90"/>
          <p:cNvSpPr txBox="1">
            <a:spLocks noGrp="1"/>
          </p:cNvSpPr>
          <p:nvPr>
            <p:ph type="title"/>
          </p:nvPr>
        </p:nvSpPr>
        <p:spPr>
          <a:xfrm>
            <a:off x="720000" y="1235225"/>
            <a:ext cx="3848400" cy="1769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18" name="Google Shape;3418;p90"/>
          <p:cNvSpPr txBox="1">
            <a:spLocks noGrp="1"/>
          </p:cNvSpPr>
          <p:nvPr>
            <p:ph type="subTitle" idx="1"/>
          </p:nvPr>
        </p:nvSpPr>
        <p:spPr>
          <a:xfrm>
            <a:off x="720000" y="3004375"/>
            <a:ext cx="3848400" cy="903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19" name="Google Shape;3419;p90"/>
          <p:cNvSpPr>
            <a:spLocks noGrp="1"/>
          </p:cNvSpPr>
          <p:nvPr>
            <p:ph type="pic" idx="2"/>
          </p:nvPr>
        </p:nvSpPr>
        <p:spPr>
          <a:xfrm>
            <a:off x="4724550" y="796100"/>
            <a:ext cx="3465900" cy="3306000"/>
          </a:xfrm>
          <a:prstGeom prst="rect">
            <a:avLst/>
          </a:prstGeom>
          <a:noFill/>
          <a:ln>
            <a:noFill/>
          </a:ln>
        </p:spPr>
      </p:sp>
      <p:sp>
        <p:nvSpPr>
          <p:cNvPr id="3420" name="Google Shape;3420;p9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3421"/>
        <p:cNvGrpSpPr/>
        <p:nvPr/>
      </p:nvGrpSpPr>
      <p:grpSpPr>
        <a:xfrm>
          <a:off x="0" y="0"/>
          <a:ext cx="0" cy="0"/>
          <a:chOff x="0" y="0"/>
          <a:chExt cx="0" cy="0"/>
        </a:xfrm>
      </p:grpSpPr>
      <p:sp>
        <p:nvSpPr>
          <p:cNvPr id="3422" name="Google Shape;3422;p91"/>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23" name="Google Shape;3423;p91"/>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4" name="Google Shape;3424;p9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3425"/>
        <p:cNvGrpSpPr/>
        <p:nvPr/>
      </p:nvGrpSpPr>
      <p:grpSpPr>
        <a:xfrm>
          <a:off x="0" y="0"/>
          <a:ext cx="0" cy="0"/>
          <a:chOff x="0" y="0"/>
          <a:chExt cx="0" cy="0"/>
        </a:xfrm>
      </p:grpSpPr>
      <p:sp>
        <p:nvSpPr>
          <p:cNvPr id="3426" name="Google Shape;3426;p92"/>
          <p:cNvSpPr txBox="1">
            <a:spLocks noGrp="1"/>
          </p:cNvSpPr>
          <p:nvPr>
            <p:ph type="title"/>
          </p:nvPr>
        </p:nvSpPr>
        <p:spPr>
          <a:xfrm>
            <a:off x="4613100" y="1711725"/>
            <a:ext cx="3593400" cy="6732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27" name="Google Shape;3427;p92"/>
          <p:cNvSpPr txBox="1">
            <a:spLocks noGrp="1"/>
          </p:cNvSpPr>
          <p:nvPr>
            <p:ph type="subTitle" idx="1"/>
          </p:nvPr>
        </p:nvSpPr>
        <p:spPr>
          <a:xfrm>
            <a:off x="4613275" y="2384925"/>
            <a:ext cx="3593400" cy="863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428" name="Google Shape;3428;p92"/>
          <p:cNvGrpSpPr/>
          <p:nvPr/>
        </p:nvGrpSpPr>
        <p:grpSpPr>
          <a:xfrm>
            <a:off x="177725" y="-363653"/>
            <a:ext cx="8709000" cy="5801328"/>
            <a:chOff x="177725" y="-363653"/>
            <a:chExt cx="8709000" cy="5801328"/>
          </a:xfrm>
        </p:grpSpPr>
        <p:grpSp>
          <p:nvGrpSpPr>
            <p:cNvPr id="3429" name="Google Shape;3429;p92"/>
            <p:cNvGrpSpPr/>
            <p:nvPr/>
          </p:nvGrpSpPr>
          <p:grpSpPr>
            <a:xfrm>
              <a:off x="177725" y="-363653"/>
              <a:ext cx="8709000" cy="4967654"/>
              <a:chOff x="177725" y="-363653"/>
              <a:chExt cx="8709000" cy="4967654"/>
            </a:xfrm>
          </p:grpSpPr>
          <p:grpSp>
            <p:nvGrpSpPr>
              <p:cNvPr id="3430" name="Google Shape;3430;p92"/>
              <p:cNvGrpSpPr/>
              <p:nvPr/>
            </p:nvGrpSpPr>
            <p:grpSpPr>
              <a:xfrm>
                <a:off x="8743325" y="-363653"/>
                <a:ext cx="143400" cy="2454350"/>
                <a:chOff x="2436050" y="685625"/>
                <a:chExt cx="143400" cy="2454350"/>
              </a:xfrm>
            </p:grpSpPr>
            <p:grpSp>
              <p:nvGrpSpPr>
                <p:cNvPr id="3431" name="Google Shape;3431;p92"/>
                <p:cNvGrpSpPr/>
                <p:nvPr/>
              </p:nvGrpSpPr>
              <p:grpSpPr>
                <a:xfrm>
                  <a:off x="2436050" y="685625"/>
                  <a:ext cx="143400" cy="2454350"/>
                  <a:chOff x="2436050" y="685625"/>
                  <a:chExt cx="143400" cy="2454350"/>
                </a:xfrm>
              </p:grpSpPr>
              <p:sp>
                <p:nvSpPr>
                  <p:cNvPr id="3432" name="Google Shape;3432;p9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3" name="Google Shape;3433;p9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4" name="Google Shape;3434;p9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5" name="Google Shape;3435;p9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6" name="Google Shape;3436;p9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7" name="Google Shape;3437;p9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8" name="Google Shape;3438;p9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39" name="Google Shape;3439;p9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0" name="Google Shape;3440;p9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1" name="Google Shape;3441;p9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2" name="Google Shape;3442;p9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3" name="Google Shape;3443;p9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444" name="Google Shape;3444;p92"/>
                <p:cNvGrpSpPr/>
                <p:nvPr/>
              </p:nvGrpSpPr>
              <p:grpSpPr>
                <a:xfrm>
                  <a:off x="2436050" y="685625"/>
                  <a:ext cx="143400" cy="2454350"/>
                  <a:chOff x="2436050" y="685625"/>
                  <a:chExt cx="143400" cy="2454350"/>
                </a:xfrm>
              </p:grpSpPr>
              <p:sp>
                <p:nvSpPr>
                  <p:cNvPr id="3445" name="Google Shape;3445;p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6" name="Google Shape;3446;p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7" name="Google Shape;3447;p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8" name="Google Shape;3448;p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49" name="Google Shape;3449;p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0" name="Google Shape;3450;p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1" name="Google Shape;3451;p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2" name="Google Shape;3452;p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3" name="Google Shape;3453;p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4" name="Google Shape;3454;p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5" name="Google Shape;3455;p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56" name="Google Shape;3456;p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457" name="Google Shape;3457;p92"/>
              <p:cNvGrpSpPr/>
              <p:nvPr/>
            </p:nvGrpSpPr>
            <p:grpSpPr>
              <a:xfrm>
                <a:off x="177725" y="-345150"/>
                <a:ext cx="143400" cy="2454350"/>
                <a:chOff x="2030200" y="685625"/>
                <a:chExt cx="143400" cy="2454350"/>
              </a:xfrm>
            </p:grpSpPr>
            <p:grpSp>
              <p:nvGrpSpPr>
                <p:cNvPr id="3458" name="Google Shape;3458;p92"/>
                <p:cNvGrpSpPr/>
                <p:nvPr/>
              </p:nvGrpSpPr>
              <p:grpSpPr>
                <a:xfrm>
                  <a:off x="2030200" y="685625"/>
                  <a:ext cx="143400" cy="2454350"/>
                  <a:chOff x="2436050" y="685625"/>
                  <a:chExt cx="143400" cy="2454350"/>
                </a:xfrm>
              </p:grpSpPr>
              <p:sp>
                <p:nvSpPr>
                  <p:cNvPr id="3459" name="Google Shape;3459;p9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0" name="Google Shape;3460;p9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1" name="Google Shape;3461;p9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2" name="Google Shape;3462;p9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3" name="Google Shape;3463;p9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4" name="Google Shape;3464;p9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5" name="Google Shape;3465;p9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6" name="Google Shape;3466;p9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7" name="Google Shape;3467;p9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8" name="Google Shape;3468;p9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69" name="Google Shape;3469;p9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0" name="Google Shape;3470;p9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471" name="Google Shape;3471;p92"/>
                <p:cNvGrpSpPr/>
                <p:nvPr/>
              </p:nvGrpSpPr>
              <p:grpSpPr>
                <a:xfrm>
                  <a:off x="2030200" y="685625"/>
                  <a:ext cx="143400" cy="2454350"/>
                  <a:chOff x="2436050" y="685625"/>
                  <a:chExt cx="143400" cy="2454350"/>
                </a:xfrm>
              </p:grpSpPr>
              <p:sp>
                <p:nvSpPr>
                  <p:cNvPr id="3472" name="Google Shape;3472;p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3" name="Google Shape;3473;p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4" name="Google Shape;3474;p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5" name="Google Shape;3475;p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6" name="Google Shape;3476;p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7" name="Google Shape;3477;p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8" name="Google Shape;3478;p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79" name="Google Shape;3479;p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0" name="Google Shape;3480;p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1" name="Google Shape;3481;p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2" name="Google Shape;3482;p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3" name="Google Shape;3483;p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484" name="Google Shape;3484;p92"/>
              <p:cNvGrpSpPr/>
              <p:nvPr/>
            </p:nvGrpSpPr>
            <p:grpSpPr>
              <a:xfrm>
                <a:off x="8430900" y="2149651"/>
                <a:ext cx="143400" cy="2454350"/>
                <a:chOff x="2436050" y="685625"/>
                <a:chExt cx="143400" cy="2454350"/>
              </a:xfrm>
            </p:grpSpPr>
            <p:grpSp>
              <p:nvGrpSpPr>
                <p:cNvPr id="3485" name="Google Shape;3485;p92"/>
                <p:cNvGrpSpPr/>
                <p:nvPr/>
              </p:nvGrpSpPr>
              <p:grpSpPr>
                <a:xfrm>
                  <a:off x="2436050" y="685625"/>
                  <a:ext cx="143400" cy="2454350"/>
                  <a:chOff x="2436050" y="685625"/>
                  <a:chExt cx="143400" cy="2454350"/>
                </a:xfrm>
              </p:grpSpPr>
              <p:sp>
                <p:nvSpPr>
                  <p:cNvPr id="3486" name="Google Shape;3486;p9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7" name="Google Shape;3487;p9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8" name="Google Shape;3488;p9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89" name="Google Shape;3489;p9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0" name="Google Shape;3490;p9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1" name="Google Shape;3491;p9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2" name="Google Shape;3492;p9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3" name="Google Shape;3493;p9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4" name="Google Shape;3494;p9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5" name="Google Shape;3495;p9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6" name="Google Shape;3496;p9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497" name="Google Shape;3497;p9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498" name="Google Shape;3498;p92"/>
                <p:cNvGrpSpPr/>
                <p:nvPr/>
              </p:nvGrpSpPr>
              <p:grpSpPr>
                <a:xfrm>
                  <a:off x="2436050" y="685625"/>
                  <a:ext cx="143400" cy="2454350"/>
                  <a:chOff x="2436050" y="685625"/>
                  <a:chExt cx="143400" cy="2454350"/>
                </a:xfrm>
              </p:grpSpPr>
              <p:sp>
                <p:nvSpPr>
                  <p:cNvPr id="3499" name="Google Shape;3499;p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0" name="Google Shape;3500;p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1" name="Google Shape;3501;p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2" name="Google Shape;3502;p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3" name="Google Shape;3503;p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4" name="Google Shape;3504;p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5" name="Google Shape;3505;p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6" name="Google Shape;3506;p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7" name="Google Shape;3507;p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8" name="Google Shape;3508;p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09" name="Google Shape;3509;p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0" name="Google Shape;3510;p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grpSp>
          <p:nvGrpSpPr>
            <p:cNvPr id="3511" name="Google Shape;3511;p92"/>
            <p:cNvGrpSpPr/>
            <p:nvPr/>
          </p:nvGrpSpPr>
          <p:grpSpPr>
            <a:xfrm>
              <a:off x="713225" y="2983325"/>
              <a:ext cx="143400" cy="2454350"/>
              <a:chOff x="2030200" y="685625"/>
              <a:chExt cx="143400" cy="2454350"/>
            </a:xfrm>
          </p:grpSpPr>
          <p:grpSp>
            <p:nvGrpSpPr>
              <p:cNvPr id="3512" name="Google Shape;3512;p92"/>
              <p:cNvGrpSpPr/>
              <p:nvPr/>
            </p:nvGrpSpPr>
            <p:grpSpPr>
              <a:xfrm>
                <a:off x="2030200" y="685625"/>
                <a:ext cx="143400" cy="2454350"/>
                <a:chOff x="2436050" y="685625"/>
                <a:chExt cx="143400" cy="2454350"/>
              </a:xfrm>
            </p:grpSpPr>
            <p:sp>
              <p:nvSpPr>
                <p:cNvPr id="3513" name="Google Shape;3513;p9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4" name="Google Shape;3514;p9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5" name="Google Shape;3515;p9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6" name="Google Shape;3516;p9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7" name="Google Shape;3517;p9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8" name="Google Shape;3518;p9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19" name="Google Shape;3519;p9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0" name="Google Shape;3520;p9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1" name="Google Shape;3521;p9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2" name="Google Shape;3522;p9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3" name="Google Shape;3523;p9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4" name="Google Shape;3524;p9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525" name="Google Shape;3525;p92"/>
              <p:cNvGrpSpPr/>
              <p:nvPr/>
            </p:nvGrpSpPr>
            <p:grpSpPr>
              <a:xfrm>
                <a:off x="2030200" y="685625"/>
                <a:ext cx="143400" cy="2454350"/>
                <a:chOff x="2436050" y="685625"/>
                <a:chExt cx="143400" cy="2454350"/>
              </a:xfrm>
            </p:grpSpPr>
            <p:sp>
              <p:nvSpPr>
                <p:cNvPr id="3526" name="Google Shape;3526;p9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7" name="Google Shape;3527;p9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8" name="Google Shape;3528;p9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29" name="Google Shape;3529;p9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0" name="Google Shape;3530;p9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1" name="Google Shape;3531;p9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2" name="Google Shape;3532;p9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3" name="Google Shape;3533;p9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4" name="Google Shape;3534;p9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5" name="Google Shape;3535;p9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6" name="Google Shape;3536;p9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37" name="Google Shape;3537;p9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538" name="Google Shape;3538;p9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539"/>
        <p:cNvGrpSpPr/>
        <p:nvPr/>
      </p:nvGrpSpPr>
      <p:grpSpPr>
        <a:xfrm>
          <a:off x="0" y="0"/>
          <a:ext cx="0" cy="0"/>
          <a:chOff x="0" y="0"/>
          <a:chExt cx="0" cy="0"/>
        </a:xfrm>
      </p:grpSpPr>
      <p:grpSp>
        <p:nvGrpSpPr>
          <p:cNvPr id="3540" name="Google Shape;3540;p93"/>
          <p:cNvGrpSpPr/>
          <p:nvPr/>
        </p:nvGrpSpPr>
        <p:grpSpPr>
          <a:xfrm>
            <a:off x="132175" y="-570343"/>
            <a:ext cx="8829050" cy="5422318"/>
            <a:chOff x="132175" y="-570343"/>
            <a:chExt cx="8829050" cy="5422318"/>
          </a:xfrm>
        </p:grpSpPr>
        <p:grpSp>
          <p:nvGrpSpPr>
            <p:cNvPr id="3541" name="Google Shape;3541;p93"/>
            <p:cNvGrpSpPr/>
            <p:nvPr/>
          </p:nvGrpSpPr>
          <p:grpSpPr>
            <a:xfrm>
              <a:off x="132175" y="-570343"/>
              <a:ext cx="143400" cy="2454350"/>
              <a:chOff x="2436050" y="685625"/>
              <a:chExt cx="143400" cy="2454350"/>
            </a:xfrm>
          </p:grpSpPr>
          <p:grpSp>
            <p:nvGrpSpPr>
              <p:cNvPr id="3542" name="Google Shape;3542;p93"/>
              <p:cNvGrpSpPr/>
              <p:nvPr/>
            </p:nvGrpSpPr>
            <p:grpSpPr>
              <a:xfrm>
                <a:off x="2436050" y="685625"/>
                <a:ext cx="143400" cy="2454350"/>
                <a:chOff x="2436050" y="685625"/>
                <a:chExt cx="143400" cy="2454350"/>
              </a:xfrm>
            </p:grpSpPr>
            <p:sp>
              <p:nvSpPr>
                <p:cNvPr id="3543" name="Google Shape;3543;p9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4" name="Google Shape;3544;p9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5" name="Google Shape;3545;p9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6" name="Google Shape;3546;p9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7" name="Google Shape;3547;p9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8" name="Google Shape;3548;p9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49" name="Google Shape;3549;p9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0" name="Google Shape;3550;p9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1" name="Google Shape;3551;p9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2" name="Google Shape;3552;p9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3" name="Google Shape;3553;p9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4" name="Google Shape;3554;p9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555" name="Google Shape;3555;p93"/>
              <p:cNvGrpSpPr/>
              <p:nvPr/>
            </p:nvGrpSpPr>
            <p:grpSpPr>
              <a:xfrm>
                <a:off x="2436050" y="685625"/>
                <a:ext cx="143400" cy="2454350"/>
                <a:chOff x="2436050" y="685625"/>
                <a:chExt cx="143400" cy="2454350"/>
              </a:xfrm>
            </p:grpSpPr>
            <p:sp>
              <p:nvSpPr>
                <p:cNvPr id="3556" name="Google Shape;3556;p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7" name="Google Shape;3557;p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8" name="Google Shape;3558;p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59" name="Google Shape;3559;p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0" name="Google Shape;3560;p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1" name="Google Shape;3561;p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2" name="Google Shape;3562;p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3" name="Google Shape;3563;p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4" name="Google Shape;3564;p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5" name="Google Shape;3565;p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6" name="Google Shape;3566;p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67" name="Google Shape;3567;p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568" name="Google Shape;3568;p93"/>
            <p:cNvGrpSpPr/>
            <p:nvPr/>
          </p:nvGrpSpPr>
          <p:grpSpPr>
            <a:xfrm>
              <a:off x="426075" y="1344575"/>
              <a:ext cx="143400" cy="2454350"/>
              <a:chOff x="2030200" y="685625"/>
              <a:chExt cx="143400" cy="2454350"/>
            </a:xfrm>
          </p:grpSpPr>
          <p:grpSp>
            <p:nvGrpSpPr>
              <p:cNvPr id="3569" name="Google Shape;3569;p93"/>
              <p:cNvGrpSpPr/>
              <p:nvPr/>
            </p:nvGrpSpPr>
            <p:grpSpPr>
              <a:xfrm>
                <a:off x="2030200" y="685625"/>
                <a:ext cx="143400" cy="2454350"/>
                <a:chOff x="2436050" y="685625"/>
                <a:chExt cx="143400" cy="2454350"/>
              </a:xfrm>
            </p:grpSpPr>
            <p:sp>
              <p:nvSpPr>
                <p:cNvPr id="3570" name="Google Shape;3570;p9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1" name="Google Shape;3571;p9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2" name="Google Shape;3572;p9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3" name="Google Shape;3573;p9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4" name="Google Shape;3574;p9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5" name="Google Shape;3575;p9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6" name="Google Shape;3576;p9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7" name="Google Shape;3577;p9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8" name="Google Shape;3578;p9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79" name="Google Shape;3579;p9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0" name="Google Shape;3580;p9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1" name="Google Shape;3581;p9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582" name="Google Shape;3582;p93"/>
              <p:cNvGrpSpPr/>
              <p:nvPr/>
            </p:nvGrpSpPr>
            <p:grpSpPr>
              <a:xfrm>
                <a:off x="2030200" y="685625"/>
                <a:ext cx="143400" cy="2454350"/>
                <a:chOff x="2436050" y="685625"/>
                <a:chExt cx="143400" cy="2454350"/>
              </a:xfrm>
            </p:grpSpPr>
            <p:sp>
              <p:nvSpPr>
                <p:cNvPr id="3583" name="Google Shape;3583;p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4" name="Google Shape;3584;p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5" name="Google Shape;3585;p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6" name="Google Shape;3586;p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7" name="Google Shape;3587;p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8" name="Google Shape;3588;p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89" name="Google Shape;3589;p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0" name="Google Shape;3590;p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1" name="Google Shape;3591;p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2" name="Google Shape;3592;p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3" name="Google Shape;3593;p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4" name="Google Shape;3594;p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595" name="Google Shape;3595;p93"/>
            <p:cNvGrpSpPr/>
            <p:nvPr/>
          </p:nvGrpSpPr>
          <p:grpSpPr>
            <a:xfrm>
              <a:off x="8520850" y="-116950"/>
              <a:ext cx="143400" cy="2454350"/>
              <a:chOff x="2436050" y="685625"/>
              <a:chExt cx="143400" cy="2454350"/>
            </a:xfrm>
          </p:grpSpPr>
          <p:grpSp>
            <p:nvGrpSpPr>
              <p:cNvPr id="3596" name="Google Shape;3596;p93"/>
              <p:cNvGrpSpPr/>
              <p:nvPr/>
            </p:nvGrpSpPr>
            <p:grpSpPr>
              <a:xfrm>
                <a:off x="2436050" y="685625"/>
                <a:ext cx="143400" cy="2454350"/>
                <a:chOff x="2436050" y="685625"/>
                <a:chExt cx="143400" cy="2454350"/>
              </a:xfrm>
            </p:grpSpPr>
            <p:sp>
              <p:nvSpPr>
                <p:cNvPr id="3597" name="Google Shape;3597;p9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8" name="Google Shape;3598;p9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99" name="Google Shape;3599;p9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0" name="Google Shape;3600;p9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1" name="Google Shape;3601;p9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2" name="Google Shape;3602;p9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3" name="Google Shape;3603;p9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4" name="Google Shape;3604;p9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5" name="Google Shape;3605;p9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6" name="Google Shape;3606;p9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7" name="Google Shape;3607;p9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08" name="Google Shape;3608;p9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609" name="Google Shape;3609;p93"/>
              <p:cNvGrpSpPr/>
              <p:nvPr/>
            </p:nvGrpSpPr>
            <p:grpSpPr>
              <a:xfrm>
                <a:off x="2436050" y="685625"/>
                <a:ext cx="143400" cy="2454350"/>
                <a:chOff x="2436050" y="685625"/>
                <a:chExt cx="143400" cy="2454350"/>
              </a:xfrm>
            </p:grpSpPr>
            <p:sp>
              <p:nvSpPr>
                <p:cNvPr id="3610" name="Google Shape;3610;p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1" name="Google Shape;3611;p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2" name="Google Shape;3612;p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3" name="Google Shape;3613;p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4" name="Google Shape;3614;p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5" name="Google Shape;3615;p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6" name="Google Shape;3616;p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7" name="Google Shape;3617;p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8" name="Google Shape;3618;p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19" name="Google Shape;3619;p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0" name="Google Shape;3620;p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1" name="Google Shape;3621;p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622" name="Google Shape;3622;p93"/>
            <p:cNvGrpSpPr/>
            <p:nvPr/>
          </p:nvGrpSpPr>
          <p:grpSpPr>
            <a:xfrm>
              <a:off x="8817825" y="2397625"/>
              <a:ext cx="143400" cy="2454350"/>
              <a:chOff x="2030200" y="685625"/>
              <a:chExt cx="143400" cy="2454350"/>
            </a:xfrm>
          </p:grpSpPr>
          <p:grpSp>
            <p:nvGrpSpPr>
              <p:cNvPr id="3623" name="Google Shape;3623;p93"/>
              <p:cNvGrpSpPr/>
              <p:nvPr/>
            </p:nvGrpSpPr>
            <p:grpSpPr>
              <a:xfrm>
                <a:off x="2030200" y="685625"/>
                <a:ext cx="143400" cy="2454350"/>
                <a:chOff x="2436050" y="685625"/>
                <a:chExt cx="143400" cy="2454350"/>
              </a:xfrm>
            </p:grpSpPr>
            <p:sp>
              <p:nvSpPr>
                <p:cNvPr id="3624" name="Google Shape;3624;p9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5" name="Google Shape;3625;p9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6" name="Google Shape;3626;p9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7" name="Google Shape;3627;p9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8" name="Google Shape;3628;p9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29" name="Google Shape;3629;p9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0" name="Google Shape;3630;p9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1" name="Google Shape;3631;p9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2" name="Google Shape;3632;p9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3" name="Google Shape;3633;p9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4" name="Google Shape;3634;p9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5" name="Google Shape;3635;p9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636" name="Google Shape;3636;p93"/>
              <p:cNvGrpSpPr/>
              <p:nvPr/>
            </p:nvGrpSpPr>
            <p:grpSpPr>
              <a:xfrm>
                <a:off x="2030200" y="685625"/>
                <a:ext cx="143400" cy="2454350"/>
                <a:chOff x="2436050" y="685625"/>
                <a:chExt cx="143400" cy="2454350"/>
              </a:xfrm>
            </p:grpSpPr>
            <p:sp>
              <p:nvSpPr>
                <p:cNvPr id="3637" name="Google Shape;3637;p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8" name="Google Shape;3638;p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39" name="Google Shape;3639;p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0" name="Google Shape;3640;p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1" name="Google Shape;3641;p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2" name="Google Shape;3642;p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3" name="Google Shape;3643;p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4" name="Google Shape;3644;p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5" name="Google Shape;3645;p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6" name="Google Shape;3646;p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7" name="Google Shape;3647;p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48" name="Google Shape;3648;p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649" name="Google Shape;3649;p9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50" name="Google Shape;3650;p93"/>
          <p:cNvSpPr txBox="1">
            <a:spLocks noGrp="1"/>
          </p:cNvSpPr>
          <p:nvPr>
            <p:ph type="subTitle" idx="1"/>
          </p:nvPr>
        </p:nvSpPr>
        <p:spPr>
          <a:xfrm>
            <a:off x="4923075"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51" name="Google Shape;3651;p93"/>
          <p:cNvSpPr txBox="1">
            <a:spLocks noGrp="1"/>
          </p:cNvSpPr>
          <p:nvPr>
            <p:ph type="subTitle" idx="2"/>
          </p:nvPr>
        </p:nvSpPr>
        <p:spPr>
          <a:xfrm>
            <a:off x="1580900" y="2828425"/>
            <a:ext cx="2640000" cy="116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52" name="Google Shape;3652;p93"/>
          <p:cNvSpPr txBox="1">
            <a:spLocks noGrp="1"/>
          </p:cNvSpPr>
          <p:nvPr>
            <p:ph type="subTitle" idx="3"/>
          </p:nvPr>
        </p:nvSpPr>
        <p:spPr>
          <a:xfrm>
            <a:off x="1580911"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653" name="Google Shape;3653;p93"/>
          <p:cNvSpPr txBox="1">
            <a:spLocks noGrp="1"/>
          </p:cNvSpPr>
          <p:nvPr>
            <p:ph type="subTitle" idx="4"/>
          </p:nvPr>
        </p:nvSpPr>
        <p:spPr>
          <a:xfrm>
            <a:off x="4923089" y="22695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654" name="Google Shape;3654;p9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3655"/>
        <p:cNvGrpSpPr/>
        <p:nvPr/>
      </p:nvGrpSpPr>
      <p:grpSpPr>
        <a:xfrm>
          <a:off x="0" y="0"/>
          <a:ext cx="0" cy="0"/>
          <a:chOff x="0" y="0"/>
          <a:chExt cx="0" cy="0"/>
        </a:xfrm>
      </p:grpSpPr>
      <p:grpSp>
        <p:nvGrpSpPr>
          <p:cNvPr id="3656" name="Google Shape;3656;p94"/>
          <p:cNvGrpSpPr/>
          <p:nvPr/>
        </p:nvGrpSpPr>
        <p:grpSpPr>
          <a:xfrm>
            <a:off x="278550" y="-1550697"/>
            <a:ext cx="8608125" cy="5892444"/>
            <a:chOff x="278550" y="-1550697"/>
            <a:chExt cx="8608125" cy="5892444"/>
          </a:xfrm>
        </p:grpSpPr>
        <p:grpSp>
          <p:nvGrpSpPr>
            <p:cNvPr id="3657" name="Google Shape;3657;p94"/>
            <p:cNvGrpSpPr/>
            <p:nvPr/>
          </p:nvGrpSpPr>
          <p:grpSpPr>
            <a:xfrm>
              <a:off x="278550" y="285992"/>
              <a:ext cx="143400" cy="2454350"/>
              <a:chOff x="2436050" y="685625"/>
              <a:chExt cx="143400" cy="2454350"/>
            </a:xfrm>
          </p:grpSpPr>
          <p:grpSp>
            <p:nvGrpSpPr>
              <p:cNvPr id="3658" name="Google Shape;3658;p94"/>
              <p:cNvGrpSpPr/>
              <p:nvPr/>
            </p:nvGrpSpPr>
            <p:grpSpPr>
              <a:xfrm>
                <a:off x="2436050" y="685625"/>
                <a:ext cx="143400" cy="2454350"/>
                <a:chOff x="2436050" y="685625"/>
                <a:chExt cx="143400" cy="2454350"/>
              </a:xfrm>
            </p:grpSpPr>
            <p:sp>
              <p:nvSpPr>
                <p:cNvPr id="3659" name="Google Shape;3659;p9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0" name="Google Shape;3660;p9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1" name="Google Shape;3661;p9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2" name="Google Shape;3662;p9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3" name="Google Shape;3663;p9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4" name="Google Shape;3664;p9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5" name="Google Shape;3665;p9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6" name="Google Shape;3666;p9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7" name="Google Shape;3667;p9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8" name="Google Shape;3668;p9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69" name="Google Shape;3669;p9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0" name="Google Shape;3670;p9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671" name="Google Shape;3671;p94"/>
              <p:cNvGrpSpPr/>
              <p:nvPr/>
            </p:nvGrpSpPr>
            <p:grpSpPr>
              <a:xfrm>
                <a:off x="2436050" y="685625"/>
                <a:ext cx="143400" cy="2454350"/>
                <a:chOff x="2436050" y="685625"/>
                <a:chExt cx="143400" cy="2454350"/>
              </a:xfrm>
            </p:grpSpPr>
            <p:sp>
              <p:nvSpPr>
                <p:cNvPr id="3672" name="Google Shape;3672;p9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3" name="Google Shape;3673;p9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4" name="Google Shape;3674;p9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5" name="Google Shape;3675;p9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6" name="Google Shape;3676;p9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7" name="Google Shape;3677;p9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8" name="Google Shape;3678;p9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79" name="Google Shape;3679;p9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0" name="Google Shape;3680;p9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1" name="Google Shape;3681;p9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2" name="Google Shape;3682;p9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3" name="Google Shape;3683;p9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684" name="Google Shape;3684;p94"/>
            <p:cNvGrpSpPr/>
            <p:nvPr/>
          </p:nvGrpSpPr>
          <p:grpSpPr>
            <a:xfrm>
              <a:off x="8743275" y="1430700"/>
              <a:ext cx="143400" cy="2454350"/>
              <a:chOff x="2436050" y="685625"/>
              <a:chExt cx="143400" cy="2454350"/>
            </a:xfrm>
          </p:grpSpPr>
          <p:grpSp>
            <p:nvGrpSpPr>
              <p:cNvPr id="3685" name="Google Shape;3685;p94"/>
              <p:cNvGrpSpPr/>
              <p:nvPr/>
            </p:nvGrpSpPr>
            <p:grpSpPr>
              <a:xfrm>
                <a:off x="2436050" y="685625"/>
                <a:ext cx="143400" cy="2454350"/>
                <a:chOff x="2436050" y="685625"/>
                <a:chExt cx="143400" cy="2454350"/>
              </a:xfrm>
            </p:grpSpPr>
            <p:sp>
              <p:nvSpPr>
                <p:cNvPr id="3686" name="Google Shape;3686;p9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7" name="Google Shape;3687;p9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8" name="Google Shape;3688;p9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89" name="Google Shape;3689;p9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0" name="Google Shape;3690;p9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1" name="Google Shape;3691;p9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2" name="Google Shape;3692;p9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3" name="Google Shape;3693;p9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4" name="Google Shape;3694;p9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5" name="Google Shape;3695;p9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6" name="Google Shape;3696;p9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697" name="Google Shape;3697;p9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698" name="Google Shape;3698;p94"/>
              <p:cNvGrpSpPr/>
              <p:nvPr/>
            </p:nvGrpSpPr>
            <p:grpSpPr>
              <a:xfrm>
                <a:off x="2436050" y="685625"/>
                <a:ext cx="143400" cy="2454350"/>
                <a:chOff x="2436050" y="685625"/>
                <a:chExt cx="143400" cy="2454350"/>
              </a:xfrm>
            </p:grpSpPr>
            <p:sp>
              <p:nvSpPr>
                <p:cNvPr id="3699" name="Google Shape;3699;p9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0" name="Google Shape;3700;p9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1" name="Google Shape;3701;p9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2" name="Google Shape;3702;p9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3" name="Google Shape;3703;p9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4" name="Google Shape;3704;p9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5" name="Google Shape;3705;p9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6" name="Google Shape;3706;p9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7" name="Google Shape;3707;p9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8" name="Google Shape;3708;p9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09" name="Google Shape;3709;p9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0" name="Google Shape;3710;p9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711" name="Google Shape;3711;p94"/>
            <p:cNvGrpSpPr/>
            <p:nvPr/>
          </p:nvGrpSpPr>
          <p:grpSpPr>
            <a:xfrm>
              <a:off x="641513" y="1887397"/>
              <a:ext cx="143400" cy="2454350"/>
              <a:chOff x="2436050" y="685625"/>
              <a:chExt cx="143400" cy="2454350"/>
            </a:xfrm>
          </p:grpSpPr>
          <p:grpSp>
            <p:nvGrpSpPr>
              <p:cNvPr id="3712" name="Google Shape;3712;p94"/>
              <p:cNvGrpSpPr/>
              <p:nvPr/>
            </p:nvGrpSpPr>
            <p:grpSpPr>
              <a:xfrm>
                <a:off x="2436050" y="685625"/>
                <a:ext cx="143400" cy="2454350"/>
                <a:chOff x="2436050" y="685625"/>
                <a:chExt cx="143400" cy="2454350"/>
              </a:xfrm>
            </p:grpSpPr>
            <p:sp>
              <p:nvSpPr>
                <p:cNvPr id="3713" name="Google Shape;3713;p9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4" name="Google Shape;3714;p9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5" name="Google Shape;3715;p9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6" name="Google Shape;3716;p9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7" name="Google Shape;3717;p9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8" name="Google Shape;3718;p9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19" name="Google Shape;3719;p9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0" name="Google Shape;3720;p9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1" name="Google Shape;3721;p9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2" name="Google Shape;3722;p9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3" name="Google Shape;3723;p9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4" name="Google Shape;3724;p9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725" name="Google Shape;3725;p94"/>
              <p:cNvGrpSpPr/>
              <p:nvPr/>
            </p:nvGrpSpPr>
            <p:grpSpPr>
              <a:xfrm>
                <a:off x="2436050" y="685625"/>
                <a:ext cx="143400" cy="2454350"/>
                <a:chOff x="2436050" y="685625"/>
                <a:chExt cx="143400" cy="2454350"/>
              </a:xfrm>
            </p:grpSpPr>
            <p:sp>
              <p:nvSpPr>
                <p:cNvPr id="3726" name="Google Shape;3726;p9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7" name="Google Shape;3727;p9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8" name="Google Shape;3728;p9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29" name="Google Shape;3729;p9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0" name="Google Shape;3730;p9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1" name="Google Shape;3731;p9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2" name="Google Shape;3732;p9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3" name="Google Shape;3733;p9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4" name="Google Shape;3734;p9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5" name="Google Shape;3735;p9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6" name="Google Shape;3736;p9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37" name="Google Shape;3737;p9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738" name="Google Shape;3738;p94"/>
            <p:cNvGrpSpPr/>
            <p:nvPr/>
          </p:nvGrpSpPr>
          <p:grpSpPr>
            <a:xfrm>
              <a:off x="8599875" y="-1550697"/>
              <a:ext cx="143400" cy="2454350"/>
              <a:chOff x="2030200" y="685625"/>
              <a:chExt cx="143400" cy="2454350"/>
            </a:xfrm>
          </p:grpSpPr>
          <p:grpSp>
            <p:nvGrpSpPr>
              <p:cNvPr id="3739" name="Google Shape;3739;p94"/>
              <p:cNvGrpSpPr/>
              <p:nvPr/>
            </p:nvGrpSpPr>
            <p:grpSpPr>
              <a:xfrm>
                <a:off x="2030200" y="685625"/>
                <a:ext cx="143400" cy="2454350"/>
                <a:chOff x="2436050" y="685625"/>
                <a:chExt cx="143400" cy="2454350"/>
              </a:xfrm>
            </p:grpSpPr>
            <p:sp>
              <p:nvSpPr>
                <p:cNvPr id="3740" name="Google Shape;3740;p9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1" name="Google Shape;3741;p9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2" name="Google Shape;3742;p9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3" name="Google Shape;3743;p9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4" name="Google Shape;3744;p9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5" name="Google Shape;3745;p9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6" name="Google Shape;3746;p9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7" name="Google Shape;3747;p9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8" name="Google Shape;3748;p9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49" name="Google Shape;3749;p9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0" name="Google Shape;3750;p9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1" name="Google Shape;3751;p9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752" name="Google Shape;3752;p94"/>
              <p:cNvGrpSpPr/>
              <p:nvPr/>
            </p:nvGrpSpPr>
            <p:grpSpPr>
              <a:xfrm>
                <a:off x="2030200" y="685625"/>
                <a:ext cx="143400" cy="2454350"/>
                <a:chOff x="2436050" y="685625"/>
                <a:chExt cx="143400" cy="2454350"/>
              </a:xfrm>
            </p:grpSpPr>
            <p:sp>
              <p:nvSpPr>
                <p:cNvPr id="3753" name="Google Shape;3753;p9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4" name="Google Shape;3754;p9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5" name="Google Shape;3755;p9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6" name="Google Shape;3756;p9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7" name="Google Shape;3757;p9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8" name="Google Shape;3758;p9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59" name="Google Shape;3759;p9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0" name="Google Shape;3760;p9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1" name="Google Shape;3761;p9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2" name="Google Shape;3762;p9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3" name="Google Shape;3763;p9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64" name="Google Shape;3764;p9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765" name="Google Shape;3765;p9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66" name="Google Shape;3766;p94"/>
          <p:cNvSpPr txBox="1">
            <a:spLocks noGrp="1"/>
          </p:cNvSpPr>
          <p:nvPr>
            <p:ph type="subTitle" idx="1"/>
          </p:nvPr>
        </p:nvSpPr>
        <p:spPr>
          <a:xfrm>
            <a:off x="4832078"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67" name="Google Shape;3767;p94"/>
          <p:cNvSpPr txBox="1">
            <a:spLocks noGrp="1"/>
          </p:cNvSpPr>
          <p:nvPr>
            <p:ph type="subTitle" idx="2"/>
          </p:nvPr>
        </p:nvSpPr>
        <p:spPr>
          <a:xfrm>
            <a:off x="1057900" y="1820025"/>
            <a:ext cx="3254100" cy="1953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68" name="Google Shape;3768;p9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2"/>
        <p:cNvGrpSpPr/>
        <p:nvPr/>
      </p:nvGrpSpPr>
      <p:grpSpPr>
        <a:xfrm>
          <a:off x="0" y="0"/>
          <a:ext cx="0" cy="0"/>
          <a:chOff x="0" y="0"/>
          <a:chExt cx="0" cy="0"/>
        </a:xfrm>
      </p:grpSpPr>
      <p:sp>
        <p:nvSpPr>
          <p:cNvPr id="193" name="Google Shape;193;p2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4" name="Google Shape;194;p2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5" name="Google Shape;195;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769"/>
        <p:cNvGrpSpPr/>
        <p:nvPr/>
      </p:nvGrpSpPr>
      <p:grpSpPr>
        <a:xfrm>
          <a:off x="0" y="0"/>
          <a:ext cx="0" cy="0"/>
          <a:chOff x="0" y="0"/>
          <a:chExt cx="0" cy="0"/>
        </a:xfrm>
      </p:grpSpPr>
      <p:grpSp>
        <p:nvGrpSpPr>
          <p:cNvPr id="3770" name="Google Shape;3770;p95"/>
          <p:cNvGrpSpPr/>
          <p:nvPr/>
        </p:nvGrpSpPr>
        <p:grpSpPr>
          <a:xfrm>
            <a:off x="167527" y="0"/>
            <a:ext cx="8808948" cy="5540571"/>
            <a:chOff x="167527" y="0"/>
            <a:chExt cx="8808948" cy="5540571"/>
          </a:xfrm>
        </p:grpSpPr>
        <p:grpSp>
          <p:nvGrpSpPr>
            <p:cNvPr id="3771" name="Google Shape;3771;p95"/>
            <p:cNvGrpSpPr/>
            <p:nvPr/>
          </p:nvGrpSpPr>
          <p:grpSpPr>
            <a:xfrm>
              <a:off x="167527" y="250475"/>
              <a:ext cx="143400" cy="2454350"/>
              <a:chOff x="2030200" y="685625"/>
              <a:chExt cx="143400" cy="2454350"/>
            </a:xfrm>
          </p:grpSpPr>
          <p:grpSp>
            <p:nvGrpSpPr>
              <p:cNvPr id="3772" name="Google Shape;3772;p95"/>
              <p:cNvGrpSpPr/>
              <p:nvPr/>
            </p:nvGrpSpPr>
            <p:grpSpPr>
              <a:xfrm>
                <a:off x="2030200" y="685625"/>
                <a:ext cx="143400" cy="2454350"/>
                <a:chOff x="2436050" y="685625"/>
                <a:chExt cx="143400" cy="2454350"/>
              </a:xfrm>
            </p:grpSpPr>
            <p:sp>
              <p:nvSpPr>
                <p:cNvPr id="3773" name="Google Shape;3773;p9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4" name="Google Shape;3774;p9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5" name="Google Shape;3775;p9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6" name="Google Shape;3776;p9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7" name="Google Shape;3777;p9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8" name="Google Shape;3778;p9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79" name="Google Shape;3779;p9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0" name="Google Shape;3780;p9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1" name="Google Shape;3781;p9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2" name="Google Shape;3782;p9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3" name="Google Shape;3783;p9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4" name="Google Shape;3784;p9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785" name="Google Shape;3785;p95"/>
              <p:cNvGrpSpPr/>
              <p:nvPr/>
            </p:nvGrpSpPr>
            <p:grpSpPr>
              <a:xfrm>
                <a:off x="2030200" y="685625"/>
                <a:ext cx="143400" cy="2454350"/>
                <a:chOff x="2436050" y="685625"/>
                <a:chExt cx="143400" cy="2454350"/>
              </a:xfrm>
            </p:grpSpPr>
            <p:sp>
              <p:nvSpPr>
                <p:cNvPr id="3786" name="Google Shape;3786;p9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7" name="Google Shape;3787;p9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8" name="Google Shape;3788;p9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89" name="Google Shape;3789;p9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0" name="Google Shape;3790;p9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1" name="Google Shape;3791;p9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2" name="Google Shape;3792;p9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3" name="Google Shape;3793;p9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4" name="Google Shape;3794;p9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5" name="Google Shape;3795;p9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6" name="Google Shape;3796;p9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797" name="Google Shape;3797;p9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798" name="Google Shape;3798;p95"/>
            <p:cNvGrpSpPr/>
            <p:nvPr/>
          </p:nvGrpSpPr>
          <p:grpSpPr>
            <a:xfrm>
              <a:off x="567577" y="2149650"/>
              <a:ext cx="143400" cy="2454350"/>
              <a:chOff x="2030200" y="685625"/>
              <a:chExt cx="143400" cy="2454350"/>
            </a:xfrm>
          </p:grpSpPr>
          <p:grpSp>
            <p:nvGrpSpPr>
              <p:cNvPr id="3799" name="Google Shape;3799;p95"/>
              <p:cNvGrpSpPr/>
              <p:nvPr/>
            </p:nvGrpSpPr>
            <p:grpSpPr>
              <a:xfrm>
                <a:off x="2030200" y="685625"/>
                <a:ext cx="143400" cy="2454350"/>
                <a:chOff x="2436050" y="685625"/>
                <a:chExt cx="143400" cy="2454350"/>
              </a:xfrm>
            </p:grpSpPr>
            <p:sp>
              <p:nvSpPr>
                <p:cNvPr id="3800" name="Google Shape;3800;p9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1" name="Google Shape;3801;p9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2" name="Google Shape;3802;p9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3" name="Google Shape;3803;p9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4" name="Google Shape;3804;p9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5" name="Google Shape;3805;p9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6" name="Google Shape;3806;p9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7" name="Google Shape;3807;p9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8" name="Google Shape;3808;p9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09" name="Google Shape;3809;p9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0" name="Google Shape;3810;p9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1" name="Google Shape;3811;p9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812" name="Google Shape;3812;p95"/>
              <p:cNvGrpSpPr/>
              <p:nvPr/>
            </p:nvGrpSpPr>
            <p:grpSpPr>
              <a:xfrm>
                <a:off x="2030200" y="685625"/>
                <a:ext cx="143400" cy="2454350"/>
                <a:chOff x="2436050" y="685625"/>
                <a:chExt cx="143400" cy="2454350"/>
              </a:xfrm>
            </p:grpSpPr>
            <p:sp>
              <p:nvSpPr>
                <p:cNvPr id="3813" name="Google Shape;3813;p9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4" name="Google Shape;3814;p9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5" name="Google Shape;3815;p9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6" name="Google Shape;3816;p9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7" name="Google Shape;3817;p9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8" name="Google Shape;3818;p9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19" name="Google Shape;3819;p9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0" name="Google Shape;3820;p9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1" name="Google Shape;3821;p9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2" name="Google Shape;3822;p9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3" name="Google Shape;3823;p9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4" name="Google Shape;3824;p9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825" name="Google Shape;3825;p95"/>
            <p:cNvGrpSpPr/>
            <p:nvPr/>
          </p:nvGrpSpPr>
          <p:grpSpPr>
            <a:xfrm>
              <a:off x="8448575" y="0"/>
              <a:ext cx="143400" cy="2454350"/>
              <a:chOff x="2030200" y="685625"/>
              <a:chExt cx="143400" cy="2454350"/>
            </a:xfrm>
          </p:grpSpPr>
          <p:grpSp>
            <p:nvGrpSpPr>
              <p:cNvPr id="3826" name="Google Shape;3826;p95"/>
              <p:cNvGrpSpPr/>
              <p:nvPr/>
            </p:nvGrpSpPr>
            <p:grpSpPr>
              <a:xfrm>
                <a:off x="2030200" y="685625"/>
                <a:ext cx="143400" cy="2454350"/>
                <a:chOff x="2436050" y="685625"/>
                <a:chExt cx="143400" cy="2454350"/>
              </a:xfrm>
            </p:grpSpPr>
            <p:sp>
              <p:nvSpPr>
                <p:cNvPr id="3827" name="Google Shape;3827;p9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8" name="Google Shape;3828;p9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29" name="Google Shape;3829;p9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0" name="Google Shape;3830;p9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1" name="Google Shape;3831;p9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2" name="Google Shape;3832;p9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3" name="Google Shape;3833;p9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4" name="Google Shape;3834;p9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5" name="Google Shape;3835;p9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6" name="Google Shape;3836;p9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7" name="Google Shape;3837;p9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38" name="Google Shape;3838;p9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839" name="Google Shape;3839;p95"/>
              <p:cNvGrpSpPr/>
              <p:nvPr/>
            </p:nvGrpSpPr>
            <p:grpSpPr>
              <a:xfrm>
                <a:off x="2030200" y="685625"/>
                <a:ext cx="143400" cy="2454350"/>
                <a:chOff x="2436050" y="685625"/>
                <a:chExt cx="143400" cy="2454350"/>
              </a:xfrm>
            </p:grpSpPr>
            <p:sp>
              <p:nvSpPr>
                <p:cNvPr id="3840" name="Google Shape;3840;p9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1" name="Google Shape;3841;p9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2" name="Google Shape;3842;p9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3" name="Google Shape;3843;p9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4" name="Google Shape;3844;p9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5" name="Google Shape;3845;p9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6" name="Google Shape;3846;p9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7" name="Google Shape;3847;p9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8" name="Google Shape;3848;p9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49" name="Google Shape;3849;p9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0" name="Google Shape;3850;p9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1" name="Google Shape;3851;p9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852" name="Google Shape;3852;p95"/>
            <p:cNvGrpSpPr/>
            <p:nvPr/>
          </p:nvGrpSpPr>
          <p:grpSpPr>
            <a:xfrm>
              <a:off x="8833075" y="761150"/>
              <a:ext cx="143400" cy="2454350"/>
              <a:chOff x="2436050" y="685625"/>
              <a:chExt cx="143400" cy="2454350"/>
            </a:xfrm>
          </p:grpSpPr>
          <p:grpSp>
            <p:nvGrpSpPr>
              <p:cNvPr id="3853" name="Google Shape;3853;p95"/>
              <p:cNvGrpSpPr/>
              <p:nvPr/>
            </p:nvGrpSpPr>
            <p:grpSpPr>
              <a:xfrm>
                <a:off x="2436050" y="685625"/>
                <a:ext cx="143400" cy="2454350"/>
                <a:chOff x="2436050" y="685625"/>
                <a:chExt cx="143400" cy="2454350"/>
              </a:xfrm>
            </p:grpSpPr>
            <p:sp>
              <p:nvSpPr>
                <p:cNvPr id="3854" name="Google Shape;3854;p95"/>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5" name="Google Shape;3855;p95"/>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6" name="Google Shape;3856;p95"/>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7" name="Google Shape;3857;p95"/>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8" name="Google Shape;3858;p95"/>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59" name="Google Shape;3859;p95"/>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0" name="Google Shape;3860;p95"/>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1" name="Google Shape;3861;p95"/>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2" name="Google Shape;3862;p95"/>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3" name="Google Shape;3863;p95"/>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4" name="Google Shape;3864;p95"/>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5" name="Google Shape;3865;p95"/>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866" name="Google Shape;3866;p95"/>
              <p:cNvGrpSpPr/>
              <p:nvPr/>
            </p:nvGrpSpPr>
            <p:grpSpPr>
              <a:xfrm>
                <a:off x="2436050" y="685625"/>
                <a:ext cx="143400" cy="2454350"/>
                <a:chOff x="2436050" y="685625"/>
                <a:chExt cx="143400" cy="2454350"/>
              </a:xfrm>
            </p:grpSpPr>
            <p:sp>
              <p:nvSpPr>
                <p:cNvPr id="3867" name="Google Shape;3867;p9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8" name="Google Shape;3868;p9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69" name="Google Shape;3869;p9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0" name="Google Shape;3870;p9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1" name="Google Shape;3871;p9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2" name="Google Shape;3872;p9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3" name="Google Shape;3873;p9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4" name="Google Shape;3874;p9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5" name="Google Shape;3875;p9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6" name="Google Shape;3876;p9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7" name="Google Shape;3877;p9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78" name="Google Shape;3878;p9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879" name="Google Shape;3879;p95"/>
            <p:cNvGrpSpPr/>
            <p:nvPr/>
          </p:nvGrpSpPr>
          <p:grpSpPr>
            <a:xfrm>
              <a:off x="8577800" y="3086221"/>
              <a:ext cx="143400" cy="2454350"/>
              <a:chOff x="2030200" y="685625"/>
              <a:chExt cx="143400" cy="2454350"/>
            </a:xfrm>
          </p:grpSpPr>
          <p:grpSp>
            <p:nvGrpSpPr>
              <p:cNvPr id="3880" name="Google Shape;3880;p95"/>
              <p:cNvGrpSpPr/>
              <p:nvPr/>
            </p:nvGrpSpPr>
            <p:grpSpPr>
              <a:xfrm>
                <a:off x="2030200" y="685625"/>
                <a:ext cx="143400" cy="2454350"/>
                <a:chOff x="2436050" y="685625"/>
                <a:chExt cx="143400" cy="2454350"/>
              </a:xfrm>
            </p:grpSpPr>
            <p:sp>
              <p:nvSpPr>
                <p:cNvPr id="3881" name="Google Shape;3881;p95"/>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2" name="Google Shape;3882;p95"/>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3" name="Google Shape;3883;p95"/>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4" name="Google Shape;3884;p95"/>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5" name="Google Shape;3885;p95"/>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6" name="Google Shape;3886;p95"/>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7" name="Google Shape;3887;p95"/>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8" name="Google Shape;3888;p95"/>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89" name="Google Shape;3889;p95"/>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0" name="Google Shape;3890;p95"/>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1" name="Google Shape;3891;p95"/>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2" name="Google Shape;3892;p95"/>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893" name="Google Shape;3893;p95"/>
              <p:cNvGrpSpPr/>
              <p:nvPr/>
            </p:nvGrpSpPr>
            <p:grpSpPr>
              <a:xfrm>
                <a:off x="2030200" y="685625"/>
                <a:ext cx="143400" cy="2454350"/>
                <a:chOff x="2436050" y="685625"/>
                <a:chExt cx="143400" cy="2454350"/>
              </a:xfrm>
            </p:grpSpPr>
            <p:sp>
              <p:nvSpPr>
                <p:cNvPr id="3894" name="Google Shape;3894;p95"/>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5" name="Google Shape;3895;p95"/>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6" name="Google Shape;3896;p95"/>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7" name="Google Shape;3897;p95"/>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8" name="Google Shape;3898;p95"/>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899" name="Google Shape;3899;p95"/>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0" name="Google Shape;3900;p95"/>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1" name="Google Shape;3901;p95"/>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2" name="Google Shape;3902;p95"/>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3" name="Google Shape;3903;p95"/>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4" name="Google Shape;3904;p95"/>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05" name="Google Shape;3905;p95"/>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3906" name="Google Shape;3906;p9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07" name="Google Shape;3907;p95"/>
          <p:cNvSpPr txBox="1">
            <a:spLocks noGrp="1"/>
          </p:cNvSpPr>
          <p:nvPr>
            <p:ph type="subTitle" idx="1"/>
          </p:nvPr>
        </p:nvSpPr>
        <p:spPr>
          <a:xfrm>
            <a:off x="93762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08" name="Google Shape;3908;p95"/>
          <p:cNvSpPr txBox="1">
            <a:spLocks noGrp="1"/>
          </p:cNvSpPr>
          <p:nvPr>
            <p:ph type="subTitle" idx="2"/>
          </p:nvPr>
        </p:nvSpPr>
        <p:spPr>
          <a:xfrm>
            <a:off x="3484347"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09" name="Google Shape;3909;p95"/>
          <p:cNvSpPr txBox="1">
            <a:spLocks noGrp="1"/>
          </p:cNvSpPr>
          <p:nvPr>
            <p:ph type="subTitle" idx="3"/>
          </p:nvPr>
        </p:nvSpPr>
        <p:spPr>
          <a:xfrm>
            <a:off x="6031075" y="299239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10" name="Google Shape;3910;p95"/>
          <p:cNvSpPr txBox="1">
            <a:spLocks noGrp="1"/>
          </p:cNvSpPr>
          <p:nvPr>
            <p:ph type="subTitle" idx="4"/>
          </p:nvPr>
        </p:nvSpPr>
        <p:spPr>
          <a:xfrm>
            <a:off x="93762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911" name="Google Shape;3911;p95"/>
          <p:cNvSpPr txBox="1">
            <a:spLocks noGrp="1"/>
          </p:cNvSpPr>
          <p:nvPr>
            <p:ph type="subTitle" idx="5"/>
          </p:nvPr>
        </p:nvSpPr>
        <p:spPr>
          <a:xfrm>
            <a:off x="3484350"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912" name="Google Shape;3912;p95"/>
          <p:cNvSpPr txBox="1">
            <a:spLocks noGrp="1"/>
          </p:cNvSpPr>
          <p:nvPr>
            <p:ph type="subTitle" idx="6"/>
          </p:nvPr>
        </p:nvSpPr>
        <p:spPr>
          <a:xfrm>
            <a:off x="6031075" y="2332390"/>
            <a:ext cx="21753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3913" name="Google Shape;3913;p9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914"/>
        <p:cNvGrpSpPr/>
        <p:nvPr/>
      </p:nvGrpSpPr>
      <p:grpSpPr>
        <a:xfrm>
          <a:off x="0" y="0"/>
          <a:ext cx="0" cy="0"/>
          <a:chOff x="0" y="0"/>
          <a:chExt cx="0" cy="0"/>
        </a:xfrm>
      </p:grpSpPr>
      <p:grpSp>
        <p:nvGrpSpPr>
          <p:cNvPr id="3915" name="Google Shape;3915;p96"/>
          <p:cNvGrpSpPr/>
          <p:nvPr/>
        </p:nvGrpSpPr>
        <p:grpSpPr>
          <a:xfrm>
            <a:off x="96700" y="-2068668"/>
            <a:ext cx="8886025" cy="6969218"/>
            <a:chOff x="96700" y="-2068668"/>
            <a:chExt cx="8886025" cy="6969218"/>
          </a:xfrm>
        </p:grpSpPr>
        <p:grpSp>
          <p:nvGrpSpPr>
            <p:cNvPr id="3916" name="Google Shape;3916;p96"/>
            <p:cNvGrpSpPr/>
            <p:nvPr/>
          </p:nvGrpSpPr>
          <p:grpSpPr>
            <a:xfrm>
              <a:off x="96700" y="969600"/>
              <a:ext cx="143400" cy="2454350"/>
              <a:chOff x="2436050" y="685625"/>
              <a:chExt cx="143400" cy="2454350"/>
            </a:xfrm>
          </p:grpSpPr>
          <p:grpSp>
            <p:nvGrpSpPr>
              <p:cNvPr id="3917" name="Google Shape;3917;p96"/>
              <p:cNvGrpSpPr/>
              <p:nvPr/>
            </p:nvGrpSpPr>
            <p:grpSpPr>
              <a:xfrm>
                <a:off x="2436050" y="685625"/>
                <a:ext cx="143400" cy="2454350"/>
                <a:chOff x="2436050" y="685625"/>
                <a:chExt cx="143400" cy="2454350"/>
              </a:xfrm>
            </p:grpSpPr>
            <p:sp>
              <p:nvSpPr>
                <p:cNvPr id="3918" name="Google Shape;3918;p9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19" name="Google Shape;3919;p9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0" name="Google Shape;3920;p9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1" name="Google Shape;3921;p9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2" name="Google Shape;3922;p9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3" name="Google Shape;3923;p9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4" name="Google Shape;3924;p9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5" name="Google Shape;3925;p9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6" name="Google Shape;3926;p9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7" name="Google Shape;3927;p9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8" name="Google Shape;3928;p9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29" name="Google Shape;3929;p9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930" name="Google Shape;3930;p96"/>
              <p:cNvGrpSpPr/>
              <p:nvPr/>
            </p:nvGrpSpPr>
            <p:grpSpPr>
              <a:xfrm>
                <a:off x="2436050" y="685625"/>
                <a:ext cx="143400" cy="2454350"/>
                <a:chOff x="2436050" y="685625"/>
                <a:chExt cx="143400" cy="2454350"/>
              </a:xfrm>
            </p:grpSpPr>
            <p:sp>
              <p:nvSpPr>
                <p:cNvPr id="3931" name="Google Shape;3931;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2" name="Google Shape;3932;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3" name="Google Shape;3933;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4" name="Google Shape;3934;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5" name="Google Shape;3935;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6" name="Google Shape;3936;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7" name="Google Shape;3937;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8" name="Google Shape;3938;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39" name="Google Shape;3939;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0" name="Google Shape;3940;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1" name="Google Shape;3941;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2" name="Google Shape;3942;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943" name="Google Shape;3943;p96"/>
            <p:cNvGrpSpPr/>
            <p:nvPr/>
          </p:nvGrpSpPr>
          <p:grpSpPr>
            <a:xfrm>
              <a:off x="408350" y="-1008800"/>
              <a:ext cx="143400" cy="2454350"/>
              <a:chOff x="2030200" y="685625"/>
              <a:chExt cx="143400" cy="2454350"/>
            </a:xfrm>
          </p:grpSpPr>
          <p:grpSp>
            <p:nvGrpSpPr>
              <p:cNvPr id="3944" name="Google Shape;3944;p96"/>
              <p:cNvGrpSpPr/>
              <p:nvPr/>
            </p:nvGrpSpPr>
            <p:grpSpPr>
              <a:xfrm>
                <a:off x="2030200" y="685625"/>
                <a:ext cx="143400" cy="2454350"/>
                <a:chOff x="2436050" y="685625"/>
                <a:chExt cx="143400" cy="2454350"/>
              </a:xfrm>
            </p:grpSpPr>
            <p:sp>
              <p:nvSpPr>
                <p:cNvPr id="3945" name="Google Shape;3945;p9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6" name="Google Shape;3946;p9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7" name="Google Shape;3947;p9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8" name="Google Shape;3948;p9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49" name="Google Shape;3949;p9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0" name="Google Shape;3950;p9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1" name="Google Shape;3951;p9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2" name="Google Shape;3952;p9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3" name="Google Shape;3953;p9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4" name="Google Shape;3954;p9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5" name="Google Shape;3955;p9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6" name="Google Shape;3956;p9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957" name="Google Shape;3957;p96"/>
              <p:cNvGrpSpPr/>
              <p:nvPr/>
            </p:nvGrpSpPr>
            <p:grpSpPr>
              <a:xfrm>
                <a:off x="2030200" y="685625"/>
                <a:ext cx="143400" cy="2454350"/>
                <a:chOff x="2436050" y="685625"/>
                <a:chExt cx="143400" cy="2454350"/>
              </a:xfrm>
            </p:grpSpPr>
            <p:sp>
              <p:nvSpPr>
                <p:cNvPr id="3958" name="Google Shape;3958;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59" name="Google Shape;3959;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0" name="Google Shape;3960;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1" name="Google Shape;3961;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2" name="Google Shape;3962;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3" name="Google Shape;3963;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4" name="Google Shape;3964;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5" name="Google Shape;3965;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6" name="Google Shape;3966;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7" name="Google Shape;3967;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8" name="Google Shape;3968;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69" name="Google Shape;3969;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970" name="Google Shape;3970;p96"/>
            <p:cNvGrpSpPr/>
            <p:nvPr/>
          </p:nvGrpSpPr>
          <p:grpSpPr>
            <a:xfrm>
              <a:off x="468700" y="2446200"/>
              <a:ext cx="143400" cy="2454350"/>
              <a:chOff x="2436050" y="685625"/>
              <a:chExt cx="143400" cy="2454350"/>
            </a:xfrm>
          </p:grpSpPr>
          <p:grpSp>
            <p:nvGrpSpPr>
              <p:cNvPr id="3971" name="Google Shape;3971;p96"/>
              <p:cNvGrpSpPr/>
              <p:nvPr/>
            </p:nvGrpSpPr>
            <p:grpSpPr>
              <a:xfrm>
                <a:off x="2436050" y="685625"/>
                <a:ext cx="143400" cy="2454350"/>
                <a:chOff x="2436050" y="685625"/>
                <a:chExt cx="143400" cy="2454350"/>
              </a:xfrm>
            </p:grpSpPr>
            <p:sp>
              <p:nvSpPr>
                <p:cNvPr id="3972" name="Google Shape;3972;p9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3" name="Google Shape;3973;p9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4" name="Google Shape;3974;p9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5" name="Google Shape;3975;p9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6" name="Google Shape;3976;p9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7" name="Google Shape;3977;p9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8" name="Google Shape;3978;p9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79" name="Google Shape;3979;p9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0" name="Google Shape;3980;p9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1" name="Google Shape;3981;p9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2" name="Google Shape;3982;p9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3" name="Google Shape;3983;p9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3984" name="Google Shape;3984;p96"/>
              <p:cNvGrpSpPr/>
              <p:nvPr/>
            </p:nvGrpSpPr>
            <p:grpSpPr>
              <a:xfrm>
                <a:off x="2436050" y="685625"/>
                <a:ext cx="143400" cy="2454350"/>
                <a:chOff x="2436050" y="685625"/>
                <a:chExt cx="143400" cy="2454350"/>
              </a:xfrm>
            </p:grpSpPr>
            <p:sp>
              <p:nvSpPr>
                <p:cNvPr id="3985" name="Google Shape;3985;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6" name="Google Shape;3986;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7" name="Google Shape;3987;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8" name="Google Shape;3988;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89" name="Google Shape;3989;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0" name="Google Shape;3990;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1" name="Google Shape;3991;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2" name="Google Shape;3992;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3" name="Google Shape;3993;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4" name="Google Shape;3994;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5" name="Google Shape;3995;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996" name="Google Shape;3996;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3997" name="Google Shape;3997;p96"/>
            <p:cNvGrpSpPr/>
            <p:nvPr/>
          </p:nvGrpSpPr>
          <p:grpSpPr>
            <a:xfrm>
              <a:off x="7829925" y="-2068668"/>
              <a:ext cx="143400" cy="2454350"/>
              <a:chOff x="2436050" y="685625"/>
              <a:chExt cx="143400" cy="2454350"/>
            </a:xfrm>
          </p:grpSpPr>
          <p:grpSp>
            <p:nvGrpSpPr>
              <p:cNvPr id="3998" name="Google Shape;3998;p96"/>
              <p:cNvGrpSpPr/>
              <p:nvPr/>
            </p:nvGrpSpPr>
            <p:grpSpPr>
              <a:xfrm>
                <a:off x="2436050" y="685625"/>
                <a:ext cx="143400" cy="2454350"/>
                <a:chOff x="2436050" y="685625"/>
                <a:chExt cx="143400" cy="2454350"/>
              </a:xfrm>
            </p:grpSpPr>
            <p:sp>
              <p:nvSpPr>
                <p:cNvPr id="3999" name="Google Shape;3999;p9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0" name="Google Shape;4000;p9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1" name="Google Shape;4001;p9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2" name="Google Shape;4002;p9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3" name="Google Shape;4003;p9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4" name="Google Shape;4004;p9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5" name="Google Shape;4005;p9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6" name="Google Shape;4006;p9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7" name="Google Shape;4007;p9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8" name="Google Shape;4008;p9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09" name="Google Shape;4009;p9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0" name="Google Shape;4010;p9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011" name="Google Shape;4011;p96"/>
              <p:cNvGrpSpPr/>
              <p:nvPr/>
            </p:nvGrpSpPr>
            <p:grpSpPr>
              <a:xfrm>
                <a:off x="2436050" y="685625"/>
                <a:ext cx="143400" cy="2454350"/>
                <a:chOff x="2436050" y="685625"/>
                <a:chExt cx="143400" cy="2454350"/>
              </a:xfrm>
            </p:grpSpPr>
            <p:sp>
              <p:nvSpPr>
                <p:cNvPr id="4012" name="Google Shape;4012;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3" name="Google Shape;4013;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4" name="Google Shape;4014;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5" name="Google Shape;4015;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6" name="Google Shape;4016;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7" name="Google Shape;4017;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8" name="Google Shape;4018;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19" name="Google Shape;4019;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0" name="Google Shape;4020;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1" name="Google Shape;4021;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2" name="Google Shape;4022;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3" name="Google Shape;4023;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024" name="Google Shape;4024;p96"/>
            <p:cNvGrpSpPr/>
            <p:nvPr/>
          </p:nvGrpSpPr>
          <p:grpSpPr>
            <a:xfrm>
              <a:off x="8503375" y="-127789"/>
              <a:ext cx="143400" cy="2454350"/>
              <a:chOff x="2030200" y="685625"/>
              <a:chExt cx="143400" cy="2454350"/>
            </a:xfrm>
          </p:grpSpPr>
          <p:grpSp>
            <p:nvGrpSpPr>
              <p:cNvPr id="4025" name="Google Shape;4025;p96"/>
              <p:cNvGrpSpPr/>
              <p:nvPr/>
            </p:nvGrpSpPr>
            <p:grpSpPr>
              <a:xfrm>
                <a:off x="2030200" y="685625"/>
                <a:ext cx="143400" cy="2454350"/>
                <a:chOff x="2436050" y="685625"/>
                <a:chExt cx="143400" cy="2454350"/>
              </a:xfrm>
            </p:grpSpPr>
            <p:sp>
              <p:nvSpPr>
                <p:cNvPr id="4026" name="Google Shape;4026;p96"/>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7" name="Google Shape;4027;p96"/>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8" name="Google Shape;4028;p96"/>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29" name="Google Shape;4029;p96"/>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0" name="Google Shape;4030;p96"/>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1" name="Google Shape;4031;p96"/>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2" name="Google Shape;4032;p96"/>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3" name="Google Shape;4033;p96"/>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4" name="Google Shape;4034;p96"/>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5" name="Google Shape;4035;p96"/>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6" name="Google Shape;4036;p96"/>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37" name="Google Shape;4037;p96"/>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038" name="Google Shape;4038;p96"/>
              <p:cNvGrpSpPr/>
              <p:nvPr/>
            </p:nvGrpSpPr>
            <p:grpSpPr>
              <a:xfrm>
                <a:off x="2030200" y="685625"/>
                <a:ext cx="143400" cy="2454350"/>
                <a:chOff x="2436050" y="685625"/>
                <a:chExt cx="143400" cy="2454350"/>
              </a:xfrm>
            </p:grpSpPr>
            <p:sp>
              <p:nvSpPr>
                <p:cNvPr id="4039" name="Google Shape;4039;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0" name="Google Shape;4040;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1" name="Google Shape;4041;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2" name="Google Shape;4042;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3" name="Google Shape;4043;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4" name="Google Shape;4044;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5" name="Google Shape;4045;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6" name="Google Shape;4046;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7" name="Google Shape;4047;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8" name="Google Shape;4048;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49" name="Google Shape;4049;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0" name="Google Shape;4050;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051" name="Google Shape;4051;p96"/>
            <p:cNvGrpSpPr/>
            <p:nvPr/>
          </p:nvGrpSpPr>
          <p:grpSpPr>
            <a:xfrm>
              <a:off x="8839325" y="2071400"/>
              <a:ext cx="143400" cy="2454350"/>
              <a:chOff x="2436050" y="685625"/>
              <a:chExt cx="143400" cy="2454350"/>
            </a:xfrm>
          </p:grpSpPr>
          <p:grpSp>
            <p:nvGrpSpPr>
              <p:cNvPr id="4052" name="Google Shape;4052;p96"/>
              <p:cNvGrpSpPr/>
              <p:nvPr/>
            </p:nvGrpSpPr>
            <p:grpSpPr>
              <a:xfrm>
                <a:off x="2436050" y="685625"/>
                <a:ext cx="143400" cy="2454350"/>
                <a:chOff x="2436050" y="685625"/>
                <a:chExt cx="143400" cy="2454350"/>
              </a:xfrm>
            </p:grpSpPr>
            <p:sp>
              <p:nvSpPr>
                <p:cNvPr id="4053" name="Google Shape;4053;p96"/>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4" name="Google Shape;4054;p96"/>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5" name="Google Shape;4055;p96"/>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6" name="Google Shape;4056;p96"/>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7" name="Google Shape;4057;p96"/>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8" name="Google Shape;4058;p96"/>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59" name="Google Shape;4059;p96"/>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0" name="Google Shape;4060;p96"/>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1" name="Google Shape;4061;p96"/>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2" name="Google Shape;4062;p96"/>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3" name="Google Shape;4063;p96"/>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4" name="Google Shape;4064;p96"/>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065" name="Google Shape;4065;p96"/>
              <p:cNvGrpSpPr/>
              <p:nvPr/>
            </p:nvGrpSpPr>
            <p:grpSpPr>
              <a:xfrm>
                <a:off x="2436050" y="685625"/>
                <a:ext cx="143400" cy="2454350"/>
                <a:chOff x="2436050" y="685625"/>
                <a:chExt cx="143400" cy="2454350"/>
              </a:xfrm>
            </p:grpSpPr>
            <p:sp>
              <p:nvSpPr>
                <p:cNvPr id="4066" name="Google Shape;4066;p96"/>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7" name="Google Shape;4067;p96"/>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8" name="Google Shape;4068;p96"/>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69" name="Google Shape;4069;p96"/>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0" name="Google Shape;4070;p96"/>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1" name="Google Shape;4071;p96"/>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2" name="Google Shape;4072;p96"/>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3" name="Google Shape;4073;p96"/>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4" name="Google Shape;4074;p96"/>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5" name="Google Shape;4075;p96"/>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6" name="Google Shape;4076;p96"/>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77" name="Google Shape;4077;p96"/>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078" name="Google Shape;4078;p9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79" name="Google Shape;4079;p96"/>
          <p:cNvSpPr txBox="1">
            <a:spLocks noGrp="1"/>
          </p:cNvSpPr>
          <p:nvPr>
            <p:ph type="subTitle" idx="1"/>
          </p:nvPr>
        </p:nvSpPr>
        <p:spPr>
          <a:xfrm>
            <a:off x="2413086"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0" name="Google Shape;4080;p96"/>
          <p:cNvSpPr txBox="1">
            <a:spLocks noGrp="1"/>
          </p:cNvSpPr>
          <p:nvPr>
            <p:ph type="subTitle" idx="2"/>
          </p:nvPr>
        </p:nvSpPr>
        <p:spPr>
          <a:xfrm>
            <a:off x="5358264" y="1940398"/>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1" name="Google Shape;4081;p96"/>
          <p:cNvSpPr txBox="1">
            <a:spLocks noGrp="1"/>
          </p:cNvSpPr>
          <p:nvPr>
            <p:ph type="subTitle" idx="3"/>
          </p:nvPr>
        </p:nvSpPr>
        <p:spPr>
          <a:xfrm>
            <a:off x="2413086"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2" name="Google Shape;4082;p96"/>
          <p:cNvSpPr txBox="1">
            <a:spLocks noGrp="1"/>
          </p:cNvSpPr>
          <p:nvPr>
            <p:ph type="subTitle" idx="4"/>
          </p:nvPr>
        </p:nvSpPr>
        <p:spPr>
          <a:xfrm>
            <a:off x="5358264" y="3583273"/>
            <a:ext cx="1978200" cy="665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3" name="Google Shape;4083;p96"/>
          <p:cNvSpPr txBox="1">
            <a:spLocks noGrp="1"/>
          </p:cNvSpPr>
          <p:nvPr>
            <p:ph type="subTitle" idx="5"/>
          </p:nvPr>
        </p:nvSpPr>
        <p:spPr>
          <a:xfrm>
            <a:off x="2413086"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084" name="Google Shape;4084;p96"/>
          <p:cNvSpPr txBox="1">
            <a:spLocks noGrp="1"/>
          </p:cNvSpPr>
          <p:nvPr>
            <p:ph type="subTitle" idx="6"/>
          </p:nvPr>
        </p:nvSpPr>
        <p:spPr>
          <a:xfrm>
            <a:off x="2413086"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085" name="Google Shape;4085;p96"/>
          <p:cNvSpPr txBox="1">
            <a:spLocks noGrp="1"/>
          </p:cNvSpPr>
          <p:nvPr>
            <p:ph type="subTitle" idx="7"/>
          </p:nvPr>
        </p:nvSpPr>
        <p:spPr>
          <a:xfrm>
            <a:off x="5358261" y="1565900"/>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086" name="Google Shape;4086;p96"/>
          <p:cNvSpPr txBox="1">
            <a:spLocks noGrp="1"/>
          </p:cNvSpPr>
          <p:nvPr>
            <p:ph type="subTitle" idx="8"/>
          </p:nvPr>
        </p:nvSpPr>
        <p:spPr>
          <a:xfrm>
            <a:off x="5358261" y="3208875"/>
            <a:ext cx="1978200" cy="505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087" name="Google Shape;4087;p9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4088"/>
        <p:cNvGrpSpPr/>
        <p:nvPr/>
      </p:nvGrpSpPr>
      <p:grpSpPr>
        <a:xfrm>
          <a:off x="0" y="0"/>
          <a:ext cx="0" cy="0"/>
          <a:chOff x="0" y="0"/>
          <a:chExt cx="0" cy="0"/>
        </a:xfrm>
      </p:grpSpPr>
      <p:grpSp>
        <p:nvGrpSpPr>
          <p:cNvPr id="4089" name="Google Shape;4089;p97"/>
          <p:cNvGrpSpPr/>
          <p:nvPr/>
        </p:nvGrpSpPr>
        <p:grpSpPr>
          <a:xfrm>
            <a:off x="188825" y="-1075648"/>
            <a:ext cx="8871550" cy="6399772"/>
            <a:chOff x="188825" y="-1075648"/>
            <a:chExt cx="8871550" cy="6399772"/>
          </a:xfrm>
        </p:grpSpPr>
        <p:grpSp>
          <p:nvGrpSpPr>
            <p:cNvPr id="4090" name="Google Shape;4090;p97"/>
            <p:cNvGrpSpPr/>
            <p:nvPr/>
          </p:nvGrpSpPr>
          <p:grpSpPr>
            <a:xfrm>
              <a:off x="492513" y="-1075642"/>
              <a:ext cx="143400" cy="2454350"/>
              <a:chOff x="2436050" y="685625"/>
              <a:chExt cx="143400" cy="2454350"/>
            </a:xfrm>
          </p:grpSpPr>
          <p:grpSp>
            <p:nvGrpSpPr>
              <p:cNvPr id="4091" name="Google Shape;4091;p97"/>
              <p:cNvGrpSpPr/>
              <p:nvPr/>
            </p:nvGrpSpPr>
            <p:grpSpPr>
              <a:xfrm>
                <a:off x="2436050" y="685625"/>
                <a:ext cx="143400" cy="2454350"/>
                <a:chOff x="2436050" y="685625"/>
                <a:chExt cx="143400" cy="2454350"/>
              </a:xfrm>
            </p:grpSpPr>
            <p:sp>
              <p:nvSpPr>
                <p:cNvPr id="4092" name="Google Shape;4092;p9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3" name="Google Shape;4093;p9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4" name="Google Shape;4094;p9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5" name="Google Shape;4095;p9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6" name="Google Shape;4096;p9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7" name="Google Shape;4097;p9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8" name="Google Shape;4098;p9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099" name="Google Shape;4099;p9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0" name="Google Shape;4100;p9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1" name="Google Shape;4101;p9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2" name="Google Shape;4102;p9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3" name="Google Shape;4103;p9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104" name="Google Shape;4104;p97"/>
              <p:cNvGrpSpPr/>
              <p:nvPr/>
            </p:nvGrpSpPr>
            <p:grpSpPr>
              <a:xfrm>
                <a:off x="2436050" y="685625"/>
                <a:ext cx="143400" cy="2454350"/>
                <a:chOff x="2436050" y="685625"/>
                <a:chExt cx="143400" cy="2454350"/>
              </a:xfrm>
            </p:grpSpPr>
            <p:sp>
              <p:nvSpPr>
                <p:cNvPr id="4105" name="Google Shape;4105;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6" name="Google Shape;4106;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7" name="Google Shape;4107;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8" name="Google Shape;4108;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09" name="Google Shape;4109;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0" name="Google Shape;4110;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1" name="Google Shape;4111;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2" name="Google Shape;4112;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3" name="Google Shape;4113;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4" name="Google Shape;4114;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5" name="Google Shape;4115;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16" name="Google Shape;4116;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117" name="Google Shape;4117;p97"/>
            <p:cNvGrpSpPr/>
            <p:nvPr/>
          </p:nvGrpSpPr>
          <p:grpSpPr>
            <a:xfrm>
              <a:off x="188825" y="402875"/>
              <a:ext cx="143400" cy="2454350"/>
              <a:chOff x="2030200" y="685625"/>
              <a:chExt cx="143400" cy="2454350"/>
            </a:xfrm>
          </p:grpSpPr>
          <p:grpSp>
            <p:nvGrpSpPr>
              <p:cNvPr id="4118" name="Google Shape;4118;p97"/>
              <p:cNvGrpSpPr/>
              <p:nvPr/>
            </p:nvGrpSpPr>
            <p:grpSpPr>
              <a:xfrm>
                <a:off x="2030200" y="685625"/>
                <a:ext cx="143400" cy="2454350"/>
                <a:chOff x="2436050" y="685625"/>
                <a:chExt cx="143400" cy="2454350"/>
              </a:xfrm>
            </p:grpSpPr>
            <p:sp>
              <p:nvSpPr>
                <p:cNvPr id="4119" name="Google Shape;4119;p9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0" name="Google Shape;4120;p9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1" name="Google Shape;4121;p9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2" name="Google Shape;4122;p9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3" name="Google Shape;4123;p9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4" name="Google Shape;4124;p9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5" name="Google Shape;4125;p9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6" name="Google Shape;4126;p9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7" name="Google Shape;4127;p9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8" name="Google Shape;4128;p9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29" name="Google Shape;4129;p9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0" name="Google Shape;4130;p9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131" name="Google Shape;4131;p97"/>
              <p:cNvGrpSpPr/>
              <p:nvPr/>
            </p:nvGrpSpPr>
            <p:grpSpPr>
              <a:xfrm>
                <a:off x="2030200" y="685625"/>
                <a:ext cx="143400" cy="2454350"/>
                <a:chOff x="2436050" y="685625"/>
                <a:chExt cx="143400" cy="2454350"/>
              </a:xfrm>
            </p:grpSpPr>
            <p:sp>
              <p:nvSpPr>
                <p:cNvPr id="4132" name="Google Shape;4132;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3" name="Google Shape;4133;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4" name="Google Shape;4134;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5" name="Google Shape;4135;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6" name="Google Shape;4136;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7" name="Google Shape;4137;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8" name="Google Shape;4138;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39" name="Google Shape;4139;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0" name="Google Shape;4140;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1" name="Google Shape;4141;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2" name="Google Shape;4142;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3" name="Google Shape;4143;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144" name="Google Shape;4144;p97"/>
            <p:cNvGrpSpPr/>
            <p:nvPr/>
          </p:nvGrpSpPr>
          <p:grpSpPr>
            <a:xfrm>
              <a:off x="641525" y="2869774"/>
              <a:ext cx="143400" cy="2454350"/>
              <a:chOff x="2030200" y="685625"/>
              <a:chExt cx="143400" cy="2454350"/>
            </a:xfrm>
          </p:grpSpPr>
          <p:grpSp>
            <p:nvGrpSpPr>
              <p:cNvPr id="4145" name="Google Shape;4145;p97"/>
              <p:cNvGrpSpPr/>
              <p:nvPr/>
            </p:nvGrpSpPr>
            <p:grpSpPr>
              <a:xfrm>
                <a:off x="2030200" y="685625"/>
                <a:ext cx="143400" cy="2454350"/>
                <a:chOff x="2436050" y="685625"/>
                <a:chExt cx="143400" cy="2454350"/>
              </a:xfrm>
            </p:grpSpPr>
            <p:sp>
              <p:nvSpPr>
                <p:cNvPr id="4146" name="Google Shape;4146;p9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7" name="Google Shape;4147;p9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8" name="Google Shape;4148;p9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49" name="Google Shape;4149;p9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0" name="Google Shape;4150;p9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1" name="Google Shape;4151;p9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2" name="Google Shape;4152;p9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3" name="Google Shape;4153;p9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4" name="Google Shape;4154;p9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5" name="Google Shape;4155;p9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6" name="Google Shape;4156;p9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57" name="Google Shape;4157;p9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158" name="Google Shape;4158;p97"/>
              <p:cNvGrpSpPr/>
              <p:nvPr/>
            </p:nvGrpSpPr>
            <p:grpSpPr>
              <a:xfrm>
                <a:off x="2030200" y="685625"/>
                <a:ext cx="143400" cy="2454350"/>
                <a:chOff x="2436050" y="685625"/>
                <a:chExt cx="143400" cy="2454350"/>
              </a:xfrm>
            </p:grpSpPr>
            <p:sp>
              <p:nvSpPr>
                <p:cNvPr id="4159" name="Google Shape;4159;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0" name="Google Shape;4160;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1" name="Google Shape;4161;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2" name="Google Shape;4162;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3" name="Google Shape;4163;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4" name="Google Shape;4164;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5" name="Google Shape;4165;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6" name="Google Shape;4166;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7" name="Google Shape;4167;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8" name="Google Shape;4168;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69" name="Google Shape;4169;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0" name="Google Shape;4170;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171" name="Google Shape;4171;p97"/>
            <p:cNvGrpSpPr/>
            <p:nvPr/>
          </p:nvGrpSpPr>
          <p:grpSpPr>
            <a:xfrm>
              <a:off x="8508088" y="-1075648"/>
              <a:ext cx="143400" cy="2454350"/>
              <a:chOff x="2030200" y="685625"/>
              <a:chExt cx="143400" cy="2454350"/>
            </a:xfrm>
          </p:grpSpPr>
          <p:grpSp>
            <p:nvGrpSpPr>
              <p:cNvPr id="4172" name="Google Shape;4172;p97"/>
              <p:cNvGrpSpPr/>
              <p:nvPr/>
            </p:nvGrpSpPr>
            <p:grpSpPr>
              <a:xfrm>
                <a:off x="2030200" y="685625"/>
                <a:ext cx="143400" cy="2454350"/>
                <a:chOff x="2436050" y="685625"/>
                <a:chExt cx="143400" cy="2454350"/>
              </a:xfrm>
            </p:grpSpPr>
            <p:sp>
              <p:nvSpPr>
                <p:cNvPr id="4173" name="Google Shape;4173;p9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4" name="Google Shape;4174;p9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5" name="Google Shape;4175;p9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6" name="Google Shape;4176;p9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7" name="Google Shape;4177;p9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8" name="Google Shape;4178;p9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79" name="Google Shape;4179;p9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0" name="Google Shape;4180;p9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1" name="Google Shape;4181;p9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2" name="Google Shape;4182;p9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3" name="Google Shape;4183;p9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4" name="Google Shape;4184;p9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185" name="Google Shape;4185;p97"/>
              <p:cNvGrpSpPr/>
              <p:nvPr/>
            </p:nvGrpSpPr>
            <p:grpSpPr>
              <a:xfrm>
                <a:off x="2030200" y="685625"/>
                <a:ext cx="143400" cy="2454350"/>
                <a:chOff x="2436050" y="685625"/>
                <a:chExt cx="143400" cy="2454350"/>
              </a:xfrm>
            </p:grpSpPr>
            <p:sp>
              <p:nvSpPr>
                <p:cNvPr id="4186" name="Google Shape;4186;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7" name="Google Shape;4187;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8" name="Google Shape;4188;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89" name="Google Shape;4189;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0" name="Google Shape;4190;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1" name="Google Shape;4191;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2" name="Google Shape;4192;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3" name="Google Shape;4193;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4" name="Google Shape;4194;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5" name="Google Shape;4195;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6" name="Google Shape;4196;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197" name="Google Shape;4197;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198" name="Google Shape;4198;p97"/>
            <p:cNvGrpSpPr/>
            <p:nvPr/>
          </p:nvGrpSpPr>
          <p:grpSpPr>
            <a:xfrm>
              <a:off x="8916975" y="539500"/>
              <a:ext cx="143400" cy="2454350"/>
              <a:chOff x="2436050" y="685625"/>
              <a:chExt cx="143400" cy="2454350"/>
            </a:xfrm>
          </p:grpSpPr>
          <p:grpSp>
            <p:nvGrpSpPr>
              <p:cNvPr id="4199" name="Google Shape;4199;p97"/>
              <p:cNvGrpSpPr/>
              <p:nvPr/>
            </p:nvGrpSpPr>
            <p:grpSpPr>
              <a:xfrm>
                <a:off x="2436050" y="685625"/>
                <a:ext cx="143400" cy="2454350"/>
                <a:chOff x="2436050" y="685625"/>
                <a:chExt cx="143400" cy="2454350"/>
              </a:xfrm>
            </p:grpSpPr>
            <p:sp>
              <p:nvSpPr>
                <p:cNvPr id="4200" name="Google Shape;4200;p97"/>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1" name="Google Shape;4201;p97"/>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2" name="Google Shape;4202;p97"/>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3" name="Google Shape;4203;p97"/>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4" name="Google Shape;4204;p97"/>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5" name="Google Shape;4205;p97"/>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6" name="Google Shape;4206;p97"/>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7" name="Google Shape;4207;p97"/>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8" name="Google Shape;4208;p97"/>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09" name="Google Shape;4209;p97"/>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0" name="Google Shape;4210;p97"/>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1" name="Google Shape;4211;p97"/>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212" name="Google Shape;4212;p97"/>
              <p:cNvGrpSpPr/>
              <p:nvPr/>
            </p:nvGrpSpPr>
            <p:grpSpPr>
              <a:xfrm>
                <a:off x="2436050" y="685625"/>
                <a:ext cx="143400" cy="2454350"/>
                <a:chOff x="2436050" y="685625"/>
                <a:chExt cx="143400" cy="2454350"/>
              </a:xfrm>
            </p:grpSpPr>
            <p:sp>
              <p:nvSpPr>
                <p:cNvPr id="4213" name="Google Shape;4213;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4" name="Google Shape;4214;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5" name="Google Shape;4215;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6" name="Google Shape;4216;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7" name="Google Shape;4217;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8" name="Google Shape;4218;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19" name="Google Shape;4219;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0" name="Google Shape;4220;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1" name="Google Shape;4221;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2" name="Google Shape;4222;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3" name="Google Shape;4223;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4" name="Google Shape;4224;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225" name="Google Shape;4225;p97"/>
            <p:cNvGrpSpPr/>
            <p:nvPr/>
          </p:nvGrpSpPr>
          <p:grpSpPr>
            <a:xfrm>
              <a:off x="8359075" y="2507621"/>
              <a:ext cx="143400" cy="2454350"/>
              <a:chOff x="2030200" y="685625"/>
              <a:chExt cx="143400" cy="2454350"/>
            </a:xfrm>
          </p:grpSpPr>
          <p:grpSp>
            <p:nvGrpSpPr>
              <p:cNvPr id="4226" name="Google Shape;4226;p97"/>
              <p:cNvGrpSpPr/>
              <p:nvPr/>
            </p:nvGrpSpPr>
            <p:grpSpPr>
              <a:xfrm>
                <a:off x="2030200" y="685625"/>
                <a:ext cx="143400" cy="2454350"/>
                <a:chOff x="2436050" y="685625"/>
                <a:chExt cx="143400" cy="2454350"/>
              </a:xfrm>
            </p:grpSpPr>
            <p:sp>
              <p:nvSpPr>
                <p:cNvPr id="4227" name="Google Shape;4227;p97"/>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8" name="Google Shape;4228;p97"/>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29" name="Google Shape;4229;p97"/>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0" name="Google Shape;4230;p97"/>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1" name="Google Shape;4231;p97"/>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2" name="Google Shape;4232;p97"/>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3" name="Google Shape;4233;p97"/>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4" name="Google Shape;4234;p97"/>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5" name="Google Shape;4235;p97"/>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6" name="Google Shape;4236;p97"/>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7" name="Google Shape;4237;p97"/>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38" name="Google Shape;4238;p97"/>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239" name="Google Shape;4239;p97"/>
              <p:cNvGrpSpPr/>
              <p:nvPr/>
            </p:nvGrpSpPr>
            <p:grpSpPr>
              <a:xfrm>
                <a:off x="2030200" y="685625"/>
                <a:ext cx="143400" cy="2454350"/>
                <a:chOff x="2436050" y="685625"/>
                <a:chExt cx="143400" cy="2454350"/>
              </a:xfrm>
            </p:grpSpPr>
            <p:sp>
              <p:nvSpPr>
                <p:cNvPr id="4240" name="Google Shape;4240;p97"/>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1" name="Google Shape;4241;p97"/>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2" name="Google Shape;4242;p97"/>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3" name="Google Shape;4243;p97"/>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4" name="Google Shape;4244;p97"/>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5" name="Google Shape;4245;p97"/>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6" name="Google Shape;4246;p97"/>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7" name="Google Shape;4247;p97"/>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8" name="Google Shape;4248;p97"/>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49" name="Google Shape;4249;p97"/>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50" name="Google Shape;4250;p97"/>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51" name="Google Shape;4251;p97"/>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252" name="Google Shape;4252;p9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253" name="Google Shape;4253;p97"/>
          <p:cNvSpPr txBox="1">
            <a:spLocks noGrp="1"/>
          </p:cNvSpPr>
          <p:nvPr>
            <p:ph type="subTitle" idx="1"/>
          </p:nvPr>
        </p:nvSpPr>
        <p:spPr>
          <a:xfrm>
            <a:off x="2305322"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4" name="Google Shape;4254;p97"/>
          <p:cNvSpPr txBox="1">
            <a:spLocks noGrp="1"/>
          </p:cNvSpPr>
          <p:nvPr>
            <p:ph type="subTitle" idx="2"/>
          </p:nvPr>
        </p:nvSpPr>
        <p:spPr>
          <a:xfrm>
            <a:off x="4746778" y="22254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5" name="Google Shape;4255;p97"/>
          <p:cNvSpPr txBox="1">
            <a:spLocks noGrp="1"/>
          </p:cNvSpPr>
          <p:nvPr>
            <p:ph type="subTitle" idx="3"/>
          </p:nvPr>
        </p:nvSpPr>
        <p:spPr>
          <a:xfrm>
            <a:off x="1084593"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6" name="Google Shape;4256;p97"/>
          <p:cNvSpPr txBox="1">
            <a:spLocks noGrp="1"/>
          </p:cNvSpPr>
          <p:nvPr>
            <p:ph type="subTitle" idx="4"/>
          </p:nvPr>
        </p:nvSpPr>
        <p:spPr>
          <a:xfrm>
            <a:off x="3526050"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7" name="Google Shape;4257;p97"/>
          <p:cNvSpPr txBox="1">
            <a:spLocks noGrp="1"/>
          </p:cNvSpPr>
          <p:nvPr>
            <p:ph type="subTitle" idx="5"/>
          </p:nvPr>
        </p:nvSpPr>
        <p:spPr>
          <a:xfrm>
            <a:off x="5967507" y="3971096"/>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8" name="Google Shape;4258;p97"/>
          <p:cNvSpPr txBox="1">
            <a:spLocks noGrp="1"/>
          </p:cNvSpPr>
          <p:nvPr>
            <p:ph type="subTitle" idx="6"/>
          </p:nvPr>
        </p:nvSpPr>
        <p:spPr>
          <a:xfrm>
            <a:off x="2306269"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259" name="Google Shape;4259;p97"/>
          <p:cNvSpPr txBox="1">
            <a:spLocks noGrp="1"/>
          </p:cNvSpPr>
          <p:nvPr>
            <p:ph type="subTitle" idx="7"/>
          </p:nvPr>
        </p:nvSpPr>
        <p:spPr>
          <a:xfrm>
            <a:off x="4747726" y="18090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260" name="Google Shape;4260;p97"/>
          <p:cNvSpPr txBox="1">
            <a:spLocks noGrp="1"/>
          </p:cNvSpPr>
          <p:nvPr>
            <p:ph type="subTitle" idx="8"/>
          </p:nvPr>
        </p:nvSpPr>
        <p:spPr>
          <a:xfrm>
            <a:off x="1085541"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261" name="Google Shape;4261;p97"/>
          <p:cNvSpPr txBox="1">
            <a:spLocks noGrp="1"/>
          </p:cNvSpPr>
          <p:nvPr>
            <p:ph type="subTitle" idx="9"/>
          </p:nvPr>
        </p:nvSpPr>
        <p:spPr>
          <a:xfrm>
            <a:off x="3526998"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262" name="Google Shape;4262;p97"/>
          <p:cNvSpPr txBox="1">
            <a:spLocks noGrp="1"/>
          </p:cNvSpPr>
          <p:nvPr>
            <p:ph type="subTitle" idx="13"/>
          </p:nvPr>
        </p:nvSpPr>
        <p:spPr>
          <a:xfrm>
            <a:off x="5968455" y="3554672"/>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263" name="Google Shape;4263;p9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4264"/>
        <p:cNvGrpSpPr/>
        <p:nvPr/>
      </p:nvGrpSpPr>
      <p:grpSpPr>
        <a:xfrm>
          <a:off x="0" y="0"/>
          <a:ext cx="0" cy="0"/>
          <a:chOff x="0" y="0"/>
          <a:chExt cx="0" cy="0"/>
        </a:xfrm>
      </p:grpSpPr>
      <p:grpSp>
        <p:nvGrpSpPr>
          <p:cNvPr id="4265" name="Google Shape;4265;p98"/>
          <p:cNvGrpSpPr/>
          <p:nvPr/>
        </p:nvGrpSpPr>
        <p:grpSpPr>
          <a:xfrm>
            <a:off x="278550" y="-1550697"/>
            <a:ext cx="8608125" cy="5892444"/>
            <a:chOff x="278550" y="-1550697"/>
            <a:chExt cx="8608125" cy="5892444"/>
          </a:xfrm>
        </p:grpSpPr>
        <p:grpSp>
          <p:nvGrpSpPr>
            <p:cNvPr id="4266" name="Google Shape;4266;p98"/>
            <p:cNvGrpSpPr/>
            <p:nvPr/>
          </p:nvGrpSpPr>
          <p:grpSpPr>
            <a:xfrm>
              <a:off x="278550" y="285992"/>
              <a:ext cx="143400" cy="2454350"/>
              <a:chOff x="2436050" y="685625"/>
              <a:chExt cx="143400" cy="2454350"/>
            </a:xfrm>
          </p:grpSpPr>
          <p:grpSp>
            <p:nvGrpSpPr>
              <p:cNvPr id="4267" name="Google Shape;4267;p98"/>
              <p:cNvGrpSpPr/>
              <p:nvPr/>
            </p:nvGrpSpPr>
            <p:grpSpPr>
              <a:xfrm>
                <a:off x="2436050" y="685625"/>
                <a:ext cx="143400" cy="2454350"/>
                <a:chOff x="2436050" y="685625"/>
                <a:chExt cx="143400" cy="2454350"/>
              </a:xfrm>
            </p:grpSpPr>
            <p:sp>
              <p:nvSpPr>
                <p:cNvPr id="4268" name="Google Shape;4268;p9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69" name="Google Shape;4269;p9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0" name="Google Shape;4270;p9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1" name="Google Shape;4271;p9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2" name="Google Shape;4272;p9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3" name="Google Shape;4273;p9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4" name="Google Shape;4274;p9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5" name="Google Shape;4275;p9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6" name="Google Shape;4276;p9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7" name="Google Shape;4277;p9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8" name="Google Shape;4278;p9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79" name="Google Shape;4279;p9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280" name="Google Shape;4280;p98"/>
              <p:cNvGrpSpPr/>
              <p:nvPr/>
            </p:nvGrpSpPr>
            <p:grpSpPr>
              <a:xfrm>
                <a:off x="2436050" y="685625"/>
                <a:ext cx="143400" cy="2454350"/>
                <a:chOff x="2436050" y="685625"/>
                <a:chExt cx="143400" cy="2454350"/>
              </a:xfrm>
            </p:grpSpPr>
            <p:sp>
              <p:nvSpPr>
                <p:cNvPr id="4281" name="Google Shape;4281;p9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2" name="Google Shape;4282;p9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3" name="Google Shape;4283;p9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4" name="Google Shape;4284;p9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5" name="Google Shape;4285;p9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6" name="Google Shape;4286;p9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7" name="Google Shape;4287;p9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8" name="Google Shape;4288;p9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89" name="Google Shape;4289;p9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0" name="Google Shape;4290;p9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1" name="Google Shape;4291;p9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2" name="Google Shape;4292;p9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293" name="Google Shape;4293;p98"/>
            <p:cNvGrpSpPr/>
            <p:nvPr/>
          </p:nvGrpSpPr>
          <p:grpSpPr>
            <a:xfrm>
              <a:off x="8743275" y="1430700"/>
              <a:ext cx="143400" cy="2454350"/>
              <a:chOff x="2436050" y="685625"/>
              <a:chExt cx="143400" cy="2454350"/>
            </a:xfrm>
          </p:grpSpPr>
          <p:grpSp>
            <p:nvGrpSpPr>
              <p:cNvPr id="4294" name="Google Shape;4294;p98"/>
              <p:cNvGrpSpPr/>
              <p:nvPr/>
            </p:nvGrpSpPr>
            <p:grpSpPr>
              <a:xfrm>
                <a:off x="2436050" y="685625"/>
                <a:ext cx="143400" cy="2454350"/>
                <a:chOff x="2436050" y="685625"/>
                <a:chExt cx="143400" cy="2454350"/>
              </a:xfrm>
            </p:grpSpPr>
            <p:sp>
              <p:nvSpPr>
                <p:cNvPr id="4295" name="Google Shape;4295;p9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6" name="Google Shape;4296;p9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7" name="Google Shape;4297;p9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8" name="Google Shape;4298;p9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299" name="Google Shape;4299;p9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0" name="Google Shape;4300;p9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1" name="Google Shape;4301;p9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2" name="Google Shape;4302;p9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3" name="Google Shape;4303;p9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4" name="Google Shape;4304;p9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5" name="Google Shape;4305;p9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6" name="Google Shape;4306;p9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307" name="Google Shape;4307;p98"/>
              <p:cNvGrpSpPr/>
              <p:nvPr/>
            </p:nvGrpSpPr>
            <p:grpSpPr>
              <a:xfrm>
                <a:off x="2436050" y="685625"/>
                <a:ext cx="143400" cy="2454350"/>
                <a:chOff x="2436050" y="685625"/>
                <a:chExt cx="143400" cy="2454350"/>
              </a:xfrm>
            </p:grpSpPr>
            <p:sp>
              <p:nvSpPr>
                <p:cNvPr id="4308" name="Google Shape;4308;p9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09" name="Google Shape;4309;p9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0" name="Google Shape;4310;p9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1" name="Google Shape;4311;p9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2" name="Google Shape;4312;p9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3" name="Google Shape;4313;p9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4" name="Google Shape;4314;p9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5" name="Google Shape;4315;p9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6" name="Google Shape;4316;p9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7" name="Google Shape;4317;p9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8" name="Google Shape;4318;p9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19" name="Google Shape;4319;p9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320" name="Google Shape;4320;p98"/>
            <p:cNvGrpSpPr/>
            <p:nvPr/>
          </p:nvGrpSpPr>
          <p:grpSpPr>
            <a:xfrm>
              <a:off x="641513" y="1887397"/>
              <a:ext cx="143400" cy="2454350"/>
              <a:chOff x="2436050" y="685625"/>
              <a:chExt cx="143400" cy="2454350"/>
            </a:xfrm>
          </p:grpSpPr>
          <p:grpSp>
            <p:nvGrpSpPr>
              <p:cNvPr id="4321" name="Google Shape;4321;p98"/>
              <p:cNvGrpSpPr/>
              <p:nvPr/>
            </p:nvGrpSpPr>
            <p:grpSpPr>
              <a:xfrm>
                <a:off x="2436050" y="685625"/>
                <a:ext cx="143400" cy="2454350"/>
                <a:chOff x="2436050" y="685625"/>
                <a:chExt cx="143400" cy="2454350"/>
              </a:xfrm>
            </p:grpSpPr>
            <p:sp>
              <p:nvSpPr>
                <p:cNvPr id="4322" name="Google Shape;4322;p98"/>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3" name="Google Shape;4323;p98"/>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4" name="Google Shape;4324;p98"/>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5" name="Google Shape;4325;p98"/>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6" name="Google Shape;4326;p98"/>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7" name="Google Shape;4327;p98"/>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8" name="Google Shape;4328;p98"/>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29" name="Google Shape;4329;p98"/>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0" name="Google Shape;4330;p98"/>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1" name="Google Shape;4331;p98"/>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2" name="Google Shape;4332;p98"/>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3" name="Google Shape;4333;p98"/>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334" name="Google Shape;4334;p98"/>
              <p:cNvGrpSpPr/>
              <p:nvPr/>
            </p:nvGrpSpPr>
            <p:grpSpPr>
              <a:xfrm>
                <a:off x="2436050" y="685625"/>
                <a:ext cx="143400" cy="2454350"/>
                <a:chOff x="2436050" y="685625"/>
                <a:chExt cx="143400" cy="2454350"/>
              </a:xfrm>
            </p:grpSpPr>
            <p:sp>
              <p:nvSpPr>
                <p:cNvPr id="4335" name="Google Shape;4335;p9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6" name="Google Shape;4336;p9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7" name="Google Shape;4337;p9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8" name="Google Shape;4338;p9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39" name="Google Shape;4339;p9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0" name="Google Shape;4340;p9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1" name="Google Shape;4341;p9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2" name="Google Shape;4342;p9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3" name="Google Shape;4343;p9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4" name="Google Shape;4344;p9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5" name="Google Shape;4345;p9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46" name="Google Shape;4346;p9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347" name="Google Shape;4347;p98"/>
            <p:cNvGrpSpPr/>
            <p:nvPr/>
          </p:nvGrpSpPr>
          <p:grpSpPr>
            <a:xfrm>
              <a:off x="8599875" y="-1550697"/>
              <a:ext cx="143400" cy="2454350"/>
              <a:chOff x="2030200" y="685625"/>
              <a:chExt cx="143400" cy="2454350"/>
            </a:xfrm>
          </p:grpSpPr>
          <p:grpSp>
            <p:nvGrpSpPr>
              <p:cNvPr id="4348" name="Google Shape;4348;p98"/>
              <p:cNvGrpSpPr/>
              <p:nvPr/>
            </p:nvGrpSpPr>
            <p:grpSpPr>
              <a:xfrm>
                <a:off x="2030200" y="685625"/>
                <a:ext cx="143400" cy="2454350"/>
                <a:chOff x="2436050" y="685625"/>
                <a:chExt cx="143400" cy="2454350"/>
              </a:xfrm>
            </p:grpSpPr>
            <p:sp>
              <p:nvSpPr>
                <p:cNvPr id="4349" name="Google Shape;4349;p98"/>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0" name="Google Shape;4350;p98"/>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1" name="Google Shape;4351;p98"/>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2" name="Google Shape;4352;p98"/>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3" name="Google Shape;4353;p98"/>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4" name="Google Shape;4354;p98"/>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5" name="Google Shape;4355;p98"/>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6" name="Google Shape;4356;p98"/>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7" name="Google Shape;4357;p98"/>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8" name="Google Shape;4358;p98"/>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59" name="Google Shape;4359;p98"/>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0" name="Google Shape;4360;p98"/>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361" name="Google Shape;4361;p98"/>
              <p:cNvGrpSpPr/>
              <p:nvPr/>
            </p:nvGrpSpPr>
            <p:grpSpPr>
              <a:xfrm>
                <a:off x="2030200" y="685625"/>
                <a:ext cx="143400" cy="2454350"/>
                <a:chOff x="2436050" y="685625"/>
                <a:chExt cx="143400" cy="2454350"/>
              </a:xfrm>
            </p:grpSpPr>
            <p:sp>
              <p:nvSpPr>
                <p:cNvPr id="4362" name="Google Shape;4362;p98"/>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3" name="Google Shape;4363;p98"/>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4" name="Google Shape;4364;p98"/>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5" name="Google Shape;4365;p98"/>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6" name="Google Shape;4366;p98"/>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7" name="Google Shape;4367;p98"/>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8" name="Google Shape;4368;p98"/>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69" name="Google Shape;4369;p98"/>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70" name="Google Shape;4370;p98"/>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71" name="Google Shape;4371;p98"/>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72" name="Google Shape;4372;p98"/>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73" name="Google Shape;4373;p98"/>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374" name="Google Shape;4374;p9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75" name="Google Shape;4375;p98"/>
          <p:cNvSpPr txBox="1">
            <a:spLocks noGrp="1"/>
          </p:cNvSpPr>
          <p:nvPr>
            <p:ph type="subTitle" idx="1"/>
          </p:nvPr>
        </p:nvSpPr>
        <p:spPr>
          <a:xfrm>
            <a:off x="1084593"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76" name="Google Shape;4376;p98"/>
          <p:cNvSpPr txBox="1">
            <a:spLocks noGrp="1"/>
          </p:cNvSpPr>
          <p:nvPr>
            <p:ph type="subTitle" idx="2"/>
          </p:nvPr>
        </p:nvSpPr>
        <p:spPr>
          <a:xfrm>
            <a:off x="3526050"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77" name="Google Shape;4377;p98"/>
          <p:cNvSpPr txBox="1">
            <a:spLocks noGrp="1"/>
          </p:cNvSpPr>
          <p:nvPr>
            <p:ph type="subTitle" idx="3"/>
          </p:nvPr>
        </p:nvSpPr>
        <p:spPr>
          <a:xfrm>
            <a:off x="1084593"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78" name="Google Shape;4378;p98"/>
          <p:cNvSpPr txBox="1">
            <a:spLocks noGrp="1"/>
          </p:cNvSpPr>
          <p:nvPr>
            <p:ph type="subTitle" idx="4"/>
          </p:nvPr>
        </p:nvSpPr>
        <p:spPr>
          <a:xfrm>
            <a:off x="3526050"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79" name="Google Shape;4379;p98"/>
          <p:cNvSpPr txBox="1">
            <a:spLocks noGrp="1"/>
          </p:cNvSpPr>
          <p:nvPr>
            <p:ph type="subTitle" idx="5"/>
          </p:nvPr>
        </p:nvSpPr>
        <p:spPr>
          <a:xfrm>
            <a:off x="5967507" y="2073001"/>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0" name="Google Shape;4380;p98"/>
          <p:cNvSpPr txBox="1">
            <a:spLocks noGrp="1"/>
          </p:cNvSpPr>
          <p:nvPr>
            <p:ph type="subTitle" idx="6"/>
          </p:nvPr>
        </p:nvSpPr>
        <p:spPr>
          <a:xfrm>
            <a:off x="5967507" y="3503225"/>
            <a:ext cx="20919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81" name="Google Shape;4381;p98"/>
          <p:cNvSpPr txBox="1">
            <a:spLocks noGrp="1"/>
          </p:cNvSpPr>
          <p:nvPr>
            <p:ph type="subTitle" idx="7"/>
          </p:nvPr>
        </p:nvSpPr>
        <p:spPr>
          <a:xfrm>
            <a:off x="1085541"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2" name="Google Shape;4382;p98"/>
          <p:cNvSpPr txBox="1">
            <a:spLocks noGrp="1"/>
          </p:cNvSpPr>
          <p:nvPr>
            <p:ph type="subTitle" idx="8"/>
          </p:nvPr>
        </p:nvSpPr>
        <p:spPr>
          <a:xfrm>
            <a:off x="3526998"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3" name="Google Shape;4383;p98"/>
          <p:cNvSpPr txBox="1">
            <a:spLocks noGrp="1"/>
          </p:cNvSpPr>
          <p:nvPr>
            <p:ph type="subTitle" idx="9"/>
          </p:nvPr>
        </p:nvSpPr>
        <p:spPr>
          <a:xfrm>
            <a:off x="5968455" y="16566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4" name="Google Shape;4384;p98"/>
          <p:cNvSpPr txBox="1">
            <a:spLocks noGrp="1"/>
          </p:cNvSpPr>
          <p:nvPr>
            <p:ph type="subTitle" idx="13"/>
          </p:nvPr>
        </p:nvSpPr>
        <p:spPr>
          <a:xfrm>
            <a:off x="1085541"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5" name="Google Shape;4385;p98"/>
          <p:cNvSpPr txBox="1">
            <a:spLocks noGrp="1"/>
          </p:cNvSpPr>
          <p:nvPr>
            <p:ph type="subTitle" idx="14"/>
          </p:nvPr>
        </p:nvSpPr>
        <p:spPr>
          <a:xfrm>
            <a:off x="3526998"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6" name="Google Shape;4386;p98"/>
          <p:cNvSpPr txBox="1">
            <a:spLocks noGrp="1"/>
          </p:cNvSpPr>
          <p:nvPr>
            <p:ph type="subTitle" idx="15"/>
          </p:nvPr>
        </p:nvSpPr>
        <p:spPr>
          <a:xfrm>
            <a:off x="5968455" y="3086800"/>
            <a:ext cx="20898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387" name="Google Shape;4387;p9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4388"/>
        <p:cNvGrpSpPr/>
        <p:nvPr/>
      </p:nvGrpSpPr>
      <p:grpSpPr>
        <a:xfrm>
          <a:off x="0" y="0"/>
          <a:ext cx="0" cy="0"/>
          <a:chOff x="0" y="0"/>
          <a:chExt cx="0" cy="0"/>
        </a:xfrm>
      </p:grpSpPr>
      <p:sp>
        <p:nvSpPr>
          <p:cNvPr id="4389" name="Google Shape;4389;p99"/>
          <p:cNvSpPr txBox="1">
            <a:spLocks noGrp="1"/>
          </p:cNvSpPr>
          <p:nvPr>
            <p:ph type="title" hasCustomPrompt="1"/>
          </p:nvPr>
        </p:nvSpPr>
        <p:spPr>
          <a:xfrm>
            <a:off x="2223600" y="665480"/>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390" name="Google Shape;4390;p99"/>
          <p:cNvSpPr txBox="1">
            <a:spLocks noGrp="1"/>
          </p:cNvSpPr>
          <p:nvPr>
            <p:ph type="subTitle" idx="1"/>
          </p:nvPr>
        </p:nvSpPr>
        <p:spPr>
          <a:xfrm>
            <a:off x="2223600" y="1354399"/>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4391" name="Google Shape;4391;p99"/>
          <p:cNvSpPr txBox="1">
            <a:spLocks noGrp="1"/>
          </p:cNvSpPr>
          <p:nvPr>
            <p:ph type="title" idx="2" hasCustomPrompt="1"/>
          </p:nvPr>
        </p:nvSpPr>
        <p:spPr>
          <a:xfrm>
            <a:off x="2223600" y="2017736"/>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392" name="Google Shape;4392;p99"/>
          <p:cNvSpPr txBox="1">
            <a:spLocks noGrp="1"/>
          </p:cNvSpPr>
          <p:nvPr>
            <p:ph type="subTitle" idx="3"/>
          </p:nvPr>
        </p:nvSpPr>
        <p:spPr>
          <a:xfrm>
            <a:off x="2223600" y="2706651"/>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4393" name="Google Shape;4393;p99"/>
          <p:cNvSpPr txBox="1">
            <a:spLocks noGrp="1"/>
          </p:cNvSpPr>
          <p:nvPr>
            <p:ph type="title" idx="4" hasCustomPrompt="1"/>
          </p:nvPr>
        </p:nvSpPr>
        <p:spPr>
          <a:xfrm>
            <a:off x="2223600" y="336999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394" name="Google Shape;4394;p99"/>
          <p:cNvSpPr txBox="1">
            <a:spLocks noGrp="1"/>
          </p:cNvSpPr>
          <p:nvPr>
            <p:ph type="subTitle" idx="5"/>
          </p:nvPr>
        </p:nvSpPr>
        <p:spPr>
          <a:xfrm>
            <a:off x="2223600" y="4058920"/>
            <a:ext cx="4696800" cy="338400"/>
          </a:xfrm>
          <a:prstGeom prst="rect">
            <a:avLst/>
          </a:prstGeom>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4395" name="Google Shape;4395;p99"/>
          <p:cNvGrpSpPr/>
          <p:nvPr/>
        </p:nvGrpSpPr>
        <p:grpSpPr>
          <a:xfrm>
            <a:off x="272050" y="-734800"/>
            <a:ext cx="441175" cy="5436650"/>
            <a:chOff x="272050" y="-734800"/>
            <a:chExt cx="441175" cy="5436650"/>
          </a:xfrm>
        </p:grpSpPr>
        <p:grpSp>
          <p:nvGrpSpPr>
            <p:cNvPr id="4396" name="Google Shape;4396;p99"/>
            <p:cNvGrpSpPr/>
            <p:nvPr/>
          </p:nvGrpSpPr>
          <p:grpSpPr>
            <a:xfrm>
              <a:off x="272050" y="2247500"/>
              <a:ext cx="143400" cy="2454350"/>
              <a:chOff x="2436050" y="685625"/>
              <a:chExt cx="143400" cy="2454350"/>
            </a:xfrm>
          </p:grpSpPr>
          <p:grpSp>
            <p:nvGrpSpPr>
              <p:cNvPr id="4397" name="Google Shape;4397;p99"/>
              <p:cNvGrpSpPr/>
              <p:nvPr/>
            </p:nvGrpSpPr>
            <p:grpSpPr>
              <a:xfrm>
                <a:off x="2436050" y="685625"/>
                <a:ext cx="143400" cy="2454350"/>
                <a:chOff x="2436050" y="685625"/>
                <a:chExt cx="143400" cy="2454350"/>
              </a:xfrm>
            </p:grpSpPr>
            <p:sp>
              <p:nvSpPr>
                <p:cNvPr id="4398" name="Google Shape;4398;p99"/>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399" name="Google Shape;4399;p99"/>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0" name="Google Shape;4400;p99"/>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1" name="Google Shape;4401;p99"/>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2" name="Google Shape;4402;p99"/>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3" name="Google Shape;4403;p99"/>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4" name="Google Shape;4404;p99"/>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5" name="Google Shape;4405;p99"/>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6" name="Google Shape;4406;p99"/>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7" name="Google Shape;4407;p99"/>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8" name="Google Shape;4408;p99"/>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09" name="Google Shape;4409;p99"/>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410" name="Google Shape;4410;p99"/>
              <p:cNvGrpSpPr/>
              <p:nvPr/>
            </p:nvGrpSpPr>
            <p:grpSpPr>
              <a:xfrm>
                <a:off x="2436050" y="685625"/>
                <a:ext cx="143400" cy="2454350"/>
                <a:chOff x="2436050" y="685625"/>
                <a:chExt cx="143400" cy="2454350"/>
              </a:xfrm>
            </p:grpSpPr>
            <p:sp>
              <p:nvSpPr>
                <p:cNvPr id="4411" name="Google Shape;4411;p9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2" name="Google Shape;4412;p9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3" name="Google Shape;4413;p9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4" name="Google Shape;4414;p9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5" name="Google Shape;4415;p9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6" name="Google Shape;4416;p9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7" name="Google Shape;4417;p9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8" name="Google Shape;4418;p9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19" name="Google Shape;4419;p9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0" name="Google Shape;4420;p9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1" name="Google Shape;4421;p9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2" name="Google Shape;4422;p9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423" name="Google Shape;4423;p99"/>
            <p:cNvGrpSpPr/>
            <p:nvPr/>
          </p:nvGrpSpPr>
          <p:grpSpPr>
            <a:xfrm>
              <a:off x="569825" y="-734800"/>
              <a:ext cx="143400" cy="2454350"/>
              <a:chOff x="2030200" y="685625"/>
              <a:chExt cx="143400" cy="2454350"/>
            </a:xfrm>
          </p:grpSpPr>
          <p:grpSp>
            <p:nvGrpSpPr>
              <p:cNvPr id="4424" name="Google Shape;4424;p99"/>
              <p:cNvGrpSpPr/>
              <p:nvPr/>
            </p:nvGrpSpPr>
            <p:grpSpPr>
              <a:xfrm>
                <a:off x="2030200" y="685625"/>
                <a:ext cx="143400" cy="2454350"/>
                <a:chOff x="2436050" y="685625"/>
                <a:chExt cx="143400" cy="2454350"/>
              </a:xfrm>
            </p:grpSpPr>
            <p:sp>
              <p:nvSpPr>
                <p:cNvPr id="4425" name="Google Shape;4425;p99"/>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6" name="Google Shape;4426;p99"/>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7" name="Google Shape;4427;p99"/>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8" name="Google Shape;4428;p99"/>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29" name="Google Shape;4429;p99"/>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0" name="Google Shape;4430;p99"/>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1" name="Google Shape;4431;p99"/>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2" name="Google Shape;4432;p99"/>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3" name="Google Shape;4433;p99"/>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4" name="Google Shape;4434;p99"/>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5" name="Google Shape;4435;p99"/>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6" name="Google Shape;4436;p99"/>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437" name="Google Shape;4437;p99"/>
              <p:cNvGrpSpPr/>
              <p:nvPr/>
            </p:nvGrpSpPr>
            <p:grpSpPr>
              <a:xfrm>
                <a:off x="2030200" y="685625"/>
                <a:ext cx="143400" cy="2454350"/>
                <a:chOff x="2436050" y="685625"/>
                <a:chExt cx="143400" cy="2454350"/>
              </a:xfrm>
            </p:grpSpPr>
            <p:sp>
              <p:nvSpPr>
                <p:cNvPr id="4438" name="Google Shape;4438;p99"/>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39" name="Google Shape;4439;p99"/>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0" name="Google Shape;4440;p99"/>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1" name="Google Shape;4441;p99"/>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2" name="Google Shape;4442;p99"/>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3" name="Google Shape;4443;p99"/>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4" name="Google Shape;4444;p99"/>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5" name="Google Shape;4445;p99"/>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6" name="Google Shape;4446;p99"/>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7" name="Google Shape;4447;p99"/>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8" name="Google Shape;4448;p99"/>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49" name="Google Shape;4449;p99"/>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450" name="Google Shape;4450;p9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4451"/>
        <p:cNvGrpSpPr/>
        <p:nvPr/>
      </p:nvGrpSpPr>
      <p:grpSpPr>
        <a:xfrm>
          <a:off x="0" y="0"/>
          <a:ext cx="0" cy="0"/>
          <a:chOff x="0" y="0"/>
          <a:chExt cx="0" cy="0"/>
        </a:xfrm>
      </p:grpSpPr>
      <p:grpSp>
        <p:nvGrpSpPr>
          <p:cNvPr id="4452" name="Google Shape;4452;p100"/>
          <p:cNvGrpSpPr/>
          <p:nvPr/>
        </p:nvGrpSpPr>
        <p:grpSpPr>
          <a:xfrm>
            <a:off x="325300" y="-1495420"/>
            <a:ext cx="8303400" cy="6099420"/>
            <a:chOff x="325300" y="-1495420"/>
            <a:chExt cx="8303400" cy="6099420"/>
          </a:xfrm>
        </p:grpSpPr>
        <p:grpSp>
          <p:nvGrpSpPr>
            <p:cNvPr id="4453" name="Google Shape;4453;p100"/>
            <p:cNvGrpSpPr/>
            <p:nvPr/>
          </p:nvGrpSpPr>
          <p:grpSpPr>
            <a:xfrm>
              <a:off x="325300" y="1597900"/>
              <a:ext cx="143400" cy="2454350"/>
              <a:chOff x="2436050" y="685625"/>
              <a:chExt cx="143400" cy="2454350"/>
            </a:xfrm>
          </p:grpSpPr>
          <p:grpSp>
            <p:nvGrpSpPr>
              <p:cNvPr id="4454" name="Google Shape;4454;p100"/>
              <p:cNvGrpSpPr/>
              <p:nvPr/>
            </p:nvGrpSpPr>
            <p:grpSpPr>
              <a:xfrm>
                <a:off x="2436050" y="685625"/>
                <a:ext cx="143400" cy="2454350"/>
                <a:chOff x="2436050" y="685625"/>
                <a:chExt cx="143400" cy="2454350"/>
              </a:xfrm>
            </p:grpSpPr>
            <p:sp>
              <p:nvSpPr>
                <p:cNvPr id="4455" name="Google Shape;4455;p10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56" name="Google Shape;4456;p10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57" name="Google Shape;4457;p10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58" name="Google Shape;4458;p10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59" name="Google Shape;4459;p10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0" name="Google Shape;4460;p10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1" name="Google Shape;4461;p10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2" name="Google Shape;4462;p10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3" name="Google Shape;4463;p10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4" name="Google Shape;4464;p10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5" name="Google Shape;4465;p10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6" name="Google Shape;4466;p10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467" name="Google Shape;4467;p100"/>
              <p:cNvGrpSpPr/>
              <p:nvPr/>
            </p:nvGrpSpPr>
            <p:grpSpPr>
              <a:xfrm>
                <a:off x="2436050" y="685625"/>
                <a:ext cx="143400" cy="2454350"/>
                <a:chOff x="2436050" y="685625"/>
                <a:chExt cx="143400" cy="2454350"/>
              </a:xfrm>
            </p:grpSpPr>
            <p:sp>
              <p:nvSpPr>
                <p:cNvPr id="4468" name="Google Shape;4468;p10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69" name="Google Shape;4469;p10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0" name="Google Shape;4470;p10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1" name="Google Shape;4471;p10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2" name="Google Shape;4472;p10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3" name="Google Shape;4473;p10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4" name="Google Shape;4474;p10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5" name="Google Shape;4475;p10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6" name="Google Shape;4476;p10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7" name="Google Shape;4477;p10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8" name="Google Shape;4478;p10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79" name="Google Shape;4479;p10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480" name="Google Shape;4480;p100"/>
            <p:cNvGrpSpPr/>
            <p:nvPr/>
          </p:nvGrpSpPr>
          <p:grpSpPr>
            <a:xfrm>
              <a:off x="8359075" y="-1495420"/>
              <a:ext cx="143400" cy="2454350"/>
              <a:chOff x="2436050" y="685625"/>
              <a:chExt cx="143400" cy="2454350"/>
            </a:xfrm>
          </p:grpSpPr>
          <p:grpSp>
            <p:nvGrpSpPr>
              <p:cNvPr id="4481" name="Google Shape;4481;p100"/>
              <p:cNvGrpSpPr/>
              <p:nvPr/>
            </p:nvGrpSpPr>
            <p:grpSpPr>
              <a:xfrm>
                <a:off x="2436050" y="685625"/>
                <a:ext cx="143400" cy="2454350"/>
                <a:chOff x="2436050" y="685625"/>
                <a:chExt cx="143400" cy="2454350"/>
              </a:xfrm>
            </p:grpSpPr>
            <p:sp>
              <p:nvSpPr>
                <p:cNvPr id="4482" name="Google Shape;4482;p10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3" name="Google Shape;4483;p10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4" name="Google Shape;4484;p10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5" name="Google Shape;4485;p10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6" name="Google Shape;4486;p10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7" name="Google Shape;4487;p10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8" name="Google Shape;4488;p10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89" name="Google Shape;4489;p10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0" name="Google Shape;4490;p10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1" name="Google Shape;4491;p10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2" name="Google Shape;4492;p10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3" name="Google Shape;4493;p10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494" name="Google Shape;4494;p100"/>
              <p:cNvGrpSpPr/>
              <p:nvPr/>
            </p:nvGrpSpPr>
            <p:grpSpPr>
              <a:xfrm>
                <a:off x="2436050" y="685625"/>
                <a:ext cx="143400" cy="2454350"/>
                <a:chOff x="2436050" y="685625"/>
                <a:chExt cx="143400" cy="2454350"/>
              </a:xfrm>
            </p:grpSpPr>
            <p:sp>
              <p:nvSpPr>
                <p:cNvPr id="4495" name="Google Shape;4495;p10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6" name="Google Shape;4496;p10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7" name="Google Shape;4497;p10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8" name="Google Shape;4498;p10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499" name="Google Shape;4499;p10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0" name="Google Shape;4500;p10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1" name="Google Shape;4501;p10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2" name="Google Shape;4502;p10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3" name="Google Shape;4503;p10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4" name="Google Shape;4504;p10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5" name="Google Shape;4505;p10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06" name="Google Shape;4506;p10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507" name="Google Shape;4507;p100"/>
            <p:cNvGrpSpPr/>
            <p:nvPr/>
          </p:nvGrpSpPr>
          <p:grpSpPr>
            <a:xfrm>
              <a:off x="8485300" y="2149650"/>
              <a:ext cx="143400" cy="2454350"/>
              <a:chOff x="2436050" y="685625"/>
              <a:chExt cx="143400" cy="2454350"/>
            </a:xfrm>
          </p:grpSpPr>
          <p:grpSp>
            <p:nvGrpSpPr>
              <p:cNvPr id="4508" name="Google Shape;4508;p100"/>
              <p:cNvGrpSpPr/>
              <p:nvPr/>
            </p:nvGrpSpPr>
            <p:grpSpPr>
              <a:xfrm>
                <a:off x="2436050" y="685625"/>
                <a:ext cx="143400" cy="2454350"/>
                <a:chOff x="2436050" y="685625"/>
                <a:chExt cx="143400" cy="2454350"/>
              </a:xfrm>
            </p:grpSpPr>
            <p:sp>
              <p:nvSpPr>
                <p:cNvPr id="4509" name="Google Shape;4509;p100"/>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0" name="Google Shape;4510;p100"/>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1" name="Google Shape;4511;p100"/>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2" name="Google Shape;4512;p100"/>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3" name="Google Shape;4513;p100"/>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4" name="Google Shape;4514;p100"/>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5" name="Google Shape;4515;p100"/>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6" name="Google Shape;4516;p100"/>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7" name="Google Shape;4517;p100"/>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8" name="Google Shape;4518;p100"/>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19" name="Google Shape;4519;p100"/>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0" name="Google Shape;4520;p100"/>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521" name="Google Shape;4521;p100"/>
              <p:cNvGrpSpPr/>
              <p:nvPr/>
            </p:nvGrpSpPr>
            <p:grpSpPr>
              <a:xfrm>
                <a:off x="2436050" y="685625"/>
                <a:ext cx="143400" cy="2454350"/>
                <a:chOff x="2436050" y="685625"/>
                <a:chExt cx="143400" cy="2454350"/>
              </a:xfrm>
            </p:grpSpPr>
            <p:sp>
              <p:nvSpPr>
                <p:cNvPr id="4522" name="Google Shape;4522;p100"/>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3" name="Google Shape;4523;p100"/>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4" name="Google Shape;4524;p100"/>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5" name="Google Shape;4525;p100"/>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6" name="Google Shape;4526;p100"/>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7" name="Google Shape;4527;p100"/>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8" name="Google Shape;4528;p100"/>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29" name="Google Shape;4529;p100"/>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30" name="Google Shape;4530;p100"/>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31" name="Google Shape;4531;p100"/>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32" name="Google Shape;4532;p100"/>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33" name="Google Shape;4533;p100"/>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534" name="Google Shape;4534;p100"/>
          <p:cNvSpPr txBox="1">
            <a:spLocks noGrp="1"/>
          </p:cNvSpPr>
          <p:nvPr>
            <p:ph type="title"/>
          </p:nvPr>
        </p:nvSpPr>
        <p:spPr>
          <a:xfrm>
            <a:off x="2347938" y="6775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35" name="Google Shape;4535;p100"/>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536" name="Google Shape;4536;p100"/>
          <p:cNvSpPr txBox="1"/>
          <p:nvPr/>
        </p:nvSpPr>
        <p:spPr>
          <a:xfrm>
            <a:off x="2099100" y="3611950"/>
            <a:ext cx="49458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b="1" u="sng">
                <a:solidFill>
                  <a:schemeClr val="hlink"/>
                </a:solidFill>
                <a:latin typeface="Lato"/>
                <a:ea typeface="Lato"/>
                <a:cs typeface="Lato"/>
                <a:sym typeface="Lato"/>
                <a:hlinkClick r:id="rId2"/>
              </a:rPr>
              <a:t>Slidesgo</a:t>
            </a:r>
            <a:r>
              <a:rPr lang="en" sz="1200">
                <a:solidFill>
                  <a:schemeClr val="dk1"/>
                </a:solidFill>
                <a:latin typeface="Lato"/>
                <a:ea typeface="Lato"/>
                <a:cs typeface="Lato"/>
                <a:sym typeface="Lato"/>
              </a:rPr>
              <a:t>, and includes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Lato"/>
                <a:ea typeface="Lato"/>
                <a:cs typeface="Lato"/>
                <a:sym typeface="Lato"/>
              </a:rPr>
              <a:t> </a:t>
            </a:r>
            <a:endParaRPr sz="1200" b="1" u="sng">
              <a:solidFill>
                <a:schemeClr val="dk1"/>
              </a:solidFill>
              <a:latin typeface="Lato"/>
              <a:ea typeface="Lato"/>
              <a:cs typeface="Lato"/>
              <a:sym typeface="Lato"/>
            </a:endParaRPr>
          </a:p>
        </p:txBody>
      </p:sp>
      <p:sp>
        <p:nvSpPr>
          <p:cNvPr id="4537" name="Google Shape;4537;p10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538"/>
        <p:cNvGrpSpPr/>
        <p:nvPr/>
      </p:nvGrpSpPr>
      <p:grpSpPr>
        <a:xfrm>
          <a:off x="0" y="0"/>
          <a:ext cx="0" cy="0"/>
          <a:chOff x="0" y="0"/>
          <a:chExt cx="0" cy="0"/>
        </a:xfrm>
      </p:grpSpPr>
      <p:grpSp>
        <p:nvGrpSpPr>
          <p:cNvPr id="4539" name="Google Shape;4539;p101"/>
          <p:cNvGrpSpPr/>
          <p:nvPr/>
        </p:nvGrpSpPr>
        <p:grpSpPr>
          <a:xfrm>
            <a:off x="96700" y="-571283"/>
            <a:ext cx="8886025" cy="6099990"/>
            <a:chOff x="96700" y="-571283"/>
            <a:chExt cx="8886025" cy="6099990"/>
          </a:xfrm>
        </p:grpSpPr>
        <p:grpSp>
          <p:nvGrpSpPr>
            <p:cNvPr id="4540" name="Google Shape;4540;p101"/>
            <p:cNvGrpSpPr/>
            <p:nvPr/>
          </p:nvGrpSpPr>
          <p:grpSpPr>
            <a:xfrm>
              <a:off x="96700" y="969600"/>
              <a:ext cx="143400" cy="2454350"/>
              <a:chOff x="2436050" y="685625"/>
              <a:chExt cx="143400" cy="2454350"/>
            </a:xfrm>
          </p:grpSpPr>
          <p:grpSp>
            <p:nvGrpSpPr>
              <p:cNvPr id="4541" name="Google Shape;4541;p101"/>
              <p:cNvGrpSpPr/>
              <p:nvPr/>
            </p:nvGrpSpPr>
            <p:grpSpPr>
              <a:xfrm>
                <a:off x="2436050" y="685625"/>
                <a:ext cx="143400" cy="2454350"/>
                <a:chOff x="2436050" y="685625"/>
                <a:chExt cx="143400" cy="2454350"/>
              </a:xfrm>
            </p:grpSpPr>
            <p:sp>
              <p:nvSpPr>
                <p:cNvPr id="4542" name="Google Shape;4542;p10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3" name="Google Shape;4543;p10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4" name="Google Shape;4544;p10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5" name="Google Shape;4545;p10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6" name="Google Shape;4546;p10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7" name="Google Shape;4547;p10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8" name="Google Shape;4548;p10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49" name="Google Shape;4549;p10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0" name="Google Shape;4550;p10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1" name="Google Shape;4551;p10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2" name="Google Shape;4552;p10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3" name="Google Shape;4553;p10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554" name="Google Shape;4554;p101"/>
              <p:cNvGrpSpPr/>
              <p:nvPr/>
            </p:nvGrpSpPr>
            <p:grpSpPr>
              <a:xfrm>
                <a:off x="2436050" y="685625"/>
                <a:ext cx="143400" cy="2454350"/>
                <a:chOff x="2436050" y="685625"/>
                <a:chExt cx="143400" cy="2454350"/>
              </a:xfrm>
            </p:grpSpPr>
            <p:sp>
              <p:nvSpPr>
                <p:cNvPr id="4555" name="Google Shape;4555;p10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6" name="Google Shape;4556;p10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7" name="Google Shape;4557;p10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8" name="Google Shape;4558;p10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59" name="Google Shape;4559;p10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0" name="Google Shape;4560;p10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1" name="Google Shape;4561;p10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2" name="Google Shape;4562;p10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3" name="Google Shape;4563;p10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4" name="Google Shape;4564;p10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5" name="Google Shape;4565;p10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66" name="Google Shape;4566;p10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567" name="Google Shape;4567;p101"/>
            <p:cNvGrpSpPr/>
            <p:nvPr/>
          </p:nvGrpSpPr>
          <p:grpSpPr>
            <a:xfrm>
              <a:off x="408350" y="-571283"/>
              <a:ext cx="143400" cy="2454350"/>
              <a:chOff x="2030200" y="685625"/>
              <a:chExt cx="143400" cy="2454350"/>
            </a:xfrm>
          </p:grpSpPr>
          <p:grpSp>
            <p:nvGrpSpPr>
              <p:cNvPr id="4568" name="Google Shape;4568;p101"/>
              <p:cNvGrpSpPr/>
              <p:nvPr/>
            </p:nvGrpSpPr>
            <p:grpSpPr>
              <a:xfrm>
                <a:off x="2030200" y="685625"/>
                <a:ext cx="143400" cy="2454350"/>
                <a:chOff x="2436050" y="685625"/>
                <a:chExt cx="143400" cy="2454350"/>
              </a:xfrm>
            </p:grpSpPr>
            <p:sp>
              <p:nvSpPr>
                <p:cNvPr id="4569" name="Google Shape;4569;p10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0" name="Google Shape;4570;p10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1" name="Google Shape;4571;p10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2" name="Google Shape;4572;p10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3" name="Google Shape;4573;p10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4" name="Google Shape;4574;p10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5" name="Google Shape;4575;p10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6" name="Google Shape;4576;p10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7" name="Google Shape;4577;p10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8" name="Google Shape;4578;p10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79" name="Google Shape;4579;p10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0" name="Google Shape;4580;p10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581" name="Google Shape;4581;p101"/>
              <p:cNvGrpSpPr/>
              <p:nvPr/>
            </p:nvGrpSpPr>
            <p:grpSpPr>
              <a:xfrm>
                <a:off x="2030200" y="685625"/>
                <a:ext cx="143400" cy="2454350"/>
                <a:chOff x="2436050" y="685625"/>
                <a:chExt cx="143400" cy="2454350"/>
              </a:xfrm>
            </p:grpSpPr>
            <p:sp>
              <p:nvSpPr>
                <p:cNvPr id="4582" name="Google Shape;4582;p10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3" name="Google Shape;4583;p10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4" name="Google Shape;4584;p10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5" name="Google Shape;4585;p10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6" name="Google Shape;4586;p10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7" name="Google Shape;4587;p10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8" name="Google Shape;4588;p10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89" name="Google Shape;4589;p10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0" name="Google Shape;4590;p10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1" name="Google Shape;4591;p10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2" name="Google Shape;4592;p10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3" name="Google Shape;4593;p10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594" name="Google Shape;4594;p101"/>
            <p:cNvGrpSpPr/>
            <p:nvPr/>
          </p:nvGrpSpPr>
          <p:grpSpPr>
            <a:xfrm>
              <a:off x="576600" y="3074358"/>
              <a:ext cx="143400" cy="2454350"/>
              <a:chOff x="2436050" y="685625"/>
              <a:chExt cx="143400" cy="2454350"/>
            </a:xfrm>
          </p:grpSpPr>
          <p:grpSp>
            <p:nvGrpSpPr>
              <p:cNvPr id="4595" name="Google Shape;4595;p101"/>
              <p:cNvGrpSpPr/>
              <p:nvPr/>
            </p:nvGrpSpPr>
            <p:grpSpPr>
              <a:xfrm>
                <a:off x="2436050" y="685625"/>
                <a:ext cx="143400" cy="2454350"/>
                <a:chOff x="2436050" y="685625"/>
                <a:chExt cx="143400" cy="2454350"/>
              </a:xfrm>
            </p:grpSpPr>
            <p:sp>
              <p:nvSpPr>
                <p:cNvPr id="4596" name="Google Shape;4596;p10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7" name="Google Shape;4597;p10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8" name="Google Shape;4598;p10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599" name="Google Shape;4599;p10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0" name="Google Shape;4600;p10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1" name="Google Shape;4601;p10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2" name="Google Shape;4602;p10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3" name="Google Shape;4603;p10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4" name="Google Shape;4604;p10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5" name="Google Shape;4605;p10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6" name="Google Shape;4606;p10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07" name="Google Shape;4607;p10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608" name="Google Shape;4608;p101"/>
              <p:cNvGrpSpPr/>
              <p:nvPr/>
            </p:nvGrpSpPr>
            <p:grpSpPr>
              <a:xfrm>
                <a:off x="2436050" y="685625"/>
                <a:ext cx="143400" cy="2454350"/>
                <a:chOff x="2436050" y="685625"/>
                <a:chExt cx="143400" cy="2454350"/>
              </a:xfrm>
            </p:grpSpPr>
            <p:sp>
              <p:nvSpPr>
                <p:cNvPr id="4609" name="Google Shape;4609;p10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0" name="Google Shape;4610;p10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1" name="Google Shape;4611;p10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2" name="Google Shape;4612;p10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3" name="Google Shape;4613;p10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4" name="Google Shape;4614;p10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5" name="Google Shape;4615;p10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6" name="Google Shape;4616;p10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7" name="Google Shape;4617;p10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8" name="Google Shape;4618;p10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19" name="Google Shape;4619;p10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0" name="Google Shape;4620;p10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621" name="Google Shape;4621;p101"/>
            <p:cNvGrpSpPr/>
            <p:nvPr/>
          </p:nvGrpSpPr>
          <p:grpSpPr>
            <a:xfrm>
              <a:off x="8503375" y="-127789"/>
              <a:ext cx="143400" cy="2454350"/>
              <a:chOff x="2030200" y="685625"/>
              <a:chExt cx="143400" cy="2454350"/>
            </a:xfrm>
          </p:grpSpPr>
          <p:grpSp>
            <p:nvGrpSpPr>
              <p:cNvPr id="4622" name="Google Shape;4622;p101"/>
              <p:cNvGrpSpPr/>
              <p:nvPr/>
            </p:nvGrpSpPr>
            <p:grpSpPr>
              <a:xfrm>
                <a:off x="2030200" y="685625"/>
                <a:ext cx="143400" cy="2454350"/>
                <a:chOff x="2436050" y="685625"/>
                <a:chExt cx="143400" cy="2454350"/>
              </a:xfrm>
            </p:grpSpPr>
            <p:sp>
              <p:nvSpPr>
                <p:cNvPr id="4623" name="Google Shape;4623;p101"/>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4" name="Google Shape;4624;p101"/>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5" name="Google Shape;4625;p101"/>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6" name="Google Shape;4626;p101"/>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7" name="Google Shape;4627;p101"/>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8" name="Google Shape;4628;p101"/>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29" name="Google Shape;4629;p101"/>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0" name="Google Shape;4630;p101"/>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1" name="Google Shape;4631;p101"/>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2" name="Google Shape;4632;p101"/>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3" name="Google Shape;4633;p101"/>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4" name="Google Shape;4634;p101"/>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635" name="Google Shape;4635;p101"/>
              <p:cNvGrpSpPr/>
              <p:nvPr/>
            </p:nvGrpSpPr>
            <p:grpSpPr>
              <a:xfrm>
                <a:off x="2030200" y="685625"/>
                <a:ext cx="143400" cy="2454350"/>
                <a:chOff x="2436050" y="685625"/>
                <a:chExt cx="143400" cy="2454350"/>
              </a:xfrm>
            </p:grpSpPr>
            <p:sp>
              <p:nvSpPr>
                <p:cNvPr id="4636" name="Google Shape;4636;p10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7" name="Google Shape;4637;p10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8" name="Google Shape;4638;p10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39" name="Google Shape;4639;p10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0" name="Google Shape;4640;p10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1" name="Google Shape;4641;p10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2" name="Google Shape;4642;p10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3" name="Google Shape;4643;p10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4" name="Google Shape;4644;p10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5" name="Google Shape;4645;p10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6" name="Google Shape;4646;p10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47" name="Google Shape;4647;p10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648" name="Google Shape;4648;p101"/>
            <p:cNvGrpSpPr/>
            <p:nvPr/>
          </p:nvGrpSpPr>
          <p:grpSpPr>
            <a:xfrm>
              <a:off x="8839325" y="2071400"/>
              <a:ext cx="143400" cy="2454350"/>
              <a:chOff x="2436050" y="685625"/>
              <a:chExt cx="143400" cy="2454350"/>
            </a:xfrm>
          </p:grpSpPr>
          <p:grpSp>
            <p:nvGrpSpPr>
              <p:cNvPr id="4649" name="Google Shape;4649;p101"/>
              <p:cNvGrpSpPr/>
              <p:nvPr/>
            </p:nvGrpSpPr>
            <p:grpSpPr>
              <a:xfrm>
                <a:off x="2436050" y="685625"/>
                <a:ext cx="143400" cy="2454350"/>
                <a:chOff x="2436050" y="685625"/>
                <a:chExt cx="143400" cy="2454350"/>
              </a:xfrm>
            </p:grpSpPr>
            <p:sp>
              <p:nvSpPr>
                <p:cNvPr id="4650" name="Google Shape;4650;p101"/>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1" name="Google Shape;4651;p101"/>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2" name="Google Shape;4652;p101"/>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3" name="Google Shape;4653;p101"/>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4" name="Google Shape;4654;p101"/>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5" name="Google Shape;4655;p101"/>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6" name="Google Shape;4656;p101"/>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7" name="Google Shape;4657;p101"/>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8" name="Google Shape;4658;p101"/>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59" name="Google Shape;4659;p101"/>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0" name="Google Shape;4660;p101"/>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1" name="Google Shape;4661;p101"/>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662" name="Google Shape;4662;p101"/>
              <p:cNvGrpSpPr/>
              <p:nvPr/>
            </p:nvGrpSpPr>
            <p:grpSpPr>
              <a:xfrm>
                <a:off x="2436050" y="685625"/>
                <a:ext cx="143400" cy="2454350"/>
                <a:chOff x="2436050" y="685625"/>
                <a:chExt cx="143400" cy="2454350"/>
              </a:xfrm>
            </p:grpSpPr>
            <p:sp>
              <p:nvSpPr>
                <p:cNvPr id="4663" name="Google Shape;4663;p101"/>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4" name="Google Shape;4664;p101"/>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5" name="Google Shape;4665;p101"/>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6" name="Google Shape;4666;p101"/>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7" name="Google Shape;4667;p101"/>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8" name="Google Shape;4668;p101"/>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69" name="Google Shape;4669;p101"/>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0" name="Google Shape;4670;p101"/>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1" name="Google Shape;4671;p101"/>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2" name="Google Shape;4672;p101"/>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3" name="Google Shape;4673;p101"/>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74" name="Google Shape;4674;p101"/>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675" name="Google Shape;4675;p10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4676"/>
        <p:cNvGrpSpPr/>
        <p:nvPr/>
      </p:nvGrpSpPr>
      <p:grpSpPr>
        <a:xfrm>
          <a:off x="0" y="0"/>
          <a:ext cx="0" cy="0"/>
          <a:chOff x="0" y="0"/>
          <a:chExt cx="0" cy="0"/>
        </a:xfrm>
      </p:grpSpPr>
      <p:grpSp>
        <p:nvGrpSpPr>
          <p:cNvPr id="4677" name="Google Shape;4677;p102"/>
          <p:cNvGrpSpPr/>
          <p:nvPr/>
        </p:nvGrpSpPr>
        <p:grpSpPr>
          <a:xfrm>
            <a:off x="177725" y="-1044592"/>
            <a:ext cx="8709000" cy="5947392"/>
            <a:chOff x="177725" y="-1044592"/>
            <a:chExt cx="8709000" cy="5947392"/>
          </a:xfrm>
        </p:grpSpPr>
        <p:grpSp>
          <p:nvGrpSpPr>
            <p:cNvPr id="4678" name="Google Shape;4678;p102"/>
            <p:cNvGrpSpPr/>
            <p:nvPr/>
          </p:nvGrpSpPr>
          <p:grpSpPr>
            <a:xfrm>
              <a:off x="8743325" y="-363653"/>
              <a:ext cx="143400" cy="2454350"/>
              <a:chOff x="2436050" y="685625"/>
              <a:chExt cx="143400" cy="2454350"/>
            </a:xfrm>
          </p:grpSpPr>
          <p:grpSp>
            <p:nvGrpSpPr>
              <p:cNvPr id="4679" name="Google Shape;4679;p102"/>
              <p:cNvGrpSpPr/>
              <p:nvPr/>
            </p:nvGrpSpPr>
            <p:grpSpPr>
              <a:xfrm>
                <a:off x="2436050" y="685625"/>
                <a:ext cx="143400" cy="2454350"/>
                <a:chOff x="2436050" y="685625"/>
                <a:chExt cx="143400" cy="2454350"/>
              </a:xfrm>
            </p:grpSpPr>
            <p:sp>
              <p:nvSpPr>
                <p:cNvPr id="4680" name="Google Shape;4680;p10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1" name="Google Shape;4681;p10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2" name="Google Shape;4682;p10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3" name="Google Shape;4683;p10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4" name="Google Shape;4684;p10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5" name="Google Shape;4685;p10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6" name="Google Shape;4686;p10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7" name="Google Shape;4687;p10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8" name="Google Shape;4688;p10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89" name="Google Shape;4689;p10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0" name="Google Shape;4690;p10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1" name="Google Shape;4691;p10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692" name="Google Shape;4692;p102"/>
              <p:cNvGrpSpPr/>
              <p:nvPr/>
            </p:nvGrpSpPr>
            <p:grpSpPr>
              <a:xfrm>
                <a:off x="2436050" y="685625"/>
                <a:ext cx="143400" cy="2454350"/>
                <a:chOff x="2436050" y="685625"/>
                <a:chExt cx="143400" cy="2454350"/>
              </a:xfrm>
            </p:grpSpPr>
            <p:sp>
              <p:nvSpPr>
                <p:cNvPr id="4693" name="Google Shape;4693;p10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4" name="Google Shape;4694;p10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5" name="Google Shape;4695;p10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6" name="Google Shape;4696;p10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7" name="Google Shape;4697;p10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8" name="Google Shape;4698;p10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99" name="Google Shape;4699;p10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0" name="Google Shape;4700;p10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1" name="Google Shape;4701;p10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2" name="Google Shape;4702;p10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3" name="Google Shape;4703;p10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4" name="Google Shape;4704;p10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705" name="Google Shape;4705;p102"/>
            <p:cNvGrpSpPr/>
            <p:nvPr/>
          </p:nvGrpSpPr>
          <p:grpSpPr>
            <a:xfrm>
              <a:off x="177725" y="-345150"/>
              <a:ext cx="143400" cy="2454350"/>
              <a:chOff x="2030200" y="685625"/>
              <a:chExt cx="143400" cy="2454350"/>
            </a:xfrm>
          </p:grpSpPr>
          <p:grpSp>
            <p:nvGrpSpPr>
              <p:cNvPr id="4706" name="Google Shape;4706;p102"/>
              <p:cNvGrpSpPr/>
              <p:nvPr/>
            </p:nvGrpSpPr>
            <p:grpSpPr>
              <a:xfrm>
                <a:off x="2030200" y="685625"/>
                <a:ext cx="143400" cy="2454350"/>
                <a:chOff x="2436050" y="685625"/>
                <a:chExt cx="143400" cy="2454350"/>
              </a:xfrm>
            </p:grpSpPr>
            <p:sp>
              <p:nvSpPr>
                <p:cNvPr id="4707" name="Google Shape;4707;p10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8" name="Google Shape;4708;p10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09" name="Google Shape;4709;p10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0" name="Google Shape;4710;p10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1" name="Google Shape;4711;p10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2" name="Google Shape;4712;p10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3" name="Google Shape;4713;p10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4" name="Google Shape;4714;p10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5" name="Google Shape;4715;p10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6" name="Google Shape;4716;p10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7" name="Google Shape;4717;p10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18" name="Google Shape;4718;p10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719" name="Google Shape;4719;p102"/>
              <p:cNvGrpSpPr/>
              <p:nvPr/>
            </p:nvGrpSpPr>
            <p:grpSpPr>
              <a:xfrm>
                <a:off x="2030200" y="685625"/>
                <a:ext cx="143400" cy="2454350"/>
                <a:chOff x="2436050" y="685625"/>
                <a:chExt cx="143400" cy="2454350"/>
              </a:xfrm>
            </p:grpSpPr>
            <p:sp>
              <p:nvSpPr>
                <p:cNvPr id="4720" name="Google Shape;4720;p10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1" name="Google Shape;4721;p10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2" name="Google Shape;4722;p10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3" name="Google Shape;4723;p10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4" name="Google Shape;4724;p10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5" name="Google Shape;4725;p10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6" name="Google Shape;4726;p10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7" name="Google Shape;4727;p10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8" name="Google Shape;4728;p10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29" name="Google Shape;4729;p10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0" name="Google Shape;4730;p10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1" name="Google Shape;4731;p10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732" name="Google Shape;4732;p102"/>
            <p:cNvGrpSpPr/>
            <p:nvPr/>
          </p:nvGrpSpPr>
          <p:grpSpPr>
            <a:xfrm>
              <a:off x="8430900" y="2149651"/>
              <a:ext cx="143400" cy="2454350"/>
              <a:chOff x="2436050" y="685625"/>
              <a:chExt cx="143400" cy="2454350"/>
            </a:xfrm>
          </p:grpSpPr>
          <p:grpSp>
            <p:nvGrpSpPr>
              <p:cNvPr id="4733" name="Google Shape;4733;p102"/>
              <p:cNvGrpSpPr/>
              <p:nvPr/>
            </p:nvGrpSpPr>
            <p:grpSpPr>
              <a:xfrm>
                <a:off x="2436050" y="685625"/>
                <a:ext cx="143400" cy="2454350"/>
                <a:chOff x="2436050" y="685625"/>
                <a:chExt cx="143400" cy="2454350"/>
              </a:xfrm>
            </p:grpSpPr>
            <p:sp>
              <p:nvSpPr>
                <p:cNvPr id="4734" name="Google Shape;4734;p10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5" name="Google Shape;4735;p10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6" name="Google Shape;4736;p10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7" name="Google Shape;4737;p10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8" name="Google Shape;4738;p10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39" name="Google Shape;4739;p10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0" name="Google Shape;4740;p10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1" name="Google Shape;4741;p10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2" name="Google Shape;4742;p10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3" name="Google Shape;4743;p10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4" name="Google Shape;4744;p10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5" name="Google Shape;4745;p10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746" name="Google Shape;4746;p102"/>
              <p:cNvGrpSpPr/>
              <p:nvPr/>
            </p:nvGrpSpPr>
            <p:grpSpPr>
              <a:xfrm>
                <a:off x="2436050" y="685625"/>
                <a:ext cx="143400" cy="2454350"/>
                <a:chOff x="2436050" y="685625"/>
                <a:chExt cx="143400" cy="2454350"/>
              </a:xfrm>
            </p:grpSpPr>
            <p:sp>
              <p:nvSpPr>
                <p:cNvPr id="4747" name="Google Shape;4747;p10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8" name="Google Shape;4748;p10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49" name="Google Shape;4749;p10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0" name="Google Shape;4750;p10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1" name="Google Shape;4751;p10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2" name="Google Shape;4752;p10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3" name="Google Shape;4753;p10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4" name="Google Shape;4754;p10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5" name="Google Shape;4755;p10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6" name="Google Shape;4756;p10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7" name="Google Shape;4757;p10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58" name="Google Shape;4758;p10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759" name="Google Shape;4759;p102"/>
            <p:cNvGrpSpPr/>
            <p:nvPr/>
          </p:nvGrpSpPr>
          <p:grpSpPr>
            <a:xfrm>
              <a:off x="569825" y="-1044592"/>
              <a:ext cx="143400" cy="2454350"/>
              <a:chOff x="2436050" y="685625"/>
              <a:chExt cx="143400" cy="2454350"/>
            </a:xfrm>
          </p:grpSpPr>
          <p:grpSp>
            <p:nvGrpSpPr>
              <p:cNvPr id="4760" name="Google Shape;4760;p102"/>
              <p:cNvGrpSpPr/>
              <p:nvPr/>
            </p:nvGrpSpPr>
            <p:grpSpPr>
              <a:xfrm>
                <a:off x="2436050" y="685625"/>
                <a:ext cx="143400" cy="2454350"/>
                <a:chOff x="2436050" y="685625"/>
                <a:chExt cx="143400" cy="2454350"/>
              </a:xfrm>
            </p:grpSpPr>
            <p:sp>
              <p:nvSpPr>
                <p:cNvPr id="4761" name="Google Shape;4761;p102"/>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2" name="Google Shape;4762;p102"/>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3" name="Google Shape;4763;p102"/>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4" name="Google Shape;4764;p102"/>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5" name="Google Shape;4765;p102"/>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6" name="Google Shape;4766;p102"/>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7" name="Google Shape;4767;p102"/>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8" name="Google Shape;4768;p102"/>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69" name="Google Shape;4769;p102"/>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0" name="Google Shape;4770;p102"/>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1" name="Google Shape;4771;p102"/>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2" name="Google Shape;4772;p102"/>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773" name="Google Shape;4773;p102"/>
              <p:cNvGrpSpPr/>
              <p:nvPr/>
            </p:nvGrpSpPr>
            <p:grpSpPr>
              <a:xfrm>
                <a:off x="2436050" y="685625"/>
                <a:ext cx="143400" cy="2454350"/>
                <a:chOff x="2436050" y="685625"/>
                <a:chExt cx="143400" cy="2454350"/>
              </a:xfrm>
            </p:grpSpPr>
            <p:sp>
              <p:nvSpPr>
                <p:cNvPr id="4774" name="Google Shape;4774;p10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5" name="Google Shape;4775;p10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6" name="Google Shape;4776;p10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7" name="Google Shape;4777;p10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8" name="Google Shape;4778;p10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79" name="Google Shape;4779;p10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0" name="Google Shape;4780;p10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1" name="Google Shape;4781;p10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2" name="Google Shape;4782;p10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3" name="Google Shape;4783;p10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4" name="Google Shape;4784;p10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5" name="Google Shape;4785;p10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786" name="Google Shape;4786;p102"/>
            <p:cNvGrpSpPr/>
            <p:nvPr/>
          </p:nvGrpSpPr>
          <p:grpSpPr>
            <a:xfrm>
              <a:off x="321125" y="2448450"/>
              <a:ext cx="143400" cy="2454350"/>
              <a:chOff x="2030200" y="685625"/>
              <a:chExt cx="143400" cy="2454350"/>
            </a:xfrm>
          </p:grpSpPr>
          <p:grpSp>
            <p:nvGrpSpPr>
              <p:cNvPr id="4787" name="Google Shape;4787;p102"/>
              <p:cNvGrpSpPr/>
              <p:nvPr/>
            </p:nvGrpSpPr>
            <p:grpSpPr>
              <a:xfrm>
                <a:off x="2030200" y="685625"/>
                <a:ext cx="143400" cy="2454350"/>
                <a:chOff x="2436050" y="685625"/>
                <a:chExt cx="143400" cy="2454350"/>
              </a:xfrm>
            </p:grpSpPr>
            <p:sp>
              <p:nvSpPr>
                <p:cNvPr id="4788" name="Google Shape;4788;p102"/>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89" name="Google Shape;4789;p102"/>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0" name="Google Shape;4790;p102"/>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1" name="Google Shape;4791;p102"/>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2" name="Google Shape;4792;p102"/>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3" name="Google Shape;4793;p102"/>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4" name="Google Shape;4794;p102"/>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5" name="Google Shape;4795;p102"/>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6" name="Google Shape;4796;p102"/>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7" name="Google Shape;4797;p102"/>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8" name="Google Shape;4798;p102"/>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799" name="Google Shape;4799;p102"/>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800" name="Google Shape;4800;p102"/>
              <p:cNvGrpSpPr/>
              <p:nvPr/>
            </p:nvGrpSpPr>
            <p:grpSpPr>
              <a:xfrm>
                <a:off x="2030200" y="685625"/>
                <a:ext cx="143400" cy="2454350"/>
                <a:chOff x="2436050" y="685625"/>
                <a:chExt cx="143400" cy="2454350"/>
              </a:xfrm>
            </p:grpSpPr>
            <p:sp>
              <p:nvSpPr>
                <p:cNvPr id="4801" name="Google Shape;4801;p102"/>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2" name="Google Shape;4802;p102"/>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3" name="Google Shape;4803;p102"/>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4" name="Google Shape;4804;p102"/>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5" name="Google Shape;4805;p102"/>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6" name="Google Shape;4806;p102"/>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7" name="Google Shape;4807;p102"/>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8" name="Google Shape;4808;p102"/>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09" name="Google Shape;4809;p102"/>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10" name="Google Shape;4810;p102"/>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11" name="Google Shape;4811;p102"/>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12" name="Google Shape;4812;p102"/>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sp>
        <p:nvSpPr>
          <p:cNvPr id="4813" name="Google Shape;4813;p10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818"/>
        <p:cNvGrpSpPr/>
        <p:nvPr/>
      </p:nvGrpSpPr>
      <p:grpSpPr>
        <a:xfrm>
          <a:off x="0" y="0"/>
          <a:ext cx="0" cy="0"/>
          <a:chOff x="0" y="0"/>
          <a:chExt cx="0" cy="0"/>
        </a:xfrm>
      </p:grpSpPr>
      <p:sp>
        <p:nvSpPr>
          <p:cNvPr id="4819" name="Google Shape;4819;p104"/>
          <p:cNvSpPr txBox="1">
            <a:spLocks noGrp="1"/>
          </p:cNvSpPr>
          <p:nvPr>
            <p:ph type="ctrTitle"/>
          </p:nvPr>
        </p:nvSpPr>
        <p:spPr>
          <a:xfrm>
            <a:off x="1612200" y="1074300"/>
            <a:ext cx="5919600" cy="2124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191919"/>
              </a:buClr>
              <a:buSzPts val="5200"/>
              <a:buNone/>
              <a:defRPr sz="70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4820" name="Google Shape;4820;p104"/>
          <p:cNvSpPr txBox="1">
            <a:spLocks noGrp="1"/>
          </p:cNvSpPr>
          <p:nvPr>
            <p:ph type="subTitle" idx="1"/>
          </p:nvPr>
        </p:nvSpPr>
        <p:spPr>
          <a:xfrm>
            <a:off x="2307600" y="3419449"/>
            <a:ext cx="45288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4821" name="Google Shape;4821;p104"/>
          <p:cNvGrpSpPr/>
          <p:nvPr/>
        </p:nvGrpSpPr>
        <p:grpSpPr>
          <a:xfrm>
            <a:off x="278550" y="-1422022"/>
            <a:ext cx="8608150" cy="6743469"/>
            <a:chOff x="278550" y="-1422022"/>
            <a:chExt cx="8608150" cy="6743469"/>
          </a:xfrm>
        </p:grpSpPr>
        <p:grpSp>
          <p:nvGrpSpPr>
            <p:cNvPr id="4822" name="Google Shape;4822;p104"/>
            <p:cNvGrpSpPr/>
            <p:nvPr/>
          </p:nvGrpSpPr>
          <p:grpSpPr>
            <a:xfrm>
              <a:off x="278550" y="-780808"/>
              <a:ext cx="143400" cy="2454350"/>
              <a:chOff x="2436050" y="685625"/>
              <a:chExt cx="143400" cy="2454350"/>
            </a:xfrm>
          </p:grpSpPr>
          <p:grpSp>
            <p:nvGrpSpPr>
              <p:cNvPr id="4823" name="Google Shape;4823;p104"/>
              <p:cNvGrpSpPr/>
              <p:nvPr/>
            </p:nvGrpSpPr>
            <p:grpSpPr>
              <a:xfrm>
                <a:off x="2436050" y="685625"/>
                <a:ext cx="143400" cy="2454350"/>
                <a:chOff x="2436050" y="685625"/>
                <a:chExt cx="143400" cy="2454350"/>
              </a:xfrm>
            </p:grpSpPr>
            <p:sp>
              <p:nvSpPr>
                <p:cNvPr id="4824" name="Google Shape;4824;p10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25" name="Google Shape;4825;p10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26" name="Google Shape;4826;p10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27" name="Google Shape;4827;p10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28" name="Google Shape;4828;p10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29" name="Google Shape;4829;p10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0" name="Google Shape;4830;p10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1" name="Google Shape;4831;p10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2" name="Google Shape;4832;p10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3" name="Google Shape;4833;p10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4" name="Google Shape;4834;p10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5" name="Google Shape;4835;p10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836" name="Google Shape;4836;p104"/>
              <p:cNvGrpSpPr/>
              <p:nvPr/>
            </p:nvGrpSpPr>
            <p:grpSpPr>
              <a:xfrm>
                <a:off x="2436050" y="685625"/>
                <a:ext cx="143400" cy="2454350"/>
                <a:chOff x="2436050" y="685625"/>
                <a:chExt cx="143400" cy="2454350"/>
              </a:xfrm>
            </p:grpSpPr>
            <p:sp>
              <p:nvSpPr>
                <p:cNvPr id="4837" name="Google Shape;4837;p10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8" name="Google Shape;4838;p10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39" name="Google Shape;4839;p10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0" name="Google Shape;4840;p10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1" name="Google Shape;4841;p10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2" name="Google Shape;4842;p10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3" name="Google Shape;4843;p10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4" name="Google Shape;4844;p10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5" name="Google Shape;4845;p10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6" name="Google Shape;4846;p10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7" name="Google Shape;4847;p10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48" name="Google Shape;4848;p10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849" name="Google Shape;4849;p104"/>
            <p:cNvGrpSpPr/>
            <p:nvPr/>
          </p:nvGrpSpPr>
          <p:grpSpPr>
            <a:xfrm>
              <a:off x="8743300" y="2378475"/>
              <a:ext cx="143400" cy="2454350"/>
              <a:chOff x="2436050" y="685625"/>
              <a:chExt cx="143400" cy="2454350"/>
            </a:xfrm>
          </p:grpSpPr>
          <p:grpSp>
            <p:nvGrpSpPr>
              <p:cNvPr id="4850" name="Google Shape;4850;p104"/>
              <p:cNvGrpSpPr/>
              <p:nvPr/>
            </p:nvGrpSpPr>
            <p:grpSpPr>
              <a:xfrm>
                <a:off x="2436050" y="685625"/>
                <a:ext cx="143400" cy="2454350"/>
                <a:chOff x="2436050" y="685625"/>
                <a:chExt cx="143400" cy="2454350"/>
              </a:xfrm>
            </p:grpSpPr>
            <p:sp>
              <p:nvSpPr>
                <p:cNvPr id="4851" name="Google Shape;4851;p10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2" name="Google Shape;4852;p10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3" name="Google Shape;4853;p10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4" name="Google Shape;4854;p10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5" name="Google Shape;4855;p10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6" name="Google Shape;4856;p10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7" name="Google Shape;4857;p10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8" name="Google Shape;4858;p10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59" name="Google Shape;4859;p10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0" name="Google Shape;4860;p10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1" name="Google Shape;4861;p10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2" name="Google Shape;4862;p10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863" name="Google Shape;4863;p104"/>
              <p:cNvGrpSpPr/>
              <p:nvPr/>
            </p:nvGrpSpPr>
            <p:grpSpPr>
              <a:xfrm>
                <a:off x="2436050" y="685625"/>
                <a:ext cx="143400" cy="2454350"/>
                <a:chOff x="2436050" y="685625"/>
                <a:chExt cx="143400" cy="2454350"/>
              </a:xfrm>
            </p:grpSpPr>
            <p:sp>
              <p:nvSpPr>
                <p:cNvPr id="4864" name="Google Shape;4864;p10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5" name="Google Shape;4865;p10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6" name="Google Shape;4866;p10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7" name="Google Shape;4867;p10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8" name="Google Shape;4868;p10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69" name="Google Shape;4869;p10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0" name="Google Shape;4870;p10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1" name="Google Shape;4871;p10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2" name="Google Shape;4872;p10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3" name="Google Shape;4873;p10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4" name="Google Shape;4874;p10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5" name="Google Shape;4875;p10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876" name="Google Shape;4876;p104"/>
            <p:cNvGrpSpPr/>
            <p:nvPr/>
          </p:nvGrpSpPr>
          <p:grpSpPr>
            <a:xfrm>
              <a:off x="637013" y="2867097"/>
              <a:ext cx="143400" cy="2454350"/>
              <a:chOff x="2436050" y="685625"/>
              <a:chExt cx="143400" cy="2454350"/>
            </a:xfrm>
          </p:grpSpPr>
          <p:grpSp>
            <p:nvGrpSpPr>
              <p:cNvPr id="4877" name="Google Shape;4877;p104"/>
              <p:cNvGrpSpPr/>
              <p:nvPr/>
            </p:nvGrpSpPr>
            <p:grpSpPr>
              <a:xfrm>
                <a:off x="2436050" y="685625"/>
                <a:ext cx="143400" cy="2454350"/>
                <a:chOff x="2436050" y="685625"/>
                <a:chExt cx="143400" cy="2454350"/>
              </a:xfrm>
            </p:grpSpPr>
            <p:sp>
              <p:nvSpPr>
                <p:cNvPr id="4878" name="Google Shape;4878;p104"/>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79" name="Google Shape;4879;p104"/>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0" name="Google Shape;4880;p104"/>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1" name="Google Shape;4881;p104"/>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2" name="Google Shape;4882;p104"/>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3" name="Google Shape;4883;p104"/>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4" name="Google Shape;4884;p104"/>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5" name="Google Shape;4885;p104"/>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6" name="Google Shape;4886;p104"/>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7" name="Google Shape;4887;p104"/>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8" name="Google Shape;4888;p104"/>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89" name="Google Shape;4889;p104"/>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4890" name="Google Shape;4890;p104"/>
              <p:cNvGrpSpPr/>
              <p:nvPr/>
            </p:nvGrpSpPr>
            <p:grpSpPr>
              <a:xfrm>
                <a:off x="2436050" y="685625"/>
                <a:ext cx="143400" cy="2454350"/>
                <a:chOff x="2436050" y="685625"/>
                <a:chExt cx="143400" cy="2454350"/>
              </a:xfrm>
            </p:grpSpPr>
            <p:sp>
              <p:nvSpPr>
                <p:cNvPr id="4891" name="Google Shape;4891;p104"/>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2" name="Google Shape;4892;p104"/>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3" name="Google Shape;4893;p104"/>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4" name="Google Shape;4894;p104"/>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5" name="Google Shape;4895;p104"/>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6" name="Google Shape;4896;p104"/>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7" name="Google Shape;4897;p104"/>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8" name="Google Shape;4898;p104"/>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899" name="Google Shape;4899;p104"/>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0" name="Google Shape;4900;p104"/>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1" name="Google Shape;4901;p104"/>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2" name="Google Shape;4902;p104"/>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4903" name="Google Shape;4903;p104"/>
            <p:cNvGrpSpPr/>
            <p:nvPr/>
          </p:nvGrpSpPr>
          <p:grpSpPr>
            <a:xfrm>
              <a:off x="8599900" y="-1422022"/>
              <a:ext cx="143400" cy="2454350"/>
              <a:chOff x="8599900" y="-1422022"/>
              <a:chExt cx="143400" cy="2454350"/>
            </a:xfrm>
          </p:grpSpPr>
          <p:grpSp>
            <p:nvGrpSpPr>
              <p:cNvPr id="4904" name="Google Shape;4904;p104"/>
              <p:cNvGrpSpPr/>
              <p:nvPr/>
            </p:nvGrpSpPr>
            <p:grpSpPr>
              <a:xfrm>
                <a:off x="8599900" y="-1422022"/>
                <a:ext cx="143400" cy="2454350"/>
                <a:chOff x="2436050" y="685625"/>
                <a:chExt cx="143400" cy="2454350"/>
              </a:xfrm>
            </p:grpSpPr>
            <p:sp>
              <p:nvSpPr>
                <p:cNvPr id="4905" name="Google Shape;4905;p104"/>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6" name="Google Shape;4906;p104"/>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7" name="Google Shape;4907;p104"/>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8" name="Google Shape;4908;p104"/>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09" name="Google Shape;4909;p104"/>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0" name="Google Shape;4910;p104"/>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1" name="Google Shape;4911;p104"/>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2" name="Google Shape;4912;p104"/>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3" name="Google Shape;4913;p104"/>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4" name="Google Shape;4914;p104"/>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5" name="Google Shape;4915;p104"/>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6" name="Google Shape;4916;p104"/>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4917" name="Google Shape;4917;p104"/>
              <p:cNvSpPr/>
              <p:nvPr/>
            </p:nvSpPr>
            <p:spPr>
              <a:xfrm>
                <a:off x="8599900" y="888928"/>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8" name="Google Shape;4918;p104"/>
              <p:cNvSpPr/>
              <p:nvPr/>
            </p:nvSpPr>
            <p:spPr>
              <a:xfrm>
                <a:off x="8608450" y="678203"/>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19" name="Google Shape;4919;p104"/>
              <p:cNvSpPr/>
              <p:nvPr/>
            </p:nvSpPr>
            <p:spPr>
              <a:xfrm>
                <a:off x="8608450" y="467478"/>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0" name="Google Shape;4920;p104"/>
              <p:cNvSpPr/>
              <p:nvPr/>
            </p:nvSpPr>
            <p:spPr>
              <a:xfrm>
                <a:off x="8608450" y="256753"/>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1" name="Google Shape;4921;p104"/>
              <p:cNvSpPr/>
              <p:nvPr/>
            </p:nvSpPr>
            <p:spPr>
              <a:xfrm>
                <a:off x="8612800" y="46028"/>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2" name="Google Shape;4922;p104"/>
              <p:cNvSpPr/>
              <p:nvPr/>
            </p:nvSpPr>
            <p:spPr>
              <a:xfrm>
                <a:off x="8612800" y="-164697"/>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3" name="Google Shape;4923;p104"/>
              <p:cNvSpPr/>
              <p:nvPr/>
            </p:nvSpPr>
            <p:spPr>
              <a:xfrm>
                <a:off x="8614900" y="-375422"/>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4" name="Google Shape;4924;p104"/>
              <p:cNvSpPr/>
              <p:nvPr/>
            </p:nvSpPr>
            <p:spPr>
              <a:xfrm>
                <a:off x="8617150" y="-586147"/>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5" name="Google Shape;4925;p104"/>
              <p:cNvSpPr/>
              <p:nvPr/>
            </p:nvSpPr>
            <p:spPr>
              <a:xfrm>
                <a:off x="8622100" y="-792372"/>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6" name="Google Shape;4926;p104"/>
              <p:cNvSpPr/>
              <p:nvPr/>
            </p:nvSpPr>
            <p:spPr>
              <a:xfrm>
                <a:off x="8626900" y="-998597"/>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7" name="Google Shape;4927;p104"/>
              <p:cNvSpPr/>
              <p:nvPr/>
            </p:nvSpPr>
            <p:spPr>
              <a:xfrm>
                <a:off x="8626900" y="-1204822"/>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928" name="Google Shape;4928;p104"/>
              <p:cNvSpPr/>
              <p:nvPr/>
            </p:nvSpPr>
            <p:spPr>
              <a:xfrm>
                <a:off x="8631850" y="-1422022"/>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sp>
        <p:nvSpPr>
          <p:cNvPr id="4929" name="Google Shape;4929;p10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30"/>
        <p:cNvGrpSpPr/>
        <p:nvPr/>
      </p:nvGrpSpPr>
      <p:grpSpPr>
        <a:xfrm>
          <a:off x="0" y="0"/>
          <a:ext cx="0" cy="0"/>
          <a:chOff x="0" y="0"/>
          <a:chExt cx="0" cy="0"/>
        </a:xfrm>
      </p:grpSpPr>
      <p:sp>
        <p:nvSpPr>
          <p:cNvPr id="4931" name="Google Shape;4931;p105"/>
          <p:cNvSpPr txBox="1">
            <a:spLocks noGrp="1"/>
          </p:cNvSpPr>
          <p:nvPr>
            <p:ph type="title"/>
          </p:nvPr>
        </p:nvSpPr>
        <p:spPr>
          <a:xfrm>
            <a:off x="2038200" y="2305981"/>
            <a:ext cx="5067600" cy="83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932" name="Google Shape;4932;p105"/>
          <p:cNvSpPr txBox="1">
            <a:spLocks noGrp="1"/>
          </p:cNvSpPr>
          <p:nvPr>
            <p:ph type="title" idx="2" hasCustomPrompt="1"/>
          </p:nvPr>
        </p:nvSpPr>
        <p:spPr>
          <a:xfrm>
            <a:off x="2038200" y="1374094"/>
            <a:ext cx="50676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933" name="Google Shape;4933;p105"/>
          <p:cNvSpPr txBox="1">
            <a:spLocks noGrp="1"/>
          </p:cNvSpPr>
          <p:nvPr>
            <p:ph type="subTitle" idx="1"/>
          </p:nvPr>
        </p:nvSpPr>
        <p:spPr>
          <a:xfrm>
            <a:off x="2038200" y="3293906"/>
            <a:ext cx="5067600" cy="338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34" name="Google Shape;4934;p10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96"/>
        <p:cNvGrpSpPr/>
        <p:nvPr/>
      </p:nvGrpSpPr>
      <p:grpSpPr>
        <a:xfrm>
          <a:off x="0" y="0"/>
          <a:ext cx="0" cy="0"/>
          <a:chOff x="0" y="0"/>
          <a:chExt cx="0" cy="0"/>
        </a:xfrm>
      </p:grpSpPr>
      <p:sp>
        <p:nvSpPr>
          <p:cNvPr id="197" name="Google Shape;197;p22"/>
          <p:cNvSpPr>
            <a:spLocks noGrp="1"/>
          </p:cNvSpPr>
          <p:nvPr>
            <p:ph type="pic" idx="2"/>
          </p:nvPr>
        </p:nvSpPr>
        <p:spPr>
          <a:xfrm>
            <a:off x="-25" y="-13725"/>
            <a:ext cx="9144000" cy="5157300"/>
          </a:xfrm>
          <a:prstGeom prst="rect">
            <a:avLst/>
          </a:prstGeom>
          <a:noFill/>
          <a:ln>
            <a:noFill/>
          </a:ln>
        </p:spPr>
      </p:sp>
      <p:sp>
        <p:nvSpPr>
          <p:cNvPr id="198" name="Google Shape;198;p2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9" name="Google Shape;199;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935"/>
        <p:cNvGrpSpPr/>
        <p:nvPr/>
      </p:nvGrpSpPr>
      <p:grpSpPr>
        <a:xfrm>
          <a:off x="0" y="0"/>
          <a:ext cx="0" cy="0"/>
          <a:chOff x="0" y="0"/>
          <a:chExt cx="0" cy="0"/>
        </a:xfrm>
      </p:grpSpPr>
      <p:sp>
        <p:nvSpPr>
          <p:cNvPr id="4936" name="Google Shape;4936;p10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37" name="Google Shape;4937;p106"/>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4938" name="Google Shape;4938;p10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939"/>
        <p:cNvGrpSpPr/>
        <p:nvPr/>
      </p:nvGrpSpPr>
      <p:grpSpPr>
        <a:xfrm>
          <a:off x="0" y="0"/>
          <a:ext cx="0" cy="0"/>
          <a:chOff x="0" y="0"/>
          <a:chExt cx="0" cy="0"/>
        </a:xfrm>
      </p:grpSpPr>
      <p:sp>
        <p:nvSpPr>
          <p:cNvPr id="4940" name="Google Shape;4940;p10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41" name="Google Shape;4941;p107"/>
          <p:cNvSpPr txBox="1">
            <a:spLocks noGrp="1"/>
          </p:cNvSpPr>
          <p:nvPr>
            <p:ph type="subTitle" idx="1"/>
          </p:nvPr>
        </p:nvSpPr>
        <p:spPr>
          <a:xfrm>
            <a:off x="5055284"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942" name="Google Shape;4942;p107"/>
          <p:cNvSpPr txBox="1">
            <a:spLocks noGrp="1"/>
          </p:cNvSpPr>
          <p:nvPr>
            <p:ph type="subTitle" idx="2"/>
          </p:nvPr>
        </p:nvSpPr>
        <p:spPr>
          <a:xfrm>
            <a:off x="1583300" y="3542824"/>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943" name="Google Shape;4943;p107"/>
          <p:cNvSpPr txBox="1">
            <a:spLocks noGrp="1"/>
          </p:cNvSpPr>
          <p:nvPr>
            <p:ph type="subTitle" idx="3"/>
          </p:nvPr>
        </p:nvSpPr>
        <p:spPr>
          <a:xfrm>
            <a:off x="50552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44" name="Google Shape;4944;p107"/>
          <p:cNvSpPr txBox="1">
            <a:spLocks noGrp="1"/>
          </p:cNvSpPr>
          <p:nvPr>
            <p:ph type="subTitle" idx="4"/>
          </p:nvPr>
        </p:nvSpPr>
        <p:spPr>
          <a:xfrm>
            <a:off x="1583075" y="3122525"/>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algn="ctr" rtl="0">
              <a:lnSpc>
                <a:spcPct val="100000"/>
              </a:lnSpc>
              <a:spcBef>
                <a:spcPts val="0"/>
              </a:spcBef>
              <a:spcAft>
                <a:spcPts val="0"/>
              </a:spcAft>
              <a:buSzPts val="2400"/>
              <a:buFont typeface="Outfit"/>
              <a:buNone/>
              <a:defRPr sz="2400" b="1">
                <a:latin typeface="Outfit"/>
                <a:ea typeface="Outfit"/>
                <a:cs typeface="Outfit"/>
                <a:sym typeface="Outfit"/>
              </a:defRPr>
            </a:lvl2pPr>
            <a:lvl3pPr lvl="2" algn="ctr" rtl="0">
              <a:lnSpc>
                <a:spcPct val="100000"/>
              </a:lnSpc>
              <a:spcBef>
                <a:spcPts val="0"/>
              </a:spcBef>
              <a:spcAft>
                <a:spcPts val="0"/>
              </a:spcAft>
              <a:buSzPts val="2400"/>
              <a:buFont typeface="Outfit"/>
              <a:buNone/>
              <a:defRPr sz="2400" b="1">
                <a:latin typeface="Outfit"/>
                <a:ea typeface="Outfit"/>
                <a:cs typeface="Outfit"/>
                <a:sym typeface="Outfit"/>
              </a:defRPr>
            </a:lvl3pPr>
            <a:lvl4pPr lvl="3" algn="ctr" rtl="0">
              <a:lnSpc>
                <a:spcPct val="100000"/>
              </a:lnSpc>
              <a:spcBef>
                <a:spcPts val="0"/>
              </a:spcBef>
              <a:spcAft>
                <a:spcPts val="0"/>
              </a:spcAft>
              <a:buSzPts val="2400"/>
              <a:buFont typeface="Outfit"/>
              <a:buNone/>
              <a:defRPr sz="2400" b="1">
                <a:latin typeface="Outfit"/>
                <a:ea typeface="Outfit"/>
                <a:cs typeface="Outfit"/>
                <a:sym typeface="Outfit"/>
              </a:defRPr>
            </a:lvl4pPr>
            <a:lvl5pPr lvl="4" algn="ctr" rtl="0">
              <a:lnSpc>
                <a:spcPct val="100000"/>
              </a:lnSpc>
              <a:spcBef>
                <a:spcPts val="0"/>
              </a:spcBef>
              <a:spcAft>
                <a:spcPts val="0"/>
              </a:spcAft>
              <a:buSzPts val="2400"/>
              <a:buFont typeface="Outfit"/>
              <a:buNone/>
              <a:defRPr sz="2400" b="1">
                <a:latin typeface="Outfit"/>
                <a:ea typeface="Outfit"/>
                <a:cs typeface="Outfit"/>
                <a:sym typeface="Outfit"/>
              </a:defRPr>
            </a:lvl5pPr>
            <a:lvl6pPr lvl="5" algn="ctr" rtl="0">
              <a:lnSpc>
                <a:spcPct val="100000"/>
              </a:lnSpc>
              <a:spcBef>
                <a:spcPts val="0"/>
              </a:spcBef>
              <a:spcAft>
                <a:spcPts val="0"/>
              </a:spcAft>
              <a:buSzPts val="2400"/>
              <a:buFont typeface="Outfit"/>
              <a:buNone/>
              <a:defRPr sz="2400" b="1">
                <a:latin typeface="Outfit"/>
                <a:ea typeface="Outfit"/>
                <a:cs typeface="Outfit"/>
                <a:sym typeface="Outfit"/>
              </a:defRPr>
            </a:lvl6pPr>
            <a:lvl7pPr lvl="6" algn="ctr" rtl="0">
              <a:lnSpc>
                <a:spcPct val="100000"/>
              </a:lnSpc>
              <a:spcBef>
                <a:spcPts val="0"/>
              </a:spcBef>
              <a:spcAft>
                <a:spcPts val="0"/>
              </a:spcAft>
              <a:buSzPts val="2400"/>
              <a:buFont typeface="Outfit"/>
              <a:buNone/>
              <a:defRPr sz="2400" b="1">
                <a:latin typeface="Outfit"/>
                <a:ea typeface="Outfit"/>
                <a:cs typeface="Outfit"/>
                <a:sym typeface="Outfit"/>
              </a:defRPr>
            </a:lvl7pPr>
            <a:lvl8pPr lvl="7" algn="ctr" rtl="0">
              <a:lnSpc>
                <a:spcPct val="100000"/>
              </a:lnSpc>
              <a:spcBef>
                <a:spcPts val="0"/>
              </a:spcBef>
              <a:spcAft>
                <a:spcPts val="0"/>
              </a:spcAft>
              <a:buSzPts val="2400"/>
              <a:buFont typeface="Outfit"/>
              <a:buNone/>
              <a:defRPr sz="2400" b="1">
                <a:latin typeface="Outfit"/>
                <a:ea typeface="Outfit"/>
                <a:cs typeface="Outfit"/>
                <a:sym typeface="Outfit"/>
              </a:defRPr>
            </a:lvl8pPr>
            <a:lvl9pPr lvl="8" algn="ctr"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45" name="Google Shape;4945;p10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46"/>
        <p:cNvGrpSpPr/>
        <p:nvPr/>
      </p:nvGrpSpPr>
      <p:grpSpPr>
        <a:xfrm>
          <a:off x="0" y="0"/>
          <a:ext cx="0" cy="0"/>
          <a:chOff x="0" y="0"/>
          <a:chExt cx="0" cy="0"/>
        </a:xfrm>
      </p:grpSpPr>
      <p:sp>
        <p:nvSpPr>
          <p:cNvPr id="4947" name="Google Shape;4947;p10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48" name="Google Shape;4948;p10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949"/>
        <p:cNvGrpSpPr/>
        <p:nvPr/>
      </p:nvGrpSpPr>
      <p:grpSpPr>
        <a:xfrm>
          <a:off x="0" y="0"/>
          <a:ext cx="0" cy="0"/>
          <a:chOff x="0" y="0"/>
          <a:chExt cx="0" cy="0"/>
        </a:xfrm>
      </p:grpSpPr>
      <p:sp>
        <p:nvSpPr>
          <p:cNvPr id="4950" name="Google Shape;4950;p10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51" name="Google Shape;4951;p109"/>
          <p:cNvSpPr txBox="1">
            <a:spLocks noGrp="1"/>
          </p:cNvSpPr>
          <p:nvPr>
            <p:ph type="subTitle" idx="1"/>
          </p:nvPr>
        </p:nvSpPr>
        <p:spPr>
          <a:xfrm>
            <a:off x="1893750" y="1700300"/>
            <a:ext cx="5356500" cy="22080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accent1"/>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4952" name="Google Shape;4952;p10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953"/>
        <p:cNvGrpSpPr/>
        <p:nvPr/>
      </p:nvGrpSpPr>
      <p:grpSpPr>
        <a:xfrm>
          <a:off x="0" y="0"/>
          <a:ext cx="0" cy="0"/>
          <a:chOff x="0" y="0"/>
          <a:chExt cx="0" cy="0"/>
        </a:xfrm>
      </p:grpSpPr>
      <p:sp>
        <p:nvSpPr>
          <p:cNvPr id="4954" name="Google Shape;4954;p110"/>
          <p:cNvSpPr txBox="1">
            <a:spLocks noGrp="1"/>
          </p:cNvSpPr>
          <p:nvPr>
            <p:ph type="title"/>
          </p:nvPr>
        </p:nvSpPr>
        <p:spPr>
          <a:xfrm>
            <a:off x="2320050" y="1643850"/>
            <a:ext cx="4503900" cy="185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4955" name="Google Shape;4955;p1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956"/>
        <p:cNvGrpSpPr/>
        <p:nvPr/>
      </p:nvGrpSpPr>
      <p:grpSpPr>
        <a:xfrm>
          <a:off x="0" y="0"/>
          <a:ext cx="0" cy="0"/>
          <a:chOff x="0" y="0"/>
          <a:chExt cx="0" cy="0"/>
        </a:xfrm>
      </p:grpSpPr>
      <p:sp>
        <p:nvSpPr>
          <p:cNvPr id="4957" name="Google Shape;4957;p111"/>
          <p:cNvSpPr txBox="1">
            <a:spLocks noGrp="1"/>
          </p:cNvSpPr>
          <p:nvPr>
            <p:ph type="title"/>
          </p:nvPr>
        </p:nvSpPr>
        <p:spPr>
          <a:xfrm>
            <a:off x="2135550" y="1655488"/>
            <a:ext cx="48729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58" name="Google Shape;4958;p111"/>
          <p:cNvSpPr txBox="1">
            <a:spLocks noGrp="1"/>
          </p:cNvSpPr>
          <p:nvPr>
            <p:ph type="subTitle" idx="1"/>
          </p:nvPr>
        </p:nvSpPr>
        <p:spPr>
          <a:xfrm>
            <a:off x="2135550" y="2816913"/>
            <a:ext cx="4872900" cy="67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59" name="Google Shape;4959;p1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960"/>
        <p:cNvGrpSpPr/>
        <p:nvPr/>
      </p:nvGrpSpPr>
      <p:grpSpPr>
        <a:xfrm>
          <a:off x="0" y="0"/>
          <a:ext cx="0" cy="0"/>
          <a:chOff x="0" y="0"/>
          <a:chExt cx="0" cy="0"/>
        </a:xfrm>
      </p:grpSpPr>
      <p:sp>
        <p:nvSpPr>
          <p:cNvPr id="4961" name="Google Shape;4961;p112"/>
          <p:cNvSpPr>
            <a:spLocks noGrp="1"/>
          </p:cNvSpPr>
          <p:nvPr>
            <p:ph type="pic" idx="2"/>
          </p:nvPr>
        </p:nvSpPr>
        <p:spPr>
          <a:xfrm>
            <a:off x="-25" y="-13725"/>
            <a:ext cx="9144000" cy="5157300"/>
          </a:xfrm>
          <a:prstGeom prst="rect">
            <a:avLst/>
          </a:prstGeom>
          <a:noFill/>
          <a:ln>
            <a:noFill/>
          </a:ln>
        </p:spPr>
      </p:sp>
      <p:sp>
        <p:nvSpPr>
          <p:cNvPr id="4962" name="Google Shape;4962;p112"/>
          <p:cNvSpPr txBox="1">
            <a:spLocks noGrp="1"/>
          </p:cNvSpPr>
          <p:nvPr>
            <p:ph type="title"/>
          </p:nvPr>
        </p:nvSpPr>
        <p:spPr>
          <a:xfrm>
            <a:off x="720000" y="4014450"/>
            <a:ext cx="7704000" cy="572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63" name="Google Shape;4963;p1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964"/>
        <p:cNvGrpSpPr/>
        <p:nvPr/>
      </p:nvGrpSpPr>
      <p:grpSpPr>
        <a:xfrm>
          <a:off x="0" y="0"/>
          <a:ext cx="0" cy="0"/>
          <a:chOff x="0" y="0"/>
          <a:chExt cx="0" cy="0"/>
        </a:xfrm>
      </p:grpSpPr>
      <p:sp>
        <p:nvSpPr>
          <p:cNvPr id="4965" name="Google Shape;4965;p113"/>
          <p:cNvSpPr txBox="1">
            <a:spLocks noGrp="1"/>
          </p:cNvSpPr>
          <p:nvPr>
            <p:ph type="title" hasCustomPrompt="1"/>
          </p:nvPr>
        </p:nvSpPr>
        <p:spPr>
          <a:xfrm>
            <a:off x="2012700" y="1895875"/>
            <a:ext cx="5118600" cy="101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6000">
                <a:solidFill>
                  <a:schemeClr val="accent1"/>
                </a:solidFill>
              </a:defRPr>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4966" name="Google Shape;4966;p113"/>
          <p:cNvSpPr txBox="1">
            <a:spLocks noGrp="1"/>
          </p:cNvSpPr>
          <p:nvPr>
            <p:ph type="subTitle" idx="1"/>
          </p:nvPr>
        </p:nvSpPr>
        <p:spPr>
          <a:xfrm>
            <a:off x="2012700" y="2909225"/>
            <a:ext cx="5118600" cy="338400"/>
          </a:xfrm>
          <a:prstGeom prst="rect">
            <a:avLst/>
          </a:prstGeom>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967" name="Google Shape;4967;p1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968"/>
        <p:cNvGrpSpPr/>
        <p:nvPr/>
      </p:nvGrpSpPr>
      <p:grpSpPr>
        <a:xfrm>
          <a:off x="0" y="0"/>
          <a:ext cx="0" cy="0"/>
          <a:chOff x="0" y="0"/>
          <a:chExt cx="0" cy="0"/>
        </a:xfrm>
      </p:grpSpPr>
      <p:sp>
        <p:nvSpPr>
          <p:cNvPr id="4969" name="Google Shape;4969;p1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4970"/>
        <p:cNvGrpSpPr/>
        <p:nvPr/>
      </p:nvGrpSpPr>
      <p:grpSpPr>
        <a:xfrm>
          <a:off x="0" y="0"/>
          <a:ext cx="0" cy="0"/>
          <a:chOff x="0" y="0"/>
          <a:chExt cx="0" cy="0"/>
        </a:xfrm>
      </p:grpSpPr>
      <p:sp>
        <p:nvSpPr>
          <p:cNvPr id="4971" name="Google Shape;4971;p1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72" name="Google Shape;4972;p115"/>
          <p:cNvSpPr txBox="1">
            <a:spLocks noGrp="1"/>
          </p:cNvSpPr>
          <p:nvPr>
            <p:ph type="subTitle" idx="1"/>
          </p:nvPr>
        </p:nvSpPr>
        <p:spPr>
          <a:xfrm>
            <a:off x="720000"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3" name="Google Shape;4973;p115"/>
          <p:cNvSpPr txBox="1">
            <a:spLocks noGrp="1"/>
          </p:cNvSpPr>
          <p:nvPr>
            <p:ph type="subTitle" idx="2"/>
          </p:nvPr>
        </p:nvSpPr>
        <p:spPr>
          <a:xfrm>
            <a:off x="3419271"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4" name="Google Shape;4974;p115"/>
          <p:cNvSpPr txBox="1">
            <a:spLocks noGrp="1"/>
          </p:cNvSpPr>
          <p:nvPr>
            <p:ph type="subTitle" idx="3"/>
          </p:nvPr>
        </p:nvSpPr>
        <p:spPr>
          <a:xfrm>
            <a:off x="720000"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5" name="Google Shape;4975;p115"/>
          <p:cNvSpPr txBox="1">
            <a:spLocks noGrp="1"/>
          </p:cNvSpPr>
          <p:nvPr>
            <p:ph type="subTitle" idx="4"/>
          </p:nvPr>
        </p:nvSpPr>
        <p:spPr>
          <a:xfrm>
            <a:off x="3419271"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6" name="Google Shape;4976;p115"/>
          <p:cNvSpPr txBox="1">
            <a:spLocks noGrp="1"/>
          </p:cNvSpPr>
          <p:nvPr>
            <p:ph type="subTitle" idx="5"/>
          </p:nvPr>
        </p:nvSpPr>
        <p:spPr>
          <a:xfrm>
            <a:off x="6118549" y="2132993"/>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7" name="Google Shape;4977;p115"/>
          <p:cNvSpPr txBox="1">
            <a:spLocks noGrp="1"/>
          </p:cNvSpPr>
          <p:nvPr>
            <p:ph type="subTitle" idx="6"/>
          </p:nvPr>
        </p:nvSpPr>
        <p:spPr>
          <a:xfrm>
            <a:off x="6118549" y="3866175"/>
            <a:ext cx="230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8" name="Google Shape;4978;p115"/>
          <p:cNvSpPr txBox="1">
            <a:spLocks noGrp="1"/>
          </p:cNvSpPr>
          <p:nvPr>
            <p:ph type="title" idx="7" hasCustomPrompt="1"/>
          </p:nvPr>
        </p:nvSpPr>
        <p:spPr>
          <a:xfrm>
            <a:off x="720000"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79" name="Google Shape;4979;p115"/>
          <p:cNvSpPr txBox="1">
            <a:spLocks noGrp="1"/>
          </p:cNvSpPr>
          <p:nvPr>
            <p:ph type="title" idx="8" hasCustomPrompt="1"/>
          </p:nvPr>
        </p:nvSpPr>
        <p:spPr>
          <a:xfrm>
            <a:off x="720000"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80" name="Google Shape;4980;p115"/>
          <p:cNvSpPr txBox="1">
            <a:spLocks noGrp="1"/>
          </p:cNvSpPr>
          <p:nvPr>
            <p:ph type="title" idx="9" hasCustomPrompt="1"/>
          </p:nvPr>
        </p:nvSpPr>
        <p:spPr>
          <a:xfrm>
            <a:off x="3419284"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81" name="Google Shape;4981;p115"/>
          <p:cNvSpPr txBox="1">
            <a:spLocks noGrp="1"/>
          </p:cNvSpPr>
          <p:nvPr>
            <p:ph type="title" idx="13" hasCustomPrompt="1"/>
          </p:nvPr>
        </p:nvSpPr>
        <p:spPr>
          <a:xfrm>
            <a:off x="3419284"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82" name="Google Shape;4982;p115"/>
          <p:cNvSpPr txBox="1">
            <a:spLocks noGrp="1"/>
          </p:cNvSpPr>
          <p:nvPr>
            <p:ph type="title" idx="14" hasCustomPrompt="1"/>
          </p:nvPr>
        </p:nvSpPr>
        <p:spPr>
          <a:xfrm>
            <a:off x="6118553" y="1332025"/>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83" name="Google Shape;4983;p115"/>
          <p:cNvSpPr txBox="1">
            <a:spLocks noGrp="1"/>
          </p:cNvSpPr>
          <p:nvPr>
            <p:ph type="title" idx="15" hasCustomPrompt="1"/>
          </p:nvPr>
        </p:nvSpPr>
        <p:spPr>
          <a:xfrm>
            <a:off x="6118553" y="3064624"/>
            <a:ext cx="23055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84" name="Google Shape;4984;p115"/>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85" name="Google Shape;4985;p115"/>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86" name="Google Shape;4986;p115"/>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87" name="Google Shape;4987;p115"/>
          <p:cNvSpPr txBox="1">
            <a:spLocks noGrp="1"/>
          </p:cNvSpPr>
          <p:nvPr>
            <p:ph type="subTitle" idx="19"/>
          </p:nvPr>
        </p:nvSpPr>
        <p:spPr>
          <a:xfrm>
            <a:off x="720000"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88" name="Google Shape;4988;p115"/>
          <p:cNvSpPr txBox="1">
            <a:spLocks noGrp="1"/>
          </p:cNvSpPr>
          <p:nvPr>
            <p:ph type="subTitle" idx="20"/>
          </p:nvPr>
        </p:nvSpPr>
        <p:spPr>
          <a:xfrm>
            <a:off x="3419271"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89" name="Google Shape;4989;p115"/>
          <p:cNvSpPr txBox="1">
            <a:spLocks noGrp="1"/>
          </p:cNvSpPr>
          <p:nvPr>
            <p:ph type="subTitle" idx="21"/>
          </p:nvPr>
        </p:nvSpPr>
        <p:spPr>
          <a:xfrm>
            <a:off x="6118549" y="3533775"/>
            <a:ext cx="23055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Outfit"/>
              <a:buNone/>
              <a:defRPr sz="2400" b="1">
                <a:solidFill>
                  <a:schemeClr val="dk1"/>
                </a:solidFill>
                <a:latin typeface="Outfit"/>
                <a:ea typeface="Outfit"/>
                <a:cs typeface="Outfit"/>
                <a:sym typeface="Outfit"/>
              </a:defRPr>
            </a:lvl1pPr>
            <a:lvl2pPr lvl="1" rtl="0">
              <a:lnSpc>
                <a:spcPct val="100000"/>
              </a:lnSpc>
              <a:spcBef>
                <a:spcPts val="0"/>
              </a:spcBef>
              <a:spcAft>
                <a:spcPts val="0"/>
              </a:spcAft>
              <a:buSzPts val="2400"/>
              <a:buFont typeface="Outfit"/>
              <a:buNone/>
              <a:defRPr sz="2400" b="1">
                <a:latin typeface="Outfit"/>
                <a:ea typeface="Outfit"/>
                <a:cs typeface="Outfit"/>
                <a:sym typeface="Outfit"/>
              </a:defRPr>
            </a:lvl2pPr>
            <a:lvl3pPr lvl="2" rtl="0">
              <a:lnSpc>
                <a:spcPct val="100000"/>
              </a:lnSpc>
              <a:spcBef>
                <a:spcPts val="0"/>
              </a:spcBef>
              <a:spcAft>
                <a:spcPts val="0"/>
              </a:spcAft>
              <a:buSzPts val="2400"/>
              <a:buFont typeface="Outfit"/>
              <a:buNone/>
              <a:defRPr sz="2400" b="1">
                <a:latin typeface="Outfit"/>
                <a:ea typeface="Outfit"/>
                <a:cs typeface="Outfit"/>
                <a:sym typeface="Outfit"/>
              </a:defRPr>
            </a:lvl3pPr>
            <a:lvl4pPr lvl="3" rtl="0">
              <a:lnSpc>
                <a:spcPct val="100000"/>
              </a:lnSpc>
              <a:spcBef>
                <a:spcPts val="0"/>
              </a:spcBef>
              <a:spcAft>
                <a:spcPts val="0"/>
              </a:spcAft>
              <a:buSzPts val="2400"/>
              <a:buFont typeface="Outfit"/>
              <a:buNone/>
              <a:defRPr sz="2400" b="1">
                <a:latin typeface="Outfit"/>
                <a:ea typeface="Outfit"/>
                <a:cs typeface="Outfit"/>
                <a:sym typeface="Outfit"/>
              </a:defRPr>
            </a:lvl4pPr>
            <a:lvl5pPr lvl="4" rtl="0">
              <a:lnSpc>
                <a:spcPct val="100000"/>
              </a:lnSpc>
              <a:spcBef>
                <a:spcPts val="0"/>
              </a:spcBef>
              <a:spcAft>
                <a:spcPts val="0"/>
              </a:spcAft>
              <a:buSzPts val="2400"/>
              <a:buFont typeface="Outfit"/>
              <a:buNone/>
              <a:defRPr sz="2400" b="1">
                <a:latin typeface="Outfit"/>
                <a:ea typeface="Outfit"/>
                <a:cs typeface="Outfit"/>
                <a:sym typeface="Outfit"/>
              </a:defRPr>
            </a:lvl5pPr>
            <a:lvl6pPr lvl="5" rtl="0">
              <a:lnSpc>
                <a:spcPct val="100000"/>
              </a:lnSpc>
              <a:spcBef>
                <a:spcPts val="0"/>
              </a:spcBef>
              <a:spcAft>
                <a:spcPts val="0"/>
              </a:spcAft>
              <a:buSzPts val="2400"/>
              <a:buFont typeface="Outfit"/>
              <a:buNone/>
              <a:defRPr sz="2400" b="1">
                <a:latin typeface="Outfit"/>
                <a:ea typeface="Outfit"/>
                <a:cs typeface="Outfit"/>
                <a:sym typeface="Outfit"/>
              </a:defRPr>
            </a:lvl6pPr>
            <a:lvl7pPr lvl="6" rtl="0">
              <a:lnSpc>
                <a:spcPct val="100000"/>
              </a:lnSpc>
              <a:spcBef>
                <a:spcPts val="0"/>
              </a:spcBef>
              <a:spcAft>
                <a:spcPts val="0"/>
              </a:spcAft>
              <a:buSzPts val="2400"/>
              <a:buFont typeface="Outfit"/>
              <a:buNone/>
              <a:defRPr sz="2400" b="1">
                <a:latin typeface="Outfit"/>
                <a:ea typeface="Outfit"/>
                <a:cs typeface="Outfit"/>
                <a:sym typeface="Outfit"/>
              </a:defRPr>
            </a:lvl7pPr>
            <a:lvl8pPr lvl="7" rtl="0">
              <a:lnSpc>
                <a:spcPct val="100000"/>
              </a:lnSpc>
              <a:spcBef>
                <a:spcPts val="0"/>
              </a:spcBef>
              <a:spcAft>
                <a:spcPts val="0"/>
              </a:spcAft>
              <a:buSzPts val="2400"/>
              <a:buFont typeface="Outfit"/>
              <a:buNone/>
              <a:defRPr sz="2400" b="1">
                <a:latin typeface="Outfit"/>
                <a:ea typeface="Outfit"/>
                <a:cs typeface="Outfit"/>
                <a:sym typeface="Outfit"/>
              </a:defRPr>
            </a:lvl8pPr>
            <a:lvl9pPr lvl="8" rtl="0">
              <a:lnSpc>
                <a:spcPct val="100000"/>
              </a:lnSpc>
              <a:spcBef>
                <a:spcPts val="0"/>
              </a:spcBef>
              <a:spcAft>
                <a:spcPts val="0"/>
              </a:spcAft>
              <a:buSzPts val="2400"/>
              <a:buFont typeface="Outfit"/>
              <a:buNone/>
              <a:defRPr sz="2400" b="1">
                <a:latin typeface="Outfit"/>
                <a:ea typeface="Outfit"/>
                <a:cs typeface="Outfit"/>
                <a:sym typeface="Outfit"/>
              </a:defRPr>
            </a:lvl9pPr>
          </a:lstStyle>
          <a:p>
            <a:endParaRPr/>
          </a:p>
        </p:txBody>
      </p:sp>
      <p:sp>
        <p:nvSpPr>
          <p:cNvPr id="4990" name="Google Shape;4990;p11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29" Type="http://schemas.openxmlformats.org/officeDocument/2006/relationships/slideLayout" Target="../slideLayouts/slideLayout58.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slideLayout" Target="../slideLayouts/slideLayout57.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18" Type="http://schemas.openxmlformats.org/officeDocument/2006/relationships/slideLayout" Target="../slideLayouts/slideLayout76.xml"/><Relationship Id="rId26" Type="http://schemas.openxmlformats.org/officeDocument/2006/relationships/slideLayout" Target="../slideLayouts/slideLayout84.xml"/><Relationship Id="rId3" Type="http://schemas.openxmlformats.org/officeDocument/2006/relationships/slideLayout" Target="../slideLayouts/slideLayout61.xml"/><Relationship Id="rId21" Type="http://schemas.openxmlformats.org/officeDocument/2006/relationships/slideLayout" Target="../slideLayouts/slideLayout79.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5" Type="http://schemas.openxmlformats.org/officeDocument/2006/relationships/slideLayout" Target="../slideLayouts/slideLayout83.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0" Type="http://schemas.openxmlformats.org/officeDocument/2006/relationships/slideLayout" Target="../slideLayouts/slideLayout78.xml"/><Relationship Id="rId29" Type="http://schemas.openxmlformats.org/officeDocument/2006/relationships/slideLayout" Target="../slideLayouts/slideLayout87.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24" Type="http://schemas.openxmlformats.org/officeDocument/2006/relationships/slideLayout" Target="../slideLayouts/slideLayout82.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23" Type="http://schemas.openxmlformats.org/officeDocument/2006/relationships/slideLayout" Target="../slideLayouts/slideLayout81.xml"/><Relationship Id="rId28" Type="http://schemas.openxmlformats.org/officeDocument/2006/relationships/slideLayout" Target="../slideLayouts/slideLayout86.xml"/><Relationship Id="rId10" Type="http://schemas.openxmlformats.org/officeDocument/2006/relationships/slideLayout" Target="../slideLayouts/slideLayout68.xml"/><Relationship Id="rId19" Type="http://schemas.openxmlformats.org/officeDocument/2006/relationships/slideLayout" Target="../slideLayouts/slideLayout77.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 Id="rId22" Type="http://schemas.openxmlformats.org/officeDocument/2006/relationships/slideLayout" Target="../slideLayouts/slideLayout80.xml"/><Relationship Id="rId27" Type="http://schemas.openxmlformats.org/officeDocument/2006/relationships/slideLayout" Target="../slideLayouts/slideLayout85.xml"/><Relationship Id="rId30"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18" Type="http://schemas.openxmlformats.org/officeDocument/2006/relationships/slideLayout" Target="../slideLayouts/slideLayout105.xml"/><Relationship Id="rId26" Type="http://schemas.openxmlformats.org/officeDocument/2006/relationships/slideLayout" Target="../slideLayouts/slideLayout113.xml"/><Relationship Id="rId3" Type="http://schemas.openxmlformats.org/officeDocument/2006/relationships/slideLayout" Target="../slideLayouts/slideLayout90.xml"/><Relationship Id="rId21" Type="http://schemas.openxmlformats.org/officeDocument/2006/relationships/slideLayout" Target="../slideLayouts/slideLayout108.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17" Type="http://schemas.openxmlformats.org/officeDocument/2006/relationships/slideLayout" Target="../slideLayouts/slideLayout104.xml"/><Relationship Id="rId25" Type="http://schemas.openxmlformats.org/officeDocument/2006/relationships/slideLayout" Target="../slideLayouts/slideLayout112.xml"/><Relationship Id="rId2" Type="http://schemas.openxmlformats.org/officeDocument/2006/relationships/slideLayout" Target="../slideLayouts/slideLayout89.xml"/><Relationship Id="rId16" Type="http://schemas.openxmlformats.org/officeDocument/2006/relationships/slideLayout" Target="../slideLayouts/slideLayout103.xml"/><Relationship Id="rId20" Type="http://schemas.openxmlformats.org/officeDocument/2006/relationships/slideLayout" Target="../slideLayouts/slideLayout107.xml"/><Relationship Id="rId29" Type="http://schemas.openxmlformats.org/officeDocument/2006/relationships/slideLayout" Target="../slideLayouts/slideLayout116.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24" Type="http://schemas.openxmlformats.org/officeDocument/2006/relationships/slideLayout" Target="../slideLayouts/slideLayout111.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23" Type="http://schemas.openxmlformats.org/officeDocument/2006/relationships/slideLayout" Target="../slideLayouts/slideLayout110.xml"/><Relationship Id="rId28" Type="http://schemas.openxmlformats.org/officeDocument/2006/relationships/slideLayout" Target="../slideLayouts/slideLayout115.xml"/><Relationship Id="rId10" Type="http://schemas.openxmlformats.org/officeDocument/2006/relationships/slideLayout" Target="../slideLayouts/slideLayout97.xml"/><Relationship Id="rId19" Type="http://schemas.openxmlformats.org/officeDocument/2006/relationships/slideLayout" Target="../slideLayouts/slideLayout106.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 Id="rId22" Type="http://schemas.openxmlformats.org/officeDocument/2006/relationships/slideLayout" Target="../slideLayouts/slideLayout109.xml"/><Relationship Id="rId27" Type="http://schemas.openxmlformats.org/officeDocument/2006/relationships/slideLayout" Target="../slideLayouts/slideLayout114.xml"/><Relationship Id="rId30"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18" Type="http://schemas.openxmlformats.org/officeDocument/2006/relationships/slideLayout" Target="../slideLayouts/slideLayout134.xml"/><Relationship Id="rId26" Type="http://schemas.openxmlformats.org/officeDocument/2006/relationships/slideLayout" Target="../slideLayouts/slideLayout142.xml"/><Relationship Id="rId3" Type="http://schemas.openxmlformats.org/officeDocument/2006/relationships/slideLayout" Target="../slideLayouts/slideLayout119.xml"/><Relationship Id="rId21" Type="http://schemas.openxmlformats.org/officeDocument/2006/relationships/slideLayout" Target="../slideLayouts/slideLayout137.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17" Type="http://schemas.openxmlformats.org/officeDocument/2006/relationships/slideLayout" Target="../slideLayouts/slideLayout133.xml"/><Relationship Id="rId25" Type="http://schemas.openxmlformats.org/officeDocument/2006/relationships/slideLayout" Target="../slideLayouts/slideLayout141.xml"/><Relationship Id="rId2" Type="http://schemas.openxmlformats.org/officeDocument/2006/relationships/slideLayout" Target="../slideLayouts/slideLayout118.xml"/><Relationship Id="rId16" Type="http://schemas.openxmlformats.org/officeDocument/2006/relationships/slideLayout" Target="../slideLayouts/slideLayout132.xml"/><Relationship Id="rId20" Type="http://schemas.openxmlformats.org/officeDocument/2006/relationships/slideLayout" Target="../slideLayouts/slideLayout136.xml"/><Relationship Id="rId29" Type="http://schemas.openxmlformats.org/officeDocument/2006/relationships/slideLayout" Target="../slideLayouts/slideLayout145.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24" Type="http://schemas.openxmlformats.org/officeDocument/2006/relationships/slideLayout" Target="../slideLayouts/slideLayout140.xml"/><Relationship Id="rId5" Type="http://schemas.openxmlformats.org/officeDocument/2006/relationships/slideLayout" Target="../slideLayouts/slideLayout121.xml"/><Relationship Id="rId15" Type="http://schemas.openxmlformats.org/officeDocument/2006/relationships/slideLayout" Target="../slideLayouts/slideLayout131.xml"/><Relationship Id="rId23" Type="http://schemas.openxmlformats.org/officeDocument/2006/relationships/slideLayout" Target="../slideLayouts/slideLayout139.xml"/><Relationship Id="rId28" Type="http://schemas.openxmlformats.org/officeDocument/2006/relationships/slideLayout" Target="../slideLayouts/slideLayout144.xml"/><Relationship Id="rId10" Type="http://schemas.openxmlformats.org/officeDocument/2006/relationships/slideLayout" Target="../slideLayouts/slideLayout126.xml"/><Relationship Id="rId19" Type="http://schemas.openxmlformats.org/officeDocument/2006/relationships/slideLayout" Target="../slideLayouts/slideLayout135.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slideLayout" Target="../slideLayouts/slideLayout130.xml"/><Relationship Id="rId22" Type="http://schemas.openxmlformats.org/officeDocument/2006/relationships/slideLayout" Target="../slideLayouts/slideLayout138.xml"/><Relationship Id="rId27" Type="http://schemas.openxmlformats.org/officeDocument/2006/relationships/slideLayout" Target="../slideLayouts/slideLayout143.xml"/><Relationship Id="rId30"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26" Type="http://schemas.openxmlformats.org/officeDocument/2006/relationships/slideLayout" Target="../slideLayouts/slideLayout171.xml"/><Relationship Id="rId3" Type="http://schemas.openxmlformats.org/officeDocument/2006/relationships/slideLayout" Target="../slideLayouts/slideLayout148.xml"/><Relationship Id="rId21" Type="http://schemas.openxmlformats.org/officeDocument/2006/relationships/slideLayout" Target="../slideLayouts/slideLayout166.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25" Type="http://schemas.openxmlformats.org/officeDocument/2006/relationships/slideLayout" Target="../slideLayouts/slideLayout170.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20" Type="http://schemas.openxmlformats.org/officeDocument/2006/relationships/slideLayout" Target="../slideLayouts/slideLayout165.xml"/><Relationship Id="rId29" Type="http://schemas.openxmlformats.org/officeDocument/2006/relationships/slideLayout" Target="../slideLayouts/slideLayout174.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24" Type="http://schemas.openxmlformats.org/officeDocument/2006/relationships/slideLayout" Target="../slideLayouts/slideLayout169.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23" Type="http://schemas.openxmlformats.org/officeDocument/2006/relationships/slideLayout" Target="../slideLayouts/slideLayout168.xml"/><Relationship Id="rId28" Type="http://schemas.openxmlformats.org/officeDocument/2006/relationships/slideLayout" Target="../slideLayouts/slideLayout173.xml"/><Relationship Id="rId10" Type="http://schemas.openxmlformats.org/officeDocument/2006/relationships/slideLayout" Target="../slideLayouts/slideLayout155.xml"/><Relationship Id="rId19" Type="http://schemas.openxmlformats.org/officeDocument/2006/relationships/slideLayout" Target="../slideLayouts/slideLayout164.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 Id="rId22" Type="http://schemas.openxmlformats.org/officeDocument/2006/relationships/slideLayout" Target="../slideLayouts/slideLayout167.xml"/><Relationship Id="rId27" Type="http://schemas.openxmlformats.org/officeDocument/2006/relationships/slideLayout" Target="../slideLayouts/slideLayout172.xml"/><Relationship Id="rId30" Type="http://schemas.openxmlformats.org/officeDocument/2006/relationships/theme" Target="../theme/theme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52" name="Google Shape;52;p1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53" name="Google Shape;53;p1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638"/>
        <p:cNvGrpSpPr/>
        <p:nvPr/>
      </p:nvGrpSpPr>
      <p:grpSpPr>
        <a:xfrm>
          <a:off x="0" y="0"/>
          <a:ext cx="0" cy="0"/>
          <a:chOff x="0" y="0"/>
          <a:chExt cx="0" cy="0"/>
        </a:xfrm>
      </p:grpSpPr>
      <p:sp>
        <p:nvSpPr>
          <p:cNvPr id="1639" name="Google Shape;1639;p4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1640" name="Google Shape;1640;p4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1641" name="Google Shape;1641;p4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226"/>
        <p:cNvGrpSpPr/>
        <p:nvPr/>
      </p:nvGrpSpPr>
      <p:grpSpPr>
        <a:xfrm>
          <a:off x="0" y="0"/>
          <a:ext cx="0" cy="0"/>
          <a:chOff x="0" y="0"/>
          <a:chExt cx="0" cy="0"/>
        </a:xfrm>
      </p:grpSpPr>
      <p:sp>
        <p:nvSpPr>
          <p:cNvPr id="3227" name="Google Shape;3227;p7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3228" name="Google Shape;3228;p7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3229" name="Google Shape;3229;p7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 id="2147483728" r:id="rId12"/>
    <p:sldLayoutId id="2147483729" r:id="rId13"/>
    <p:sldLayoutId id="2147483730" r:id="rId14"/>
    <p:sldLayoutId id="2147483731" r:id="rId15"/>
    <p:sldLayoutId id="2147483732" r:id="rId16"/>
    <p:sldLayoutId id="2147483733" r:id="rId17"/>
    <p:sldLayoutId id="2147483734" r:id="rId18"/>
    <p:sldLayoutId id="2147483735" r:id="rId19"/>
    <p:sldLayoutId id="2147483736" r:id="rId20"/>
    <p:sldLayoutId id="2147483737" r:id="rId21"/>
    <p:sldLayoutId id="2147483738" r:id="rId22"/>
    <p:sldLayoutId id="2147483739" r:id="rId23"/>
    <p:sldLayoutId id="2147483740" r:id="rId24"/>
    <p:sldLayoutId id="2147483741" r:id="rId25"/>
    <p:sldLayoutId id="2147483742" r:id="rId26"/>
    <p:sldLayoutId id="2147483743" r:id="rId27"/>
    <p:sldLayoutId id="2147483744" r:id="rId28"/>
    <p:sldLayoutId id="2147483745"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4814"/>
        <p:cNvGrpSpPr/>
        <p:nvPr/>
      </p:nvGrpSpPr>
      <p:grpSpPr>
        <a:xfrm>
          <a:off x="0" y="0"/>
          <a:ext cx="0" cy="0"/>
          <a:chOff x="0" y="0"/>
          <a:chExt cx="0" cy="0"/>
        </a:xfrm>
      </p:grpSpPr>
      <p:sp>
        <p:nvSpPr>
          <p:cNvPr id="4815" name="Google Shape;4815;p10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4816" name="Google Shape;4816;p10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4817" name="Google Shape;4817;p10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 id="2147483767" r:id="rId22"/>
    <p:sldLayoutId id="2147483768" r:id="rId23"/>
    <p:sldLayoutId id="2147483769" r:id="rId24"/>
    <p:sldLayoutId id="2147483770" r:id="rId25"/>
    <p:sldLayoutId id="2147483771" r:id="rId26"/>
    <p:sldLayoutId id="2147483772" r:id="rId27"/>
    <p:sldLayoutId id="2147483773" r:id="rId28"/>
    <p:sldLayoutId id="2147483774"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6402"/>
        <p:cNvGrpSpPr/>
        <p:nvPr/>
      </p:nvGrpSpPr>
      <p:grpSpPr>
        <a:xfrm>
          <a:off x="0" y="0"/>
          <a:ext cx="0" cy="0"/>
          <a:chOff x="0" y="0"/>
          <a:chExt cx="0" cy="0"/>
        </a:xfrm>
      </p:grpSpPr>
      <p:sp>
        <p:nvSpPr>
          <p:cNvPr id="6403" name="Google Shape;6403;p13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6404" name="Google Shape;6404;p13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6405" name="Google Shape;6405;p13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 id="2147483787" r:id="rId13"/>
    <p:sldLayoutId id="2147483788" r:id="rId14"/>
    <p:sldLayoutId id="2147483789" r:id="rId15"/>
    <p:sldLayoutId id="2147483790" r:id="rId16"/>
    <p:sldLayoutId id="2147483791" r:id="rId17"/>
    <p:sldLayoutId id="2147483792" r:id="rId18"/>
    <p:sldLayoutId id="2147483793" r:id="rId19"/>
    <p:sldLayoutId id="2147483794" r:id="rId20"/>
    <p:sldLayoutId id="2147483795" r:id="rId21"/>
    <p:sldLayoutId id="2147483796" r:id="rId22"/>
    <p:sldLayoutId id="2147483797" r:id="rId23"/>
    <p:sldLayoutId id="2147483798" r:id="rId24"/>
    <p:sldLayoutId id="2147483799" r:id="rId25"/>
    <p:sldLayoutId id="2147483800" r:id="rId26"/>
    <p:sldLayoutId id="2147483801" r:id="rId27"/>
    <p:sldLayoutId id="2147483802" r:id="rId28"/>
    <p:sldLayoutId id="2147483803"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7990"/>
        <p:cNvGrpSpPr/>
        <p:nvPr/>
      </p:nvGrpSpPr>
      <p:grpSpPr>
        <a:xfrm>
          <a:off x="0" y="0"/>
          <a:ext cx="0" cy="0"/>
          <a:chOff x="0" y="0"/>
          <a:chExt cx="0" cy="0"/>
        </a:xfrm>
      </p:grpSpPr>
      <p:sp>
        <p:nvSpPr>
          <p:cNvPr id="7991" name="Google Shape;7991;p163"/>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1pPr>
            <a:lvl2pPr lvl="1"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2pPr>
            <a:lvl3pPr lvl="2"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3pPr>
            <a:lvl4pPr lvl="3"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4pPr>
            <a:lvl5pPr lvl="4"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5pPr>
            <a:lvl6pPr lvl="5"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6pPr>
            <a:lvl7pPr lvl="6"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7pPr>
            <a:lvl8pPr lvl="7"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8pPr>
            <a:lvl9pPr lvl="8" algn="ctr" rtl="0">
              <a:spcBef>
                <a:spcPts val="0"/>
              </a:spcBef>
              <a:spcAft>
                <a:spcPts val="0"/>
              </a:spcAft>
              <a:buClr>
                <a:schemeClr val="dk1"/>
              </a:buClr>
              <a:buSzPts val="3500"/>
              <a:buFont typeface="Outfit"/>
              <a:buNone/>
              <a:defRPr sz="3500" b="1">
                <a:solidFill>
                  <a:schemeClr val="dk1"/>
                </a:solidFill>
                <a:latin typeface="Outfit"/>
                <a:ea typeface="Outfit"/>
                <a:cs typeface="Outfit"/>
                <a:sym typeface="Outfit"/>
              </a:defRPr>
            </a:lvl9pPr>
          </a:lstStyle>
          <a:p>
            <a:endParaRPr/>
          </a:p>
        </p:txBody>
      </p:sp>
      <p:sp>
        <p:nvSpPr>
          <p:cNvPr id="7992" name="Google Shape;7992;p163"/>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gn="ctr"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7993" name="Google Shape;7993;p163"/>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rtl="0">
              <a:buNone/>
              <a:defRPr sz="1300">
                <a:solidFill>
                  <a:schemeClr val="dk1"/>
                </a:solidFill>
                <a:latin typeface="Lato"/>
                <a:ea typeface="Lato"/>
                <a:cs typeface="Lato"/>
                <a:sym typeface="Lato"/>
              </a:defRPr>
            </a:lvl1pPr>
            <a:lvl2pPr lvl="1" algn="r" rtl="0">
              <a:buNone/>
              <a:defRPr sz="1300">
                <a:solidFill>
                  <a:schemeClr val="dk1"/>
                </a:solidFill>
                <a:latin typeface="Lato"/>
                <a:ea typeface="Lato"/>
                <a:cs typeface="Lato"/>
                <a:sym typeface="Lato"/>
              </a:defRPr>
            </a:lvl2pPr>
            <a:lvl3pPr lvl="2" algn="r" rtl="0">
              <a:buNone/>
              <a:defRPr sz="1300">
                <a:solidFill>
                  <a:schemeClr val="dk1"/>
                </a:solidFill>
                <a:latin typeface="Lato"/>
                <a:ea typeface="Lato"/>
                <a:cs typeface="Lato"/>
                <a:sym typeface="Lato"/>
              </a:defRPr>
            </a:lvl3pPr>
            <a:lvl4pPr lvl="3" algn="r" rtl="0">
              <a:buNone/>
              <a:defRPr sz="1300">
                <a:solidFill>
                  <a:schemeClr val="dk1"/>
                </a:solidFill>
                <a:latin typeface="Lato"/>
                <a:ea typeface="Lato"/>
                <a:cs typeface="Lato"/>
                <a:sym typeface="Lato"/>
              </a:defRPr>
            </a:lvl4pPr>
            <a:lvl5pPr lvl="4" algn="r" rtl="0">
              <a:buNone/>
              <a:defRPr sz="1300">
                <a:solidFill>
                  <a:schemeClr val="dk1"/>
                </a:solidFill>
                <a:latin typeface="Lato"/>
                <a:ea typeface="Lato"/>
                <a:cs typeface="Lato"/>
                <a:sym typeface="Lato"/>
              </a:defRPr>
            </a:lvl5pPr>
            <a:lvl6pPr lvl="5" algn="r" rtl="0">
              <a:buNone/>
              <a:defRPr sz="1300">
                <a:solidFill>
                  <a:schemeClr val="dk1"/>
                </a:solidFill>
                <a:latin typeface="Lato"/>
                <a:ea typeface="Lato"/>
                <a:cs typeface="Lato"/>
                <a:sym typeface="Lato"/>
              </a:defRPr>
            </a:lvl6pPr>
            <a:lvl7pPr lvl="6" algn="r" rtl="0">
              <a:buNone/>
              <a:defRPr sz="1300">
                <a:solidFill>
                  <a:schemeClr val="dk1"/>
                </a:solidFill>
                <a:latin typeface="Lato"/>
                <a:ea typeface="Lato"/>
                <a:cs typeface="Lato"/>
                <a:sym typeface="Lato"/>
              </a:defRPr>
            </a:lvl7pPr>
            <a:lvl8pPr lvl="7" algn="r" rtl="0">
              <a:buNone/>
              <a:defRPr sz="1300">
                <a:solidFill>
                  <a:schemeClr val="dk1"/>
                </a:solidFill>
                <a:latin typeface="Lato"/>
                <a:ea typeface="Lato"/>
                <a:cs typeface="Lato"/>
                <a:sym typeface="Lato"/>
              </a:defRPr>
            </a:lvl8pPr>
            <a:lvl9pPr lvl="8" algn="r" rtl="0">
              <a:buNone/>
              <a:defRPr sz="1300">
                <a:solidFill>
                  <a:schemeClr val="dk1"/>
                </a:solidFill>
                <a:latin typeface="Lato"/>
                <a:ea typeface="Lato"/>
                <a:cs typeface="Lato"/>
                <a:sym typeface="Lato"/>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 id="2147483817" r:id="rId14"/>
    <p:sldLayoutId id="2147483818" r:id="rId15"/>
    <p:sldLayoutId id="2147483819" r:id="rId16"/>
    <p:sldLayoutId id="2147483820" r:id="rId17"/>
    <p:sldLayoutId id="2147483821" r:id="rId18"/>
    <p:sldLayoutId id="2147483822" r:id="rId19"/>
    <p:sldLayoutId id="2147483823" r:id="rId20"/>
    <p:sldLayoutId id="2147483824" r:id="rId21"/>
    <p:sldLayoutId id="2147483825" r:id="rId22"/>
    <p:sldLayoutId id="2147483826" r:id="rId23"/>
    <p:sldLayoutId id="2147483827" r:id="rId24"/>
    <p:sldLayoutId id="2147483828" r:id="rId25"/>
    <p:sldLayoutId id="2147483829" r:id="rId26"/>
    <p:sldLayoutId id="2147483830" r:id="rId27"/>
    <p:sldLayoutId id="2147483831" r:id="rId28"/>
    <p:sldLayoutId id="214748383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30.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1.png"/><Relationship Id="rId2" Type="http://schemas.openxmlformats.org/officeDocument/2006/relationships/notesSlide" Target="../notesSlides/notesSlide10.xml"/><Relationship Id="rId16" Type="http://schemas.openxmlformats.org/officeDocument/2006/relationships/image" Target="../media/image17.png"/><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6.png"/><Relationship Id="rId10" Type="http://schemas.openxmlformats.org/officeDocument/2006/relationships/image" Target="../media/image9.png"/><Relationship Id="rId4" Type="http://schemas.openxmlformats.org/officeDocument/2006/relationships/image" Target="../media/image4.png"/><Relationship Id="rId9" Type="http://schemas.openxmlformats.org/officeDocument/2006/relationships/image" Target="../media/image10.png"/><Relationship Id="rId1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2.xml"/><Relationship Id="rId1" Type="http://schemas.openxmlformats.org/officeDocument/2006/relationships/slideLayout" Target="../slideLayouts/slideLayout32.xml"/><Relationship Id="rId4" Type="http://schemas.openxmlformats.org/officeDocument/2006/relationships/image" Target="../media/image19.png"/></Relationships>
</file>

<file path=ppt/slides/_rels/slide1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21.png"/><Relationship Id="rId2" Type="http://schemas.openxmlformats.org/officeDocument/2006/relationships/notesSlide" Target="../notesSlides/notesSlide13.xml"/><Relationship Id="rId1" Type="http://schemas.openxmlformats.org/officeDocument/2006/relationships/slideLayout" Target="../slideLayouts/slideLayout32.xml"/><Relationship Id="rId6" Type="http://schemas.openxmlformats.org/officeDocument/2006/relationships/image" Target="../media/image20.png"/><Relationship Id="rId5" Type="http://schemas.openxmlformats.org/officeDocument/2006/relationships/image" Target="../media/image14.png"/><Relationship Id="rId4" Type="http://schemas.openxmlformats.org/officeDocument/2006/relationships/image" Target="../media/image17.png"/></Relationships>
</file>

<file path=ppt/slides/_rels/slide1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32.xml"/><Relationship Id="rId6" Type="http://schemas.openxmlformats.org/officeDocument/2006/relationships/image" Target="../media/image20.png"/><Relationship Id="rId5" Type="http://schemas.openxmlformats.org/officeDocument/2006/relationships/image" Target="../media/image14.png"/><Relationship Id="rId4" Type="http://schemas.openxmlformats.org/officeDocument/2006/relationships/image" Target="../media/image17.png"/></Relationships>
</file>

<file path=ppt/slides/_rels/slide1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32.xml"/><Relationship Id="rId6" Type="http://schemas.openxmlformats.org/officeDocument/2006/relationships/image" Target="../media/image20.png"/><Relationship Id="rId5" Type="http://schemas.openxmlformats.org/officeDocument/2006/relationships/image" Target="../media/image14.png"/><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2.xml"/></Relationships>
</file>

<file path=ppt/slides/_rels/slide17.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23.pn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2.png"/><Relationship Id="rId7"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32.xml"/><Relationship Id="rId6" Type="http://schemas.openxmlformats.org/officeDocument/2006/relationships/image" Target="../media/image10.png"/><Relationship Id="rId5" Type="http://schemas.openxmlformats.org/officeDocument/2006/relationships/image" Target="../media/image23.png"/><Relationship Id="rId10" Type="http://schemas.openxmlformats.org/officeDocument/2006/relationships/image" Target="../media/image11.png"/><Relationship Id="rId4" Type="http://schemas.openxmlformats.org/officeDocument/2006/relationships/image" Target="../media/image3.png"/><Relationship Id="rId9" Type="http://schemas.openxmlformats.org/officeDocument/2006/relationships/image" Target="../media/image9.png"/></Relationships>
</file>

<file path=ppt/slides/_rels/slide1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5.png"/><Relationship Id="rId7"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8.png"/><Relationship Id="rId5" Type="http://schemas.openxmlformats.org/officeDocument/2006/relationships/image" Target="../media/image4.png"/><Relationship Id="rId10" Type="http://schemas.openxmlformats.org/officeDocument/2006/relationships/image" Target="../media/image11.png"/><Relationship Id="rId4" Type="http://schemas.openxmlformats.org/officeDocument/2006/relationships/image" Target="../media/image3.png"/><Relationship Id="rId9" Type="http://schemas.openxmlformats.org/officeDocument/2006/relationships/image" Target="../media/image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2.xml"/></Relationships>
</file>

<file path=ppt/slides/_rels/slide20.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26.png"/><Relationship Id="rId5" Type="http://schemas.openxmlformats.org/officeDocument/2006/relationships/image" Target="../media/image4.png"/><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9.png"/></Relationships>
</file>

<file path=ppt/slides/_rels/slide21.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28.png"/><Relationship Id="rId3" Type="http://schemas.openxmlformats.org/officeDocument/2006/relationships/image" Target="../media/image2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27.png"/><Relationship Id="rId5" Type="http://schemas.openxmlformats.org/officeDocument/2006/relationships/image" Target="../media/image23.png"/><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9.png"/></Relationships>
</file>

<file path=ppt/slides/_rels/slide2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22.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26.png"/><Relationship Id="rId5" Type="http://schemas.openxmlformats.org/officeDocument/2006/relationships/image" Target="../media/image4.png"/><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9.png"/></Relationships>
</file>

<file path=ppt/slides/_rels/slide2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26.png"/><Relationship Id="rId5" Type="http://schemas.openxmlformats.org/officeDocument/2006/relationships/image" Target="../media/image4.png"/><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9.png"/></Relationships>
</file>

<file path=ppt/slides/_rels/slide24.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28.png"/><Relationship Id="rId3" Type="http://schemas.openxmlformats.org/officeDocument/2006/relationships/image" Target="../media/image2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24.xml"/><Relationship Id="rId1" Type="http://schemas.openxmlformats.org/officeDocument/2006/relationships/slideLayout" Target="../slideLayouts/slideLayout32.xml"/><Relationship Id="rId6" Type="http://schemas.openxmlformats.org/officeDocument/2006/relationships/image" Target="../media/image10.png"/><Relationship Id="rId11" Type="http://schemas.openxmlformats.org/officeDocument/2006/relationships/image" Target="../media/image27.png"/><Relationship Id="rId5" Type="http://schemas.openxmlformats.org/officeDocument/2006/relationships/image" Target="../media/image23.png"/><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9.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2.xml"/></Relationships>
</file>

<file path=ppt/slides/_rels/slide2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22.png"/><Relationship Id="rId7"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2.xml"/><Relationship Id="rId6" Type="http://schemas.openxmlformats.org/officeDocument/2006/relationships/image" Target="../media/image3.png"/><Relationship Id="rId11" Type="http://schemas.openxmlformats.org/officeDocument/2006/relationships/image" Target="../media/image28.png"/><Relationship Id="rId5" Type="http://schemas.openxmlformats.org/officeDocument/2006/relationships/image" Target="../media/image10.png"/><Relationship Id="rId10" Type="http://schemas.openxmlformats.org/officeDocument/2006/relationships/image" Target="../media/image24.png"/><Relationship Id="rId4" Type="http://schemas.openxmlformats.org/officeDocument/2006/relationships/image" Target="../media/image11.png"/><Relationship Id="rId9" Type="http://schemas.openxmlformats.org/officeDocument/2006/relationships/image" Target="../media/image6.png"/></Relationships>
</file>

<file path=ppt/slides/_rels/slide27.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22.png"/><Relationship Id="rId7"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32.xml"/><Relationship Id="rId6" Type="http://schemas.openxmlformats.org/officeDocument/2006/relationships/image" Target="../media/image3.png"/><Relationship Id="rId11" Type="http://schemas.openxmlformats.org/officeDocument/2006/relationships/image" Target="../media/image28.png"/><Relationship Id="rId5" Type="http://schemas.openxmlformats.org/officeDocument/2006/relationships/image" Target="../media/image10.png"/><Relationship Id="rId10" Type="http://schemas.openxmlformats.org/officeDocument/2006/relationships/image" Target="../media/image24.png"/><Relationship Id="rId4" Type="http://schemas.openxmlformats.org/officeDocument/2006/relationships/image" Target="../media/image11.png"/><Relationship Id="rId9" Type="http://schemas.openxmlformats.org/officeDocument/2006/relationships/image" Target="../media/image6.png"/></Relationships>
</file>

<file path=ppt/slides/_rels/slide2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28.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28.png"/><Relationship Id="rId10" Type="http://schemas.openxmlformats.org/officeDocument/2006/relationships/image" Target="../media/image9.png"/><Relationship Id="rId4" Type="http://schemas.openxmlformats.org/officeDocument/2006/relationships/image" Target="../media/image10.png"/><Relationship Id="rId9" Type="http://schemas.openxmlformats.org/officeDocument/2006/relationships/image" Target="../media/image23.png"/></Relationships>
</file>

<file path=ppt/slides/_rels/slide2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0.png"/><Relationship Id="rId7"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32.xml"/><Relationship Id="rId6" Type="http://schemas.openxmlformats.org/officeDocument/2006/relationships/image" Target="../media/image24.png"/><Relationship Id="rId11" Type="http://schemas.openxmlformats.org/officeDocument/2006/relationships/image" Target="../media/image2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28.png"/><Relationship Id="rId9"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0.png"/><Relationship Id="rId7" Type="http://schemas.openxmlformats.org/officeDocument/2006/relationships/image" Target="../media/image3.png"/><Relationship Id="rId12" Type="http://schemas.openxmlformats.org/officeDocument/2006/relationships/image" Target="../media/image5.png"/><Relationship Id="rId2" Type="http://schemas.openxmlformats.org/officeDocument/2006/relationships/notesSlide" Target="../notesSlides/notesSlide30.xml"/><Relationship Id="rId1" Type="http://schemas.openxmlformats.org/officeDocument/2006/relationships/slideLayout" Target="../slideLayouts/slideLayout32.xml"/><Relationship Id="rId6" Type="http://schemas.openxmlformats.org/officeDocument/2006/relationships/image" Target="../media/image7.png"/><Relationship Id="rId11" Type="http://schemas.openxmlformats.org/officeDocument/2006/relationships/image" Target="../media/image11.png"/><Relationship Id="rId5" Type="http://schemas.openxmlformats.org/officeDocument/2006/relationships/image" Target="../media/image6.png"/><Relationship Id="rId10" Type="http://schemas.openxmlformats.org/officeDocument/2006/relationships/image" Target="../media/image29.png"/><Relationship Id="rId4" Type="http://schemas.openxmlformats.org/officeDocument/2006/relationships/image" Target="../media/image8.png"/><Relationship Id="rId9" Type="http://schemas.openxmlformats.org/officeDocument/2006/relationships/image" Target="../media/image9.png"/></Relationships>
</file>

<file path=ppt/slides/_rels/slide3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0.png"/><Relationship Id="rId7" Type="http://schemas.openxmlformats.org/officeDocument/2006/relationships/image" Target="../media/image3.png"/><Relationship Id="rId12" Type="http://schemas.openxmlformats.org/officeDocument/2006/relationships/image" Target="../media/image5.png"/><Relationship Id="rId2" Type="http://schemas.openxmlformats.org/officeDocument/2006/relationships/notesSlide" Target="../notesSlides/notesSlide31.xml"/><Relationship Id="rId1" Type="http://schemas.openxmlformats.org/officeDocument/2006/relationships/slideLayout" Target="../slideLayouts/slideLayout32.xml"/><Relationship Id="rId6" Type="http://schemas.openxmlformats.org/officeDocument/2006/relationships/image" Target="../media/image7.png"/><Relationship Id="rId11" Type="http://schemas.openxmlformats.org/officeDocument/2006/relationships/image" Target="../media/image11.png"/><Relationship Id="rId5" Type="http://schemas.openxmlformats.org/officeDocument/2006/relationships/image" Target="../media/image6.png"/><Relationship Id="rId10" Type="http://schemas.openxmlformats.org/officeDocument/2006/relationships/image" Target="../media/image29.png"/><Relationship Id="rId4" Type="http://schemas.openxmlformats.org/officeDocument/2006/relationships/image" Target="../media/image8.png"/><Relationship Id="rId9" Type="http://schemas.openxmlformats.org/officeDocument/2006/relationships/image" Target="../media/image9.png"/></Relationships>
</file>

<file path=ppt/slides/_rels/slide3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0.png"/><Relationship Id="rId7" Type="http://schemas.openxmlformats.org/officeDocument/2006/relationships/image" Target="../media/image3.png"/><Relationship Id="rId12"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32.xml"/><Relationship Id="rId6" Type="http://schemas.openxmlformats.org/officeDocument/2006/relationships/image" Target="../media/image7.png"/><Relationship Id="rId11" Type="http://schemas.openxmlformats.org/officeDocument/2006/relationships/image" Target="../media/image11.png"/><Relationship Id="rId5" Type="http://schemas.openxmlformats.org/officeDocument/2006/relationships/image" Target="../media/image6.png"/><Relationship Id="rId10" Type="http://schemas.openxmlformats.org/officeDocument/2006/relationships/image" Target="../media/image29.png"/><Relationship Id="rId4" Type="http://schemas.openxmlformats.org/officeDocument/2006/relationships/image" Target="../media/image8.png"/><Relationship Id="rId9" Type="http://schemas.openxmlformats.org/officeDocument/2006/relationships/image" Target="../media/image9.png"/></Relationships>
</file>

<file path=ppt/slides/_rels/slide33.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0.png"/><Relationship Id="rId7" Type="http://schemas.openxmlformats.org/officeDocument/2006/relationships/image" Target="../media/image3.png"/><Relationship Id="rId12" Type="http://schemas.openxmlformats.org/officeDocument/2006/relationships/image" Target="../media/image22.png"/><Relationship Id="rId2" Type="http://schemas.openxmlformats.org/officeDocument/2006/relationships/notesSlide" Target="../notesSlides/notesSlide33.xml"/><Relationship Id="rId1" Type="http://schemas.openxmlformats.org/officeDocument/2006/relationships/slideLayout" Target="../slideLayouts/slideLayout32.xml"/><Relationship Id="rId6" Type="http://schemas.openxmlformats.org/officeDocument/2006/relationships/image" Target="../media/image24.png"/><Relationship Id="rId11" Type="http://schemas.openxmlformats.org/officeDocument/2006/relationships/image" Target="../media/image11.png"/><Relationship Id="rId5" Type="http://schemas.openxmlformats.org/officeDocument/2006/relationships/image" Target="../media/image6.png"/><Relationship Id="rId10" Type="http://schemas.openxmlformats.org/officeDocument/2006/relationships/image" Target="../media/image29.png"/><Relationship Id="rId4" Type="http://schemas.openxmlformats.org/officeDocument/2006/relationships/image" Target="../media/image28.png"/><Relationship Id="rId9" Type="http://schemas.openxmlformats.org/officeDocument/2006/relationships/image" Target="../media/image9.png"/></Relationships>
</file>

<file path=ppt/slides/_rels/slide3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9.png"/><Relationship Id="rId2" Type="http://schemas.openxmlformats.org/officeDocument/2006/relationships/notesSlide" Target="../notesSlides/notesSlide34.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0.png"/></Relationships>
</file>

<file path=ppt/slides/_rels/slide3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9.png"/><Relationship Id="rId2" Type="http://schemas.openxmlformats.org/officeDocument/2006/relationships/notesSlide" Target="../notesSlides/notesSlide35.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0.png"/></Relationships>
</file>

<file path=ppt/slides/_rels/slide3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9.png"/><Relationship Id="rId2" Type="http://schemas.openxmlformats.org/officeDocument/2006/relationships/notesSlide" Target="../notesSlides/notesSlide36.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4.png"/><Relationship Id="rId5" Type="http://schemas.openxmlformats.org/officeDocument/2006/relationships/image" Target="../media/image3.png"/><Relationship Id="rId10"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0.png"/></Relationships>
</file>

<file path=ppt/slides/_rels/slide3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5.png"/><Relationship Id="rId2" Type="http://schemas.openxmlformats.org/officeDocument/2006/relationships/notesSlide" Target="../notesSlides/notesSlide37.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4.png"/><Relationship Id="rId4" Type="http://schemas.openxmlformats.org/officeDocument/2006/relationships/image" Target="../media/image7.png"/><Relationship Id="rId9" Type="http://schemas.openxmlformats.org/officeDocument/2006/relationships/image" Target="../media/image8.png"/></Relationships>
</file>

<file path=ppt/slides/_rels/slide38.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22.png"/><Relationship Id="rId2" Type="http://schemas.openxmlformats.org/officeDocument/2006/relationships/notesSlide" Target="../notesSlides/notesSlide38.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23.png"/><Relationship Id="rId4" Type="http://schemas.openxmlformats.org/officeDocument/2006/relationships/image" Target="../media/image24.png"/><Relationship Id="rId9" Type="http://schemas.openxmlformats.org/officeDocument/2006/relationships/image" Target="../media/image28.png"/></Relationships>
</file>

<file path=ppt/slides/_rels/slide39.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5.png"/><Relationship Id="rId2" Type="http://schemas.openxmlformats.org/officeDocument/2006/relationships/notesSlide" Target="../notesSlides/notesSlide39.xml"/><Relationship Id="rId1" Type="http://schemas.openxmlformats.org/officeDocument/2006/relationships/slideLayout" Target="../slideLayouts/slideLayout32.xml"/><Relationship Id="rId6" Type="http://schemas.openxmlformats.org/officeDocument/2006/relationships/image" Target="../media/image29.pn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4.png"/><Relationship Id="rId4" Type="http://schemas.openxmlformats.org/officeDocument/2006/relationships/image" Target="../media/image7.png"/><Relationship Id="rId9" Type="http://schemas.openxmlformats.org/officeDocument/2006/relationships/image" Target="../media/image8.png"/></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3.xml"/><Relationship Id="rId1" Type="http://schemas.openxmlformats.org/officeDocument/2006/relationships/slideLayout" Target="../slideLayouts/slideLayout32.xml"/><Relationship Id="rId4" Type="http://schemas.openxmlformats.org/officeDocument/2006/relationships/image" Target="../media/image30.png"/></Relationships>
</file>

<file path=ppt/slides/_rels/slide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xml"/><Relationship Id="rId1" Type="http://schemas.openxmlformats.org/officeDocument/2006/relationships/slideLayout" Target="../slideLayouts/slideLayout32.xml"/><Relationship Id="rId4" Type="http://schemas.openxmlformats.org/officeDocument/2006/relationships/image" Target="../media/image30.png"/></Relationships>
</file>

<file path=ppt/slides/_rels/slide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32.xml"/><Relationship Id="rId6" Type="http://schemas.openxmlformats.org/officeDocument/2006/relationships/image" Target="../media/image30.png"/><Relationship Id="rId5" Type="http://schemas.openxmlformats.org/officeDocument/2006/relationships/image" Target="../media/image11.png"/><Relationship Id="rId4" Type="http://schemas.openxmlformats.org/officeDocument/2006/relationships/image" Target="../media/image25.png"/></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6.xml"/><Relationship Id="rId1" Type="http://schemas.openxmlformats.org/officeDocument/2006/relationships/slideLayout" Target="../slideLayouts/slideLayout32.xml"/><Relationship Id="rId6" Type="http://schemas.openxmlformats.org/officeDocument/2006/relationships/image" Target="../media/image30.png"/><Relationship Id="rId5" Type="http://schemas.openxmlformats.org/officeDocument/2006/relationships/image" Target="../media/image11.png"/><Relationship Id="rId4" Type="http://schemas.openxmlformats.org/officeDocument/2006/relationships/image" Target="../media/image25.png"/></Relationships>
</file>

<file path=ppt/slides/_rels/slide4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47.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4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48.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4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49.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50.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5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51.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5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5.png"/><Relationship Id="rId7" Type="http://schemas.openxmlformats.org/officeDocument/2006/relationships/image" Target="../media/image30.png"/><Relationship Id="rId2" Type="http://schemas.openxmlformats.org/officeDocument/2006/relationships/notesSlide" Target="../notesSlides/notesSlide52.xml"/><Relationship Id="rId1" Type="http://schemas.openxmlformats.org/officeDocument/2006/relationships/slideLayout" Target="../slideLayouts/slideLayout32.xml"/><Relationship Id="rId6" Type="http://schemas.openxmlformats.org/officeDocument/2006/relationships/image" Target="../media/image5.png"/><Relationship Id="rId5" Type="http://schemas.openxmlformats.org/officeDocument/2006/relationships/image" Target="../media/image11.png"/><Relationship Id="rId4" Type="http://schemas.openxmlformats.org/officeDocument/2006/relationships/image" Target="../media/image7.png"/></Relationships>
</file>

<file path=ppt/slides/_rels/slide53.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53.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10" Type="http://schemas.openxmlformats.org/officeDocument/2006/relationships/image" Target="../media/image9.png"/><Relationship Id="rId4" Type="http://schemas.openxmlformats.org/officeDocument/2006/relationships/image" Target="../media/image4.png"/><Relationship Id="rId9" Type="http://schemas.openxmlformats.org/officeDocument/2006/relationships/image" Target="../media/image8.png"/></Relationships>
</file>

<file path=ppt/slides/_rels/slide5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notesSlide" Target="../notesSlides/notesSlide54.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55.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notesSlide" Target="../notesSlides/notesSlide55.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56.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notesSlide" Target="../notesSlides/notesSlide56.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57.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29.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31.png"/><Relationship Id="rId2" Type="http://schemas.openxmlformats.org/officeDocument/2006/relationships/notesSlide" Target="../notesSlides/notesSlide57.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58.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29.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31.png"/><Relationship Id="rId2" Type="http://schemas.openxmlformats.org/officeDocument/2006/relationships/notesSlide" Target="../notesSlides/notesSlide58.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59.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29.png"/><Relationship Id="rId2" Type="http://schemas.openxmlformats.org/officeDocument/2006/relationships/notesSlide" Target="../notesSlides/notesSlide59.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3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60.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29.png"/><Relationship Id="rId2" Type="http://schemas.openxmlformats.org/officeDocument/2006/relationships/notesSlide" Target="../notesSlides/notesSlide60.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3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1.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29.png"/><Relationship Id="rId2" Type="http://schemas.openxmlformats.org/officeDocument/2006/relationships/notesSlide" Target="../notesSlides/notesSlide61.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3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29.png"/><Relationship Id="rId2" Type="http://schemas.openxmlformats.org/officeDocument/2006/relationships/notesSlide" Target="../notesSlides/notesSlide62.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3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3.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29.png"/><Relationship Id="rId2" Type="http://schemas.openxmlformats.org/officeDocument/2006/relationships/notesSlide" Target="../notesSlides/notesSlide63.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31.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21.png"/><Relationship Id="rId2" Type="http://schemas.openxmlformats.org/officeDocument/2006/relationships/notesSlide" Target="../notesSlides/notesSlide64.xml"/><Relationship Id="rId1" Type="http://schemas.openxmlformats.org/officeDocument/2006/relationships/slideLayout" Target="../slideLayouts/slideLayout119.xml"/><Relationship Id="rId6" Type="http://schemas.openxmlformats.org/officeDocument/2006/relationships/image" Target="../media/image20.png"/><Relationship Id="rId5" Type="http://schemas.openxmlformats.org/officeDocument/2006/relationships/image" Target="../media/image14.png"/><Relationship Id="rId4" Type="http://schemas.openxmlformats.org/officeDocument/2006/relationships/image" Target="../media/image17.png"/></Relationships>
</file>

<file path=ppt/slides/_rels/slide6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21.png"/><Relationship Id="rId2" Type="http://schemas.openxmlformats.org/officeDocument/2006/relationships/notesSlide" Target="../notesSlides/notesSlide65.xml"/><Relationship Id="rId1" Type="http://schemas.openxmlformats.org/officeDocument/2006/relationships/slideLayout" Target="../slideLayouts/slideLayout3.xml"/><Relationship Id="rId6" Type="http://schemas.openxmlformats.org/officeDocument/2006/relationships/image" Target="../media/image20.png"/><Relationship Id="rId5" Type="http://schemas.openxmlformats.org/officeDocument/2006/relationships/image" Target="../media/image14.png"/><Relationship Id="rId4" Type="http://schemas.openxmlformats.org/officeDocument/2006/relationships/image" Target="../media/image17.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7.xml"/><Relationship Id="rId1" Type="http://schemas.openxmlformats.org/officeDocument/2006/relationships/slideLayout" Target="../slideLayouts/slideLayout148.xml"/><Relationship Id="rId4" Type="http://schemas.openxmlformats.org/officeDocument/2006/relationships/image" Target="../media/image5.png"/></Relationships>
</file>

<file path=ppt/slides/_rels/slide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8.xml"/><Relationship Id="rId1" Type="http://schemas.openxmlformats.org/officeDocument/2006/relationships/slideLayout" Target="../slideLayouts/slideLayout148.xml"/><Relationship Id="rId6" Type="http://schemas.openxmlformats.org/officeDocument/2006/relationships/image" Target="../media/image10.png"/><Relationship Id="rId5" Type="http://schemas.openxmlformats.org/officeDocument/2006/relationships/image" Target="../media/image11.png"/><Relationship Id="rId4" Type="http://schemas.openxmlformats.org/officeDocument/2006/relationships/image" Target="../media/image5.png"/></Relationships>
</file>

<file path=ppt/slides/_rels/slide6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69.xml"/><Relationship Id="rId1" Type="http://schemas.openxmlformats.org/officeDocument/2006/relationships/slideLayout" Target="../slideLayouts/slideLayout148.xml"/><Relationship Id="rId6" Type="http://schemas.openxmlformats.org/officeDocument/2006/relationships/image" Target="../media/image10.png"/><Relationship Id="rId5" Type="http://schemas.openxmlformats.org/officeDocument/2006/relationships/image" Target="../media/image11.pn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3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 Id="rId9" Type="http://schemas.openxmlformats.org/officeDocument/2006/relationships/image" Target="../media/image9.png"/></Relationships>
</file>

<file path=ppt/slides/_rels/slide70.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0.xml"/><Relationship Id="rId1" Type="http://schemas.openxmlformats.org/officeDocument/2006/relationships/slideLayout" Target="../slideLayouts/slideLayout148.xml"/><Relationship Id="rId6" Type="http://schemas.openxmlformats.org/officeDocument/2006/relationships/image" Target="../media/image10.png"/><Relationship Id="rId5" Type="http://schemas.openxmlformats.org/officeDocument/2006/relationships/image" Target="../media/image11.png"/><Relationship Id="rId4" Type="http://schemas.openxmlformats.org/officeDocument/2006/relationships/image" Target="../media/image5.png"/></Relationships>
</file>

<file path=ppt/slides/_rels/slide71.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1.xml"/><Relationship Id="rId1" Type="http://schemas.openxmlformats.org/officeDocument/2006/relationships/slideLayout" Target="../slideLayouts/slideLayout148.xml"/><Relationship Id="rId6" Type="http://schemas.openxmlformats.org/officeDocument/2006/relationships/image" Target="../media/image10.png"/><Relationship Id="rId5" Type="http://schemas.openxmlformats.org/officeDocument/2006/relationships/image" Target="../media/image11.png"/><Relationship Id="rId4" Type="http://schemas.openxmlformats.org/officeDocument/2006/relationships/image" Target="../media/image5.png"/></Relationships>
</file>

<file path=ppt/slides/_rels/slide72.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2.xml"/><Relationship Id="rId1" Type="http://schemas.openxmlformats.org/officeDocument/2006/relationships/slideLayout" Target="../slideLayouts/slideLayout148.xml"/><Relationship Id="rId6" Type="http://schemas.openxmlformats.org/officeDocument/2006/relationships/image" Target="../media/image10.png"/><Relationship Id="rId5" Type="http://schemas.openxmlformats.org/officeDocument/2006/relationships/image" Target="../media/image11.png"/><Relationship Id="rId10" Type="http://schemas.openxmlformats.org/officeDocument/2006/relationships/image" Target="../media/image7.png"/><Relationship Id="rId4" Type="http://schemas.openxmlformats.org/officeDocument/2006/relationships/image" Target="../media/image5.png"/><Relationship Id="rId9" Type="http://schemas.openxmlformats.org/officeDocument/2006/relationships/image" Target="../media/image4.png"/></Relationships>
</file>

<file path=ppt/slides/_rels/slide73.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3.xml"/><Relationship Id="rId1" Type="http://schemas.openxmlformats.org/officeDocument/2006/relationships/slideLayout" Target="../slideLayouts/slideLayout148.xml"/><Relationship Id="rId6" Type="http://schemas.openxmlformats.org/officeDocument/2006/relationships/image" Target="../media/image32.png"/><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10.png"/></Relationships>
</file>

<file path=ppt/slides/_rels/slide7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4.xml"/><Relationship Id="rId1" Type="http://schemas.openxmlformats.org/officeDocument/2006/relationships/slideLayout" Target="../slideLayouts/slideLayout148.xml"/><Relationship Id="rId6" Type="http://schemas.openxmlformats.org/officeDocument/2006/relationships/image" Target="../media/image32.png"/><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10.png"/></Relationships>
</file>

<file path=ppt/slides/_rels/slide7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3.png"/><Relationship Id="rId7" Type="http://schemas.openxmlformats.org/officeDocument/2006/relationships/image" Target="../media/image8.png"/><Relationship Id="rId2" Type="http://schemas.openxmlformats.org/officeDocument/2006/relationships/notesSlide" Target="../notesSlides/notesSlide75.xml"/><Relationship Id="rId1" Type="http://schemas.openxmlformats.org/officeDocument/2006/relationships/slideLayout" Target="../slideLayouts/slideLayout148.xml"/><Relationship Id="rId6" Type="http://schemas.openxmlformats.org/officeDocument/2006/relationships/image" Target="../media/image32.png"/><Relationship Id="rId5" Type="http://schemas.openxmlformats.org/officeDocument/2006/relationships/image" Target="../media/image5.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10.png"/></Relationships>
</file>

<file path=ppt/slides/_rels/slide7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76.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7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77.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7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78.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7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79.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0" Type="http://schemas.openxmlformats.org/officeDocument/2006/relationships/image" Target="../media/image9.png"/><Relationship Id="rId4" Type="http://schemas.openxmlformats.org/officeDocument/2006/relationships/image" Target="../media/image4.png"/><Relationship Id="rId9" Type="http://schemas.openxmlformats.org/officeDocument/2006/relationships/image" Target="../media/image10.png"/></Relationships>
</file>

<file path=ppt/slides/_rels/slide8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80.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8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81.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8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82.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8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10.png"/><Relationship Id="rId2" Type="http://schemas.openxmlformats.org/officeDocument/2006/relationships/notesSlide" Target="../notesSlides/notesSlide83.xml"/><Relationship Id="rId1" Type="http://schemas.openxmlformats.org/officeDocument/2006/relationships/slideLayout" Target="../slideLayouts/slideLayout148.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2.xml"/></Relationships>
</file>

<file path=ppt/slides/_rels/slide8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6.xml"/><Relationship Id="rId1" Type="http://schemas.openxmlformats.org/officeDocument/2006/relationships/slideLayout" Target="../slideLayouts/slideLayout3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1.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1.png"/><Relationship Id="rId2" Type="http://schemas.openxmlformats.org/officeDocument/2006/relationships/notesSlide" Target="../notesSlides/notesSlide9.xml"/><Relationship Id="rId16" Type="http://schemas.openxmlformats.org/officeDocument/2006/relationships/image" Target="../media/image17.png"/><Relationship Id="rId1" Type="http://schemas.openxmlformats.org/officeDocument/2006/relationships/slideLayout" Target="../slideLayouts/slideLayout32.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6.png"/><Relationship Id="rId10" Type="http://schemas.openxmlformats.org/officeDocument/2006/relationships/image" Target="../media/image9.png"/><Relationship Id="rId4" Type="http://schemas.openxmlformats.org/officeDocument/2006/relationships/image" Target="../media/image4.png"/><Relationship Id="rId9" Type="http://schemas.openxmlformats.org/officeDocument/2006/relationships/image" Target="../media/image10.png"/><Relationship Id="rId14" Type="http://schemas.openxmlformats.org/officeDocument/2006/relationships/image" Target="../media/image15.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1.xml"/></Relationships>
</file>

<file path=ppt/slides/_rels/slide9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3.xml"/><Relationship Id="rId1" Type="http://schemas.openxmlformats.org/officeDocument/2006/relationships/slideLayout" Target="../slideLayouts/slideLayout91.xml"/><Relationship Id="rId4" Type="http://schemas.openxmlformats.org/officeDocument/2006/relationships/image" Target="../media/image38.png"/></Relationships>
</file>

<file path=ppt/slides/_rels/slide9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4.xml"/><Relationship Id="rId1" Type="http://schemas.openxmlformats.org/officeDocument/2006/relationships/slideLayout" Target="../slideLayouts/slideLayout91.xml"/><Relationship Id="rId4" Type="http://schemas.openxmlformats.org/officeDocument/2006/relationships/image" Target="../media/image38.png"/></Relationships>
</file>

<file path=ppt/slides/_rels/slide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5.xml"/><Relationship Id="rId1" Type="http://schemas.openxmlformats.org/officeDocument/2006/relationships/slideLayout" Target="../slideLayouts/slideLayout91.xml"/><Relationship Id="rId4" Type="http://schemas.openxmlformats.org/officeDocument/2006/relationships/image" Target="../media/image38.png"/></Relationships>
</file>

<file path=ppt/slides/_rels/slide9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6.xml"/><Relationship Id="rId1" Type="http://schemas.openxmlformats.org/officeDocument/2006/relationships/slideLayout" Target="../slideLayouts/slideLayout91.xml"/><Relationship Id="rId4" Type="http://schemas.openxmlformats.org/officeDocument/2006/relationships/image" Target="../media/image38.png"/></Relationships>
</file>

<file path=ppt/slides/_rels/slide9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97.xml"/><Relationship Id="rId1" Type="http://schemas.openxmlformats.org/officeDocument/2006/relationships/slideLayout" Target="../slideLayouts/slideLayout73.xml"/><Relationship Id="rId5" Type="http://schemas.openxmlformats.org/officeDocument/2006/relationships/image" Target="../media/image40.png"/><Relationship Id="rId4" Type="http://schemas.openxmlformats.org/officeDocument/2006/relationships/hyperlink" Target="mailto:carolina@cs.cornell.edu"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C343D"/>
        </a:solidFill>
        <a:effectLst/>
      </p:bgPr>
    </p:bg>
    <p:spTree>
      <p:nvGrpSpPr>
        <p:cNvPr id="1" name="Shape 9581"/>
        <p:cNvGrpSpPr/>
        <p:nvPr/>
      </p:nvGrpSpPr>
      <p:grpSpPr>
        <a:xfrm>
          <a:off x="0" y="0"/>
          <a:ext cx="0" cy="0"/>
          <a:chOff x="0" y="0"/>
          <a:chExt cx="0" cy="0"/>
        </a:xfrm>
      </p:grpSpPr>
      <p:sp>
        <p:nvSpPr>
          <p:cNvPr id="9582" name="Google Shape;9582;p193"/>
          <p:cNvSpPr txBox="1">
            <a:spLocks noGrp="1"/>
          </p:cNvSpPr>
          <p:nvPr>
            <p:ph type="ctrTitle"/>
          </p:nvPr>
        </p:nvSpPr>
        <p:spPr>
          <a:xfrm>
            <a:off x="769800" y="1115400"/>
            <a:ext cx="7604400" cy="1688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100" b="0">
                <a:solidFill>
                  <a:schemeClr val="lt2"/>
                </a:solidFill>
              </a:rPr>
              <a:t>Injection Attacks Against End-to-End Encrypted Applications</a:t>
            </a:r>
            <a:endParaRPr sz="3100" b="0">
              <a:solidFill>
                <a:schemeClr val="lt2"/>
              </a:solidFill>
            </a:endParaRPr>
          </a:p>
        </p:txBody>
      </p:sp>
      <p:sp>
        <p:nvSpPr>
          <p:cNvPr id="9583" name="Google Shape;9583;p193"/>
          <p:cNvSpPr txBox="1">
            <a:spLocks noGrp="1"/>
          </p:cNvSpPr>
          <p:nvPr>
            <p:ph type="subTitle" idx="1"/>
          </p:nvPr>
        </p:nvSpPr>
        <p:spPr>
          <a:xfrm>
            <a:off x="1301200" y="3188350"/>
            <a:ext cx="6324600" cy="6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700" b="1">
                <a:solidFill>
                  <a:schemeClr val="accent1"/>
                </a:solidFill>
              </a:rPr>
              <a:t>Andrés Fábrega, Carolina Ortega Pérez</a:t>
            </a:r>
            <a:r>
              <a:rPr lang="en" sz="1700">
                <a:solidFill>
                  <a:schemeClr val="accent1"/>
                </a:solidFill>
              </a:rPr>
              <a:t>,</a:t>
            </a:r>
            <a:r>
              <a:rPr lang="en" sz="1700">
                <a:solidFill>
                  <a:schemeClr val="lt2"/>
                </a:solidFill>
              </a:rPr>
              <a:t> </a:t>
            </a:r>
            <a:endParaRPr sz="1700">
              <a:solidFill>
                <a:schemeClr val="lt2"/>
              </a:solidFill>
            </a:endParaRPr>
          </a:p>
          <a:p>
            <a:pPr marL="0" lvl="0" indent="0" algn="ctr" rtl="0">
              <a:spcBef>
                <a:spcPts val="0"/>
              </a:spcBef>
              <a:spcAft>
                <a:spcPts val="0"/>
              </a:spcAft>
              <a:buNone/>
            </a:pPr>
            <a:r>
              <a:rPr lang="en" sz="1700"/>
              <a:t>Armin Namavari, Ben Nassi, Rachit Agarwal, Thomas Ristenpart</a:t>
            </a:r>
            <a:endParaRPr sz="1700"/>
          </a:p>
        </p:txBody>
      </p:sp>
      <p:grpSp>
        <p:nvGrpSpPr>
          <p:cNvPr id="9584" name="Google Shape;9584;p193"/>
          <p:cNvGrpSpPr/>
          <p:nvPr/>
        </p:nvGrpSpPr>
        <p:grpSpPr>
          <a:xfrm>
            <a:off x="1157800" y="-126625"/>
            <a:ext cx="143400" cy="2454350"/>
            <a:chOff x="2030200" y="685625"/>
            <a:chExt cx="143400" cy="2454350"/>
          </a:xfrm>
        </p:grpSpPr>
        <p:grpSp>
          <p:nvGrpSpPr>
            <p:cNvPr id="9585" name="Google Shape;9585;p193"/>
            <p:cNvGrpSpPr/>
            <p:nvPr/>
          </p:nvGrpSpPr>
          <p:grpSpPr>
            <a:xfrm>
              <a:off x="2030200" y="685625"/>
              <a:ext cx="143400" cy="2454350"/>
              <a:chOff x="2436050" y="685625"/>
              <a:chExt cx="143400" cy="2454350"/>
            </a:xfrm>
          </p:grpSpPr>
          <p:sp>
            <p:nvSpPr>
              <p:cNvPr id="9586" name="Google Shape;9586;p19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87" name="Google Shape;9587;p19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88" name="Google Shape;9588;p19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89" name="Google Shape;9589;p19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0" name="Google Shape;9590;p19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1" name="Google Shape;9591;p19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2" name="Google Shape;9592;p19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3" name="Google Shape;9593;p19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4" name="Google Shape;9594;p19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5" name="Google Shape;9595;p19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6" name="Google Shape;9596;p19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597" name="Google Shape;9597;p19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598" name="Google Shape;9598;p193"/>
            <p:cNvGrpSpPr/>
            <p:nvPr/>
          </p:nvGrpSpPr>
          <p:grpSpPr>
            <a:xfrm>
              <a:off x="2030200" y="685625"/>
              <a:ext cx="143400" cy="2454350"/>
              <a:chOff x="2436050" y="685625"/>
              <a:chExt cx="143400" cy="2454350"/>
            </a:xfrm>
          </p:grpSpPr>
          <p:sp>
            <p:nvSpPr>
              <p:cNvPr id="9599" name="Google Shape;9599;p1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0" name="Google Shape;9600;p1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1" name="Google Shape;9601;p1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2" name="Google Shape;9602;p1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3" name="Google Shape;9603;p1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4" name="Google Shape;9604;p1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5" name="Google Shape;9605;p1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6" name="Google Shape;9606;p1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7" name="Google Shape;9607;p1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8" name="Google Shape;9608;p1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09" name="Google Shape;9609;p1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0" name="Google Shape;9610;p1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611" name="Google Shape;9611;p193"/>
          <p:cNvGrpSpPr/>
          <p:nvPr/>
        </p:nvGrpSpPr>
        <p:grpSpPr>
          <a:xfrm>
            <a:off x="7684200" y="-1210999"/>
            <a:ext cx="143400" cy="2454350"/>
            <a:chOff x="2030200" y="685625"/>
            <a:chExt cx="143400" cy="2454350"/>
          </a:xfrm>
        </p:grpSpPr>
        <p:grpSp>
          <p:nvGrpSpPr>
            <p:cNvPr id="9612" name="Google Shape;9612;p193"/>
            <p:cNvGrpSpPr/>
            <p:nvPr/>
          </p:nvGrpSpPr>
          <p:grpSpPr>
            <a:xfrm>
              <a:off x="2030200" y="685625"/>
              <a:ext cx="143400" cy="2454350"/>
              <a:chOff x="2436050" y="685625"/>
              <a:chExt cx="143400" cy="2454350"/>
            </a:xfrm>
          </p:grpSpPr>
          <p:sp>
            <p:nvSpPr>
              <p:cNvPr id="9613" name="Google Shape;9613;p193"/>
              <p:cNvSpPr/>
              <p:nvPr/>
            </p:nvSpPr>
            <p:spPr>
              <a:xfrm>
                <a:off x="2436050" y="2996575"/>
                <a:ext cx="143400" cy="14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4" name="Google Shape;9614;p193"/>
              <p:cNvSpPr/>
              <p:nvPr/>
            </p:nvSpPr>
            <p:spPr>
              <a:xfrm>
                <a:off x="2444600" y="278585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5" name="Google Shape;9615;p193"/>
              <p:cNvSpPr/>
              <p:nvPr/>
            </p:nvSpPr>
            <p:spPr>
              <a:xfrm>
                <a:off x="2444600" y="2575125"/>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6" name="Google Shape;9616;p193"/>
              <p:cNvSpPr/>
              <p:nvPr/>
            </p:nvSpPr>
            <p:spPr>
              <a:xfrm>
                <a:off x="2444600" y="2364400"/>
                <a:ext cx="126300" cy="1266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7" name="Google Shape;9617;p193"/>
              <p:cNvSpPr/>
              <p:nvPr/>
            </p:nvSpPr>
            <p:spPr>
              <a:xfrm>
                <a:off x="2448950" y="2153675"/>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8" name="Google Shape;9618;p193"/>
              <p:cNvSpPr/>
              <p:nvPr/>
            </p:nvSpPr>
            <p:spPr>
              <a:xfrm>
                <a:off x="2448950" y="1942950"/>
                <a:ext cx="117600" cy="117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19" name="Google Shape;9619;p193"/>
              <p:cNvSpPr/>
              <p:nvPr/>
            </p:nvSpPr>
            <p:spPr>
              <a:xfrm>
                <a:off x="2451050" y="1732225"/>
                <a:ext cx="113400" cy="113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0" name="Google Shape;9620;p193"/>
              <p:cNvSpPr/>
              <p:nvPr/>
            </p:nvSpPr>
            <p:spPr>
              <a:xfrm>
                <a:off x="2453300" y="1521500"/>
                <a:ext cx="108900" cy="1089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1" name="Google Shape;9621;p193"/>
              <p:cNvSpPr/>
              <p:nvPr/>
            </p:nvSpPr>
            <p:spPr>
              <a:xfrm>
                <a:off x="2458250" y="1315275"/>
                <a:ext cx="99000" cy="990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2" name="Google Shape;9622;p193"/>
              <p:cNvSpPr/>
              <p:nvPr/>
            </p:nvSpPr>
            <p:spPr>
              <a:xfrm>
                <a:off x="2463050" y="1109050"/>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3" name="Google Shape;9623;p193"/>
              <p:cNvSpPr/>
              <p:nvPr/>
            </p:nvSpPr>
            <p:spPr>
              <a:xfrm>
                <a:off x="2463050" y="902825"/>
                <a:ext cx="89400" cy="894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4" name="Google Shape;9624;p193"/>
              <p:cNvSpPr/>
              <p:nvPr/>
            </p:nvSpPr>
            <p:spPr>
              <a:xfrm>
                <a:off x="2468000" y="685625"/>
                <a:ext cx="79500" cy="79500"/>
              </a:xfrm>
              <a:prstGeom prst="rect">
                <a:avLst/>
              </a:prstGeom>
              <a:gradFill>
                <a:gsLst>
                  <a:gs pos="0">
                    <a:schemeClr val="accent1"/>
                  </a:gs>
                  <a:gs pos="100000">
                    <a:schemeClr val="lt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625" name="Google Shape;9625;p193"/>
            <p:cNvGrpSpPr/>
            <p:nvPr/>
          </p:nvGrpSpPr>
          <p:grpSpPr>
            <a:xfrm>
              <a:off x="2030200" y="685625"/>
              <a:ext cx="143400" cy="2454350"/>
              <a:chOff x="2436050" y="685625"/>
              <a:chExt cx="143400" cy="2454350"/>
            </a:xfrm>
          </p:grpSpPr>
          <p:sp>
            <p:nvSpPr>
              <p:cNvPr id="9626" name="Google Shape;9626;p1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7" name="Google Shape;9627;p1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8" name="Google Shape;9628;p1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29" name="Google Shape;9629;p1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0" name="Google Shape;9630;p1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1" name="Google Shape;9631;p1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2" name="Google Shape;9632;p1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3" name="Google Shape;9633;p1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4" name="Google Shape;9634;p1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5" name="Google Shape;9635;p1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6" name="Google Shape;9636;p1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37" name="Google Shape;9637;p1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grpSp>
        <p:nvGrpSpPr>
          <p:cNvPr id="9638" name="Google Shape;9638;p193"/>
          <p:cNvGrpSpPr/>
          <p:nvPr/>
        </p:nvGrpSpPr>
        <p:grpSpPr>
          <a:xfrm>
            <a:off x="8151138" y="1406400"/>
            <a:ext cx="143400" cy="2454350"/>
            <a:chOff x="2436050" y="685625"/>
            <a:chExt cx="143400" cy="2454350"/>
          </a:xfrm>
        </p:grpSpPr>
        <p:grpSp>
          <p:nvGrpSpPr>
            <p:cNvPr id="9639" name="Google Shape;9639;p193"/>
            <p:cNvGrpSpPr/>
            <p:nvPr/>
          </p:nvGrpSpPr>
          <p:grpSpPr>
            <a:xfrm>
              <a:off x="2436050" y="685625"/>
              <a:ext cx="143400" cy="2454350"/>
              <a:chOff x="2436050" y="685625"/>
              <a:chExt cx="143400" cy="2454350"/>
            </a:xfrm>
          </p:grpSpPr>
          <p:sp>
            <p:nvSpPr>
              <p:cNvPr id="9640" name="Google Shape;9640;p193"/>
              <p:cNvSpPr/>
              <p:nvPr/>
            </p:nvSpPr>
            <p:spPr>
              <a:xfrm>
                <a:off x="2436050" y="2996575"/>
                <a:ext cx="143400" cy="14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1" name="Google Shape;9641;p193"/>
              <p:cNvSpPr/>
              <p:nvPr/>
            </p:nvSpPr>
            <p:spPr>
              <a:xfrm>
                <a:off x="2444600" y="278585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2" name="Google Shape;9642;p193"/>
              <p:cNvSpPr/>
              <p:nvPr/>
            </p:nvSpPr>
            <p:spPr>
              <a:xfrm>
                <a:off x="2444600" y="2575125"/>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3" name="Google Shape;9643;p193"/>
              <p:cNvSpPr/>
              <p:nvPr/>
            </p:nvSpPr>
            <p:spPr>
              <a:xfrm>
                <a:off x="2444600" y="2364400"/>
                <a:ext cx="126300" cy="1266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4" name="Google Shape;9644;p193"/>
              <p:cNvSpPr/>
              <p:nvPr/>
            </p:nvSpPr>
            <p:spPr>
              <a:xfrm>
                <a:off x="2448950" y="2153675"/>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5" name="Google Shape;9645;p193"/>
              <p:cNvSpPr/>
              <p:nvPr/>
            </p:nvSpPr>
            <p:spPr>
              <a:xfrm>
                <a:off x="2448950" y="1942950"/>
                <a:ext cx="117600" cy="117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6" name="Google Shape;9646;p193"/>
              <p:cNvSpPr/>
              <p:nvPr/>
            </p:nvSpPr>
            <p:spPr>
              <a:xfrm>
                <a:off x="2451050" y="1732225"/>
                <a:ext cx="113400" cy="113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7" name="Google Shape;9647;p193"/>
              <p:cNvSpPr/>
              <p:nvPr/>
            </p:nvSpPr>
            <p:spPr>
              <a:xfrm>
                <a:off x="2453300" y="1521500"/>
                <a:ext cx="108900" cy="1089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8" name="Google Shape;9648;p193"/>
              <p:cNvSpPr/>
              <p:nvPr/>
            </p:nvSpPr>
            <p:spPr>
              <a:xfrm>
                <a:off x="2458250" y="1315275"/>
                <a:ext cx="99000" cy="990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49" name="Google Shape;9649;p193"/>
              <p:cNvSpPr/>
              <p:nvPr/>
            </p:nvSpPr>
            <p:spPr>
              <a:xfrm>
                <a:off x="2463050" y="1109050"/>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0" name="Google Shape;9650;p193"/>
              <p:cNvSpPr/>
              <p:nvPr/>
            </p:nvSpPr>
            <p:spPr>
              <a:xfrm>
                <a:off x="2463050" y="902825"/>
                <a:ext cx="89400" cy="894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1" name="Google Shape;9651;p193"/>
              <p:cNvSpPr/>
              <p:nvPr/>
            </p:nvSpPr>
            <p:spPr>
              <a:xfrm>
                <a:off x="2468000" y="685625"/>
                <a:ext cx="79500" cy="79500"/>
              </a:xfrm>
              <a:prstGeom prst="rect">
                <a:avLst/>
              </a:prstGeom>
              <a:gradFill>
                <a:gsLst>
                  <a:gs pos="0">
                    <a:schemeClr val="lt2"/>
                  </a:gs>
                  <a:gs pos="100000">
                    <a:schemeClr val="dk2"/>
                  </a:gs>
                </a:gsLst>
                <a:lin ang="2700006" scaled="0"/>
              </a:gradFill>
              <a:ln>
                <a:noFill/>
              </a:ln>
              <a:effectLst>
                <a:outerShdw blurRad="185738" algn="bl" rotWithShape="0">
                  <a:schemeClr val="dk1">
                    <a:alpha val="31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9652" name="Google Shape;9652;p193"/>
            <p:cNvGrpSpPr/>
            <p:nvPr/>
          </p:nvGrpSpPr>
          <p:grpSpPr>
            <a:xfrm>
              <a:off x="2436050" y="685625"/>
              <a:ext cx="143400" cy="2454350"/>
              <a:chOff x="2436050" y="685625"/>
              <a:chExt cx="143400" cy="2454350"/>
            </a:xfrm>
          </p:grpSpPr>
          <p:sp>
            <p:nvSpPr>
              <p:cNvPr id="9653" name="Google Shape;9653;p193"/>
              <p:cNvSpPr/>
              <p:nvPr/>
            </p:nvSpPr>
            <p:spPr>
              <a:xfrm>
                <a:off x="2436050" y="2996575"/>
                <a:ext cx="143400" cy="143400"/>
              </a:xfrm>
              <a:prstGeom prst="rect">
                <a:avLst/>
              </a:prstGeom>
              <a:solidFill>
                <a:srgbClr val="009F8C">
                  <a:alpha val="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4" name="Google Shape;9654;p193"/>
              <p:cNvSpPr/>
              <p:nvPr/>
            </p:nvSpPr>
            <p:spPr>
              <a:xfrm>
                <a:off x="2444600" y="2785850"/>
                <a:ext cx="126300" cy="126600"/>
              </a:xfrm>
              <a:prstGeom prst="rect">
                <a:avLst/>
              </a:prstGeom>
              <a:solidFill>
                <a:srgbClr val="009F8C">
                  <a:alpha val="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5" name="Google Shape;9655;p193"/>
              <p:cNvSpPr/>
              <p:nvPr/>
            </p:nvSpPr>
            <p:spPr>
              <a:xfrm>
                <a:off x="2444600" y="2575125"/>
                <a:ext cx="126300" cy="126600"/>
              </a:xfrm>
              <a:prstGeom prst="rect">
                <a:avLst/>
              </a:prstGeom>
              <a:solidFill>
                <a:srgbClr val="009F8C">
                  <a:alpha val="1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6" name="Google Shape;9656;p193"/>
              <p:cNvSpPr/>
              <p:nvPr/>
            </p:nvSpPr>
            <p:spPr>
              <a:xfrm>
                <a:off x="2444600" y="2364400"/>
                <a:ext cx="126300" cy="126600"/>
              </a:xfrm>
              <a:prstGeom prst="rect">
                <a:avLst/>
              </a:prstGeom>
              <a:solidFill>
                <a:srgbClr val="009F8C">
                  <a:alpha val="2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7" name="Google Shape;9657;p193"/>
              <p:cNvSpPr/>
              <p:nvPr/>
            </p:nvSpPr>
            <p:spPr>
              <a:xfrm>
                <a:off x="2448950" y="2153675"/>
                <a:ext cx="117600" cy="117900"/>
              </a:xfrm>
              <a:prstGeom prst="rect">
                <a:avLst/>
              </a:prstGeom>
              <a:solidFill>
                <a:srgbClr val="009F8C">
                  <a:alpha val="3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8" name="Google Shape;9658;p193"/>
              <p:cNvSpPr/>
              <p:nvPr/>
            </p:nvSpPr>
            <p:spPr>
              <a:xfrm>
                <a:off x="2448950" y="1942950"/>
                <a:ext cx="117600" cy="117900"/>
              </a:xfrm>
              <a:prstGeom prst="rect">
                <a:avLst/>
              </a:prstGeom>
              <a:solidFill>
                <a:srgbClr val="009F8C">
                  <a:alpha val="4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59" name="Google Shape;9659;p193"/>
              <p:cNvSpPr/>
              <p:nvPr/>
            </p:nvSpPr>
            <p:spPr>
              <a:xfrm>
                <a:off x="2451050" y="1732225"/>
                <a:ext cx="113400" cy="113400"/>
              </a:xfrm>
              <a:prstGeom prst="rect">
                <a:avLst/>
              </a:prstGeom>
              <a:solidFill>
                <a:srgbClr val="009F8C">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0" name="Google Shape;9660;p193"/>
              <p:cNvSpPr/>
              <p:nvPr/>
            </p:nvSpPr>
            <p:spPr>
              <a:xfrm>
                <a:off x="2453300" y="1521500"/>
                <a:ext cx="108900" cy="108900"/>
              </a:xfrm>
              <a:prstGeom prst="rect">
                <a:avLst/>
              </a:prstGeom>
              <a:solidFill>
                <a:srgbClr val="009F8C">
                  <a:alpha val="55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1" name="Google Shape;9661;p193"/>
              <p:cNvSpPr/>
              <p:nvPr/>
            </p:nvSpPr>
            <p:spPr>
              <a:xfrm>
                <a:off x="2458250" y="1315275"/>
                <a:ext cx="99000" cy="99000"/>
              </a:xfrm>
              <a:prstGeom prst="rect">
                <a:avLst/>
              </a:prstGeom>
              <a:solidFill>
                <a:srgbClr val="009F8C">
                  <a:alpha val="6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2" name="Google Shape;9662;p193"/>
              <p:cNvSpPr/>
              <p:nvPr/>
            </p:nvSpPr>
            <p:spPr>
              <a:xfrm>
                <a:off x="2463050" y="1109050"/>
                <a:ext cx="89400" cy="89400"/>
              </a:xfrm>
              <a:prstGeom prst="rect">
                <a:avLst/>
              </a:prstGeom>
              <a:solidFill>
                <a:srgbClr val="009F8C">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3" name="Google Shape;9663;p193"/>
              <p:cNvSpPr/>
              <p:nvPr/>
            </p:nvSpPr>
            <p:spPr>
              <a:xfrm>
                <a:off x="2463050" y="902825"/>
                <a:ext cx="89400" cy="89400"/>
              </a:xfrm>
              <a:prstGeom prst="rect">
                <a:avLst/>
              </a:prstGeom>
              <a:solidFill>
                <a:srgbClr val="009F8C">
                  <a:alpha val="7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664" name="Google Shape;9664;p193"/>
              <p:cNvSpPr/>
              <p:nvPr/>
            </p:nvSpPr>
            <p:spPr>
              <a:xfrm>
                <a:off x="2468000" y="685625"/>
                <a:ext cx="79500" cy="79500"/>
              </a:xfrm>
              <a:prstGeom prst="rect">
                <a:avLst/>
              </a:prstGeom>
              <a:solidFill>
                <a:srgbClr val="009F8C">
                  <a:alpha val="8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pic>
        <p:nvPicPr>
          <p:cNvPr id="9665" name="Google Shape;9665;p193"/>
          <p:cNvPicPr preferRelativeResize="0"/>
          <p:nvPr/>
        </p:nvPicPr>
        <p:blipFill>
          <a:blip r:embed="rId3">
            <a:alphaModFix/>
          </a:blip>
          <a:stretch>
            <a:fillRect/>
          </a:stretch>
        </p:blipFill>
        <p:spPr>
          <a:xfrm>
            <a:off x="2046800" y="3968425"/>
            <a:ext cx="3065861" cy="781425"/>
          </a:xfrm>
          <a:prstGeom prst="rect">
            <a:avLst/>
          </a:prstGeom>
          <a:noFill/>
          <a:ln>
            <a:noFill/>
          </a:ln>
        </p:spPr>
      </p:pic>
      <p:pic>
        <p:nvPicPr>
          <p:cNvPr id="9667" name="Google Shape;9667;p193"/>
          <p:cNvPicPr preferRelativeResize="0"/>
          <p:nvPr/>
        </p:nvPicPr>
        <p:blipFill rotWithShape="1">
          <a:blip r:embed="rId4">
            <a:alphaModFix/>
          </a:blip>
          <a:srcRect l="35191"/>
          <a:stretch/>
        </p:blipFill>
        <p:spPr>
          <a:xfrm>
            <a:off x="5537550" y="3989750"/>
            <a:ext cx="1446850" cy="839450"/>
          </a:xfrm>
          <a:prstGeom prst="rect">
            <a:avLst/>
          </a:prstGeom>
          <a:noFill/>
          <a:ln>
            <a:noFill/>
          </a:ln>
        </p:spPr>
      </p:pic>
      <p:cxnSp>
        <p:nvCxnSpPr>
          <p:cNvPr id="9668" name="Google Shape;9668;p193"/>
          <p:cNvCxnSpPr/>
          <p:nvPr/>
        </p:nvCxnSpPr>
        <p:spPr>
          <a:xfrm>
            <a:off x="5321050" y="4011975"/>
            <a:ext cx="8100" cy="7950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869"/>
        <p:cNvGrpSpPr/>
        <p:nvPr/>
      </p:nvGrpSpPr>
      <p:grpSpPr>
        <a:xfrm>
          <a:off x="0" y="0"/>
          <a:ext cx="0" cy="0"/>
          <a:chOff x="0" y="0"/>
          <a:chExt cx="0" cy="0"/>
        </a:xfrm>
      </p:grpSpPr>
      <p:pic>
        <p:nvPicPr>
          <p:cNvPr id="9870" name="Google Shape;9870;p202"/>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871" name="Google Shape;9871;p202"/>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872" name="Google Shape;9872;p202"/>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873" name="Google Shape;9873;p202"/>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874" name="Google Shape;9874;p202"/>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875" name="Google Shape;9875;p202"/>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876" name="Google Shape;9876;p202"/>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877" name="Google Shape;9877;p202"/>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78" name="Google Shape;9878;p202"/>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879" name="Google Shape;9879;p202"/>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880" name="Google Shape;9880;p202"/>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81" name="Google Shape;9881;p202"/>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882" name="Google Shape;9882;p202"/>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883" name="Google Shape;9883;p202"/>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884" name="Google Shape;9884;p20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885" name="Google Shape;9885;p202"/>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pic>
        <p:nvPicPr>
          <p:cNvPr id="9886" name="Google Shape;9886;p202"/>
          <p:cNvPicPr preferRelativeResize="0"/>
          <p:nvPr/>
        </p:nvPicPr>
        <p:blipFill>
          <a:blip r:embed="rId9">
            <a:alphaModFix/>
          </a:blip>
          <a:stretch>
            <a:fillRect/>
          </a:stretch>
        </p:blipFill>
        <p:spPr>
          <a:xfrm>
            <a:off x="4048388" y="1008874"/>
            <a:ext cx="1041839" cy="646675"/>
          </a:xfrm>
          <a:prstGeom prst="rect">
            <a:avLst/>
          </a:prstGeom>
          <a:noFill/>
          <a:ln>
            <a:noFill/>
          </a:ln>
        </p:spPr>
      </p:pic>
      <p:sp>
        <p:nvSpPr>
          <p:cNvPr id="9887" name="Google Shape;9887;p202"/>
          <p:cNvSpPr txBox="1"/>
          <p:nvPr/>
        </p:nvSpPr>
        <p:spPr>
          <a:xfrm>
            <a:off x="3668413" y="1603875"/>
            <a:ext cx="18018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services</a:t>
            </a:r>
            <a:endParaRPr>
              <a:solidFill>
                <a:srgbClr val="FFFFFF"/>
              </a:solidFill>
              <a:latin typeface="Lato"/>
              <a:ea typeface="Lato"/>
              <a:cs typeface="Lato"/>
              <a:sym typeface="Lato"/>
            </a:endParaRPr>
          </a:p>
        </p:txBody>
      </p:sp>
      <p:cxnSp>
        <p:nvCxnSpPr>
          <p:cNvPr id="9888" name="Google Shape;9888;p202"/>
          <p:cNvCxnSpPr>
            <a:stCxn id="9870" idx="0"/>
            <a:endCxn id="9886" idx="1"/>
          </p:cNvCxnSpPr>
          <p:nvPr/>
        </p:nvCxnSpPr>
        <p:spPr>
          <a:xfrm rot="-5400000">
            <a:off x="2596300" y="444963"/>
            <a:ext cx="564900" cy="2339100"/>
          </a:xfrm>
          <a:prstGeom prst="curvedConnector2">
            <a:avLst/>
          </a:prstGeom>
          <a:noFill/>
          <a:ln w="28575" cap="flat" cmpd="sng">
            <a:solidFill>
              <a:srgbClr val="A87A5B"/>
            </a:solidFill>
            <a:prstDash val="dash"/>
            <a:round/>
            <a:headEnd type="triangle" w="med" len="med"/>
            <a:tailEnd type="triangle" w="med" len="med"/>
          </a:ln>
        </p:spPr>
      </p:cxnSp>
      <p:pic>
        <p:nvPicPr>
          <p:cNvPr id="9889" name="Google Shape;9889;p202"/>
          <p:cNvPicPr preferRelativeResize="0"/>
          <p:nvPr/>
        </p:nvPicPr>
        <p:blipFill>
          <a:blip r:embed="rId6">
            <a:alphaModFix/>
          </a:blip>
          <a:stretch>
            <a:fillRect/>
          </a:stretch>
        </p:blipFill>
        <p:spPr>
          <a:xfrm rot="-720000">
            <a:off x="2381135" y="1062431"/>
            <a:ext cx="410223" cy="257440"/>
          </a:xfrm>
          <a:prstGeom prst="rect">
            <a:avLst/>
          </a:prstGeom>
          <a:noFill/>
          <a:ln>
            <a:noFill/>
          </a:ln>
        </p:spPr>
      </p:pic>
      <p:cxnSp>
        <p:nvCxnSpPr>
          <p:cNvPr id="9890" name="Google Shape;9890;p202"/>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9891" name="Google Shape;9891;p202"/>
          <p:cNvPicPr preferRelativeResize="0"/>
          <p:nvPr/>
        </p:nvPicPr>
        <p:blipFill>
          <a:blip r:embed="rId10">
            <a:alphaModFix/>
          </a:blip>
          <a:stretch>
            <a:fillRect/>
          </a:stretch>
        </p:blipFill>
        <p:spPr>
          <a:xfrm>
            <a:off x="1591056" y="2026716"/>
            <a:ext cx="233846" cy="548640"/>
          </a:xfrm>
          <a:prstGeom prst="rect">
            <a:avLst/>
          </a:prstGeom>
          <a:noFill/>
          <a:ln>
            <a:noFill/>
          </a:ln>
        </p:spPr>
      </p:pic>
      <p:sp>
        <p:nvSpPr>
          <p:cNvPr id="9892" name="Google Shape;9892;p202"/>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features</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types of apps</a:t>
            </a: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pic>
        <p:nvPicPr>
          <p:cNvPr id="9893" name="Google Shape;9893;p202"/>
          <p:cNvPicPr preferRelativeResize="0"/>
          <p:nvPr/>
        </p:nvPicPr>
        <p:blipFill>
          <a:blip r:embed="rId11">
            <a:alphaModFix/>
          </a:blip>
          <a:stretch>
            <a:fillRect/>
          </a:stretch>
        </p:blipFill>
        <p:spPr>
          <a:xfrm>
            <a:off x="530412" y="3189751"/>
            <a:ext cx="364520" cy="365638"/>
          </a:xfrm>
          <a:prstGeom prst="rect">
            <a:avLst/>
          </a:prstGeom>
          <a:noFill/>
          <a:ln>
            <a:noFill/>
          </a:ln>
        </p:spPr>
      </p:pic>
      <p:pic>
        <p:nvPicPr>
          <p:cNvPr id="9894" name="Google Shape;9894;p202"/>
          <p:cNvPicPr preferRelativeResize="0"/>
          <p:nvPr/>
        </p:nvPicPr>
        <p:blipFill rotWithShape="1">
          <a:blip r:embed="rId12">
            <a:alphaModFix/>
          </a:blip>
          <a:srcRect l="24621" t="25059" r="25376" b="24407"/>
          <a:stretch/>
        </p:blipFill>
        <p:spPr>
          <a:xfrm>
            <a:off x="786613" y="3471738"/>
            <a:ext cx="362208" cy="365760"/>
          </a:xfrm>
          <a:prstGeom prst="rect">
            <a:avLst/>
          </a:prstGeom>
          <a:noFill/>
          <a:ln>
            <a:noFill/>
          </a:ln>
        </p:spPr>
      </p:pic>
      <p:pic>
        <p:nvPicPr>
          <p:cNvPr id="9895" name="Google Shape;9895;p202"/>
          <p:cNvPicPr preferRelativeResize="0"/>
          <p:nvPr/>
        </p:nvPicPr>
        <p:blipFill>
          <a:blip r:embed="rId13">
            <a:alphaModFix/>
          </a:blip>
          <a:stretch>
            <a:fillRect/>
          </a:stretch>
        </p:blipFill>
        <p:spPr>
          <a:xfrm>
            <a:off x="530388" y="3604000"/>
            <a:ext cx="365760" cy="365760"/>
          </a:xfrm>
          <a:prstGeom prst="rect">
            <a:avLst/>
          </a:prstGeom>
          <a:noFill/>
          <a:ln>
            <a:noFill/>
          </a:ln>
        </p:spPr>
      </p:pic>
      <p:cxnSp>
        <p:nvCxnSpPr>
          <p:cNvPr id="9896" name="Google Shape;9896;p202"/>
          <p:cNvCxnSpPr/>
          <p:nvPr/>
        </p:nvCxnSpPr>
        <p:spPr>
          <a:xfrm rot="10800000" flipH="1">
            <a:off x="932142" y="2693363"/>
            <a:ext cx="567900" cy="715500"/>
          </a:xfrm>
          <a:prstGeom prst="straightConnector1">
            <a:avLst/>
          </a:prstGeom>
          <a:noFill/>
          <a:ln w="28575" cap="flat" cmpd="sng">
            <a:solidFill>
              <a:schemeClr val="dk2"/>
            </a:solidFill>
            <a:prstDash val="dash"/>
            <a:round/>
            <a:headEnd type="none" w="med" len="med"/>
            <a:tailEnd type="triangle" w="med" len="med"/>
          </a:ln>
        </p:spPr>
      </p:cxnSp>
      <p:pic>
        <p:nvPicPr>
          <p:cNvPr id="9897" name="Google Shape;9897;p202"/>
          <p:cNvPicPr preferRelativeResize="0"/>
          <p:nvPr/>
        </p:nvPicPr>
        <p:blipFill>
          <a:blip r:embed="rId14">
            <a:alphaModFix/>
          </a:blip>
          <a:stretch>
            <a:fillRect/>
          </a:stretch>
        </p:blipFill>
        <p:spPr>
          <a:xfrm>
            <a:off x="168200" y="3094752"/>
            <a:ext cx="362200" cy="314123"/>
          </a:xfrm>
          <a:prstGeom prst="rect">
            <a:avLst/>
          </a:prstGeom>
          <a:noFill/>
          <a:ln>
            <a:noFill/>
          </a:ln>
        </p:spPr>
      </p:pic>
      <p:pic>
        <p:nvPicPr>
          <p:cNvPr id="9898" name="Google Shape;9898;p202"/>
          <p:cNvPicPr preferRelativeResize="0"/>
          <p:nvPr/>
        </p:nvPicPr>
        <p:blipFill>
          <a:blip r:embed="rId15">
            <a:alphaModFix/>
          </a:blip>
          <a:stretch>
            <a:fillRect/>
          </a:stretch>
        </p:blipFill>
        <p:spPr>
          <a:xfrm>
            <a:off x="168205" y="3721261"/>
            <a:ext cx="362201" cy="396340"/>
          </a:xfrm>
          <a:prstGeom prst="rect">
            <a:avLst/>
          </a:prstGeom>
          <a:noFill/>
          <a:ln>
            <a:noFill/>
          </a:ln>
        </p:spPr>
      </p:pic>
      <p:pic>
        <p:nvPicPr>
          <p:cNvPr id="9899" name="Google Shape;9899;p202"/>
          <p:cNvPicPr preferRelativeResize="0"/>
          <p:nvPr/>
        </p:nvPicPr>
        <p:blipFill>
          <a:blip r:embed="rId16">
            <a:alphaModFix/>
          </a:blip>
          <a:stretch>
            <a:fillRect/>
          </a:stretch>
        </p:blipFill>
        <p:spPr>
          <a:xfrm>
            <a:off x="281443" y="3355448"/>
            <a:ext cx="364680" cy="365799"/>
          </a:xfrm>
          <a:prstGeom prst="rect">
            <a:avLst/>
          </a:prstGeom>
          <a:noFill/>
          <a:ln>
            <a:noFill/>
          </a:ln>
        </p:spPr>
      </p:pic>
      <p:sp>
        <p:nvSpPr>
          <p:cNvPr id="9900" name="Google Shape;9900;p202"/>
          <p:cNvSpPr txBox="1"/>
          <p:nvPr/>
        </p:nvSpPr>
        <p:spPr>
          <a:xfrm>
            <a:off x="5470225" y="3812550"/>
            <a:ext cx="1233000" cy="789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[ACDJ22]</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[BHG23]</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[PST23]</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p:txBody>
      </p:sp>
      <p:cxnSp>
        <p:nvCxnSpPr>
          <p:cNvPr id="9901" name="Google Shape;9901;p202"/>
          <p:cNvCxnSpPr>
            <a:stCxn id="9892" idx="3"/>
            <a:endCxn id="9900" idx="1"/>
          </p:cNvCxnSpPr>
          <p:nvPr/>
        </p:nvCxnSpPr>
        <p:spPr>
          <a:xfrm rot="10800000" flipH="1">
            <a:off x="4878575" y="4207500"/>
            <a:ext cx="591600" cy="44100"/>
          </a:xfrm>
          <a:prstGeom prst="straightConnector1">
            <a:avLst/>
          </a:prstGeom>
          <a:noFill/>
          <a:ln w="38100" cap="flat" cmpd="sng">
            <a:solidFill>
              <a:schemeClr val="dk2"/>
            </a:solidFill>
            <a:prstDash val="solid"/>
            <a:round/>
            <a:headEnd type="none" w="med" len="med"/>
            <a:tailEnd type="triangle" w="med" len="med"/>
          </a:ln>
        </p:spPr>
      </p:cxnSp>
      <p:pic>
        <p:nvPicPr>
          <p:cNvPr id="9903" name="Google Shape;9903;p202"/>
          <p:cNvPicPr preferRelativeResize="0"/>
          <p:nvPr/>
        </p:nvPicPr>
        <p:blipFill>
          <a:blip r:embed="rId17">
            <a:alphaModFix/>
          </a:blip>
          <a:stretch>
            <a:fillRect/>
          </a:stretch>
        </p:blipFill>
        <p:spPr>
          <a:xfrm rot="-726862">
            <a:off x="2704137" y="1171745"/>
            <a:ext cx="178430" cy="179604"/>
          </a:xfrm>
          <a:prstGeom prst="rect">
            <a:avLst/>
          </a:prstGeom>
          <a:noFill/>
          <a:ln>
            <a:noFill/>
          </a:ln>
        </p:spPr>
      </p:pic>
      <p:grpSp>
        <p:nvGrpSpPr>
          <p:cNvPr id="9904" name="Google Shape;9904;p202"/>
          <p:cNvGrpSpPr/>
          <p:nvPr/>
        </p:nvGrpSpPr>
        <p:grpSpPr>
          <a:xfrm>
            <a:off x="1223375" y="1655561"/>
            <a:ext cx="382636" cy="382636"/>
            <a:chOff x="744075" y="1241611"/>
            <a:chExt cx="382636" cy="382636"/>
          </a:xfrm>
        </p:grpSpPr>
        <p:sp>
          <p:nvSpPr>
            <p:cNvPr id="9905" name="Google Shape;9905;p202"/>
            <p:cNvSpPr/>
            <p:nvPr/>
          </p:nvSpPr>
          <p:spPr>
            <a:xfrm>
              <a:off x="744075" y="1241611"/>
              <a:ext cx="382636" cy="382636"/>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02"/>
            <p:cNvSpPr/>
            <p:nvPr/>
          </p:nvSpPr>
          <p:spPr>
            <a:xfrm>
              <a:off x="870387" y="1345568"/>
              <a:ext cx="153421" cy="133643"/>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02"/>
            <p:cNvSpPr/>
            <p:nvPr/>
          </p:nvSpPr>
          <p:spPr>
            <a:xfrm>
              <a:off x="847509" y="1400669"/>
              <a:ext cx="144558" cy="121724"/>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02"/>
            <p:cNvSpPr/>
            <p:nvPr/>
          </p:nvSpPr>
          <p:spPr>
            <a:xfrm>
              <a:off x="887022" y="1386653"/>
              <a:ext cx="96227" cy="96227"/>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B3F429A3-C6CD-BB82-F7A0-DF0F11F69ACF}"/>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912"/>
        <p:cNvGrpSpPr/>
        <p:nvPr/>
      </p:nvGrpSpPr>
      <p:grpSpPr>
        <a:xfrm>
          <a:off x="0" y="0"/>
          <a:ext cx="0" cy="0"/>
          <a:chOff x="0" y="0"/>
          <a:chExt cx="0" cy="0"/>
        </a:xfrm>
      </p:grpSpPr>
      <p:sp>
        <p:nvSpPr>
          <p:cNvPr id="9913" name="Google Shape;9913;p203"/>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sp>
        <p:nvSpPr>
          <p:cNvPr id="3" name="Google Shape;9735;p197">
            <a:extLst>
              <a:ext uri="{FF2B5EF4-FFF2-40B4-BE49-F238E27FC236}">
                <a16:creationId xmlns:a16="http://schemas.microsoft.com/office/drawing/2014/main" id="{8DC75529-5A5F-4765-7EF5-AC8FDE5F62DD}"/>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2</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918"/>
        <p:cNvGrpSpPr/>
        <p:nvPr/>
      </p:nvGrpSpPr>
      <p:grpSpPr>
        <a:xfrm>
          <a:off x="0" y="0"/>
          <a:ext cx="0" cy="0"/>
          <a:chOff x="0" y="0"/>
          <a:chExt cx="0" cy="0"/>
        </a:xfrm>
      </p:grpSpPr>
      <p:sp>
        <p:nvSpPr>
          <p:cNvPr id="9919" name="Google Shape;9919;p204"/>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9920" name="Google Shape;9920;p204"/>
          <p:cNvGrpSpPr/>
          <p:nvPr/>
        </p:nvGrpSpPr>
        <p:grpSpPr>
          <a:xfrm>
            <a:off x="1752737" y="1531723"/>
            <a:ext cx="1933025" cy="932687"/>
            <a:chOff x="2097187" y="1813800"/>
            <a:chExt cx="1933025" cy="932687"/>
          </a:xfrm>
        </p:grpSpPr>
        <p:pic>
          <p:nvPicPr>
            <p:cNvPr id="9921" name="Google Shape;9921;p204"/>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9922" name="Google Shape;9922;p204"/>
            <p:cNvPicPr preferRelativeResize="0"/>
            <p:nvPr/>
          </p:nvPicPr>
          <p:blipFill>
            <a:blip r:embed="rId4">
              <a:alphaModFix/>
            </a:blip>
            <a:stretch>
              <a:fillRect/>
            </a:stretch>
          </p:blipFill>
          <p:spPr>
            <a:xfrm>
              <a:off x="2097187" y="1813800"/>
              <a:ext cx="932689" cy="932687"/>
            </a:xfrm>
            <a:prstGeom prst="rect">
              <a:avLst/>
            </a:prstGeom>
            <a:noFill/>
            <a:ln>
              <a:noFill/>
            </a:ln>
          </p:spPr>
        </p:pic>
      </p:grpSp>
      <p:sp>
        <p:nvSpPr>
          <p:cNvPr id="9923" name="Google Shape;9923;p204"/>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3D3FA9D3-50E3-AC40-5402-428D658BEB7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2</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928"/>
        <p:cNvGrpSpPr/>
        <p:nvPr/>
      </p:nvGrpSpPr>
      <p:grpSpPr>
        <a:xfrm>
          <a:off x="0" y="0"/>
          <a:ext cx="0" cy="0"/>
          <a:chOff x="0" y="0"/>
          <a:chExt cx="0" cy="0"/>
        </a:xfrm>
      </p:grpSpPr>
      <p:sp>
        <p:nvSpPr>
          <p:cNvPr id="9929" name="Google Shape;9929;p205"/>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9930" name="Google Shape;9930;p205"/>
          <p:cNvGrpSpPr/>
          <p:nvPr/>
        </p:nvGrpSpPr>
        <p:grpSpPr>
          <a:xfrm>
            <a:off x="1752737" y="1531723"/>
            <a:ext cx="1933025" cy="932687"/>
            <a:chOff x="2097187" y="1813800"/>
            <a:chExt cx="1933025" cy="932687"/>
          </a:xfrm>
        </p:grpSpPr>
        <p:pic>
          <p:nvPicPr>
            <p:cNvPr id="9931" name="Google Shape;9931;p205"/>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9932" name="Google Shape;9932;p205"/>
            <p:cNvPicPr preferRelativeResize="0"/>
            <p:nvPr/>
          </p:nvPicPr>
          <p:blipFill>
            <a:blip r:embed="rId4">
              <a:alphaModFix/>
            </a:blip>
            <a:stretch>
              <a:fillRect/>
            </a:stretch>
          </p:blipFill>
          <p:spPr>
            <a:xfrm>
              <a:off x="2097187" y="1813800"/>
              <a:ext cx="932689" cy="932687"/>
            </a:xfrm>
            <a:prstGeom prst="rect">
              <a:avLst/>
            </a:prstGeom>
            <a:noFill/>
            <a:ln>
              <a:noFill/>
            </a:ln>
          </p:spPr>
        </p:pic>
      </p:grpSp>
      <p:grpSp>
        <p:nvGrpSpPr>
          <p:cNvPr id="9933" name="Google Shape;9933;p205"/>
          <p:cNvGrpSpPr/>
          <p:nvPr/>
        </p:nvGrpSpPr>
        <p:grpSpPr>
          <a:xfrm>
            <a:off x="4560388" y="1527048"/>
            <a:ext cx="3694913" cy="942015"/>
            <a:chOff x="5037100" y="1881888"/>
            <a:chExt cx="3694913" cy="942015"/>
          </a:xfrm>
        </p:grpSpPr>
        <p:pic>
          <p:nvPicPr>
            <p:cNvPr id="9934" name="Google Shape;9934;p205"/>
            <p:cNvPicPr preferRelativeResize="0"/>
            <p:nvPr/>
          </p:nvPicPr>
          <p:blipFill>
            <a:blip r:embed="rId5">
              <a:alphaModFix/>
            </a:blip>
            <a:stretch>
              <a:fillRect/>
            </a:stretch>
          </p:blipFill>
          <p:spPr>
            <a:xfrm>
              <a:off x="5037100" y="1886550"/>
              <a:ext cx="932688" cy="932688"/>
            </a:xfrm>
            <a:prstGeom prst="rect">
              <a:avLst/>
            </a:prstGeom>
            <a:noFill/>
            <a:ln>
              <a:noFill/>
            </a:ln>
          </p:spPr>
        </p:pic>
        <p:pic>
          <p:nvPicPr>
            <p:cNvPr id="9935" name="Google Shape;9935;p205"/>
            <p:cNvPicPr preferRelativeResize="0"/>
            <p:nvPr/>
          </p:nvPicPr>
          <p:blipFill>
            <a:blip r:embed="rId6">
              <a:alphaModFix/>
            </a:blip>
            <a:stretch>
              <a:fillRect/>
            </a:stretch>
          </p:blipFill>
          <p:spPr>
            <a:xfrm>
              <a:off x="5969800" y="1886550"/>
              <a:ext cx="932688" cy="932688"/>
            </a:xfrm>
            <a:prstGeom prst="rect">
              <a:avLst/>
            </a:prstGeom>
            <a:noFill/>
            <a:ln>
              <a:noFill/>
            </a:ln>
          </p:spPr>
        </p:pic>
        <p:pic>
          <p:nvPicPr>
            <p:cNvPr id="9936" name="Google Shape;9936;p205"/>
            <p:cNvPicPr preferRelativeResize="0"/>
            <p:nvPr/>
          </p:nvPicPr>
          <p:blipFill rotWithShape="1">
            <a:blip r:embed="rId7">
              <a:alphaModFix/>
            </a:blip>
            <a:srcRect r="52961"/>
            <a:stretch/>
          </p:blipFill>
          <p:spPr>
            <a:xfrm>
              <a:off x="6866625" y="1900550"/>
              <a:ext cx="932689" cy="904708"/>
            </a:xfrm>
            <a:prstGeom prst="rect">
              <a:avLst/>
            </a:prstGeom>
            <a:noFill/>
            <a:ln>
              <a:noFill/>
            </a:ln>
          </p:spPr>
        </p:pic>
        <p:pic>
          <p:nvPicPr>
            <p:cNvPr id="9937" name="Google Shape;9937;p205"/>
            <p:cNvPicPr preferRelativeResize="0"/>
            <p:nvPr/>
          </p:nvPicPr>
          <p:blipFill rotWithShape="1">
            <a:blip r:embed="rId8">
              <a:alphaModFix/>
            </a:blip>
            <a:srcRect l="24621" t="25059" r="25376" b="24407"/>
            <a:stretch/>
          </p:blipFill>
          <p:spPr>
            <a:xfrm>
              <a:off x="7799325" y="1881888"/>
              <a:ext cx="932688" cy="942015"/>
            </a:xfrm>
            <a:prstGeom prst="rect">
              <a:avLst/>
            </a:prstGeom>
            <a:noFill/>
            <a:ln>
              <a:noFill/>
            </a:ln>
          </p:spPr>
        </p:pic>
      </p:grpSp>
      <p:sp>
        <p:nvSpPr>
          <p:cNvPr id="9938" name="Google Shape;9938;p205"/>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9940" name="Google Shape;9940;p205"/>
          <p:cNvSpPr txBox="1"/>
          <p:nvPr/>
        </p:nvSpPr>
        <p:spPr>
          <a:xfrm>
            <a:off x="4684600" y="2529850"/>
            <a:ext cx="3520500" cy="2357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#2: password managers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passwords, URLs, usernames, and attachments</a:t>
            </a:r>
            <a:endParaRPr sz="17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9CD9B3AF-791B-8060-2E5D-718DD255A4E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2</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44"/>
        <p:cNvGrpSpPr/>
        <p:nvPr/>
      </p:nvGrpSpPr>
      <p:grpSpPr>
        <a:xfrm>
          <a:off x="0" y="0"/>
          <a:ext cx="0" cy="0"/>
          <a:chOff x="0" y="0"/>
          <a:chExt cx="0" cy="0"/>
        </a:xfrm>
      </p:grpSpPr>
      <p:sp>
        <p:nvSpPr>
          <p:cNvPr id="9945" name="Google Shape;9945;p206"/>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9946" name="Google Shape;9946;p206"/>
          <p:cNvGrpSpPr/>
          <p:nvPr/>
        </p:nvGrpSpPr>
        <p:grpSpPr>
          <a:xfrm>
            <a:off x="1752737" y="1531723"/>
            <a:ext cx="1933025" cy="932687"/>
            <a:chOff x="2097187" y="1813800"/>
            <a:chExt cx="1933025" cy="932687"/>
          </a:xfrm>
        </p:grpSpPr>
        <p:pic>
          <p:nvPicPr>
            <p:cNvPr id="9947" name="Google Shape;9947;p206"/>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9948" name="Google Shape;9948;p206"/>
            <p:cNvPicPr preferRelativeResize="0"/>
            <p:nvPr/>
          </p:nvPicPr>
          <p:blipFill>
            <a:blip r:embed="rId4">
              <a:alphaModFix/>
            </a:blip>
            <a:stretch>
              <a:fillRect/>
            </a:stretch>
          </p:blipFill>
          <p:spPr>
            <a:xfrm>
              <a:off x="2097187" y="1813800"/>
              <a:ext cx="932689" cy="932687"/>
            </a:xfrm>
            <a:prstGeom prst="rect">
              <a:avLst/>
            </a:prstGeom>
            <a:noFill/>
            <a:ln>
              <a:noFill/>
            </a:ln>
          </p:spPr>
        </p:pic>
      </p:grpSp>
      <p:grpSp>
        <p:nvGrpSpPr>
          <p:cNvPr id="9949" name="Google Shape;9949;p206"/>
          <p:cNvGrpSpPr/>
          <p:nvPr/>
        </p:nvGrpSpPr>
        <p:grpSpPr>
          <a:xfrm>
            <a:off x="4560388" y="1527048"/>
            <a:ext cx="3694913" cy="942015"/>
            <a:chOff x="5037100" y="1881888"/>
            <a:chExt cx="3694913" cy="942015"/>
          </a:xfrm>
        </p:grpSpPr>
        <p:pic>
          <p:nvPicPr>
            <p:cNvPr id="9950" name="Google Shape;9950;p206"/>
            <p:cNvPicPr preferRelativeResize="0"/>
            <p:nvPr/>
          </p:nvPicPr>
          <p:blipFill>
            <a:blip r:embed="rId5">
              <a:alphaModFix/>
            </a:blip>
            <a:stretch>
              <a:fillRect/>
            </a:stretch>
          </p:blipFill>
          <p:spPr>
            <a:xfrm>
              <a:off x="5037100" y="1886550"/>
              <a:ext cx="932688" cy="932688"/>
            </a:xfrm>
            <a:prstGeom prst="rect">
              <a:avLst/>
            </a:prstGeom>
            <a:noFill/>
            <a:ln>
              <a:noFill/>
            </a:ln>
          </p:spPr>
        </p:pic>
        <p:pic>
          <p:nvPicPr>
            <p:cNvPr id="9951" name="Google Shape;9951;p206"/>
            <p:cNvPicPr preferRelativeResize="0"/>
            <p:nvPr/>
          </p:nvPicPr>
          <p:blipFill>
            <a:blip r:embed="rId6">
              <a:alphaModFix/>
            </a:blip>
            <a:stretch>
              <a:fillRect/>
            </a:stretch>
          </p:blipFill>
          <p:spPr>
            <a:xfrm>
              <a:off x="5969800" y="1886550"/>
              <a:ext cx="932688" cy="932688"/>
            </a:xfrm>
            <a:prstGeom prst="rect">
              <a:avLst/>
            </a:prstGeom>
            <a:noFill/>
            <a:ln>
              <a:noFill/>
            </a:ln>
          </p:spPr>
        </p:pic>
        <p:pic>
          <p:nvPicPr>
            <p:cNvPr id="9952" name="Google Shape;9952;p206"/>
            <p:cNvPicPr preferRelativeResize="0"/>
            <p:nvPr/>
          </p:nvPicPr>
          <p:blipFill rotWithShape="1">
            <a:blip r:embed="rId7">
              <a:alphaModFix/>
            </a:blip>
            <a:srcRect r="52961"/>
            <a:stretch/>
          </p:blipFill>
          <p:spPr>
            <a:xfrm>
              <a:off x="6866625" y="1900550"/>
              <a:ext cx="932689" cy="904708"/>
            </a:xfrm>
            <a:prstGeom prst="rect">
              <a:avLst/>
            </a:prstGeom>
            <a:noFill/>
            <a:ln>
              <a:noFill/>
            </a:ln>
          </p:spPr>
        </p:pic>
        <p:pic>
          <p:nvPicPr>
            <p:cNvPr id="9953" name="Google Shape;9953;p206"/>
            <p:cNvPicPr preferRelativeResize="0"/>
            <p:nvPr/>
          </p:nvPicPr>
          <p:blipFill rotWithShape="1">
            <a:blip r:embed="rId8">
              <a:alphaModFix/>
            </a:blip>
            <a:srcRect l="24621" t="25059" r="25376" b="24407"/>
            <a:stretch/>
          </p:blipFill>
          <p:spPr>
            <a:xfrm>
              <a:off x="7799325" y="1881888"/>
              <a:ext cx="932688" cy="942015"/>
            </a:xfrm>
            <a:prstGeom prst="rect">
              <a:avLst/>
            </a:prstGeom>
            <a:noFill/>
            <a:ln>
              <a:noFill/>
            </a:ln>
          </p:spPr>
        </p:pic>
      </p:grpSp>
      <p:sp>
        <p:nvSpPr>
          <p:cNvPr id="9954" name="Google Shape;9954;p206"/>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9956" name="Google Shape;9956;p206"/>
          <p:cNvSpPr/>
          <p:nvPr/>
        </p:nvSpPr>
        <p:spPr>
          <a:xfrm rot="-566482">
            <a:off x="3512250" y="1252157"/>
            <a:ext cx="3237049" cy="1019093"/>
          </a:xfrm>
          <a:prstGeom prst="wedgeEllipseCallout">
            <a:avLst>
              <a:gd name="adj1" fmla="val 27942"/>
              <a:gd name="adj2" fmla="val -7372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700">
                <a:latin typeface="Lato"/>
                <a:ea typeface="Lato"/>
                <a:cs typeface="Lato"/>
                <a:sym typeface="Lato"/>
              </a:rPr>
              <a:t>Assume strong crypto</a:t>
            </a:r>
            <a:endParaRPr sz="1700">
              <a:latin typeface="Lato"/>
              <a:ea typeface="Lato"/>
              <a:cs typeface="Lato"/>
              <a:sym typeface="Lato"/>
            </a:endParaRPr>
          </a:p>
        </p:txBody>
      </p:sp>
      <p:sp>
        <p:nvSpPr>
          <p:cNvPr id="9957" name="Google Shape;9957;p206"/>
          <p:cNvSpPr txBox="1"/>
          <p:nvPr/>
        </p:nvSpPr>
        <p:spPr>
          <a:xfrm>
            <a:off x="4684600" y="2529850"/>
            <a:ext cx="3520500" cy="2357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#2: password managers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passwords, URLs, usernames, and attachments</a:t>
            </a:r>
            <a:endParaRPr sz="17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26EFDA71-B463-B868-D235-BB512DFC8CE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2</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961"/>
        <p:cNvGrpSpPr/>
        <p:nvPr/>
      </p:nvGrpSpPr>
      <p:grpSpPr>
        <a:xfrm>
          <a:off x="0" y="0"/>
          <a:ext cx="0" cy="0"/>
          <a:chOff x="0" y="0"/>
          <a:chExt cx="0" cy="0"/>
        </a:xfrm>
      </p:grpSpPr>
      <p:sp>
        <p:nvSpPr>
          <p:cNvPr id="9962" name="Google Shape;9962;p207"/>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9963" name="Google Shape;9963;p207"/>
          <p:cNvGrpSpPr/>
          <p:nvPr/>
        </p:nvGrpSpPr>
        <p:grpSpPr>
          <a:xfrm>
            <a:off x="1752737" y="1531723"/>
            <a:ext cx="1933025" cy="932687"/>
            <a:chOff x="2097187" y="1813800"/>
            <a:chExt cx="1933025" cy="932687"/>
          </a:xfrm>
        </p:grpSpPr>
        <p:pic>
          <p:nvPicPr>
            <p:cNvPr id="9964" name="Google Shape;9964;p207"/>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9965" name="Google Shape;9965;p207"/>
            <p:cNvPicPr preferRelativeResize="0"/>
            <p:nvPr/>
          </p:nvPicPr>
          <p:blipFill>
            <a:blip r:embed="rId4">
              <a:alphaModFix/>
            </a:blip>
            <a:stretch>
              <a:fillRect/>
            </a:stretch>
          </p:blipFill>
          <p:spPr>
            <a:xfrm>
              <a:off x="2097187" y="1813800"/>
              <a:ext cx="932689" cy="932687"/>
            </a:xfrm>
            <a:prstGeom prst="rect">
              <a:avLst/>
            </a:prstGeom>
            <a:noFill/>
            <a:ln>
              <a:noFill/>
            </a:ln>
          </p:spPr>
        </p:pic>
      </p:grpSp>
      <p:grpSp>
        <p:nvGrpSpPr>
          <p:cNvPr id="9966" name="Google Shape;9966;p207"/>
          <p:cNvGrpSpPr/>
          <p:nvPr/>
        </p:nvGrpSpPr>
        <p:grpSpPr>
          <a:xfrm>
            <a:off x="4560388" y="1527048"/>
            <a:ext cx="3694913" cy="942015"/>
            <a:chOff x="5037100" y="1881888"/>
            <a:chExt cx="3694913" cy="942015"/>
          </a:xfrm>
        </p:grpSpPr>
        <p:pic>
          <p:nvPicPr>
            <p:cNvPr id="9967" name="Google Shape;9967;p207"/>
            <p:cNvPicPr preferRelativeResize="0"/>
            <p:nvPr/>
          </p:nvPicPr>
          <p:blipFill>
            <a:blip r:embed="rId5">
              <a:alphaModFix/>
            </a:blip>
            <a:stretch>
              <a:fillRect/>
            </a:stretch>
          </p:blipFill>
          <p:spPr>
            <a:xfrm>
              <a:off x="5037100" y="1886550"/>
              <a:ext cx="932688" cy="932688"/>
            </a:xfrm>
            <a:prstGeom prst="rect">
              <a:avLst/>
            </a:prstGeom>
            <a:noFill/>
            <a:ln>
              <a:noFill/>
            </a:ln>
          </p:spPr>
        </p:pic>
        <p:pic>
          <p:nvPicPr>
            <p:cNvPr id="9968" name="Google Shape;9968;p207"/>
            <p:cNvPicPr preferRelativeResize="0"/>
            <p:nvPr/>
          </p:nvPicPr>
          <p:blipFill>
            <a:blip r:embed="rId6">
              <a:alphaModFix/>
            </a:blip>
            <a:stretch>
              <a:fillRect/>
            </a:stretch>
          </p:blipFill>
          <p:spPr>
            <a:xfrm>
              <a:off x="5969800" y="1886550"/>
              <a:ext cx="932688" cy="932688"/>
            </a:xfrm>
            <a:prstGeom prst="rect">
              <a:avLst/>
            </a:prstGeom>
            <a:noFill/>
            <a:ln>
              <a:noFill/>
            </a:ln>
          </p:spPr>
        </p:pic>
        <p:pic>
          <p:nvPicPr>
            <p:cNvPr id="9969" name="Google Shape;9969;p207"/>
            <p:cNvPicPr preferRelativeResize="0"/>
            <p:nvPr/>
          </p:nvPicPr>
          <p:blipFill rotWithShape="1">
            <a:blip r:embed="rId7">
              <a:alphaModFix/>
            </a:blip>
            <a:srcRect r="52961"/>
            <a:stretch/>
          </p:blipFill>
          <p:spPr>
            <a:xfrm>
              <a:off x="6866625" y="1900550"/>
              <a:ext cx="932689" cy="904708"/>
            </a:xfrm>
            <a:prstGeom prst="rect">
              <a:avLst/>
            </a:prstGeom>
            <a:noFill/>
            <a:ln>
              <a:noFill/>
            </a:ln>
          </p:spPr>
        </p:pic>
        <p:pic>
          <p:nvPicPr>
            <p:cNvPr id="9970" name="Google Shape;9970;p207"/>
            <p:cNvPicPr preferRelativeResize="0"/>
            <p:nvPr/>
          </p:nvPicPr>
          <p:blipFill rotWithShape="1">
            <a:blip r:embed="rId8">
              <a:alphaModFix/>
            </a:blip>
            <a:srcRect l="24621" t="25059" r="25376" b="24407"/>
            <a:stretch/>
          </p:blipFill>
          <p:spPr>
            <a:xfrm>
              <a:off x="7799325" y="1881888"/>
              <a:ext cx="932688" cy="942015"/>
            </a:xfrm>
            <a:prstGeom prst="rect">
              <a:avLst/>
            </a:prstGeom>
            <a:noFill/>
            <a:ln>
              <a:noFill/>
            </a:ln>
          </p:spPr>
        </p:pic>
      </p:grpSp>
      <p:sp>
        <p:nvSpPr>
          <p:cNvPr id="9971" name="Google Shape;9971;p207"/>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9972" name="Google Shape;9972;p207"/>
          <p:cNvSpPr txBox="1"/>
          <p:nvPr/>
        </p:nvSpPr>
        <p:spPr>
          <a:xfrm>
            <a:off x="4684600" y="2529850"/>
            <a:ext cx="3520500" cy="2357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#2: password managers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passwords, URLs, usernames, and attachments</a:t>
            </a:r>
            <a:endParaRPr sz="1700">
              <a:solidFill>
                <a:srgbClr val="FFFFFF"/>
              </a:solidFill>
              <a:latin typeface="Lato"/>
              <a:ea typeface="Lato"/>
              <a:cs typeface="Lato"/>
              <a:sym typeface="Lato"/>
            </a:endParaRPr>
          </a:p>
        </p:txBody>
      </p:sp>
      <p:sp>
        <p:nvSpPr>
          <p:cNvPr id="9974" name="Google Shape;9974;p207"/>
          <p:cNvSpPr/>
          <p:nvPr/>
        </p:nvSpPr>
        <p:spPr>
          <a:xfrm>
            <a:off x="4471150" y="1276150"/>
            <a:ext cx="4147500" cy="3435000"/>
          </a:xfrm>
          <a:prstGeom prst="rect">
            <a:avLst/>
          </a:prstGeom>
          <a:solidFill>
            <a:srgbClr val="0C343D">
              <a:alpha val="6013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9975" name="Google Shape;9975;p207"/>
          <p:cNvSpPr/>
          <p:nvPr/>
        </p:nvSpPr>
        <p:spPr>
          <a:xfrm rot="-566482">
            <a:off x="3512250" y="1252157"/>
            <a:ext cx="3237049" cy="1019093"/>
          </a:xfrm>
          <a:prstGeom prst="wedgeEllipseCallout">
            <a:avLst>
              <a:gd name="adj1" fmla="val 27942"/>
              <a:gd name="adj2" fmla="val -7372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700">
                <a:latin typeface="Lato"/>
                <a:ea typeface="Lato"/>
                <a:cs typeface="Lato"/>
                <a:sym typeface="Lato"/>
              </a:rPr>
              <a:t>Assume strong crypto</a:t>
            </a:r>
            <a:endParaRPr sz="1700">
              <a:latin typeface="Lato"/>
              <a:ea typeface="Lato"/>
              <a:cs typeface="Lato"/>
              <a:sym typeface="Lato"/>
            </a:endParaRPr>
          </a:p>
        </p:txBody>
      </p:sp>
      <p:sp>
        <p:nvSpPr>
          <p:cNvPr id="9976" name="Google Shape;9976;p207"/>
          <p:cNvSpPr/>
          <p:nvPr/>
        </p:nvSpPr>
        <p:spPr>
          <a:xfrm>
            <a:off x="1105550" y="1361375"/>
            <a:ext cx="3227400" cy="3182400"/>
          </a:xfrm>
          <a:prstGeom prst="roundRect">
            <a:avLst>
              <a:gd name="adj" fmla="val 16667"/>
            </a:avLst>
          </a:prstGeom>
          <a:no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 name="Google Shape;9735;p197">
            <a:extLst>
              <a:ext uri="{FF2B5EF4-FFF2-40B4-BE49-F238E27FC236}">
                <a16:creationId xmlns:a16="http://schemas.microsoft.com/office/drawing/2014/main" id="{1DC62186-25E3-1E15-0849-9ACE404F12F1}"/>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2</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980"/>
        <p:cNvGrpSpPr/>
        <p:nvPr/>
      </p:nvGrpSpPr>
      <p:grpSpPr>
        <a:xfrm>
          <a:off x="0" y="0"/>
          <a:ext cx="0" cy="0"/>
          <a:chOff x="0" y="0"/>
          <a:chExt cx="0" cy="0"/>
        </a:xfrm>
      </p:grpSpPr>
      <p:sp>
        <p:nvSpPr>
          <p:cNvPr id="9981" name="Google Shape;9981;p208"/>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D44362B8-D3D6-BFE4-ED6A-40B71389A20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986"/>
        <p:cNvGrpSpPr/>
        <p:nvPr/>
      </p:nvGrpSpPr>
      <p:grpSpPr>
        <a:xfrm>
          <a:off x="0" y="0"/>
          <a:ext cx="0" cy="0"/>
          <a:chOff x="0" y="0"/>
          <a:chExt cx="0" cy="0"/>
        </a:xfrm>
      </p:grpSpPr>
      <p:sp>
        <p:nvSpPr>
          <p:cNvPr id="9987" name="Google Shape;9987;p209"/>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9988" name="Google Shape;9988;p209"/>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9989" name="Google Shape;9989;p209"/>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9990" name="Google Shape;9990;p209"/>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991" name="Google Shape;9991;p209"/>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9992" name="Google Shape;9992;p209"/>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993" name="Google Shape;9993;p209"/>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9994" name="Google Shape;9994;p209"/>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995" name="Google Shape;9995;p209"/>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996" name="Google Shape;9996;p209"/>
          <p:cNvPicPr preferRelativeResize="0"/>
          <p:nvPr/>
        </p:nvPicPr>
        <p:blipFill>
          <a:blip r:embed="rId6">
            <a:alphaModFix/>
          </a:blip>
          <a:stretch>
            <a:fillRect/>
          </a:stretch>
        </p:blipFill>
        <p:spPr>
          <a:xfrm>
            <a:off x="5662884" y="1658016"/>
            <a:ext cx="391316" cy="237736"/>
          </a:xfrm>
          <a:prstGeom prst="rect">
            <a:avLst/>
          </a:prstGeom>
          <a:noFill/>
          <a:ln>
            <a:noFill/>
          </a:ln>
        </p:spPr>
      </p:pic>
      <p:pic>
        <p:nvPicPr>
          <p:cNvPr id="9997" name="Google Shape;9997;p209"/>
          <p:cNvPicPr preferRelativeResize="0"/>
          <p:nvPr/>
        </p:nvPicPr>
        <p:blipFill>
          <a:blip r:embed="rId7">
            <a:alphaModFix/>
          </a:blip>
          <a:stretch>
            <a:fillRect/>
          </a:stretch>
        </p:blipFill>
        <p:spPr>
          <a:xfrm>
            <a:off x="5946338" y="1793195"/>
            <a:ext cx="182984" cy="174067"/>
          </a:xfrm>
          <a:prstGeom prst="rect">
            <a:avLst/>
          </a:prstGeom>
          <a:noFill/>
          <a:ln>
            <a:noFill/>
          </a:ln>
        </p:spPr>
      </p:pic>
      <p:cxnSp>
        <p:nvCxnSpPr>
          <p:cNvPr id="9998" name="Google Shape;9998;p209"/>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grpSp>
        <p:nvGrpSpPr>
          <p:cNvPr id="9999" name="Google Shape;9999;p209"/>
          <p:cNvGrpSpPr/>
          <p:nvPr/>
        </p:nvGrpSpPr>
        <p:grpSpPr>
          <a:xfrm>
            <a:off x="6195585" y="1604918"/>
            <a:ext cx="459913" cy="344111"/>
            <a:chOff x="6147063" y="2230288"/>
            <a:chExt cx="482139" cy="372617"/>
          </a:xfrm>
        </p:grpSpPr>
        <p:grpSp>
          <p:nvGrpSpPr>
            <p:cNvPr id="10000" name="Google Shape;10000;p209"/>
            <p:cNvGrpSpPr/>
            <p:nvPr/>
          </p:nvGrpSpPr>
          <p:grpSpPr>
            <a:xfrm>
              <a:off x="6147063" y="2230288"/>
              <a:ext cx="384064" cy="320032"/>
              <a:chOff x="7231613" y="3542350"/>
              <a:chExt cx="411600" cy="349800"/>
            </a:xfrm>
          </p:grpSpPr>
          <p:grpSp>
            <p:nvGrpSpPr>
              <p:cNvPr id="10001" name="Google Shape;10001;p209"/>
              <p:cNvGrpSpPr/>
              <p:nvPr/>
            </p:nvGrpSpPr>
            <p:grpSpPr>
              <a:xfrm>
                <a:off x="7258824" y="3558476"/>
                <a:ext cx="357027" cy="317034"/>
                <a:chOff x="1404617" y="3226962"/>
                <a:chExt cx="370168" cy="325965"/>
              </a:xfrm>
            </p:grpSpPr>
            <p:sp>
              <p:nvSpPr>
                <p:cNvPr id="10002" name="Google Shape;10002;p2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1" name="Google Shape;10011;p20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012" name="Google Shape;10012;p209"/>
            <p:cNvPicPr preferRelativeResize="0"/>
            <p:nvPr/>
          </p:nvPicPr>
          <p:blipFill>
            <a:blip r:embed="rId7">
              <a:alphaModFix/>
            </a:blip>
            <a:stretch>
              <a:fillRect/>
            </a:stretch>
          </p:blipFill>
          <p:spPr>
            <a:xfrm>
              <a:off x="6437376" y="2414412"/>
              <a:ext cx="191826" cy="188493"/>
            </a:xfrm>
            <a:prstGeom prst="rect">
              <a:avLst/>
            </a:prstGeom>
            <a:noFill/>
            <a:ln>
              <a:noFill/>
            </a:ln>
          </p:spPr>
        </p:pic>
      </p:grpSp>
      <p:pic>
        <p:nvPicPr>
          <p:cNvPr id="10013" name="Google Shape;10013;p209"/>
          <p:cNvPicPr preferRelativeResize="0"/>
          <p:nvPr/>
        </p:nvPicPr>
        <p:blipFill>
          <a:blip r:embed="rId6">
            <a:alphaModFix/>
          </a:blip>
          <a:stretch>
            <a:fillRect/>
          </a:stretch>
        </p:blipFill>
        <p:spPr>
          <a:xfrm>
            <a:off x="2663792" y="1648850"/>
            <a:ext cx="391316" cy="237736"/>
          </a:xfrm>
          <a:prstGeom prst="rect">
            <a:avLst/>
          </a:prstGeom>
          <a:noFill/>
          <a:ln>
            <a:noFill/>
          </a:ln>
        </p:spPr>
      </p:pic>
      <p:pic>
        <p:nvPicPr>
          <p:cNvPr id="10014" name="Google Shape;10014;p209"/>
          <p:cNvPicPr preferRelativeResize="0"/>
          <p:nvPr/>
        </p:nvPicPr>
        <p:blipFill>
          <a:blip r:embed="rId7">
            <a:alphaModFix/>
          </a:blip>
          <a:stretch>
            <a:fillRect/>
          </a:stretch>
        </p:blipFill>
        <p:spPr>
          <a:xfrm>
            <a:off x="2947246" y="1784029"/>
            <a:ext cx="182984" cy="174067"/>
          </a:xfrm>
          <a:prstGeom prst="rect">
            <a:avLst/>
          </a:prstGeom>
          <a:noFill/>
          <a:ln>
            <a:noFill/>
          </a:ln>
        </p:spPr>
      </p:pic>
      <p:grpSp>
        <p:nvGrpSpPr>
          <p:cNvPr id="10015" name="Google Shape;10015;p209"/>
          <p:cNvGrpSpPr/>
          <p:nvPr/>
        </p:nvGrpSpPr>
        <p:grpSpPr>
          <a:xfrm>
            <a:off x="3196493" y="1595752"/>
            <a:ext cx="459913" cy="344111"/>
            <a:chOff x="6147063" y="2230288"/>
            <a:chExt cx="482139" cy="372617"/>
          </a:xfrm>
        </p:grpSpPr>
        <p:grpSp>
          <p:nvGrpSpPr>
            <p:cNvPr id="10016" name="Google Shape;10016;p209"/>
            <p:cNvGrpSpPr/>
            <p:nvPr/>
          </p:nvGrpSpPr>
          <p:grpSpPr>
            <a:xfrm>
              <a:off x="6147063" y="2230288"/>
              <a:ext cx="384064" cy="320032"/>
              <a:chOff x="7231613" y="3542350"/>
              <a:chExt cx="411600" cy="349800"/>
            </a:xfrm>
          </p:grpSpPr>
          <p:grpSp>
            <p:nvGrpSpPr>
              <p:cNvPr id="10017" name="Google Shape;10017;p209"/>
              <p:cNvGrpSpPr/>
              <p:nvPr/>
            </p:nvGrpSpPr>
            <p:grpSpPr>
              <a:xfrm>
                <a:off x="7258824" y="3558476"/>
                <a:ext cx="357027" cy="317034"/>
                <a:chOff x="1404617" y="3226962"/>
                <a:chExt cx="370168" cy="325965"/>
              </a:xfrm>
            </p:grpSpPr>
            <p:sp>
              <p:nvSpPr>
                <p:cNvPr id="10018" name="Google Shape;10018;p2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7" name="Google Shape;10027;p20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028" name="Google Shape;10028;p209"/>
            <p:cNvPicPr preferRelativeResize="0"/>
            <p:nvPr/>
          </p:nvPicPr>
          <p:blipFill>
            <a:blip r:embed="rId7">
              <a:alphaModFix/>
            </a:blip>
            <a:stretch>
              <a:fillRect/>
            </a:stretch>
          </p:blipFill>
          <p:spPr>
            <a:xfrm>
              <a:off x="6437376" y="2414412"/>
              <a:ext cx="191826" cy="188493"/>
            </a:xfrm>
            <a:prstGeom prst="rect">
              <a:avLst/>
            </a:prstGeom>
            <a:noFill/>
            <a:ln>
              <a:noFill/>
            </a:ln>
          </p:spPr>
        </p:pic>
      </p:grpSp>
      <p:grpSp>
        <p:nvGrpSpPr>
          <p:cNvPr id="10029" name="Google Shape;10029;p209"/>
          <p:cNvGrpSpPr/>
          <p:nvPr/>
        </p:nvGrpSpPr>
        <p:grpSpPr>
          <a:xfrm>
            <a:off x="642181" y="2112163"/>
            <a:ext cx="366365" cy="295546"/>
            <a:chOff x="7231613" y="3542350"/>
            <a:chExt cx="411600" cy="349800"/>
          </a:xfrm>
        </p:grpSpPr>
        <p:grpSp>
          <p:nvGrpSpPr>
            <p:cNvPr id="10030" name="Google Shape;10030;p209"/>
            <p:cNvGrpSpPr/>
            <p:nvPr/>
          </p:nvGrpSpPr>
          <p:grpSpPr>
            <a:xfrm>
              <a:off x="7258824" y="3558476"/>
              <a:ext cx="357027" cy="317034"/>
              <a:chOff x="1404617" y="3226962"/>
              <a:chExt cx="370168" cy="325965"/>
            </a:xfrm>
          </p:grpSpPr>
          <p:sp>
            <p:nvSpPr>
              <p:cNvPr id="10031" name="Google Shape;10031;p2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20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0042" name="Google Shape;10042;p209"/>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B7F58E47-CC7F-1D21-B1A5-0BA8EECB4348}"/>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46"/>
        <p:cNvGrpSpPr/>
        <p:nvPr/>
      </p:nvGrpSpPr>
      <p:grpSpPr>
        <a:xfrm>
          <a:off x="0" y="0"/>
          <a:ext cx="0" cy="0"/>
          <a:chOff x="0" y="0"/>
          <a:chExt cx="0" cy="0"/>
        </a:xfrm>
      </p:grpSpPr>
      <p:sp>
        <p:nvSpPr>
          <p:cNvPr id="10047" name="Google Shape;10047;p210"/>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048" name="Google Shape;10048;p210"/>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049" name="Google Shape;10049;p210"/>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050" name="Google Shape;10050;p210"/>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051" name="Google Shape;10051;p210"/>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052" name="Google Shape;10052;p210"/>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053" name="Google Shape;10053;p210"/>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054" name="Google Shape;10054;p210"/>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055" name="Google Shape;10055;p210"/>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056" name="Google Shape;10056;p210"/>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057" name="Google Shape;10057;p210"/>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058" name="Google Shape;10058;p210"/>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059" name="Google Shape;10059;p210"/>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060" name="Google Shape;10060;p210"/>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061" name="Google Shape;10061;p210"/>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062" name="Google Shape;10062;p210"/>
          <p:cNvGrpSpPr/>
          <p:nvPr/>
        </p:nvGrpSpPr>
        <p:grpSpPr>
          <a:xfrm>
            <a:off x="6195585" y="1604918"/>
            <a:ext cx="459913" cy="344111"/>
            <a:chOff x="6147063" y="2230288"/>
            <a:chExt cx="482139" cy="372617"/>
          </a:xfrm>
        </p:grpSpPr>
        <p:grpSp>
          <p:nvGrpSpPr>
            <p:cNvPr id="10063" name="Google Shape;10063;p210"/>
            <p:cNvGrpSpPr/>
            <p:nvPr/>
          </p:nvGrpSpPr>
          <p:grpSpPr>
            <a:xfrm>
              <a:off x="6147063" y="2230288"/>
              <a:ext cx="384064" cy="320032"/>
              <a:chOff x="7231613" y="3542350"/>
              <a:chExt cx="411600" cy="349800"/>
            </a:xfrm>
          </p:grpSpPr>
          <p:grpSp>
            <p:nvGrpSpPr>
              <p:cNvPr id="10064" name="Google Shape;10064;p210"/>
              <p:cNvGrpSpPr/>
              <p:nvPr/>
            </p:nvGrpSpPr>
            <p:grpSpPr>
              <a:xfrm>
                <a:off x="7258824" y="3558476"/>
                <a:ext cx="357027" cy="317034"/>
                <a:chOff x="1404617" y="3226962"/>
                <a:chExt cx="370168" cy="325965"/>
              </a:xfrm>
            </p:grpSpPr>
            <p:sp>
              <p:nvSpPr>
                <p:cNvPr id="10065" name="Google Shape;10065;p21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1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1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1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1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1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1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1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1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4" name="Google Shape;10074;p21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075" name="Google Shape;10075;p210"/>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076" name="Google Shape;10076;p210"/>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077" name="Google Shape;10077;p210"/>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078" name="Google Shape;10078;p210"/>
          <p:cNvGrpSpPr/>
          <p:nvPr/>
        </p:nvGrpSpPr>
        <p:grpSpPr>
          <a:xfrm>
            <a:off x="3196493" y="1595752"/>
            <a:ext cx="459913" cy="344111"/>
            <a:chOff x="6147063" y="2230288"/>
            <a:chExt cx="482139" cy="372617"/>
          </a:xfrm>
        </p:grpSpPr>
        <p:grpSp>
          <p:nvGrpSpPr>
            <p:cNvPr id="10079" name="Google Shape;10079;p210"/>
            <p:cNvGrpSpPr/>
            <p:nvPr/>
          </p:nvGrpSpPr>
          <p:grpSpPr>
            <a:xfrm>
              <a:off x="6147063" y="2230288"/>
              <a:ext cx="384064" cy="320032"/>
              <a:chOff x="7231613" y="3542350"/>
              <a:chExt cx="411600" cy="349800"/>
            </a:xfrm>
          </p:grpSpPr>
          <p:grpSp>
            <p:nvGrpSpPr>
              <p:cNvPr id="10080" name="Google Shape;10080;p210"/>
              <p:cNvGrpSpPr/>
              <p:nvPr/>
            </p:nvGrpSpPr>
            <p:grpSpPr>
              <a:xfrm>
                <a:off x="7258824" y="3558476"/>
                <a:ext cx="357027" cy="317034"/>
                <a:chOff x="1404617" y="3226962"/>
                <a:chExt cx="370168" cy="325965"/>
              </a:xfrm>
            </p:grpSpPr>
            <p:sp>
              <p:nvSpPr>
                <p:cNvPr id="10081" name="Google Shape;10081;p21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1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1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1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1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1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1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1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1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0" name="Google Shape;10090;p21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091" name="Google Shape;10091;p210"/>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092" name="Google Shape;10092;p210"/>
          <p:cNvGrpSpPr/>
          <p:nvPr/>
        </p:nvGrpSpPr>
        <p:grpSpPr>
          <a:xfrm>
            <a:off x="642181" y="2112163"/>
            <a:ext cx="366365" cy="295546"/>
            <a:chOff x="7231613" y="3542350"/>
            <a:chExt cx="411600" cy="349800"/>
          </a:xfrm>
        </p:grpSpPr>
        <p:grpSp>
          <p:nvGrpSpPr>
            <p:cNvPr id="10093" name="Google Shape;10093;p210"/>
            <p:cNvGrpSpPr/>
            <p:nvPr/>
          </p:nvGrpSpPr>
          <p:grpSpPr>
            <a:xfrm>
              <a:off x="7258824" y="3558476"/>
              <a:ext cx="357027" cy="317034"/>
              <a:chOff x="1404617" y="3226962"/>
              <a:chExt cx="370168" cy="325965"/>
            </a:xfrm>
          </p:grpSpPr>
          <p:sp>
            <p:nvSpPr>
              <p:cNvPr id="10094" name="Google Shape;10094;p21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1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1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1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1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1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1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1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1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3" name="Google Shape;10103;p21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104" name="Google Shape;10104;p210"/>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105" name="Google Shape;10105;p210"/>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106" name="Google Shape;10106;p210"/>
          <p:cNvGrpSpPr/>
          <p:nvPr/>
        </p:nvGrpSpPr>
        <p:grpSpPr>
          <a:xfrm rot="-686029">
            <a:off x="2401294" y="971390"/>
            <a:ext cx="365846" cy="295946"/>
            <a:chOff x="7231613" y="3542350"/>
            <a:chExt cx="411600" cy="349800"/>
          </a:xfrm>
        </p:grpSpPr>
        <p:grpSp>
          <p:nvGrpSpPr>
            <p:cNvPr id="10107" name="Google Shape;10107;p210"/>
            <p:cNvGrpSpPr/>
            <p:nvPr/>
          </p:nvGrpSpPr>
          <p:grpSpPr>
            <a:xfrm>
              <a:off x="7258824" y="3558476"/>
              <a:ext cx="357027" cy="317034"/>
              <a:chOff x="1404617" y="3226962"/>
              <a:chExt cx="370168" cy="325965"/>
            </a:xfrm>
          </p:grpSpPr>
          <p:sp>
            <p:nvSpPr>
              <p:cNvPr id="10108" name="Google Shape;10108;p21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1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1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1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1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1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1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1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1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7" name="Google Shape;10117;p21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118" name="Google Shape;10118;p210"/>
          <p:cNvPicPr preferRelativeResize="0"/>
          <p:nvPr/>
        </p:nvPicPr>
        <p:blipFill>
          <a:blip r:embed="rId10">
            <a:alphaModFix/>
          </a:blip>
          <a:stretch>
            <a:fillRect/>
          </a:stretch>
        </p:blipFill>
        <p:spPr>
          <a:xfrm rot="-726862">
            <a:off x="2701387" y="1101470"/>
            <a:ext cx="178430" cy="179604"/>
          </a:xfrm>
          <a:prstGeom prst="rect">
            <a:avLst/>
          </a:prstGeom>
          <a:noFill/>
          <a:ln>
            <a:noFill/>
          </a:ln>
        </p:spPr>
      </p:pic>
      <p:pic>
        <p:nvPicPr>
          <p:cNvPr id="10119" name="Google Shape;10119;p210"/>
          <p:cNvPicPr preferRelativeResize="0"/>
          <p:nvPr/>
        </p:nvPicPr>
        <p:blipFill>
          <a:blip r:embed="rId10">
            <a:alphaModFix/>
          </a:blip>
          <a:stretch>
            <a:fillRect/>
          </a:stretch>
        </p:blipFill>
        <p:spPr>
          <a:xfrm rot="-726862">
            <a:off x="3213362" y="1000995"/>
            <a:ext cx="178430" cy="179604"/>
          </a:xfrm>
          <a:prstGeom prst="rect">
            <a:avLst/>
          </a:prstGeom>
          <a:noFill/>
          <a:ln>
            <a:noFill/>
          </a:ln>
        </p:spPr>
      </p:pic>
      <p:sp>
        <p:nvSpPr>
          <p:cNvPr id="10121" name="Google Shape;10121;p210"/>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57BDB5EA-415F-F03F-0690-F8F022F50370}"/>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125"/>
        <p:cNvGrpSpPr/>
        <p:nvPr/>
      </p:nvGrpSpPr>
      <p:grpSpPr>
        <a:xfrm>
          <a:off x="0" y="0"/>
          <a:ext cx="0" cy="0"/>
          <a:chOff x="0" y="0"/>
          <a:chExt cx="0" cy="0"/>
        </a:xfrm>
      </p:grpSpPr>
      <p:sp>
        <p:nvSpPr>
          <p:cNvPr id="10126" name="Google Shape;10126;p211"/>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127" name="Google Shape;10127;p211"/>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128" name="Google Shape;10128;p211"/>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129" name="Google Shape;10129;p211"/>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130" name="Google Shape;10130;p211"/>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131" name="Google Shape;10131;p211"/>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132" name="Google Shape;10132;p211"/>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133" name="Google Shape;10133;p211"/>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134" name="Google Shape;10134;p211"/>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135" name="Google Shape;10135;p211"/>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136" name="Google Shape;10136;p211"/>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137" name="Google Shape;10137;p211"/>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138" name="Google Shape;10138;p211"/>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139" name="Google Shape;10139;p211"/>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140" name="Google Shape;10140;p211"/>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141" name="Google Shape;10141;p211"/>
          <p:cNvGrpSpPr/>
          <p:nvPr/>
        </p:nvGrpSpPr>
        <p:grpSpPr>
          <a:xfrm>
            <a:off x="6195585" y="1604918"/>
            <a:ext cx="459913" cy="344111"/>
            <a:chOff x="6147063" y="2230288"/>
            <a:chExt cx="482139" cy="372617"/>
          </a:xfrm>
        </p:grpSpPr>
        <p:grpSp>
          <p:nvGrpSpPr>
            <p:cNvPr id="10142" name="Google Shape;10142;p211"/>
            <p:cNvGrpSpPr/>
            <p:nvPr/>
          </p:nvGrpSpPr>
          <p:grpSpPr>
            <a:xfrm>
              <a:off x="6147063" y="2230288"/>
              <a:ext cx="384064" cy="320032"/>
              <a:chOff x="7231613" y="3542350"/>
              <a:chExt cx="411600" cy="349800"/>
            </a:xfrm>
          </p:grpSpPr>
          <p:grpSp>
            <p:nvGrpSpPr>
              <p:cNvPr id="10143" name="Google Shape;10143;p211"/>
              <p:cNvGrpSpPr/>
              <p:nvPr/>
            </p:nvGrpSpPr>
            <p:grpSpPr>
              <a:xfrm>
                <a:off x="7258824" y="3558476"/>
                <a:ext cx="357027" cy="317034"/>
                <a:chOff x="1404617" y="3226962"/>
                <a:chExt cx="370168" cy="325965"/>
              </a:xfrm>
            </p:grpSpPr>
            <p:sp>
              <p:nvSpPr>
                <p:cNvPr id="10144" name="Google Shape;10144;p21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1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1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1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1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1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1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1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1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3" name="Google Shape;10153;p21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154" name="Google Shape;10154;p211"/>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155" name="Google Shape;10155;p211"/>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156" name="Google Shape;10156;p211"/>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157" name="Google Shape;10157;p211"/>
          <p:cNvGrpSpPr/>
          <p:nvPr/>
        </p:nvGrpSpPr>
        <p:grpSpPr>
          <a:xfrm>
            <a:off x="3196493" y="1595752"/>
            <a:ext cx="459913" cy="344111"/>
            <a:chOff x="6147063" y="2230288"/>
            <a:chExt cx="482139" cy="372617"/>
          </a:xfrm>
        </p:grpSpPr>
        <p:grpSp>
          <p:nvGrpSpPr>
            <p:cNvPr id="10158" name="Google Shape;10158;p211"/>
            <p:cNvGrpSpPr/>
            <p:nvPr/>
          </p:nvGrpSpPr>
          <p:grpSpPr>
            <a:xfrm>
              <a:off x="6147063" y="2230288"/>
              <a:ext cx="384064" cy="320032"/>
              <a:chOff x="7231613" y="3542350"/>
              <a:chExt cx="411600" cy="349800"/>
            </a:xfrm>
          </p:grpSpPr>
          <p:grpSp>
            <p:nvGrpSpPr>
              <p:cNvPr id="10159" name="Google Shape;10159;p211"/>
              <p:cNvGrpSpPr/>
              <p:nvPr/>
            </p:nvGrpSpPr>
            <p:grpSpPr>
              <a:xfrm>
                <a:off x="7258824" y="3558476"/>
                <a:ext cx="357027" cy="317034"/>
                <a:chOff x="1404617" y="3226962"/>
                <a:chExt cx="370168" cy="325965"/>
              </a:xfrm>
            </p:grpSpPr>
            <p:sp>
              <p:nvSpPr>
                <p:cNvPr id="10160" name="Google Shape;10160;p21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1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1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1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1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1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1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1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1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9" name="Google Shape;10169;p21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170" name="Google Shape;10170;p211"/>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171" name="Google Shape;10171;p211"/>
          <p:cNvGrpSpPr/>
          <p:nvPr/>
        </p:nvGrpSpPr>
        <p:grpSpPr>
          <a:xfrm>
            <a:off x="642181" y="2112163"/>
            <a:ext cx="366365" cy="295546"/>
            <a:chOff x="7231613" y="3542350"/>
            <a:chExt cx="411600" cy="349800"/>
          </a:xfrm>
        </p:grpSpPr>
        <p:grpSp>
          <p:nvGrpSpPr>
            <p:cNvPr id="10172" name="Google Shape;10172;p211"/>
            <p:cNvGrpSpPr/>
            <p:nvPr/>
          </p:nvGrpSpPr>
          <p:grpSpPr>
            <a:xfrm>
              <a:off x="7258824" y="3558476"/>
              <a:ext cx="357027" cy="317034"/>
              <a:chOff x="1404617" y="3226962"/>
              <a:chExt cx="370168" cy="325965"/>
            </a:xfrm>
          </p:grpSpPr>
          <p:sp>
            <p:nvSpPr>
              <p:cNvPr id="10173" name="Google Shape;10173;p21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1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1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1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1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1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1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1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1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2" name="Google Shape;10182;p21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183" name="Google Shape;10183;p211"/>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184" name="Google Shape;10184;p211"/>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185" name="Google Shape;10185;p211"/>
          <p:cNvGrpSpPr/>
          <p:nvPr/>
        </p:nvGrpSpPr>
        <p:grpSpPr>
          <a:xfrm rot="-686029">
            <a:off x="2401294" y="971390"/>
            <a:ext cx="365846" cy="295946"/>
            <a:chOff x="7231613" y="3542350"/>
            <a:chExt cx="411600" cy="349800"/>
          </a:xfrm>
        </p:grpSpPr>
        <p:grpSp>
          <p:nvGrpSpPr>
            <p:cNvPr id="10186" name="Google Shape;10186;p211"/>
            <p:cNvGrpSpPr/>
            <p:nvPr/>
          </p:nvGrpSpPr>
          <p:grpSpPr>
            <a:xfrm>
              <a:off x="7258824" y="3558476"/>
              <a:ext cx="357027" cy="317034"/>
              <a:chOff x="1404617" y="3226962"/>
              <a:chExt cx="370168" cy="325965"/>
            </a:xfrm>
          </p:grpSpPr>
          <p:sp>
            <p:nvSpPr>
              <p:cNvPr id="10187" name="Google Shape;10187;p21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1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1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1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1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1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1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1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1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6" name="Google Shape;10196;p21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197" name="Google Shape;10197;p211"/>
          <p:cNvPicPr preferRelativeResize="0"/>
          <p:nvPr/>
        </p:nvPicPr>
        <p:blipFill>
          <a:blip r:embed="rId10">
            <a:alphaModFix/>
          </a:blip>
          <a:stretch>
            <a:fillRect/>
          </a:stretch>
        </p:blipFill>
        <p:spPr>
          <a:xfrm rot="-726862">
            <a:off x="2701387" y="1101470"/>
            <a:ext cx="178430" cy="179604"/>
          </a:xfrm>
          <a:prstGeom prst="rect">
            <a:avLst/>
          </a:prstGeom>
          <a:noFill/>
          <a:ln>
            <a:noFill/>
          </a:ln>
        </p:spPr>
      </p:pic>
      <p:pic>
        <p:nvPicPr>
          <p:cNvPr id="10198" name="Google Shape;10198;p211"/>
          <p:cNvPicPr preferRelativeResize="0"/>
          <p:nvPr/>
        </p:nvPicPr>
        <p:blipFill>
          <a:blip r:embed="rId10">
            <a:alphaModFix/>
          </a:blip>
          <a:stretch>
            <a:fillRect/>
          </a:stretch>
        </p:blipFill>
        <p:spPr>
          <a:xfrm rot="-726862">
            <a:off x="3213362" y="1000995"/>
            <a:ext cx="178430" cy="179604"/>
          </a:xfrm>
          <a:prstGeom prst="rect">
            <a:avLst/>
          </a:prstGeom>
          <a:noFill/>
          <a:ln>
            <a:noFill/>
          </a:ln>
        </p:spPr>
      </p:pic>
      <p:pic>
        <p:nvPicPr>
          <p:cNvPr id="10199" name="Google Shape;10199;p211"/>
          <p:cNvPicPr preferRelativeResize="0"/>
          <p:nvPr/>
        </p:nvPicPr>
        <p:blipFill>
          <a:blip r:embed="rId11">
            <a:alphaModFix/>
          </a:blip>
          <a:stretch>
            <a:fillRect/>
          </a:stretch>
        </p:blipFill>
        <p:spPr>
          <a:xfrm>
            <a:off x="4381614" y="932688"/>
            <a:ext cx="579699" cy="579699"/>
          </a:xfrm>
          <a:prstGeom prst="rect">
            <a:avLst/>
          </a:prstGeom>
          <a:noFill/>
          <a:ln>
            <a:noFill/>
          </a:ln>
        </p:spPr>
      </p:pic>
      <p:sp>
        <p:nvSpPr>
          <p:cNvPr id="10201" name="Google Shape;10201;p211"/>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568E5DB3-30BE-A910-D5F5-84792F20E6D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672"/>
        <p:cNvGrpSpPr/>
        <p:nvPr/>
      </p:nvGrpSpPr>
      <p:grpSpPr>
        <a:xfrm>
          <a:off x="0" y="0"/>
          <a:ext cx="0" cy="0"/>
          <a:chOff x="0" y="0"/>
          <a:chExt cx="0" cy="0"/>
        </a:xfrm>
      </p:grpSpPr>
      <p:sp>
        <p:nvSpPr>
          <p:cNvPr id="9673" name="Google Shape;9673;p19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4" name="Google Shape;9735;p197">
            <a:extLst>
              <a:ext uri="{FF2B5EF4-FFF2-40B4-BE49-F238E27FC236}">
                <a16:creationId xmlns:a16="http://schemas.microsoft.com/office/drawing/2014/main" id="{88689A5A-D45F-B6EA-C5A3-8A0E3C46C60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205"/>
        <p:cNvGrpSpPr/>
        <p:nvPr/>
      </p:nvGrpSpPr>
      <p:grpSpPr>
        <a:xfrm>
          <a:off x="0" y="0"/>
          <a:ext cx="0" cy="0"/>
          <a:chOff x="0" y="0"/>
          <a:chExt cx="0" cy="0"/>
        </a:xfrm>
      </p:grpSpPr>
      <p:sp>
        <p:nvSpPr>
          <p:cNvPr id="10206" name="Google Shape;10206;p212"/>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207" name="Google Shape;10207;p212"/>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208" name="Google Shape;10208;p212"/>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209" name="Google Shape;10209;p212"/>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210" name="Google Shape;10210;p212"/>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211" name="Google Shape;10211;p212"/>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212" name="Google Shape;10212;p212"/>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213" name="Google Shape;10213;p212"/>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214" name="Google Shape;10214;p212"/>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215" name="Google Shape;10215;p212"/>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216" name="Google Shape;10216;p212"/>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217" name="Google Shape;10217;p212"/>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218" name="Google Shape;10218;p212"/>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219" name="Google Shape;10219;p212"/>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220" name="Google Shape;10220;p212"/>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221" name="Google Shape;10221;p212"/>
          <p:cNvGrpSpPr/>
          <p:nvPr/>
        </p:nvGrpSpPr>
        <p:grpSpPr>
          <a:xfrm>
            <a:off x="6195585" y="1604918"/>
            <a:ext cx="459913" cy="344111"/>
            <a:chOff x="6147063" y="2230288"/>
            <a:chExt cx="482139" cy="372617"/>
          </a:xfrm>
        </p:grpSpPr>
        <p:grpSp>
          <p:nvGrpSpPr>
            <p:cNvPr id="10222" name="Google Shape;10222;p212"/>
            <p:cNvGrpSpPr/>
            <p:nvPr/>
          </p:nvGrpSpPr>
          <p:grpSpPr>
            <a:xfrm>
              <a:off x="6147063" y="2230288"/>
              <a:ext cx="384064" cy="320032"/>
              <a:chOff x="7231613" y="3542350"/>
              <a:chExt cx="411600" cy="349800"/>
            </a:xfrm>
          </p:grpSpPr>
          <p:grpSp>
            <p:nvGrpSpPr>
              <p:cNvPr id="10223" name="Google Shape;10223;p212"/>
              <p:cNvGrpSpPr/>
              <p:nvPr/>
            </p:nvGrpSpPr>
            <p:grpSpPr>
              <a:xfrm>
                <a:off x="7258824" y="3558476"/>
                <a:ext cx="357027" cy="317034"/>
                <a:chOff x="1404617" y="3226962"/>
                <a:chExt cx="370168" cy="325965"/>
              </a:xfrm>
            </p:grpSpPr>
            <p:sp>
              <p:nvSpPr>
                <p:cNvPr id="10224" name="Google Shape;10224;p21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1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1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1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1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1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1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1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1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3" name="Google Shape;10233;p21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234" name="Google Shape;10234;p212"/>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235" name="Google Shape;10235;p212"/>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236" name="Google Shape;10236;p212"/>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237" name="Google Shape;10237;p212"/>
          <p:cNvGrpSpPr/>
          <p:nvPr/>
        </p:nvGrpSpPr>
        <p:grpSpPr>
          <a:xfrm>
            <a:off x="3196493" y="1595752"/>
            <a:ext cx="459913" cy="344111"/>
            <a:chOff x="6147063" y="2230288"/>
            <a:chExt cx="482139" cy="372617"/>
          </a:xfrm>
        </p:grpSpPr>
        <p:grpSp>
          <p:nvGrpSpPr>
            <p:cNvPr id="10238" name="Google Shape;10238;p212"/>
            <p:cNvGrpSpPr/>
            <p:nvPr/>
          </p:nvGrpSpPr>
          <p:grpSpPr>
            <a:xfrm>
              <a:off x="6147063" y="2230288"/>
              <a:ext cx="384064" cy="320032"/>
              <a:chOff x="7231613" y="3542350"/>
              <a:chExt cx="411600" cy="349800"/>
            </a:xfrm>
          </p:grpSpPr>
          <p:grpSp>
            <p:nvGrpSpPr>
              <p:cNvPr id="10239" name="Google Shape;10239;p212"/>
              <p:cNvGrpSpPr/>
              <p:nvPr/>
            </p:nvGrpSpPr>
            <p:grpSpPr>
              <a:xfrm>
                <a:off x="7258824" y="3558476"/>
                <a:ext cx="357027" cy="317034"/>
                <a:chOff x="1404617" y="3226962"/>
                <a:chExt cx="370168" cy="325965"/>
              </a:xfrm>
            </p:grpSpPr>
            <p:sp>
              <p:nvSpPr>
                <p:cNvPr id="10240" name="Google Shape;10240;p21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1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1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1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1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1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1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1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1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9" name="Google Shape;10249;p21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250" name="Google Shape;10250;p212"/>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251" name="Google Shape;10251;p212"/>
          <p:cNvGrpSpPr/>
          <p:nvPr/>
        </p:nvGrpSpPr>
        <p:grpSpPr>
          <a:xfrm>
            <a:off x="642181" y="2112163"/>
            <a:ext cx="366365" cy="295546"/>
            <a:chOff x="7231613" y="3542350"/>
            <a:chExt cx="411600" cy="349800"/>
          </a:xfrm>
        </p:grpSpPr>
        <p:grpSp>
          <p:nvGrpSpPr>
            <p:cNvPr id="10252" name="Google Shape;10252;p212"/>
            <p:cNvGrpSpPr/>
            <p:nvPr/>
          </p:nvGrpSpPr>
          <p:grpSpPr>
            <a:xfrm>
              <a:off x="7258824" y="3558476"/>
              <a:ext cx="357027" cy="317034"/>
              <a:chOff x="1404617" y="3226962"/>
              <a:chExt cx="370168" cy="325965"/>
            </a:xfrm>
          </p:grpSpPr>
          <p:sp>
            <p:nvSpPr>
              <p:cNvPr id="10253" name="Google Shape;10253;p21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1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1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1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1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1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1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1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1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2" name="Google Shape;10262;p21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263" name="Google Shape;10263;p212"/>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264" name="Google Shape;10264;p212"/>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265" name="Google Shape;10265;p212"/>
          <p:cNvGrpSpPr/>
          <p:nvPr/>
        </p:nvGrpSpPr>
        <p:grpSpPr>
          <a:xfrm rot="-686029">
            <a:off x="2401294" y="971390"/>
            <a:ext cx="365846" cy="295946"/>
            <a:chOff x="7231613" y="3542350"/>
            <a:chExt cx="411600" cy="349800"/>
          </a:xfrm>
        </p:grpSpPr>
        <p:grpSp>
          <p:nvGrpSpPr>
            <p:cNvPr id="10266" name="Google Shape;10266;p212"/>
            <p:cNvGrpSpPr/>
            <p:nvPr/>
          </p:nvGrpSpPr>
          <p:grpSpPr>
            <a:xfrm>
              <a:off x="7258824" y="3558476"/>
              <a:ext cx="357027" cy="317034"/>
              <a:chOff x="1404617" y="3226962"/>
              <a:chExt cx="370168" cy="325965"/>
            </a:xfrm>
          </p:grpSpPr>
          <p:sp>
            <p:nvSpPr>
              <p:cNvPr id="10267" name="Google Shape;10267;p21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1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1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1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1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1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1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1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1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6" name="Google Shape;10276;p21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277" name="Google Shape;10277;p212"/>
          <p:cNvPicPr preferRelativeResize="0"/>
          <p:nvPr/>
        </p:nvPicPr>
        <p:blipFill>
          <a:blip r:embed="rId3">
            <a:alphaModFix/>
          </a:blip>
          <a:stretch>
            <a:fillRect/>
          </a:stretch>
        </p:blipFill>
        <p:spPr>
          <a:xfrm>
            <a:off x="2687873" y="3130283"/>
            <a:ext cx="579699" cy="646756"/>
          </a:xfrm>
          <a:prstGeom prst="rect">
            <a:avLst/>
          </a:prstGeom>
          <a:noFill/>
          <a:ln>
            <a:noFill/>
          </a:ln>
        </p:spPr>
      </p:pic>
      <p:cxnSp>
        <p:nvCxnSpPr>
          <p:cNvPr id="10278" name="Google Shape;10278;p212"/>
          <p:cNvCxnSpPr/>
          <p:nvPr/>
        </p:nvCxnSpPr>
        <p:spPr>
          <a:xfrm>
            <a:off x="3267572" y="3453661"/>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279" name="Google Shape;10279;p212"/>
          <p:cNvSpPr txBox="1"/>
          <p:nvPr/>
        </p:nvSpPr>
        <p:spPr>
          <a:xfrm>
            <a:off x="3222200" y="3154813"/>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serialize</a:t>
            </a:r>
            <a:endParaRPr sz="1200">
              <a:solidFill>
                <a:srgbClr val="FFFFFF"/>
              </a:solidFill>
              <a:latin typeface="Lato"/>
              <a:ea typeface="Lato"/>
              <a:cs typeface="Lato"/>
              <a:sym typeface="Lato"/>
            </a:endParaRPr>
          </a:p>
        </p:txBody>
      </p:sp>
      <p:pic>
        <p:nvPicPr>
          <p:cNvPr id="10280" name="Google Shape;10280;p212"/>
          <p:cNvPicPr preferRelativeResize="0"/>
          <p:nvPr/>
        </p:nvPicPr>
        <p:blipFill>
          <a:blip r:embed="rId10">
            <a:alphaModFix/>
          </a:blip>
          <a:stretch>
            <a:fillRect/>
          </a:stretch>
        </p:blipFill>
        <p:spPr>
          <a:xfrm>
            <a:off x="4357831" y="3134088"/>
            <a:ext cx="535610" cy="649224"/>
          </a:xfrm>
          <a:prstGeom prst="rect">
            <a:avLst/>
          </a:prstGeom>
          <a:noFill/>
          <a:ln>
            <a:noFill/>
          </a:ln>
        </p:spPr>
      </p:pic>
      <p:cxnSp>
        <p:nvCxnSpPr>
          <p:cNvPr id="10281" name="Google Shape;10281;p212"/>
          <p:cNvCxnSpPr/>
          <p:nvPr/>
        </p:nvCxnSpPr>
        <p:spPr>
          <a:xfrm>
            <a:off x="4942985" y="3459728"/>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282" name="Google Shape;10282;p212"/>
          <p:cNvSpPr txBox="1"/>
          <p:nvPr/>
        </p:nvSpPr>
        <p:spPr>
          <a:xfrm>
            <a:off x="4942975" y="3154817"/>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compress</a:t>
            </a:r>
            <a:endParaRPr sz="1200">
              <a:solidFill>
                <a:srgbClr val="FFFFFF"/>
              </a:solidFill>
              <a:latin typeface="Lato"/>
              <a:ea typeface="Lato"/>
              <a:cs typeface="Lato"/>
              <a:sym typeface="Lato"/>
            </a:endParaRPr>
          </a:p>
        </p:txBody>
      </p:sp>
      <p:sp>
        <p:nvSpPr>
          <p:cNvPr id="10283" name="Google Shape;10283;p212"/>
          <p:cNvSpPr txBox="1"/>
          <p:nvPr/>
        </p:nvSpPr>
        <p:spPr>
          <a:xfrm>
            <a:off x="6021049" y="3080809"/>
            <a:ext cx="790500" cy="22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FFFFFF"/>
                </a:solidFill>
                <a:latin typeface="Lato"/>
                <a:ea typeface="Lato"/>
                <a:cs typeface="Lato"/>
                <a:sym typeface="Lato"/>
              </a:rPr>
              <a:t>.zip</a:t>
            </a:r>
            <a:endParaRPr sz="1200">
              <a:solidFill>
                <a:srgbClr val="FFFFFF"/>
              </a:solidFill>
              <a:latin typeface="Lato"/>
              <a:ea typeface="Lato"/>
              <a:cs typeface="Lato"/>
              <a:sym typeface="Lato"/>
            </a:endParaRPr>
          </a:p>
        </p:txBody>
      </p:sp>
      <p:pic>
        <p:nvPicPr>
          <p:cNvPr id="10284" name="Google Shape;10284;p212"/>
          <p:cNvPicPr preferRelativeResize="0"/>
          <p:nvPr/>
        </p:nvPicPr>
        <p:blipFill>
          <a:blip r:embed="rId10">
            <a:alphaModFix/>
          </a:blip>
          <a:stretch>
            <a:fillRect/>
          </a:stretch>
        </p:blipFill>
        <p:spPr>
          <a:xfrm>
            <a:off x="6141906" y="3348188"/>
            <a:ext cx="228600" cy="274320"/>
          </a:xfrm>
          <a:prstGeom prst="rect">
            <a:avLst/>
          </a:prstGeom>
          <a:noFill/>
          <a:ln>
            <a:noFill/>
          </a:ln>
        </p:spPr>
      </p:pic>
      <p:cxnSp>
        <p:nvCxnSpPr>
          <p:cNvPr id="10285" name="Google Shape;10285;p212"/>
          <p:cNvCxnSpPr/>
          <p:nvPr/>
        </p:nvCxnSpPr>
        <p:spPr>
          <a:xfrm>
            <a:off x="6422472" y="3480403"/>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286" name="Google Shape;10286;p212"/>
          <p:cNvSpPr txBox="1"/>
          <p:nvPr/>
        </p:nvSpPr>
        <p:spPr>
          <a:xfrm>
            <a:off x="6370500" y="3154680"/>
            <a:ext cx="11886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AES-GCM</a:t>
            </a:r>
            <a:endParaRPr sz="1200">
              <a:solidFill>
                <a:srgbClr val="FFFFFF"/>
              </a:solidFill>
              <a:latin typeface="Lato"/>
              <a:ea typeface="Lato"/>
              <a:cs typeface="Lato"/>
              <a:sym typeface="Lato"/>
            </a:endParaRPr>
          </a:p>
        </p:txBody>
      </p:sp>
      <p:pic>
        <p:nvPicPr>
          <p:cNvPr id="10287" name="Google Shape;10287;p212"/>
          <p:cNvPicPr preferRelativeResize="0"/>
          <p:nvPr/>
        </p:nvPicPr>
        <p:blipFill>
          <a:blip r:embed="rId10">
            <a:alphaModFix/>
          </a:blip>
          <a:stretch>
            <a:fillRect/>
          </a:stretch>
        </p:blipFill>
        <p:spPr>
          <a:xfrm>
            <a:off x="7618956" y="3348188"/>
            <a:ext cx="228600" cy="274320"/>
          </a:xfrm>
          <a:prstGeom prst="rect">
            <a:avLst/>
          </a:prstGeom>
          <a:noFill/>
          <a:ln>
            <a:noFill/>
          </a:ln>
        </p:spPr>
      </p:pic>
      <p:pic>
        <p:nvPicPr>
          <p:cNvPr id="10288" name="Google Shape;10288;p212"/>
          <p:cNvPicPr preferRelativeResize="0"/>
          <p:nvPr/>
        </p:nvPicPr>
        <p:blipFill>
          <a:blip r:embed="rId11">
            <a:alphaModFix/>
          </a:blip>
          <a:stretch>
            <a:fillRect/>
          </a:stretch>
        </p:blipFill>
        <p:spPr>
          <a:xfrm rot="-23356">
            <a:off x="7787770" y="3536211"/>
            <a:ext cx="137160" cy="164593"/>
          </a:xfrm>
          <a:prstGeom prst="rect">
            <a:avLst/>
          </a:prstGeom>
          <a:noFill/>
          <a:ln>
            <a:noFill/>
          </a:ln>
        </p:spPr>
      </p:pic>
      <p:sp>
        <p:nvSpPr>
          <p:cNvPr id="10289" name="Google Shape;10289;p212"/>
          <p:cNvSpPr txBox="1"/>
          <p:nvPr/>
        </p:nvSpPr>
        <p:spPr>
          <a:xfrm>
            <a:off x="1103800" y="3245750"/>
            <a:ext cx="15234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DB backup flow:</a:t>
            </a:r>
            <a:endParaRPr>
              <a:solidFill>
                <a:srgbClr val="FFFFFF"/>
              </a:solidFill>
              <a:latin typeface="Lato"/>
              <a:ea typeface="Lato"/>
              <a:cs typeface="Lato"/>
              <a:sym typeface="Lato"/>
            </a:endParaRPr>
          </a:p>
        </p:txBody>
      </p:sp>
      <p:sp>
        <p:nvSpPr>
          <p:cNvPr id="10290" name="Google Shape;10290;p212"/>
          <p:cNvSpPr txBox="1"/>
          <p:nvPr/>
        </p:nvSpPr>
        <p:spPr>
          <a:xfrm>
            <a:off x="4230387" y="2856234"/>
            <a:ext cx="7905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DB file</a:t>
            </a:r>
            <a:endParaRPr sz="1200">
              <a:solidFill>
                <a:srgbClr val="FFFFFF"/>
              </a:solidFill>
              <a:latin typeface="Lato"/>
              <a:ea typeface="Lato"/>
              <a:cs typeface="Lato"/>
              <a:sym typeface="Lato"/>
            </a:endParaRPr>
          </a:p>
        </p:txBody>
      </p:sp>
      <p:pic>
        <p:nvPicPr>
          <p:cNvPr id="10291" name="Google Shape;10291;p212"/>
          <p:cNvPicPr preferRelativeResize="0"/>
          <p:nvPr/>
        </p:nvPicPr>
        <p:blipFill>
          <a:blip r:embed="rId12">
            <a:alphaModFix/>
          </a:blip>
          <a:stretch>
            <a:fillRect/>
          </a:stretch>
        </p:blipFill>
        <p:spPr>
          <a:xfrm rot="-726862">
            <a:off x="2701387" y="1101470"/>
            <a:ext cx="178430" cy="179604"/>
          </a:xfrm>
          <a:prstGeom prst="rect">
            <a:avLst/>
          </a:prstGeom>
          <a:noFill/>
          <a:ln>
            <a:noFill/>
          </a:ln>
        </p:spPr>
      </p:pic>
      <p:pic>
        <p:nvPicPr>
          <p:cNvPr id="10292" name="Google Shape;10292;p212"/>
          <p:cNvPicPr preferRelativeResize="0"/>
          <p:nvPr/>
        </p:nvPicPr>
        <p:blipFill>
          <a:blip r:embed="rId12">
            <a:alphaModFix/>
          </a:blip>
          <a:stretch>
            <a:fillRect/>
          </a:stretch>
        </p:blipFill>
        <p:spPr>
          <a:xfrm rot="-726862">
            <a:off x="3213362" y="1000995"/>
            <a:ext cx="178430" cy="179604"/>
          </a:xfrm>
          <a:prstGeom prst="rect">
            <a:avLst/>
          </a:prstGeom>
          <a:noFill/>
          <a:ln>
            <a:noFill/>
          </a:ln>
        </p:spPr>
      </p:pic>
      <p:pic>
        <p:nvPicPr>
          <p:cNvPr id="10293" name="Google Shape;10293;p212"/>
          <p:cNvPicPr preferRelativeResize="0"/>
          <p:nvPr/>
        </p:nvPicPr>
        <p:blipFill>
          <a:blip r:embed="rId13">
            <a:alphaModFix/>
          </a:blip>
          <a:stretch>
            <a:fillRect/>
          </a:stretch>
        </p:blipFill>
        <p:spPr>
          <a:xfrm>
            <a:off x="4381614" y="932688"/>
            <a:ext cx="579699" cy="579699"/>
          </a:xfrm>
          <a:prstGeom prst="rect">
            <a:avLst/>
          </a:prstGeom>
          <a:noFill/>
          <a:ln>
            <a:noFill/>
          </a:ln>
        </p:spPr>
      </p:pic>
      <p:sp>
        <p:nvSpPr>
          <p:cNvPr id="10295" name="Google Shape;10295;p212"/>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E2D2226A-8514-0955-760F-188BF1A2F2B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299"/>
        <p:cNvGrpSpPr/>
        <p:nvPr/>
      </p:nvGrpSpPr>
      <p:grpSpPr>
        <a:xfrm>
          <a:off x="0" y="0"/>
          <a:ext cx="0" cy="0"/>
          <a:chOff x="0" y="0"/>
          <a:chExt cx="0" cy="0"/>
        </a:xfrm>
      </p:grpSpPr>
      <p:sp>
        <p:nvSpPr>
          <p:cNvPr id="10300" name="Google Shape;10300;p213"/>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301" name="Google Shape;10301;p213"/>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302" name="Google Shape;10302;p213"/>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303" name="Google Shape;10303;p213"/>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304" name="Google Shape;10304;p213"/>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305" name="Google Shape;10305;p213"/>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306" name="Google Shape;10306;p213"/>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307" name="Google Shape;10307;p213"/>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308" name="Google Shape;10308;p213"/>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309" name="Google Shape;10309;p213"/>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310" name="Google Shape;10310;p213"/>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311" name="Google Shape;10311;p213"/>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312" name="Google Shape;10312;p213"/>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313" name="Google Shape;10313;p213"/>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314" name="Google Shape;10314;p213"/>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315" name="Google Shape;10315;p213"/>
          <p:cNvGrpSpPr/>
          <p:nvPr/>
        </p:nvGrpSpPr>
        <p:grpSpPr>
          <a:xfrm>
            <a:off x="6195585" y="1604918"/>
            <a:ext cx="459913" cy="344111"/>
            <a:chOff x="6147063" y="2230288"/>
            <a:chExt cx="482139" cy="372617"/>
          </a:xfrm>
        </p:grpSpPr>
        <p:grpSp>
          <p:nvGrpSpPr>
            <p:cNvPr id="10316" name="Google Shape;10316;p213"/>
            <p:cNvGrpSpPr/>
            <p:nvPr/>
          </p:nvGrpSpPr>
          <p:grpSpPr>
            <a:xfrm>
              <a:off x="6147063" y="2230288"/>
              <a:ext cx="384064" cy="320032"/>
              <a:chOff x="7231613" y="3542350"/>
              <a:chExt cx="411600" cy="349800"/>
            </a:xfrm>
          </p:grpSpPr>
          <p:grpSp>
            <p:nvGrpSpPr>
              <p:cNvPr id="10317" name="Google Shape;10317;p213"/>
              <p:cNvGrpSpPr/>
              <p:nvPr/>
            </p:nvGrpSpPr>
            <p:grpSpPr>
              <a:xfrm>
                <a:off x="7258824" y="3558476"/>
                <a:ext cx="357027" cy="317034"/>
                <a:chOff x="1404617" y="3226962"/>
                <a:chExt cx="370168" cy="325965"/>
              </a:xfrm>
            </p:grpSpPr>
            <p:sp>
              <p:nvSpPr>
                <p:cNvPr id="10318" name="Google Shape;10318;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7" name="Google Shape;10327;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328" name="Google Shape;10328;p213"/>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329" name="Google Shape;10329;p213"/>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330" name="Google Shape;10330;p213"/>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331" name="Google Shape;10331;p213"/>
          <p:cNvGrpSpPr/>
          <p:nvPr/>
        </p:nvGrpSpPr>
        <p:grpSpPr>
          <a:xfrm>
            <a:off x="3196493" y="1595752"/>
            <a:ext cx="459913" cy="344111"/>
            <a:chOff x="6147063" y="2230288"/>
            <a:chExt cx="482139" cy="372617"/>
          </a:xfrm>
        </p:grpSpPr>
        <p:grpSp>
          <p:nvGrpSpPr>
            <p:cNvPr id="10332" name="Google Shape;10332;p213"/>
            <p:cNvGrpSpPr/>
            <p:nvPr/>
          </p:nvGrpSpPr>
          <p:grpSpPr>
            <a:xfrm>
              <a:off x="6147063" y="2230288"/>
              <a:ext cx="384064" cy="320032"/>
              <a:chOff x="7231613" y="3542350"/>
              <a:chExt cx="411600" cy="349800"/>
            </a:xfrm>
          </p:grpSpPr>
          <p:grpSp>
            <p:nvGrpSpPr>
              <p:cNvPr id="10333" name="Google Shape;10333;p213"/>
              <p:cNvGrpSpPr/>
              <p:nvPr/>
            </p:nvGrpSpPr>
            <p:grpSpPr>
              <a:xfrm>
                <a:off x="7258824" y="3558476"/>
                <a:ext cx="357027" cy="317034"/>
                <a:chOff x="1404617" y="3226962"/>
                <a:chExt cx="370168" cy="325965"/>
              </a:xfrm>
            </p:grpSpPr>
            <p:sp>
              <p:nvSpPr>
                <p:cNvPr id="10334" name="Google Shape;10334;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344" name="Google Shape;10344;p213"/>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345" name="Google Shape;10345;p213"/>
          <p:cNvGrpSpPr/>
          <p:nvPr/>
        </p:nvGrpSpPr>
        <p:grpSpPr>
          <a:xfrm>
            <a:off x="642181" y="2112163"/>
            <a:ext cx="366365" cy="295546"/>
            <a:chOff x="7231613" y="3542350"/>
            <a:chExt cx="411600" cy="349800"/>
          </a:xfrm>
        </p:grpSpPr>
        <p:grpSp>
          <p:nvGrpSpPr>
            <p:cNvPr id="10346" name="Google Shape;10346;p213"/>
            <p:cNvGrpSpPr/>
            <p:nvPr/>
          </p:nvGrpSpPr>
          <p:grpSpPr>
            <a:xfrm>
              <a:off x="7258824" y="3558476"/>
              <a:ext cx="357027" cy="317034"/>
              <a:chOff x="1404617" y="3226962"/>
              <a:chExt cx="370168" cy="325965"/>
            </a:xfrm>
          </p:grpSpPr>
          <p:sp>
            <p:nvSpPr>
              <p:cNvPr id="10347" name="Google Shape;10347;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6" name="Google Shape;10356;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357" name="Google Shape;10357;p213"/>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358" name="Google Shape;10358;p213"/>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359" name="Google Shape;10359;p213"/>
          <p:cNvGrpSpPr/>
          <p:nvPr/>
        </p:nvGrpSpPr>
        <p:grpSpPr>
          <a:xfrm rot="-686029">
            <a:off x="2401294" y="971390"/>
            <a:ext cx="365846" cy="295946"/>
            <a:chOff x="7231613" y="3542350"/>
            <a:chExt cx="411600" cy="349800"/>
          </a:xfrm>
        </p:grpSpPr>
        <p:grpSp>
          <p:nvGrpSpPr>
            <p:cNvPr id="10360" name="Google Shape;10360;p213"/>
            <p:cNvGrpSpPr/>
            <p:nvPr/>
          </p:nvGrpSpPr>
          <p:grpSpPr>
            <a:xfrm>
              <a:off x="7258824" y="3558476"/>
              <a:ext cx="357027" cy="317034"/>
              <a:chOff x="1404617" y="3226962"/>
              <a:chExt cx="370168" cy="325965"/>
            </a:xfrm>
          </p:grpSpPr>
          <p:sp>
            <p:nvSpPr>
              <p:cNvPr id="10361" name="Google Shape;10361;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0" name="Google Shape;10370;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371" name="Google Shape;10371;p213"/>
          <p:cNvGrpSpPr/>
          <p:nvPr/>
        </p:nvGrpSpPr>
        <p:grpSpPr>
          <a:xfrm>
            <a:off x="2687873" y="3080809"/>
            <a:ext cx="5237056" cy="702503"/>
            <a:chOff x="1954511" y="3311121"/>
            <a:chExt cx="5237056" cy="702503"/>
          </a:xfrm>
        </p:grpSpPr>
        <p:pic>
          <p:nvPicPr>
            <p:cNvPr id="10372" name="Google Shape;10372;p213"/>
            <p:cNvPicPr preferRelativeResize="0"/>
            <p:nvPr/>
          </p:nvPicPr>
          <p:blipFill>
            <a:blip r:embed="rId3">
              <a:alphaModFix/>
            </a:blip>
            <a:stretch>
              <a:fillRect/>
            </a:stretch>
          </p:blipFill>
          <p:spPr>
            <a:xfrm>
              <a:off x="1954510" y="3360595"/>
              <a:ext cx="579699" cy="646756"/>
            </a:xfrm>
            <a:prstGeom prst="rect">
              <a:avLst/>
            </a:prstGeom>
            <a:noFill/>
            <a:ln>
              <a:noFill/>
            </a:ln>
          </p:spPr>
        </p:pic>
        <p:cxnSp>
          <p:nvCxnSpPr>
            <p:cNvPr id="10373" name="Google Shape;10373;p213"/>
            <p:cNvCxnSpPr/>
            <p:nvPr/>
          </p:nvCxnSpPr>
          <p:spPr>
            <a:xfrm>
              <a:off x="2534210" y="368397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374" name="Google Shape;10374;p213"/>
            <p:cNvSpPr txBox="1"/>
            <p:nvPr/>
          </p:nvSpPr>
          <p:spPr>
            <a:xfrm>
              <a:off x="2488838" y="33851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serialize</a:t>
              </a:r>
              <a:endParaRPr sz="1200">
                <a:solidFill>
                  <a:srgbClr val="FFFFFF"/>
                </a:solidFill>
                <a:latin typeface="Lato"/>
                <a:ea typeface="Lato"/>
                <a:cs typeface="Lato"/>
                <a:sym typeface="Lato"/>
              </a:endParaRPr>
            </a:p>
          </p:txBody>
        </p:sp>
        <p:pic>
          <p:nvPicPr>
            <p:cNvPr id="10375" name="Google Shape;10375;p213"/>
            <p:cNvPicPr preferRelativeResize="0"/>
            <p:nvPr/>
          </p:nvPicPr>
          <p:blipFill>
            <a:blip r:embed="rId10">
              <a:alphaModFix/>
            </a:blip>
            <a:stretch>
              <a:fillRect/>
            </a:stretch>
          </p:blipFill>
          <p:spPr>
            <a:xfrm>
              <a:off x="3624469" y="3364400"/>
              <a:ext cx="535610" cy="649224"/>
            </a:xfrm>
            <a:prstGeom prst="rect">
              <a:avLst/>
            </a:prstGeom>
            <a:noFill/>
            <a:ln>
              <a:noFill/>
            </a:ln>
          </p:spPr>
        </p:pic>
        <p:cxnSp>
          <p:nvCxnSpPr>
            <p:cNvPr id="10376" name="Google Shape;10376;p213"/>
            <p:cNvCxnSpPr/>
            <p:nvPr/>
          </p:nvCxnSpPr>
          <p:spPr>
            <a:xfrm>
              <a:off x="4209622" y="3690040"/>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377" name="Google Shape;10377;p213"/>
            <p:cNvSpPr txBox="1"/>
            <p:nvPr/>
          </p:nvSpPr>
          <p:spPr>
            <a:xfrm>
              <a:off x="4209613" y="3385130"/>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compress</a:t>
              </a:r>
              <a:endParaRPr sz="1200">
                <a:solidFill>
                  <a:srgbClr val="FFFFFF"/>
                </a:solidFill>
                <a:latin typeface="Lato"/>
                <a:ea typeface="Lato"/>
                <a:cs typeface="Lato"/>
                <a:sym typeface="Lato"/>
              </a:endParaRPr>
            </a:p>
          </p:txBody>
        </p:sp>
        <p:sp>
          <p:nvSpPr>
            <p:cNvPr id="10378" name="Google Shape;10378;p213"/>
            <p:cNvSpPr txBox="1"/>
            <p:nvPr/>
          </p:nvSpPr>
          <p:spPr>
            <a:xfrm>
              <a:off x="5287687" y="3311121"/>
              <a:ext cx="790500" cy="22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FFFFFF"/>
                  </a:solidFill>
                  <a:latin typeface="Lato"/>
                  <a:ea typeface="Lato"/>
                  <a:cs typeface="Lato"/>
                  <a:sym typeface="Lato"/>
                </a:rPr>
                <a:t>.zip</a:t>
              </a:r>
              <a:endParaRPr sz="1200">
                <a:solidFill>
                  <a:srgbClr val="FFFFFF"/>
                </a:solidFill>
                <a:latin typeface="Lato"/>
                <a:ea typeface="Lato"/>
                <a:cs typeface="Lato"/>
                <a:sym typeface="Lato"/>
              </a:endParaRPr>
            </a:p>
          </p:txBody>
        </p:sp>
        <p:pic>
          <p:nvPicPr>
            <p:cNvPr id="10379" name="Google Shape;10379;p213"/>
            <p:cNvPicPr preferRelativeResize="0"/>
            <p:nvPr/>
          </p:nvPicPr>
          <p:blipFill>
            <a:blip r:embed="rId10">
              <a:alphaModFix/>
            </a:blip>
            <a:stretch>
              <a:fillRect/>
            </a:stretch>
          </p:blipFill>
          <p:spPr>
            <a:xfrm>
              <a:off x="5408544" y="3578501"/>
              <a:ext cx="228600" cy="274320"/>
            </a:xfrm>
            <a:prstGeom prst="rect">
              <a:avLst/>
            </a:prstGeom>
            <a:noFill/>
            <a:ln>
              <a:noFill/>
            </a:ln>
          </p:spPr>
        </p:pic>
        <p:cxnSp>
          <p:nvCxnSpPr>
            <p:cNvPr id="10380" name="Google Shape;10380;p213"/>
            <p:cNvCxnSpPr/>
            <p:nvPr/>
          </p:nvCxnSpPr>
          <p:spPr>
            <a:xfrm>
              <a:off x="5689110" y="3710715"/>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381" name="Google Shape;10381;p213"/>
            <p:cNvSpPr txBox="1"/>
            <p:nvPr/>
          </p:nvSpPr>
          <p:spPr>
            <a:xfrm>
              <a:off x="5637138" y="3384993"/>
              <a:ext cx="11886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AES-GCM</a:t>
              </a:r>
              <a:endParaRPr sz="1200">
                <a:solidFill>
                  <a:srgbClr val="FFFFFF"/>
                </a:solidFill>
                <a:latin typeface="Lato"/>
                <a:ea typeface="Lato"/>
                <a:cs typeface="Lato"/>
                <a:sym typeface="Lato"/>
              </a:endParaRPr>
            </a:p>
          </p:txBody>
        </p:sp>
        <p:pic>
          <p:nvPicPr>
            <p:cNvPr id="10382" name="Google Shape;10382;p213"/>
            <p:cNvPicPr preferRelativeResize="0"/>
            <p:nvPr/>
          </p:nvPicPr>
          <p:blipFill>
            <a:blip r:embed="rId10">
              <a:alphaModFix/>
            </a:blip>
            <a:stretch>
              <a:fillRect/>
            </a:stretch>
          </p:blipFill>
          <p:spPr>
            <a:xfrm>
              <a:off x="6885594" y="3578501"/>
              <a:ext cx="228600" cy="274320"/>
            </a:xfrm>
            <a:prstGeom prst="rect">
              <a:avLst/>
            </a:prstGeom>
            <a:noFill/>
            <a:ln>
              <a:noFill/>
            </a:ln>
          </p:spPr>
        </p:pic>
        <p:pic>
          <p:nvPicPr>
            <p:cNvPr id="10383" name="Google Shape;10383;p213"/>
            <p:cNvPicPr preferRelativeResize="0"/>
            <p:nvPr/>
          </p:nvPicPr>
          <p:blipFill>
            <a:blip r:embed="rId11">
              <a:alphaModFix/>
            </a:blip>
            <a:stretch>
              <a:fillRect/>
            </a:stretch>
          </p:blipFill>
          <p:spPr>
            <a:xfrm rot="-23356">
              <a:off x="7054408" y="3766523"/>
              <a:ext cx="137160" cy="164593"/>
            </a:xfrm>
            <a:prstGeom prst="rect">
              <a:avLst/>
            </a:prstGeom>
            <a:noFill/>
            <a:ln>
              <a:noFill/>
            </a:ln>
          </p:spPr>
        </p:pic>
      </p:grpSp>
      <p:sp>
        <p:nvSpPr>
          <p:cNvPr id="10384" name="Google Shape;10384;p213"/>
          <p:cNvSpPr txBox="1"/>
          <p:nvPr/>
        </p:nvSpPr>
        <p:spPr>
          <a:xfrm>
            <a:off x="1103800" y="3245750"/>
            <a:ext cx="15234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DB backup flow:</a:t>
            </a:r>
            <a:endParaRPr>
              <a:solidFill>
                <a:srgbClr val="FFFFFF"/>
              </a:solidFill>
              <a:latin typeface="Lato"/>
              <a:ea typeface="Lato"/>
              <a:cs typeface="Lato"/>
              <a:sym typeface="Lato"/>
            </a:endParaRPr>
          </a:p>
        </p:txBody>
      </p:sp>
      <p:sp>
        <p:nvSpPr>
          <p:cNvPr id="10385" name="Google Shape;10385;p213"/>
          <p:cNvSpPr txBox="1"/>
          <p:nvPr/>
        </p:nvSpPr>
        <p:spPr>
          <a:xfrm>
            <a:off x="581850" y="4081100"/>
            <a:ext cx="18708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Attach. backup flow:</a:t>
            </a:r>
            <a:endParaRPr>
              <a:solidFill>
                <a:srgbClr val="FFFFFF"/>
              </a:solidFill>
              <a:latin typeface="Lato"/>
              <a:ea typeface="Lato"/>
              <a:cs typeface="Lato"/>
              <a:sym typeface="Lato"/>
            </a:endParaRPr>
          </a:p>
        </p:txBody>
      </p:sp>
      <p:grpSp>
        <p:nvGrpSpPr>
          <p:cNvPr id="10386" name="Google Shape;10386;p213"/>
          <p:cNvGrpSpPr/>
          <p:nvPr/>
        </p:nvGrpSpPr>
        <p:grpSpPr>
          <a:xfrm>
            <a:off x="2493149" y="3954518"/>
            <a:ext cx="4079208" cy="835291"/>
            <a:chOff x="1953474" y="4164018"/>
            <a:chExt cx="4079208" cy="835291"/>
          </a:xfrm>
        </p:grpSpPr>
        <p:grpSp>
          <p:nvGrpSpPr>
            <p:cNvPr id="10387" name="Google Shape;10387;p213"/>
            <p:cNvGrpSpPr/>
            <p:nvPr/>
          </p:nvGrpSpPr>
          <p:grpSpPr>
            <a:xfrm>
              <a:off x="1953474" y="4164018"/>
              <a:ext cx="4064283" cy="776429"/>
              <a:chOff x="1713149" y="4087368"/>
              <a:chExt cx="4064283" cy="776429"/>
            </a:xfrm>
          </p:grpSpPr>
          <p:grpSp>
            <p:nvGrpSpPr>
              <p:cNvPr id="10388" name="Google Shape;10388;p213"/>
              <p:cNvGrpSpPr/>
              <p:nvPr/>
            </p:nvGrpSpPr>
            <p:grpSpPr>
              <a:xfrm>
                <a:off x="5325682" y="4536706"/>
                <a:ext cx="386122" cy="322516"/>
                <a:chOff x="7231613" y="3542350"/>
                <a:chExt cx="411600" cy="349800"/>
              </a:xfrm>
            </p:grpSpPr>
            <p:grpSp>
              <p:nvGrpSpPr>
                <p:cNvPr id="10389" name="Google Shape;10389;p213"/>
                <p:cNvGrpSpPr/>
                <p:nvPr/>
              </p:nvGrpSpPr>
              <p:grpSpPr>
                <a:xfrm>
                  <a:off x="7258824" y="3558476"/>
                  <a:ext cx="357027" cy="317034"/>
                  <a:chOff x="1404617" y="3226962"/>
                  <a:chExt cx="370168" cy="325965"/>
                </a:xfrm>
              </p:grpSpPr>
              <p:sp>
                <p:nvSpPr>
                  <p:cNvPr id="10390" name="Google Shape;10390;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9" name="Google Shape;10399;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400" name="Google Shape;10400;p213"/>
              <p:cNvGrpSpPr/>
              <p:nvPr/>
            </p:nvGrpSpPr>
            <p:grpSpPr>
              <a:xfrm>
                <a:off x="5352036" y="4092781"/>
                <a:ext cx="333426" cy="330245"/>
                <a:chOff x="5133977" y="4109256"/>
                <a:chExt cx="338400" cy="338400"/>
              </a:xfrm>
            </p:grpSpPr>
            <p:sp>
              <p:nvSpPr>
                <p:cNvPr id="10401" name="Google Shape;10401;p21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402" name="Google Shape;10402;p213"/>
                <p:cNvGrpSpPr/>
                <p:nvPr/>
              </p:nvGrpSpPr>
              <p:grpSpPr>
                <a:xfrm>
                  <a:off x="5156870" y="4132156"/>
                  <a:ext cx="292615" cy="292606"/>
                  <a:chOff x="1408777" y="3680964"/>
                  <a:chExt cx="357720" cy="355148"/>
                </a:xfrm>
              </p:grpSpPr>
              <p:sp>
                <p:nvSpPr>
                  <p:cNvPr id="10403" name="Google Shape;10403;p21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1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1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1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1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408" name="Google Shape;10408;p213"/>
              <p:cNvSpPr/>
              <p:nvPr/>
            </p:nvSpPr>
            <p:spPr>
              <a:xfrm>
                <a:off x="1947233" y="4467864"/>
                <a:ext cx="333300" cy="3303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409" name="Google Shape;10409;p213"/>
              <p:cNvGrpSpPr/>
              <p:nvPr/>
            </p:nvGrpSpPr>
            <p:grpSpPr>
              <a:xfrm>
                <a:off x="1969825" y="4490118"/>
                <a:ext cx="288322" cy="285574"/>
                <a:chOff x="1408777" y="3680964"/>
                <a:chExt cx="357720" cy="355148"/>
              </a:xfrm>
            </p:grpSpPr>
            <p:sp>
              <p:nvSpPr>
                <p:cNvPr id="10410" name="Google Shape;10410;p21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1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1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1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1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213"/>
              <p:cNvGrpSpPr/>
              <p:nvPr/>
            </p:nvGrpSpPr>
            <p:grpSpPr>
              <a:xfrm>
                <a:off x="2143006" y="4087648"/>
                <a:ext cx="386122" cy="322551"/>
                <a:chOff x="7231613" y="3542350"/>
                <a:chExt cx="411600" cy="349800"/>
              </a:xfrm>
            </p:grpSpPr>
            <p:grpSp>
              <p:nvGrpSpPr>
                <p:cNvPr id="10416" name="Google Shape;10416;p213"/>
                <p:cNvGrpSpPr/>
                <p:nvPr/>
              </p:nvGrpSpPr>
              <p:grpSpPr>
                <a:xfrm>
                  <a:off x="7258824" y="3558476"/>
                  <a:ext cx="357027" cy="317034"/>
                  <a:chOff x="1404617" y="3226962"/>
                  <a:chExt cx="370168" cy="325965"/>
                </a:xfrm>
              </p:grpSpPr>
              <p:sp>
                <p:nvSpPr>
                  <p:cNvPr id="10417" name="Google Shape;10417;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6" name="Google Shape;10426;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427" name="Google Shape;10427;p213"/>
              <p:cNvGrpSpPr/>
              <p:nvPr/>
            </p:nvGrpSpPr>
            <p:grpSpPr>
              <a:xfrm>
                <a:off x="1713149" y="4087368"/>
                <a:ext cx="333426" cy="330245"/>
                <a:chOff x="5133977" y="4109256"/>
                <a:chExt cx="338400" cy="338400"/>
              </a:xfrm>
            </p:grpSpPr>
            <p:sp>
              <p:nvSpPr>
                <p:cNvPr id="10428" name="Google Shape;10428;p21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429" name="Google Shape;10429;p213"/>
                <p:cNvGrpSpPr/>
                <p:nvPr/>
              </p:nvGrpSpPr>
              <p:grpSpPr>
                <a:xfrm>
                  <a:off x="5156870" y="4132156"/>
                  <a:ext cx="292615" cy="292606"/>
                  <a:chOff x="1408777" y="3680964"/>
                  <a:chExt cx="357720" cy="355148"/>
                </a:xfrm>
              </p:grpSpPr>
              <p:sp>
                <p:nvSpPr>
                  <p:cNvPr id="10430" name="Google Shape;10430;p21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1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1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1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1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435" name="Google Shape;10435;p213"/>
              <p:cNvCxnSpPr/>
              <p:nvPr/>
            </p:nvCxnSpPr>
            <p:spPr>
              <a:xfrm>
                <a:off x="2557085" y="447502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436" name="Google Shape;10436;p213"/>
              <p:cNvSpPr txBox="1"/>
              <p:nvPr/>
            </p:nvSpPr>
            <p:spPr>
              <a:xfrm>
                <a:off x="2614238" y="41742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dedup</a:t>
                </a:r>
                <a:endParaRPr sz="1200">
                  <a:solidFill>
                    <a:srgbClr val="FFFFFF"/>
                  </a:solidFill>
                  <a:latin typeface="Lato"/>
                  <a:ea typeface="Lato"/>
                  <a:cs typeface="Lato"/>
                  <a:sym typeface="Lato"/>
                </a:endParaRPr>
              </a:p>
            </p:txBody>
          </p:sp>
          <p:grpSp>
            <p:nvGrpSpPr>
              <p:cNvPr id="10437" name="Google Shape;10437;p213"/>
              <p:cNvGrpSpPr/>
              <p:nvPr/>
            </p:nvGrpSpPr>
            <p:grpSpPr>
              <a:xfrm>
                <a:off x="3681845" y="4541281"/>
                <a:ext cx="386122" cy="322516"/>
                <a:chOff x="7231613" y="3542350"/>
                <a:chExt cx="411600" cy="349800"/>
              </a:xfrm>
            </p:grpSpPr>
            <p:grpSp>
              <p:nvGrpSpPr>
                <p:cNvPr id="10438" name="Google Shape;10438;p213"/>
                <p:cNvGrpSpPr/>
                <p:nvPr/>
              </p:nvGrpSpPr>
              <p:grpSpPr>
                <a:xfrm>
                  <a:off x="7258824" y="3558476"/>
                  <a:ext cx="357027" cy="317034"/>
                  <a:chOff x="1404617" y="3226962"/>
                  <a:chExt cx="370168" cy="325965"/>
                </a:xfrm>
              </p:grpSpPr>
              <p:sp>
                <p:nvSpPr>
                  <p:cNvPr id="10439" name="Google Shape;10439;p21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1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1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1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1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1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1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1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1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8" name="Google Shape;10448;p21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449" name="Google Shape;10449;p213"/>
              <p:cNvGrpSpPr/>
              <p:nvPr/>
            </p:nvGrpSpPr>
            <p:grpSpPr>
              <a:xfrm>
                <a:off x="3708199" y="4097356"/>
                <a:ext cx="333426" cy="330245"/>
                <a:chOff x="5133977" y="4109256"/>
                <a:chExt cx="338400" cy="338400"/>
              </a:xfrm>
            </p:grpSpPr>
            <p:sp>
              <p:nvSpPr>
                <p:cNvPr id="10450" name="Google Shape;10450;p21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451" name="Google Shape;10451;p213"/>
                <p:cNvGrpSpPr/>
                <p:nvPr/>
              </p:nvGrpSpPr>
              <p:grpSpPr>
                <a:xfrm>
                  <a:off x="5156870" y="4132156"/>
                  <a:ext cx="292615" cy="292606"/>
                  <a:chOff x="1408777" y="3680964"/>
                  <a:chExt cx="357720" cy="355148"/>
                </a:xfrm>
              </p:grpSpPr>
              <p:sp>
                <p:nvSpPr>
                  <p:cNvPr id="10452" name="Google Shape;10452;p21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1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1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1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1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457" name="Google Shape;10457;p213"/>
              <p:cNvCxnSpPr/>
              <p:nvPr/>
            </p:nvCxnSpPr>
            <p:spPr>
              <a:xfrm>
                <a:off x="4152447" y="4470462"/>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458" name="Google Shape;10458;p213"/>
              <p:cNvSpPr txBox="1"/>
              <p:nvPr/>
            </p:nvSpPr>
            <p:spPr>
              <a:xfrm>
                <a:off x="4209600" y="4174498"/>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encrypt</a:t>
                </a:r>
                <a:endParaRPr sz="1200">
                  <a:solidFill>
                    <a:srgbClr val="FFFFFF"/>
                  </a:solidFill>
                  <a:latin typeface="Lato"/>
                  <a:ea typeface="Lato"/>
                  <a:cs typeface="Lato"/>
                  <a:sym typeface="Lato"/>
                </a:endParaRPr>
              </a:p>
            </p:txBody>
          </p:sp>
          <p:pic>
            <p:nvPicPr>
              <p:cNvPr id="10459" name="Google Shape;10459;p213"/>
              <p:cNvPicPr preferRelativeResize="0"/>
              <p:nvPr/>
            </p:nvPicPr>
            <p:blipFill>
              <a:blip r:embed="rId8">
                <a:alphaModFix/>
              </a:blip>
              <a:stretch>
                <a:fillRect/>
              </a:stretch>
            </p:blipFill>
            <p:spPr>
              <a:xfrm>
                <a:off x="5588427" y="4290707"/>
                <a:ext cx="189005" cy="183951"/>
              </a:xfrm>
              <a:prstGeom prst="rect">
                <a:avLst/>
              </a:prstGeom>
              <a:noFill/>
              <a:ln>
                <a:noFill/>
              </a:ln>
            </p:spPr>
          </p:pic>
        </p:grpSp>
        <p:pic>
          <p:nvPicPr>
            <p:cNvPr id="10460" name="Google Shape;10460;p213"/>
            <p:cNvPicPr preferRelativeResize="0"/>
            <p:nvPr/>
          </p:nvPicPr>
          <p:blipFill>
            <a:blip r:embed="rId8">
              <a:alphaModFix/>
            </a:blip>
            <a:stretch>
              <a:fillRect/>
            </a:stretch>
          </p:blipFill>
          <p:spPr>
            <a:xfrm>
              <a:off x="5843677" y="4815357"/>
              <a:ext cx="189005" cy="183951"/>
            </a:xfrm>
            <a:prstGeom prst="rect">
              <a:avLst/>
            </a:prstGeom>
            <a:noFill/>
            <a:ln>
              <a:noFill/>
            </a:ln>
          </p:spPr>
        </p:pic>
      </p:grpSp>
      <p:pic>
        <p:nvPicPr>
          <p:cNvPr id="10461" name="Google Shape;10461;p213"/>
          <p:cNvPicPr preferRelativeResize="0"/>
          <p:nvPr/>
        </p:nvPicPr>
        <p:blipFill>
          <a:blip r:embed="rId12">
            <a:alphaModFix/>
          </a:blip>
          <a:stretch>
            <a:fillRect/>
          </a:stretch>
        </p:blipFill>
        <p:spPr>
          <a:xfrm rot="-726862">
            <a:off x="2701387" y="1101470"/>
            <a:ext cx="178430" cy="179604"/>
          </a:xfrm>
          <a:prstGeom prst="rect">
            <a:avLst/>
          </a:prstGeom>
          <a:noFill/>
          <a:ln>
            <a:noFill/>
          </a:ln>
        </p:spPr>
      </p:pic>
      <p:pic>
        <p:nvPicPr>
          <p:cNvPr id="10462" name="Google Shape;10462;p213"/>
          <p:cNvPicPr preferRelativeResize="0"/>
          <p:nvPr/>
        </p:nvPicPr>
        <p:blipFill>
          <a:blip r:embed="rId12">
            <a:alphaModFix/>
          </a:blip>
          <a:stretch>
            <a:fillRect/>
          </a:stretch>
        </p:blipFill>
        <p:spPr>
          <a:xfrm rot="-726862">
            <a:off x="3213362" y="1000995"/>
            <a:ext cx="178430" cy="179604"/>
          </a:xfrm>
          <a:prstGeom prst="rect">
            <a:avLst/>
          </a:prstGeom>
          <a:noFill/>
          <a:ln>
            <a:noFill/>
          </a:ln>
        </p:spPr>
      </p:pic>
      <p:pic>
        <p:nvPicPr>
          <p:cNvPr id="10463" name="Google Shape;10463;p213"/>
          <p:cNvPicPr preferRelativeResize="0"/>
          <p:nvPr/>
        </p:nvPicPr>
        <p:blipFill>
          <a:blip r:embed="rId13">
            <a:alphaModFix/>
          </a:blip>
          <a:stretch>
            <a:fillRect/>
          </a:stretch>
        </p:blipFill>
        <p:spPr>
          <a:xfrm>
            <a:off x="4381614" y="932688"/>
            <a:ext cx="579699" cy="579699"/>
          </a:xfrm>
          <a:prstGeom prst="rect">
            <a:avLst/>
          </a:prstGeom>
          <a:noFill/>
          <a:ln>
            <a:noFill/>
          </a:ln>
        </p:spPr>
      </p:pic>
      <p:sp>
        <p:nvSpPr>
          <p:cNvPr id="10465" name="Google Shape;10465;p213"/>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10466" name="Google Shape;10466;p213"/>
          <p:cNvSpPr txBox="1"/>
          <p:nvPr/>
        </p:nvSpPr>
        <p:spPr>
          <a:xfrm>
            <a:off x="4230387" y="2856234"/>
            <a:ext cx="7905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DB file</a:t>
            </a:r>
            <a:endParaRPr sz="1200">
              <a:solidFill>
                <a:srgbClr val="FFFFFF"/>
              </a:solidFill>
              <a:latin typeface="Lato"/>
              <a:ea typeface="Lato"/>
              <a:cs typeface="Lato"/>
              <a:sym typeface="Lato"/>
            </a:endParaRPr>
          </a:p>
        </p:txBody>
      </p:sp>
      <p:sp>
        <p:nvSpPr>
          <p:cNvPr id="10467" name="Google Shape;10467;p213"/>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5EC2D9D0-06AD-8265-8D0A-D262E41A309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471"/>
        <p:cNvGrpSpPr/>
        <p:nvPr/>
      </p:nvGrpSpPr>
      <p:grpSpPr>
        <a:xfrm>
          <a:off x="0" y="0"/>
          <a:ext cx="0" cy="0"/>
          <a:chOff x="0" y="0"/>
          <a:chExt cx="0" cy="0"/>
        </a:xfrm>
      </p:grpSpPr>
      <p:sp>
        <p:nvSpPr>
          <p:cNvPr id="10472" name="Google Shape;10472;p214"/>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473" name="Google Shape;10473;p214"/>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474" name="Google Shape;10474;p214"/>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475" name="Google Shape;10475;p214"/>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476" name="Google Shape;10476;p214"/>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477" name="Google Shape;10477;p214"/>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478" name="Google Shape;10478;p214"/>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479" name="Google Shape;10479;p214"/>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480" name="Google Shape;10480;p214"/>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481" name="Google Shape;10481;p214"/>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482" name="Google Shape;10482;p214"/>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483" name="Google Shape;10483;p214"/>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484" name="Google Shape;10484;p214"/>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485" name="Google Shape;10485;p214"/>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486" name="Google Shape;10486;p214"/>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487" name="Google Shape;10487;p214"/>
          <p:cNvGrpSpPr/>
          <p:nvPr/>
        </p:nvGrpSpPr>
        <p:grpSpPr>
          <a:xfrm>
            <a:off x="6195585" y="1604918"/>
            <a:ext cx="459913" cy="344111"/>
            <a:chOff x="6147063" y="2230288"/>
            <a:chExt cx="482139" cy="372617"/>
          </a:xfrm>
        </p:grpSpPr>
        <p:grpSp>
          <p:nvGrpSpPr>
            <p:cNvPr id="10488" name="Google Shape;10488;p214"/>
            <p:cNvGrpSpPr/>
            <p:nvPr/>
          </p:nvGrpSpPr>
          <p:grpSpPr>
            <a:xfrm>
              <a:off x="6147063" y="2230288"/>
              <a:ext cx="384064" cy="320032"/>
              <a:chOff x="7231613" y="3542350"/>
              <a:chExt cx="411600" cy="349800"/>
            </a:xfrm>
          </p:grpSpPr>
          <p:grpSp>
            <p:nvGrpSpPr>
              <p:cNvPr id="10489" name="Google Shape;10489;p214"/>
              <p:cNvGrpSpPr/>
              <p:nvPr/>
            </p:nvGrpSpPr>
            <p:grpSpPr>
              <a:xfrm>
                <a:off x="7258824" y="3558476"/>
                <a:ext cx="357027" cy="317034"/>
                <a:chOff x="1404617" y="3226962"/>
                <a:chExt cx="370168" cy="325965"/>
              </a:xfrm>
            </p:grpSpPr>
            <p:sp>
              <p:nvSpPr>
                <p:cNvPr id="10490" name="Google Shape;10490;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500" name="Google Shape;10500;p214"/>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501" name="Google Shape;10501;p214"/>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502" name="Google Shape;10502;p214"/>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503" name="Google Shape;10503;p214"/>
          <p:cNvGrpSpPr/>
          <p:nvPr/>
        </p:nvGrpSpPr>
        <p:grpSpPr>
          <a:xfrm>
            <a:off x="3196493" y="1595752"/>
            <a:ext cx="459913" cy="344111"/>
            <a:chOff x="6147063" y="2230288"/>
            <a:chExt cx="482139" cy="372617"/>
          </a:xfrm>
        </p:grpSpPr>
        <p:grpSp>
          <p:nvGrpSpPr>
            <p:cNvPr id="10504" name="Google Shape;10504;p214"/>
            <p:cNvGrpSpPr/>
            <p:nvPr/>
          </p:nvGrpSpPr>
          <p:grpSpPr>
            <a:xfrm>
              <a:off x="6147063" y="2230288"/>
              <a:ext cx="384064" cy="320032"/>
              <a:chOff x="7231613" y="3542350"/>
              <a:chExt cx="411600" cy="349800"/>
            </a:xfrm>
          </p:grpSpPr>
          <p:grpSp>
            <p:nvGrpSpPr>
              <p:cNvPr id="10505" name="Google Shape;10505;p214"/>
              <p:cNvGrpSpPr/>
              <p:nvPr/>
            </p:nvGrpSpPr>
            <p:grpSpPr>
              <a:xfrm>
                <a:off x="7258824" y="3558476"/>
                <a:ext cx="357027" cy="317034"/>
                <a:chOff x="1404617" y="3226962"/>
                <a:chExt cx="370168" cy="325965"/>
              </a:xfrm>
            </p:grpSpPr>
            <p:sp>
              <p:nvSpPr>
                <p:cNvPr id="10506" name="Google Shape;10506;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5" name="Google Shape;10515;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516" name="Google Shape;10516;p214"/>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517" name="Google Shape;10517;p214"/>
          <p:cNvGrpSpPr/>
          <p:nvPr/>
        </p:nvGrpSpPr>
        <p:grpSpPr>
          <a:xfrm>
            <a:off x="642181" y="2112163"/>
            <a:ext cx="366365" cy="295546"/>
            <a:chOff x="7231613" y="3542350"/>
            <a:chExt cx="411600" cy="349800"/>
          </a:xfrm>
        </p:grpSpPr>
        <p:grpSp>
          <p:nvGrpSpPr>
            <p:cNvPr id="10518" name="Google Shape;10518;p214"/>
            <p:cNvGrpSpPr/>
            <p:nvPr/>
          </p:nvGrpSpPr>
          <p:grpSpPr>
            <a:xfrm>
              <a:off x="7258824" y="3558476"/>
              <a:ext cx="357027" cy="317034"/>
              <a:chOff x="1404617" y="3226962"/>
              <a:chExt cx="370168" cy="325965"/>
            </a:xfrm>
          </p:grpSpPr>
          <p:sp>
            <p:nvSpPr>
              <p:cNvPr id="10519" name="Google Shape;10519;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8" name="Google Shape;10528;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529" name="Google Shape;10529;p214"/>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530" name="Google Shape;10530;p214"/>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531" name="Google Shape;10531;p214"/>
          <p:cNvGrpSpPr/>
          <p:nvPr/>
        </p:nvGrpSpPr>
        <p:grpSpPr>
          <a:xfrm rot="-686029">
            <a:off x="2401294" y="971390"/>
            <a:ext cx="365846" cy="295946"/>
            <a:chOff x="7231613" y="3542350"/>
            <a:chExt cx="411600" cy="349800"/>
          </a:xfrm>
        </p:grpSpPr>
        <p:grpSp>
          <p:nvGrpSpPr>
            <p:cNvPr id="10532" name="Google Shape;10532;p214"/>
            <p:cNvGrpSpPr/>
            <p:nvPr/>
          </p:nvGrpSpPr>
          <p:grpSpPr>
            <a:xfrm>
              <a:off x="7258824" y="3558476"/>
              <a:ext cx="357027" cy="317034"/>
              <a:chOff x="1404617" y="3226962"/>
              <a:chExt cx="370168" cy="325965"/>
            </a:xfrm>
          </p:grpSpPr>
          <p:sp>
            <p:nvSpPr>
              <p:cNvPr id="10533" name="Google Shape;10533;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2" name="Google Shape;10542;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543" name="Google Shape;10543;p214"/>
          <p:cNvPicPr preferRelativeResize="0"/>
          <p:nvPr/>
        </p:nvPicPr>
        <p:blipFill>
          <a:blip r:embed="rId3">
            <a:alphaModFix/>
          </a:blip>
          <a:stretch>
            <a:fillRect/>
          </a:stretch>
        </p:blipFill>
        <p:spPr>
          <a:xfrm>
            <a:off x="2687873" y="3130283"/>
            <a:ext cx="579699" cy="646756"/>
          </a:xfrm>
          <a:prstGeom prst="rect">
            <a:avLst/>
          </a:prstGeom>
          <a:noFill/>
          <a:ln>
            <a:noFill/>
          </a:ln>
        </p:spPr>
      </p:pic>
      <p:cxnSp>
        <p:nvCxnSpPr>
          <p:cNvPr id="10544" name="Google Shape;10544;p214"/>
          <p:cNvCxnSpPr/>
          <p:nvPr/>
        </p:nvCxnSpPr>
        <p:spPr>
          <a:xfrm>
            <a:off x="3267572" y="3453661"/>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545" name="Google Shape;10545;p214"/>
          <p:cNvSpPr txBox="1"/>
          <p:nvPr/>
        </p:nvSpPr>
        <p:spPr>
          <a:xfrm>
            <a:off x="3222200" y="3154813"/>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serialize</a:t>
            </a:r>
            <a:endParaRPr sz="1200">
              <a:solidFill>
                <a:srgbClr val="FFFFFF"/>
              </a:solidFill>
              <a:latin typeface="Lato"/>
              <a:ea typeface="Lato"/>
              <a:cs typeface="Lato"/>
              <a:sym typeface="Lato"/>
            </a:endParaRPr>
          </a:p>
        </p:txBody>
      </p:sp>
      <p:pic>
        <p:nvPicPr>
          <p:cNvPr id="10546" name="Google Shape;10546;p214"/>
          <p:cNvPicPr preferRelativeResize="0"/>
          <p:nvPr/>
        </p:nvPicPr>
        <p:blipFill>
          <a:blip r:embed="rId10">
            <a:alphaModFix/>
          </a:blip>
          <a:stretch>
            <a:fillRect/>
          </a:stretch>
        </p:blipFill>
        <p:spPr>
          <a:xfrm>
            <a:off x="4357831" y="3134088"/>
            <a:ext cx="535610" cy="649224"/>
          </a:xfrm>
          <a:prstGeom prst="rect">
            <a:avLst/>
          </a:prstGeom>
          <a:noFill/>
          <a:ln>
            <a:noFill/>
          </a:ln>
        </p:spPr>
      </p:pic>
      <p:cxnSp>
        <p:nvCxnSpPr>
          <p:cNvPr id="10547" name="Google Shape;10547;p214"/>
          <p:cNvCxnSpPr/>
          <p:nvPr/>
        </p:nvCxnSpPr>
        <p:spPr>
          <a:xfrm>
            <a:off x="4942985" y="3459728"/>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548" name="Google Shape;10548;p214"/>
          <p:cNvSpPr txBox="1"/>
          <p:nvPr/>
        </p:nvSpPr>
        <p:spPr>
          <a:xfrm>
            <a:off x="4942975" y="3154817"/>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compress</a:t>
            </a:r>
            <a:endParaRPr sz="1200">
              <a:solidFill>
                <a:srgbClr val="FFFFFF"/>
              </a:solidFill>
              <a:latin typeface="Lato"/>
              <a:ea typeface="Lato"/>
              <a:cs typeface="Lato"/>
              <a:sym typeface="Lato"/>
            </a:endParaRPr>
          </a:p>
        </p:txBody>
      </p:sp>
      <p:sp>
        <p:nvSpPr>
          <p:cNvPr id="10549" name="Google Shape;10549;p214"/>
          <p:cNvSpPr txBox="1"/>
          <p:nvPr/>
        </p:nvSpPr>
        <p:spPr>
          <a:xfrm>
            <a:off x="6021049" y="3080809"/>
            <a:ext cx="790500" cy="22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FFFFFF"/>
                </a:solidFill>
                <a:latin typeface="Lato"/>
                <a:ea typeface="Lato"/>
                <a:cs typeface="Lato"/>
                <a:sym typeface="Lato"/>
              </a:rPr>
              <a:t>.zip</a:t>
            </a:r>
            <a:endParaRPr sz="1200">
              <a:solidFill>
                <a:srgbClr val="FFFFFF"/>
              </a:solidFill>
              <a:latin typeface="Lato"/>
              <a:ea typeface="Lato"/>
              <a:cs typeface="Lato"/>
              <a:sym typeface="Lato"/>
            </a:endParaRPr>
          </a:p>
        </p:txBody>
      </p:sp>
      <p:pic>
        <p:nvPicPr>
          <p:cNvPr id="10550" name="Google Shape;10550;p214"/>
          <p:cNvPicPr preferRelativeResize="0"/>
          <p:nvPr/>
        </p:nvPicPr>
        <p:blipFill>
          <a:blip r:embed="rId10">
            <a:alphaModFix/>
          </a:blip>
          <a:stretch>
            <a:fillRect/>
          </a:stretch>
        </p:blipFill>
        <p:spPr>
          <a:xfrm>
            <a:off x="6141906" y="3348188"/>
            <a:ext cx="228600" cy="274320"/>
          </a:xfrm>
          <a:prstGeom prst="rect">
            <a:avLst/>
          </a:prstGeom>
          <a:noFill/>
          <a:ln>
            <a:noFill/>
          </a:ln>
        </p:spPr>
      </p:pic>
      <p:cxnSp>
        <p:nvCxnSpPr>
          <p:cNvPr id="10551" name="Google Shape;10551;p214"/>
          <p:cNvCxnSpPr/>
          <p:nvPr/>
        </p:nvCxnSpPr>
        <p:spPr>
          <a:xfrm>
            <a:off x="6422472" y="3480403"/>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552" name="Google Shape;10552;p214"/>
          <p:cNvSpPr txBox="1"/>
          <p:nvPr/>
        </p:nvSpPr>
        <p:spPr>
          <a:xfrm>
            <a:off x="6370500" y="3154680"/>
            <a:ext cx="11886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AES-GCM</a:t>
            </a:r>
            <a:endParaRPr sz="1200">
              <a:solidFill>
                <a:srgbClr val="FFFFFF"/>
              </a:solidFill>
              <a:latin typeface="Lato"/>
              <a:ea typeface="Lato"/>
              <a:cs typeface="Lato"/>
              <a:sym typeface="Lato"/>
            </a:endParaRPr>
          </a:p>
        </p:txBody>
      </p:sp>
      <p:pic>
        <p:nvPicPr>
          <p:cNvPr id="10553" name="Google Shape;10553;p214"/>
          <p:cNvPicPr preferRelativeResize="0"/>
          <p:nvPr/>
        </p:nvPicPr>
        <p:blipFill>
          <a:blip r:embed="rId10">
            <a:alphaModFix/>
          </a:blip>
          <a:stretch>
            <a:fillRect/>
          </a:stretch>
        </p:blipFill>
        <p:spPr>
          <a:xfrm>
            <a:off x="7618956" y="3348188"/>
            <a:ext cx="228600" cy="274320"/>
          </a:xfrm>
          <a:prstGeom prst="rect">
            <a:avLst/>
          </a:prstGeom>
          <a:noFill/>
          <a:ln>
            <a:noFill/>
          </a:ln>
        </p:spPr>
      </p:pic>
      <p:pic>
        <p:nvPicPr>
          <p:cNvPr id="10554" name="Google Shape;10554;p214"/>
          <p:cNvPicPr preferRelativeResize="0"/>
          <p:nvPr/>
        </p:nvPicPr>
        <p:blipFill>
          <a:blip r:embed="rId11">
            <a:alphaModFix/>
          </a:blip>
          <a:stretch>
            <a:fillRect/>
          </a:stretch>
        </p:blipFill>
        <p:spPr>
          <a:xfrm rot="-23356">
            <a:off x="7787770" y="3536211"/>
            <a:ext cx="137160" cy="164593"/>
          </a:xfrm>
          <a:prstGeom prst="rect">
            <a:avLst/>
          </a:prstGeom>
          <a:noFill/>
          <a:ln>
            <a:noFill/>
          </a:ln>
        </p:spPr>
      </p:pic>
      <p:sp>
        <p:nvSpPr>
          <p:cNvPr id="10555" name="Google Shape;10555;p214"/>
          <p:cNvSpPr txBox="1"/>
          <p:nvPr/>
        </p:nvSpPr>
        <p:spPr>
          <a:xfrm>
            <a:off x="1103800" y="3245750"/>
            <a:ext cx="15234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DB backup flow:</a:t>
            </a:r>
            <a:endParaRPr>
              <a:solidFill>
                <a:srgbClr val="FFFFFF"/>
              </a:solidFill>
              <a:latin typeface="Lato"/>
              <a:ea typeface="Lato"/>
              <a:cs typeface="Lato"/>
              <a:sym typeface="Lato"/>
            </a:endParaRPr>
          </a:p>
        </p:txBody>
      </p:sp>
      <p:sp>
        <p:nvSpPr>
          <p:cNvPr id="10556" name="Google Shape;10556;p214"/>
          <p:cNvSpPr txBox="1"/>
          <p:nvPr/>
        </p:nvSpPr>
        <p:spPr>
          <a:xfrm>
            <a:off x="581850" y="4081100"/>
            <a:ext cx="18708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Attach. backup flow:</a:t>
            </a:r>
            <a:endParaRPr>
              <a:solidFill>
                <a:srgbClr val="FFFFFF"/>
              </a:solidFill>
              <a:latin typeface="Lato"/>
              <a:ea typeface="Lato"/>
              <a:cs typeface="Lato"/>
              <a:sym typeface="Lato"/>
            </a:endParaRPr>
          </a:p>
        </p:txBody>
      </p:sp>
      <p:grpSp>
        <p:nvGrpSpPr>
          <p:cNvPr id="10557" name="Google Shape;10557;p214"/>
          <p:cNvGrpSpPr/>
          <p:nvPr/>
        </p:nvGrpSpPr>
        <p:grpSpPr>
          <a:xfrm>
            <a:off x="6105682" y="4403856"/>
            <a:ext cx="386122" cy="322516"/>
            <a:chOff x="7231613" y="3542350"/>
            <a:chExt cx="411600" cy="349800"/>
          </a:xfrm>
        </p:grpSpPr>
        <p:grpSp>
          <p:nvGrpSpPr>
            <p:cNvPr id="10558" name="Google Shape;10558;p214"/>
            <p:cNvGrpSpPr/>
            <p:nvPr/>
          </p:nvGrpSpPr>
          <p:grpSpPr>
            <a:xfrm>
              <a:off x="7258824" y="3558476"/>
              <a:ext cx="357027" cy="317034"/>
              <a:chOff x="1404617" y="3226962"/>
              <a:chExt cx="370168" cy="325965"/>
            </a:xfrm>
          </p:grpSpPr>
          <p:sp>
            <p:nvSpPr>
              <p:cNvPr id="10559" name="Google Shape;10559;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8" name="Google Shape;10568;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569" name="Google Shape;10569;p214"/>
          <p:cNvGrpSpPr/>
          <p:nvPr/>
        </p:nvGrpSpPr>
        <p:grpSpPr>
          <a:xfrm>
            <a:off x="6132036" y="3959931"/>
            <a:ext cx="333426" cy="330245"/>
            <a:chOff x="5133977" y="4109256"/>
            <a:chExt cx="338400" cy="338400"/>
          </a:xfrm>
        </p:grpSpPr>
        <p:sp>
          <p:nvSpPr>
            <p:cNvPr id="10570" name="Google Shape;10570;p21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571" name="Google Shape;10571;p214"/>
            <p:cNvGrpSpPr/>
            <p:nvPr/>
          </p:nvGrpSpPr>
          <p:grpSpPr>
            <a:xfrm>
              <a:off x="5156870" y="4132156"/>
              <a:ext cx="292615" cy="292606"/>
              <a:chOff x="1408777" y="3680964"/>
              <a:chExt cx="357720" cy="355148"/>
            </a:xfrm>
          </p:grpSpPr>
          <p:sp>
            <p:nvSpPr>
              <p:cNvPr id="10572" name="Google Shape;10572;p21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1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1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1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1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77" name="Google Shape;10577;p214"/>
          <p:cNvSpPr/>
          <p:nvPr/>
        </p:nvSpPr>
        <p:spPr>
          <a:xfrm>
            <a:off x="2727233" y="4335014"/>
            <a:ext cx="333300" cy="3303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578" name="Google Shape;10578;p214"/>
          <p:cNvGrpSpPr/>
          <p:nvPr/>
        </p:nvGrpSpPr>
        <p:grpSpPr>
          <a:xfrm>
            <a:off x="2749825" y="4357268"/>
            <a:ext cx="288322" cy="285574"/>
            <a:chOff x="1408777" y="3680964"/>
            <a:chExt cx="357720" cy="355148"/>
          </a:xfrm>
        </p:grpSpPr>
        <p:sp>
          <p:nvSpPr>
            <p:cNvPr id="10579" name="Google Shape;10579;p21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1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1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1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1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214"/>
          <p:cNvGrpSpPr/>
          <p:nvPr/>
        </p:nvGrpSpPr>
        <p:grpSpPr>
          <a:xfrm>
            <a:off x="2923006" y="3954798"/>
            <a:ext cx="386122" cy="322551"/>
            <a:chOff x="7231613" y="3542350"/>
            <a:chExt cx="411600" cy="349800"/>
          </a:xfrm>
        </p:grpSpPr>
        <p:grpSp>
          <p:nvGrpSpPr>
            <p:cNvPr id="10585" name="Google Shape;10585;p214"/>
            <p:cNvGrpSpPr/>
            <p:nvPr/>
          </p:nvGrpSpPr>
          <p:grpSpPr>
            <a:xfrm>
              <a:off x="7258824" y="3558476"/>
              <a:ext cx="357027" cy="317034"/>
              <a:chOff x="1404617" y="3226962"/>
              <a:chExt cx="370168" cy="325965"/>
            </a:xfrm>
          </p:grpSpPr>
          <p:sp>
            <p:nvSpPr>
              <p:cNvPr id="10586" name="Google Shape;10586;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5" name="Google Shape;10595;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596" name="Google Shape;10596;p214"/>
          <p:cNvGrpSpPr/>
          <p:nvPr/>
        </p:nvGrpSpPr>
        <p:grpSpPr>
          <a:xfrm>
            <a:off x="2493149" y="3954518"/>
            <a:ext cx="333426" cy="330245"/>
            <a:chOff x="5133977" y="4109256"/>
            <a:chExt cx="338400" cy="338400"/>
          </a:xfrm>
        </p:grpSpPr>
        <p:sp>
          <p:nvSpPr>
            <p:cNvPr id="10597" name="Google Shape;10597;p21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598" name="Google Shape;10598;p214"/>
            <p:cNvGrpSpPr/>
            <p:nvPr/>
          </p:nvGrpSpPr>
          <p:grpSpPr>
            <a:xfrm>
              <a:off x="5156870" y="4132156"/>
              <a:ext cx="292615" cy="292606"/>
              <a:chOff x="1408777" y="3680964"/>
              <a:chExt cx="357720" cy="355148"/>
            </a:xfrm>
          </p:grpSpPr>
          <p:sp>
            <p:nvSpPr>
              <p:cNvPr id="10599" name="Google Shape;10599;p21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1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1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1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1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604" name="Google Shape;10604;p214"/>
          <p:cNvCxnSpPr/>
          <p:nvPr/>
        </p:nvCxnSpPr>
        <p:spPr>
          <a:xfrm>
            <a:off x="3337085" y="434217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605" name="Google Shape;10605;p214"/>
          <p:cNvSpPr txBox="1"/>
          <p:nvPr/>
        </p:nvSpPr>
        <p:spPr>
          <a:xfrm>
            <a:off x="3394238" y="404137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dedup</a:t>
            </a:r>
            <a:endParaRPr sz="1200">
              <a:solidFill>
                <a:srgbClr val="FFFFFF"/>
              </a:solidFill>
              <a:latin typeface="Lato"/>
              <a:ea typeface="Lato"/>
              <a:cs typeface="Lato"/>
              <a:sym typeface="Lato"/>
            </a:endParaRPr>
          </a:p>
        </p:txBody>
      </p:sp>
      <p:grpSp>
        <p:nvGrpSpPr>
          <p:cNvPr id="10606" name="Google Shape;10606;p214"/>
          <p:cNvGrpSpPr/>
          <p:nvPr/>
        </p:nvGrpSpPr>
        <p:grpSpPr>
          <a:xfrm>
            <a:off x="4461845" y="4408431"/>
            <a:ext cx="386122" cy="322516"/>
            <a:chOff x="7231613" y="3542350"/>
            <a:chExt cx="411600" cy="349800"/>
          </a:xfrm>
        </p:grpSpPr>
        <p:grpSp>
          <p:nvGrpSpPr>
            <p:cNvPr id="10607" name="Google Shape;10607;p214"/>
            <p:cNvGrpSpPr/>
            <p:nvPr/>
          </p:nvGrpSpPr>
          <p:grpSpPr>
            <a:xfrm>
              <a:off x="7258824" y="3558476"/>
              <a:ext cx="357027" cy="317034"/>
              <a:chOff x="1404617" y="3226962"/>
              <a:chExt cx="370168" cy="325965"/>
            </a:xfrm>
          </p:grpSpPr>
          <p:sp>
            <p:nvSpPr>
              <p:cNvPr id="10608" name="Google Shape;10608;p21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1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1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1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1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1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1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1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1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7" name="Google Shape;10617;p21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618" name="Google Shape;10618;p214"/>
          <p:cNvGrpSpPr/>
          <p:nvPr/>
        </p:nvGrpSpPr>
        <p:grpSpPr>
          <a:xfrm>
            <a:off x="4488199" y="3964506"/>
            <a:ext cx="333426" cy="330245"/>
            <a:chOff x="5133977" y="4109256"/>
            <a:chExt cx="338400" cy="338400"/>
          </a:xfrm>
        </p:grpSpPr>
        <p:sp>
          <p:nvSpPr>
            <p:cNvPr id="10619" name="Google Shape;10619;p21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620" name="Google Shape;10620;p214"/>
            <p:cNvGrpSpPr/>
            <p:nvPr/>
          </p:nvGrpSpPr>
          <p:grpSpPr>
            <a:xfrm>
              <a:off x="5156870" y="4132156"/>
              <a:ext cx="292615" cy="292606"/>
              <a:chOff x="1408777" y="3680964"/>
              <a:chExt cx="357720" cy="355148"/>
            </a:xfrm>
          </p:grpSpPr>
          <p:sp>
            <p:nvSpPr>
              <p:cNvPr id="10621" name="Google Shape;10621;p21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1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1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1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1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626" name="Google Shape;10626;p214"/>
          <p:cNvCxnSpPr/>
          <p:nvPr/>
        </p:nvCxnSpPr>
        <p:spPr>
          <a:xfrm>
            <a:off x="4932447" y="4337612"/>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627" name="Google Shape;10627;p214"/>
          <p:cNvSpPr txBox="1"/>
          <p:nvPr/>
        </p:nvSpPr>
        <p:spPr>
          <a:xfrm>
            <a:off x="4989600" y="4041648"/>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encrypt</a:t>
            </a:r>
            <a:endParaRPr sz="1200">
              <a:solidFill>
                <a:srgbClr val="FFFFFF"/>
              </a:solidFill>
              <a:latin typeface="Lato"/>
              <a:ea typeface="Lato"/>
              <a:cs typeface="Lato"/>
              <a:sym typeface="Lato"/>
            </a:endParaRPr>
          </a:p>
        </p:txBody>
      </p:sp>
      <p:grpSp>
        <p:nvGrpSpPr>
          <p:cNvPr id="10628" name="Google Shape;10628;p214"/>
          <p:cNvGrpSpPr/>
          <p:nvPr/>
        </p:nvGrpSpPr>
        <p:grpSpPr>
          <a:xfrm>
            <a:off x="5274429" y="2945945"/>
            <a:ext cx="337552" cy="299805"/>
            <a:chOff x="3584280" y="3699191"/>
            <a:chExt cx="358069" cy="317995"/>
          </a:xfrm>
        </p:grpSpPr>
        <p:sp>
          <p:nvSpPr>
            <p:cNvPr id="10629" name="Google Shape;10629;p21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1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1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1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214"/>
          <p:cNvGrpSpPr/>
          <p:nvPr/>
        </p:nvGrpSpPr>
        <p:grpSpPr>
          <a:xfrm>
            <a:off x="3656404" y="3842820"/>
            <a:ext cx="337552" cy="299805"/>
            <a:chOff x="3584280" y="3699191"/>
            <a:chExt cx="358069" cy="317995"/>
          </a:xfrm>
        </p:grpSpPr>
        <p:sp>
          <p:nvSpPr>
            <p:cNvPr id="10634" name="Google Shape;10634;p21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1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1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1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638" name="Google Shape;10638;p214"/>
          <p:cNvPicPr preferRelativeResize="0"/>
          <p:nvPr/>
        </p:nvPicPr>
        <p:blipFill>
          <a:blip r:embed="rId12">
            <a:alphaModFix/>
          </a:blip>
          <a:stretch>
            <a:fillRect/>
          </a:stretch>
        </p:blipFill>
        <p:spPr>
          <a:xfrm rot="-726862">
            <a:off x="2701387" y="1101470"/>
            <a:ext cx="178430" cy="179604"/>
          </a:xfrm>
          <a:prstGeom prst="rect">
            <a:avLst/>
          </a:prstGeom>
          <a:noFill/>
          <a:ln>
            <a:noFill/>
          </a:ln>
        </p:spPr>
      </p:pic>
      <p:pic>
        <p:nvPicPr>
          <p:cNvPr id="10639" name="Google Shape;10639;p214"/>
          <p:cNvPicPr preferRelativeResize="0"/>
          <p:nvPr/>
        </p:nvPicPr>
        <p:blipFill>
          <a:blip r:embed="rId12">
            <a:alphaModFix/>
          </a:blip>
          <a:stretch>
            <a:fillRect/>
          </a:stretch>
        </p:blipFill>
        <p:spPr>
          <a:xfrm rot="-726862">
            <a:off x="3213362" y="1000995"/>
            <a:ext cx="178430" cy="179604"/>
          </a:xfrm>
          <a:prstGeom prst="rect">
            <a:avLst/>
          </a:prstGeom>
          <a:noFill/>
          <a:ln>
            <a:noFill/>
          </a:ln>
        </p:spPr>
      </p:pic>
      <p:pic>
        <p:nvPicPr>
          <p:cNvPr id="10640" name="Google Shape;10640;p214"/>
          <p:cNvPicPr preferRelativeResize="0"/>
          <p:nvPr/>
        </p:nvPicPr>
        <p:blipFill>
          <a:blip r:embed="rId13">
            <a:alphaModFix/>
          </a:blip>
          <a:stretch>
            <a:fillRect/>
          </a:stretch>
        </p:blipFill>
        <p:spPr>
          <a:xfrm>
            <a:off x="4381614" y="932688"/>
            <a:ext cx="579699" cy="579699"/>
          </a:xfrm>
          <a:prstGeom prst="rect">
            <a:avLst/>
          </a:prstGeom>
          <a:noFill/>
          <a:ln>
            <a:noFill/>
          </a:ln>
        </p:spPr>
      </p:pic>
      <p:sp>
        <p:nvSpPr>
          <p:cNvPr id="10642" name="Google Shape;10642;p214"/>
          <p:cNvSpPr txBox="1"/>
          <p:nvPr/>
        </p:nvSpPr>
        <p:spPr>
          <a:xfrm>
            <a:off x="4230387" y="2856234"/>
            <a:ext cx="7905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DB file</a:t>
            </a:r>
            <a:endParaRPr sz="1200">
              <a:solidFill>
                <a:srgbClr val="FFFFFF"/>
              </a:solidFill>
              <a:latin typeface="Lato"/>
              <a:ea typeface="Lato"/>
              <a:cs typeface="Lato"/>
              <a:sym typeface="Lato"/>
            </a:endParaRPr>
          </a:p>
        </p:txBody>
      </p:sp>
      <p:sp>
        <p:nvSpPr>
          <p:cNvPr id="10643" name="Google Shape;10643;p214"/>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pic>
        <p:nvPicPr>
          <p:cNvPr id="10644" name="Google Shape;10644;p214"/>
          <p:cNvPicPr preferRelativeResize="0"/>
          <p:nvPr/>
        </p:nvPicPr>
        <p:blipFill>
          <a:blip r:embed="rId11">
            <a:alphaModFix/>
          </a:blip>
          <a:stretch>
            <a:fillRect/>
          </a:stretch>
        </p:blipFill>
        <p:spPr>
          <a:xfrm rot="-23328">
            <a:off x="6364222" y="4161172"/>
            <a:ext cx="192025" cy="192023"/>
          </a:xfrm>
          <a:prstGeom prst="rect">
            <a:avLst/>
          </a:prstGeom>
          <a:noFill/>
          <a:ln>
            <a:noFill/>
          </a:ln>
        </p:spPr>
      </p:pic>
      <p:pic>
        <p:nvPicPr>
          <p:cNvPr id="10645" name="Google Shape;10645;p214"/>
          <p:cNvPicPr preferRelativeResize="0"/>
          <p:nvPr/>
        </p:nvPicPr>
        <p:blipFill>
          <a:blip r:embed="rId11">
            <a:alphaModFix/>
          </a:blip>
          <a:stretch>
            <a:fillRect/>
          </a:stretch>
        </p:blipFill>
        <p:spPr>
          <a:xfrm rot="-23328">
            <a:off x="6382510" y="4609228"/>
            <a:ext cx="192025" cy="192023"/>
          </a:xfrm>
          <a:prstGeom prst="rect">
            <a:avLst/>
          </a:prstGeom>
          <a:noFill/>
          <a:ln>
            <a:noFill/>
          </a:ln>
        </p:spPr>
      </p:pic>
      <p:sp>
        <p:nvSpPr>
          <p:cNvPr id="3" name="Google Shape;9735;p197">
            <a:extLst>
              <a:ext uri="{FF2B5EF4-FFF2-40B4-BE49-F238E27FC236}">
                <a16:creationId xmlns:a16="http://schemas.microsoft.com/office/drawing/2014/main" id="{B6C483FB-C1A5-7E48-3259-EDE102A5EE9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649"/>
        <p:cNvGrpSpPr/>
        <p:nvPr/>
      </p:nvGrpSpPr>
      <p:grpSpPr>
        <a:xfrm>
          <a:off x="0" y="0"/>
          <a:ext cx="0" cy="0"/>
          <a:chOff x="0" y="0"/>
          <a:chExt cx="0" cy="0"/>
        </a:xfrm>
      </p:grpSpPr>
      <p:sp>
        <p:nvSpPr>
          <p:cNvPr id="10650" name="Google Shape;10650;p215"/>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651" name="Google Shape;10651;p215"/>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652" name="Google Shape;10652;p215"/>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653" name="Google Shape;10653;p215"/>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654" name="Google Shape;10654;p215"/>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655" name="Google Shape;10655;p215"/>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656" name="Google Shape;10656;p215"/>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657" name="Google Shape;10657;p215"/>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658" name="Google Shape;10658;p215"/>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659" name="Google Shape;10659;p215"/>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660" name="Google Shape;10660;p215"/>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661" name="Google Shape;10661;p215"/>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662" name="Google Shape;10662;p215"/>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663" name="Google Shape;10663;p215"/>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664" name="Google Shape;10664;p215"/>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665" name="Google Shape;10665;p215"/>
          <p:cNvGrpSpPr/>
          <p:nvPr/>
        </p:nvGrpSpPr>
        <p:grpSpPr>
          <a:xfrm>
            <a:off x="6195585" y="1604918"/>
            <a:ext cx="459913" cy="344111"/>
            <a:chOff x="6147063" y="2230288"/>
            <a:chExt cx="482139" cy="372617"/>
          </a:xfrm>
        </p:grpSpPr>
        <p:grpSp>
          <p:nvGrpSpPr>
            <p:cNvPr id="10666" name="Google Shape;10666;p215"/>
            <p:cNvGrpSpPr/>
            <p:nvPr/>
          </p:nvGrpSpPr>
          <p:grpSpPr>
            <a:xfrm>
              <a:off x="6147063" y="2230288"/>
              <a:ext cx="384064" cy="320032"/>
              <a:chOff x="7231613" y="3542350"/>
              <a:chExt cx="411600" cy="349800"/>
            </a:xfrm>
          </p:grpSpPr>
          <p:grpSp>
            <p:nvGrpSpPr>
              <p:cNvPr id="10667" name="Google Shape;10667;p215"/>
              <p:cNvGrpSpPr/>
              <p:nvPr/>
            </p:nvGrpSpPr>
            <p:grpSpPr>
              <a:xfrm>
                <a:off x="7258824" y="3558476"/>
                <a:ext cx="357027" cy="317034"/>
                <a:chOff x="1404617" y="3226962"/>
                <a:chExt cx="370168" cy="325965"/>
              </a:xfrm>
            </p:grpSpPr>
            <p:sp>
              <p:nvSpPr>
                <p:cNvPr id="10668" name="Google Shape;10668;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7" name="Google Shape;10677;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678" name="Google Shape;10678;p215"/>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679" name="Google Shape;10679;p215"/>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680" name="Google Shape;10680;p215"/>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681" name="Google Shape;10681;p215"/>
          <p:cNvGrpSpPr/>
          <p:nvPr/>
        </p:nvGrpSpPr>
        <p:grpSpPr>
          <a:xfrm>
            <a:off x="3196493" y="1595752"/>
            <a:ext cx="459913" cy="344111"/>
            <a:chOff x="6147063" y="2230288"/>
            <a:chExt cx="482139" cy="372617"/>
          </a:xfrm>
        </p:grpSpPr>
        <p:grpSp>
          <p:nvGrpSpPr>
            <p:cNvPr id="10682" name="Google Shape;10682;p215"/>
            <p:cNvGrpSpPr/>
            <p:nvPr/>
          </p:nvGrpSpPr>
          <p:grpSpPr>
            <a:xfrm>
              <a:off x="6147063" y="2230288"/>
              <a:ext cx="384064" cy="320032"/>
              <a:chOff x="7231613" y="3542350"/>
              <a:chExt cx="411600" cy="349800"/>
            </a:xfrm>
          </p:grpSpPr>
          <p:grpSp>
            <p:nvGrpSpPr>
              <p:cNvPr id="10683" name="Google Shape;10683;p215"/>
              <p:cNvGrpSpPr/>
              <p:nvPr/>
            </p:nvGrpSpPr>
            <p:grpSpPr>
              <a:xfrm>
                <a:off x="7258824" y="3558476"/>
                <a:ext cx="357027" cy="317034"/>
                <a:chOff x="1404617" y="3226962"/>
                <a:chExt cx="370168" cy="325965"/>
              </a:xfrm>
            </p:grpSpPr>
            <p:sp>
              <p:nvSpPr>
                <p:cNvPr id="10684" name="Google Shape;10684;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3" name="Google Shape;10693;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694" name="Google Shape;10694;p215"/>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695" name="Google Shape;10695;p215"/>
          <p:cNvGrpSpPr/>
          <p:nvPr/>
        </p:nvGrpSpPr>
        <p:grpSpPr>
          <a:xfrm>
            <a:off x="642181" y="2112163"/>
            <a:ext cx="366365" cy="295546"/>
            <a:chOff x="7231613" y="3542350"/>
            <a:chExt cx="411600" cy="349800"/>
          </a:xfrm>
        </p:grpSpPr>
        <p:grpSp>
          <p:nvGrpSpPr>
            <p:cNvPr id="10696" name="Google Shape;10696;p215"/>
            <p:cNvGrpSpPr/>
            <p:nvPr/>
          </p:nvGrpSpPr>
          <p:grpSpPr>
            <a:xfrm>
              <a:off x="7258824" y="3558476"/>
              <a:ext cx="357027" cy="317034"/>
              <a:chOff x="1404617" y="3226962"/>
              <a:chExt cx="370168" cy="325965"/>
            </a:xfrm>
          </p:grpSpPr>
          <p:sp>
            <p:nvSpPr>
              <p:cNvPr id="10697" name="Google Shape;10697;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6" name="Google Shape;10706;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707" name="Google Shape;10707;p215"/>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708" name="Google Shape;10708;p215"/>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709" name="Google Shape;10709;p215"/>
          <p:cNvGrpSpPr/>
          <p:nvPr/>
        </p:nvGrpSpPr>
        <p:grpSpPr>
          <a:xfrm rot="-686029">
            <a:off x="2401294" y="971390"/>
            <a:ext cx="365846" cy="295946"/>
            <a:chOff x="7231613" y="3542350"/>
            <a:chExt cx="411600" cy="349800"/>
          </a:xfrm>
        </p:grpSpPr>
        <p:grpSp>
          <p:nvGrpSpPr>
            <p:cNvPr id="10710" name="Google Shape;10710;p215"/>
            <p:cNvGrpSpPr/>
            <p:nvPr/>
          </p:nvGrpSpPr>
          <p:grpSpPr>
            <a:xfrm>
              <a:off x="7258824" y="3558476"/>
              <a:ext cx="357027" cy="317034"/>
              <a:chOff x="1404617" y="3226962"/>
              <a:chExt cx="370168" cy="325965"/>
            </a:xfrm>
          </p:grpSpPr>
          <p:sp>
            <p:nvSpPr>
              <p:cNvPr id="10711" name="Google Shape;10711;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0" name="Google Shape;10720;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721" name="Google Shape;10721;p215"/>
          <p:cNvGrpSpPr/>
          <p:nvPr/>
        </p:nvGrpSpPr>
        <p:grpSpPr>
          <a:xfrm>
            <a:off x="2687873" y="3080809"/>
            <a:ext cx="5237056" cy="702503"/>
            <a:chOff x="1954511" y="3311121"/>
            <a:chExt cx="5237056" cy="702503"/>
          </a:xfrm>
        </p:grpSpPr>
        <p:pic>
          <p:nvPicPr>
            <p:cNvPr id="10722" name="Google Shape;10722;p215"/>
            <p:cNvPicPr preferRelativeResize="0"/>
            <p:nvPr/>
          </p:nvPicPr>
          <p:blipFill>
            <a:blip r:embed="rId3">
              <a:alphaModFix/>
            </a:blip>
            <a:stretch>
              <a:fillRect/>
            </a:stretch>
          </p:blipFill>
          <p:spPr>
            <a:xfrm>
              <a:off x="1954510" y="3360595"/>
              <a:ext cx="579699" cy="646756"/>
            </a:xfrm>
            <a:prstGeom prst="rect">
              <a:avLst/>
            </a:prstGeom>
            <a:noFill/>
            <a:ln>
              <a:noFill/>
            </a:ln>
          </p:spPr>
        </p:pic>
        <p:cxnSp>
          <p:nvCxnSpPr>
            <p:cNvPr id="10723" name="Google Shape;10723;p215"/>
            <p:cNvCxnSpPr/>
            <p:nvPr/>
          </p:nvCxnSpPr>
          <p:spPr>
            <a:xfrm>
              <a:off x="2534210" y="368397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724" name="Google Shape;10724;p215"/>
            <p:cNvSpPr txBox="1"/>
            <p:nvPr/>
          </p:nvSpPr>
          <p:spPr>
            <a:xfrm>
              <a:off x="2488838" y="33851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serialize</a:t>
              </a:r>
              <a:endParaRPr sz="1200">
                <a:solidFill>
                  <a:srgbClr val="FFFFFF"/>
                </a:solidFill>
                <a:latin typeface="Lato"/>
                <a:ea typeface="Lato"/>
                <a:cs typeface="Lato"/>
                <a:sym typeface="Lato"/>
              </a:endParaRPr>
            </a:p>
          </p:txBody>
        </p:sp>
        <p:pic>
          <p:nvPicPr>
            <p:cNvPr id="10725" name="Google Shape;10725;p215"/>
            <p:cNvPicPr preferRelativeResize="0"/>
            <p:nvPr/>
          </p:nvPicPr>
          <p:blipFill>
            <a:blip r:embed="rId10">
              <a:alphaModFix/>
            </a:blip>
            <a:stretch>
              <a:fillRect/>
            </a:stretch>
          </p:blipFill>
          <p:spPr>
            <a:xfrm>
              <a:off x="3624469" y="3364400"/>
              <a:ext cx="535610" cy="649224"/>
            </a:xfrm>
            <a:prstGeom prst="rect">
              <a:avLst/>
            </a:prstGeom>
            <a:noFill/>
            <a:ln>
              <a:noFill/>
            </a:ln>
          </p:spPr>
        </p:pic>
        <p:cxnSp>
          <p:nvCxnSpPr>
            <p:cNvPr id="10726" name="Google Shape;10726;p215"/>
            <p:cNvCxnSpPr/>
            <p:nvPr/>
          </p:nvCxnSpPr>
          <p:spPr>
            <a:xfrm>
              <a:off x="4209622" y="3690040"/>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727" name="Google Shape;10727;p215"/>
            <p:cNvSpPr txBox="1"/>
            <p:nvPr/>
          </p:nvSpPr>
          <p:spPr>
            <a:xfrm>
              <a:off x="4209613" y="3385130"/>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compress</a:t>
              </a:r>
              <a:endParaRPr sz="1200">
                <a:solidFill>
                  <a:srgbClr val="FFFFFF"/>
                </a:solidFill>
                <a:latin typeface="Lato"/>
                <a:ea typeface="Lato"/>
                <a:cs typeface="Lato"/>
                <a:sym typeface="Lato"/>
              </a:endParaRPr>
            </a:p>
          </p:txBody>
        </p:sp>
        <p:sp>
          <p:nvSpPr>
            <p:cNvPr id="10728" name="Google Shape;10728;p215"/>
            <p:cNvSpPr txBox="1"/>
            <p:nvPr/>
          </p:nvSpPr>
          <p:spPr>
            <a:xfrm>
              <a:off x="5287687" y="3311121"/>
              <a:ext cx="790500" cy="22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FFFFFF"/>
                  </a:solidFill>
                  <a:latin typeface="Lato"/>
                  <a:ea typeface="Lato"/>
                  <a:cs typeface="Lato"/>
                  <a:sym typeface="Lato"/>
                </a:rPr>
                <a:t>.zip</a:t>
              </a:r>
              <a:endParaRPr sz="1200">
                <a:solidFill>
                  <a:srgbClr val="FFFFFF"/>
                </a:solidFill>
                <a:latin typeface="Lato"/>
                <a:ea typeface="Lato"/>
                <a:cs typeface="Lato"/>
                <a:sym typeface="Lato"/>
              </a:endParaRPr>
            </a:p>
          </p:txBody>
        </p:sp>
        <p:pic>
          <p:nvPicPr>
            <p:cNvPr id="10729" name="Google Shape;10729;p215"/>
            <p:cNvPicPr preferRelativeResize="0"/>
            <p:nvPr/>
          </p:nvPicPr>
          <p:blipFill>
            <a:blip r:embed="rId10">
              <a:alphaModFix/>
            </a:blip>
            <a:stretch>
              <a:fillRect/>
            </a:stretch>
          </p:blipFill>
          <p:spPr>
            <a:xfrm>
              <a:off x="5408544" y="3578501"/>
              <a:ext cx="228600" cy="274320"/>
            </a:xfrm>
            <a:prstGeom prst="rect">
              <a:avLst/>
            </a:prstGeom>
            <a:noFill/>
            <a:ln>
              <a:noFill/>
            </a:ln>
          </p:spPr>
        </p:pic>
        <p:cxnSp>
          <p:nvCxnSpPr>
            <p:cNvPr id="10730" name="Google Shape;10730;p215"/>
            <p:cNvCxnSpPr/>
            <p:nvPr/>
          </p:nvCxnSpPr>
          <p:spPr>
            <a:xfrm>
              <a:off x="5689110" y="3710715"/>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731" name="Google Shape;10731;p215"/>
            <p:cNvSpPr txBox="1"/>
            <p:nvPr/>
          </p:nvSpPr>
          <p:spPr>
            <a:xfrm>
              <a:off x="5637138" y="3384993"/>
              <a:ext cx="11886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AES-GCM</a:t>
              </a:r>
              <a:endParaRPr sz="1200">
                <a:solidFill>
                  <a:srgbClr val="FFFFFF"/>
                </a:solidFill>
                <a:latin typeface="Lato"/>
                <a:ea typeface="Lato"/>
                <a:cs typeface="Lato"/>
                <a:sym typeface="Lato"/>
              </a:endParaRPr>
            </a:p>
          </p:txBody>
        </p:sp>
        <p:pic>
          <p:nvPicPr>
            <p:cNvPr id="10732" name="Google Shape;10732;p215"/>
            <p:cNvPicPr preferRelativeResize="0"/>
            <p:nvPr/>
          </p:nvPicPr>
          <p:blipFill>
            <a:blip r:embed="rId10">
              <a:alphaModFix/>
            </a:blip>
            <a:stretch>
              <a:fillRect/>
            </a:stretch>
          </p:blipFill>
          <p:spPr>
            <a:xfrm>
              <a:off x="6885594" y="3578501"/>
              <a:ext cx="228600" cy="274320"/>
            </a:xfrm>
            <a:prstGeom prst="rect">
              <a:avLst/>
            </a:prstGeom>
            <a:noFill/>
            <a:ln>
              <a:noFill/>
            </a:ln>
          </p:spPr>
        </p:pic>
        <p:pic>
          <p:nvPicPr>
            <p:cNvPr id="10733" name="Google Shape;10733;p215"/>
            <p:cNvPicPr preferRelativeResize="0"/>
            <p:nvPr/>
          </p:nvPicPr>
          <p:blipFill>
            <a:blip r:embed="rId11">
              <a:alphaModFix/>
            </a:blip>
            <a:stretch>
              <a:fillRect/>
            </a:stretch>
          </p:blipFill>
          <p:spPr>
            <a:xfrm rot="-23356">
              <a:off x="7054408" y="3766523"/>
              <a:ext cx="137160" cy="164593"/>
            </a:xfrm>
            <a:prstGeom prst="rect">
              <a:avLst/>
            </a:prstGeom>
            <a:noFill/>
            <a:ln>
              <a:noFill/>
            </a:ln>
          </p:spPr>
        </p:pic>
      </p:grpSp>
      <p:sp>
        <p:nvSpPr>
          <p:cNvPr id="10734" name="Google Shape;10734;p215"/>
          <p:cNvSpPr txBox="1"/>
          <p:nvPr/>
        </p:nvSpPr>
        <p:spPr>
          <a:xfrm>
            <a:off x="1103800" y="3245750"/>
            <a:ext cx="15234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DB backup flow:</a:t>
            </a:r>
            <a:endParaRPr>
              <a:solidFill>
                <a:srgbClr val="FFFFFF"/>
              </a:solidFill>
              <a:latin typeface="Lato"/>
              <a:ea typeface="Lato"/>
              <a:cs typeface="Lato"/>
              <a:sym typeface="Lato"/>
            </a:endParaRPr>
          </a:p>
        </p:txBody>
      </p:sp>
      <p:sp>
        <p:nvSpPr>
          <p:cNvPr id="10735" name="Google Shape;10735;p215"/>
          <p:cNvSpPr txBox="1"/>
          <p:nvPr/>
        </p:nvSpPr>
        <p:spPr>
          <a:xfrm>
            <a:off x="581850" y="4081100"/>
            <a:ext cx="18708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Attach. backup flow:</a:t>
            </a:r>
            <a:endParaRPr>
              <a:solidFill>
                <a:srgbClr val="FFFFFF"/>
              </a:solidFill>
              <a:latin typeface="Lato"/>
              <a:ea typeface="Lato"/>
              <a:cs typeface="Lato"/>
              <a:sym typeface="Lato"/>
            </a:endParaRPr>
          </a:p>
        </p:txBody>
      </p:sp>
      <p:grpSp>
        <p:nvGrpSpPr>
          <p:cNvPr id="10736" name="Google Shape;10736;p215"/>
          <p:cNvGrpSpPr/>
          <p:nvPr/>
        </p:nvGrpSpPr>
        <p:grpSpPr>
          <a:xfrm>
            <a:off x="2493149" y="3954518"/>
            <a:ext cx="4079208" cy="835291"/>
            <a:chOff x="1953474" y="4164018"/>
            <a:chExt cx="4079208" cy="835291"/>
          </a:xfrm>
        </p:grpSpPr>
        <p:grpSp>
          <p:nvGrpSpPr>
            <p:cNvPr id="10737" name="Google Shape;10737;p215"/>
            <p:cNvGrpSpPr/>
            <p:nvPr/>
          </p:nvGrpSpPr>
          <p:grpSpPr>
            <a:xfrm>
              <a:off x="1953474" y="4164018"/>
              <a:ext cx="4064283" cy="776429"/>
              <a:chOff x="1713149" y="4087368"/>
              <a:chExt cx="4064283" cy="776429"/>
            </a:xfrm>
          </p:grpSpPr>
          <p:grpSp>
            <p:nvGrpSpPr>
              <p:cNvPr id="10738" name="Google Shape;10738;p215"/>
              <p:cNvGrpSpPr/>
              <p:nvPr/>
            </p:nvGrpSpPr>
            <p:grpSpPr>
              <a:xfrm>
                <a:off x="5325682" y="4536706"/>
                <a:ext cx="386122" cy="322516"/>
                <a:chOff x="7231613" y="3542350"/>
                <a:chExt cx="411600" cy="349800"/>
              </a:xfrm>
            </p:grpSpPr>
            <p:grpSp>
              <p:nvGrpSpPr>
                <p:cNvPr id="10739" name="Google Shape;10739;p215"/>
                <p:cNvGrpSpPr/>
                <p:nvPr/>
              </p:nvGrpSpPr>
              <p:grpSpPr>
                <a:xfrm>
                  <a:off x="7258824" y="3558476"/>
                  <a:ext cx="357027" cy="317034"/>
                  <a:chOff x="1404617" y="3226962"/>
                  <a:chExt cx="370168" cy="325965"/>
                </a:xfrm>
              </p:grpSpPr>
              <p:sp>
                <p:nvSpPr>
                  <p:cNvPr id="10740" name="Google Shape;10740;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9" name="Google Shape;10749;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750" name="Google Shape;10750;p215"/>
              <p:cNvGrpSpPr/>
              <p:nvPr/>
            </p:nvGrpSpPr>
            <p:grpSpPr>
              <a:xfrm>
                <a:off x="5352036" y="4092781"/>
                <a:ext cx="333426" cy="330245"/>
                <a:chOff x="5133977" y="4109256"/>
                <a:chExt cx="338400" cy="338400"/>
              </a:xfrm>
            </p:grpSpPr>
            <p:sp>
              <p:nvSpPr>
                <p:cNvPr id="10751" name="Google Shape;10751;p21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752" name="Google Shape;10752;p215"/>
                <p:cNvGrpSpPr/>
                <p:nvPr/>
              </p:nvGrpSpPr>
              <p:grpSpPr>
                <a:xfrm>
                  <a:off x="5156870" y="4132156"/>
                  <a:ext cx="292615" cy="292606"/>
                  <a:chOff x="1408777" y="3680964"/>
                  <a:chExt cx="357720" cy="355148"/>
                </a:xfrm>
              </p:grpSpPr>
              <p:sp>
                <p:nvSpPr>
                  <p:cNvPr id="10753" name="Google Shape;10753;p21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1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1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1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1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758" name="Google Shape;10758;p215"/>
              <p:cNvSpPr/>
              <p:nvPr/>
            </p:nvSpPr>
            <p:spPr>
              <a:xfrm>
                <a:off x="1947233" y="4467864"/>
                <a:ext cx="333300" cy="3303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759" name="Google Shape;10759;p215"/>
              <p:cNvGrpSpPr/>
              <p:nvPr/>
            </p:nvGrpSpPr>
            <p:grpSpPr>
              <a:xfrm>
                <a:off x="1969825" y="4490118"/>
                <a:ext cx="288322" cy="285574"/>
                <a:chOff x="1408777" y="3680964"/>
                <a:chExt cx="357720" cy="355148"/>
              </a:xfrm>
            </p:grpSpPr>
            <p:sp>
              <p:nvSpPr>
                <p:cNvPr id="10760" name="Google Shape;10760;p21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1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1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1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1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215"/>
              <p:cNvGrpSpPr/>
              <p:nvPr/>
            </p:nvGrpSpPr>
            <p:grpSpPr>
              <a:xfrm>
                <a:off x="2143006" y="4087648"/>
                <a:ext cx="386122" cy="322551"/>
                <a:chOff x="7231613" y="3542350"/>
                <a:chExt cx="411600" cy="349800"/>
              </a:xfrm>
            </p:grpSpPr>
            <p:grpSp>
              <p:nvGrpSpPr>
                <p:cNvPr id="10766" name="Google Shape;10766;p215"/>
                <p:cNvGrpSpPr/>
                <p:nvPr/>
              </p:nvGrpSpPr>
              <p:grpSpPr>
                <a:xfrm>
                  <a:off x="7258824" y="3558476"/>
                  <a:ext cx="357027" cy="317034"/>
                  <a:chOff x="1404617" y="3226962"/>
                  <a:chExt cx="370168" cy="325965"/>
                </a:xfrm>
              </p:grpSpPr>
              <p:sp>
                <p:nvSpPr>
                  <p:cNvPr id="10767" name="Google Shape;10767;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6" name="Google Shape;10776;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777" name="Google Shape;10777;p215"/>
              <p:cNvGrpSpPr/>
              <p:nvPr/>
            </p:nvGrpSpPr>
            <p:grpSpPr>
              <a:xfrm>
                <a:off x="1713149" y="4087368"/>
                <a:ext cx="333426" cy="330245"/>
                <a:chOff x="5133977" y="4109256"/>
                <a:chExt cx="338400" cy="338400"/>
              </a:xfrm>
            </p:grpSpPr>
            <p:sp>
              <p:nvSpPr>
                <p:cNvPr id="10778" name="Google Shape;10778;p21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779" name="Google Shape;10779;p215"/>
                <p:cNvGrpSpPr/>
                <p:nvPr/>
              </p:nvGrpSpPr>
              <p:grpSpPr>
                <a:xfrm>
                  <a:off x="5156870" y="4132156"/>
                  <a:ext cx="292615" cy="292606"/>
                  <a:chOff x="1408777" y="3680964"/>
                  <a:chExt cx="357720" cy="355148"/>
                </a:xfrm>
              </p:grpSpPr>
              <p:sp>
                <p:nvSpPr>
                  <p:cNvPr id="10780" name="Google Shape;10780;p21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1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1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1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1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785" name="Google Shape;10785;p215"/>
              <p:cNvCxnSpPr/>
              <p:nvPr/>
            </p:nvCxnSpPr>
            <p:spPr>
              <a:xfrm>
                <a:off x="2557085" y="447502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786" name="Google Shape;10786;p215"/>
              <p:cNvSpPr txBox="1"/>
              <p:nvPr/>
            </p:nvSpPr>
            <p:spPr>
              <a:xfrm>
                <a:off x="2614238" y="41742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dedup</a:t>
                </a:r>
                <a:endParaRPr sz="1200">
                  <a:solidFill>
                    <a:srgbClr val="FFFFFF"/>
                  </a:solidFill>
                  <a:latin typeface="Lato"/>
                  <a:ea typeface="Lato"/>
                  <a:cs typeface="Lato"/>
                  <a:sym typeface="Lato"/>
                </a:endParaRPr>
              </a:p>
            </p:txBody>
          </p:sp>
          <p:grpSp>
            <p:nvGrpSpPr>
              <p:cNvPr id="10787" name="Google Shape;10787;p215"/>
              <p:cNvGrpSpPr/>
              <p:nvPr/>
            </p:nvGrpSpPr>
            <p:grpSpPr>
              <a:xfrm>
                <a:off x="3681845" y="4541281"/>
                <a:ext cx="386122" cy="322516"/>
                <a:chOff x="7231613" y="3542350"/>
                <a:chExt cx="411600" cy="349800"/>
              </a:xfrm>
            </p:grpSpPr>
            <p:grpSp>
              <p:nvGrpSpPr>
                <p:cNvPr id="10788" name="Google Shape;10788;p215"/>
                <p:cNvGrpSpPr/>
                <p:nvPr/>
              </p:nvGrpSpPr>
              <p:grpSpPr>
                <a:xfrm>
                  <a:off x="7258824" y="3558476"/>
                  <a:ext cx="357027" cy="317034"/>
                  <a:chOff x="1404617" y="3226962"/>
                  <a:chExt cx="370168" cy="325965"/>
                </a:xfrm>
              </p:grpSpPr>
              <p:sp>
                <p:nvSpPr>
                  <p:cNvPr id="10789" name="Google Shape;10789;p21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1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1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1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1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1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1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1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1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21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799" name="Google Shape;10799;p215"/>
              <p:cNvGrpSpPr/>
              <p:nvPr/>
            </p:nvGrpSpPr>
            <p:grpSpPr>
              <a:xfrm>
                <a:off x="3708199" y="4097356"/>
                <a:ext cx="333426" cy="330245"/>
                <a:chOff x="5133977" y="4109256"/>
                <a:chExt cx="338400" cy="338400"/>
              </a:xfrm>
            </p:grpSpPr>
            <p:sp>
              <p:nvSpPr>
                <p:cNvPr id="10800" name="Google Shape;10800;p21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801" name="Google Shape;10801;p215"/>
                <p:cNvGrpSpPr/>
                <p:nvPr/>
              </p:nvGrpSpPr>
              <p:grpSpPr>
                <a:xfrm>
                  <a:off x="5156870" y="4132156"/>
                  <a:ext cx="292615" cy="292606"/>
                  <a:chOff x="1408777" y="3680964"/>
                  <a:chExt cx="357720" cy="355148"/>
                </a:xfrm>
              </p:grpSpPr>
              <p:sp>
                <p:nvSpPr>
                  <p:cNvPr id="10802" name="Google Shape;10802;p21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1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1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1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1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807" name="Google Shape;10807;p215"/>
              <p:cNvCxnSpPr/>
              <p:nvPr/>
            </p:nvCxnSpPr>
            <p:spPr>
              <a:xfrm>
                <a:off x="4152447" y="4470462"/>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808" name="Google Shape;10808;p215"/>
              <p:cNvSpPr txBox="1"/>
              <p:nvPr/>
            </p:nvSpPr>
            <p:spPr>
              <a:xfrm>
                <a:off x="4209600" y="4174498"/>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encrypt</a:t>
                </a:r>
                <a:endParaRPr sz="1200">
                  <a:solidFill>
                    <a:srgbClr val="FFFFFF"/>
                  </a:solidFill>
                  <a:latin typeface="Lato"/>
                  <a:ea typeface="Lato"/>
                  <a:cs typeface="Lato"/>
                  <a:sym typeface="Lato"/>
                </a:endParaRPr>
              </a:p>
            </p:txBody>
          </p:sp>
          <p:pic>
            <p:nvPicPr>
              <p:cNvPr id="10809" name="Google Shape;10809;p215"/>
              <p:cNvPicPr preferRelativeResize="0"/>
              <p:nvPr/>
            </p:nvPicPr>
            <p:blipFill>
              <a:blip r:embed="rId8">
                <a:alphaModFix/>
              </a:blip>
              <a:stretch>
                <a:fillRect/>
              </a:stretch>
            </p:blipFill>
            <p:spPr>
              <a:xfrm>
                <a:off x="5588427" y="4290707"/>
                <a:ext cx="189005" cy="183951"/>
              </a:xfrm>
              <a:prstGeom prst="rect">
                <a:avLst/>
              </a:prstGeom>
              <a:noFill/>
              <a:ln>
                <a:noFill/>
              </a:ln>
            </p:spPr>
          </p:pic>
        </p:grpSp>
        <p:pic>
          <p:nvPicPr>
            <p:cNvPr id="10810" name="Google Shape;10810;p215"/>
            <p:cNvPicPr preferRelativeResize="0"/>
            <p:nvPr/>
          </p:nvPicPr>
          <p:blipFill>
            <a:blip r:embed="rId8">
              <a:alphaModFix/>
            </a:blip>
            <a:stretch>
              <a:fillRect/>
            </a:stretch>
          </p:blipFill>
          <p:spPr>
            <a:xfrm>
              <a:off x="5843677" y="4815357"/>
              <a:ext cx="189005" cy="183951"/>
            </a:xfrm>
            <a:prstGeom prst="rect">
              <a:avLst/>
            </a:prstGeom>
            <a:noFill/>
            <a:ln>
              <a:noFill/>
            </a:ln>
          </p:spPr>
        </p:pic>
      </p:grpSp>
      <p:grpSp>
        <p:nvGrpSpPr>
          <p:cNvPr id="10811" name="Google Shape;10811;p215"/>
          <p:cNvGrpSpPr/>
          <p:nvPr/>
        </p:nvGrpSpPr>
        <p:grpSpPr>
          <a:xfrm>
            <a:off x="3530829" y="2927520"/>
            <a:ext cx="337552" cy="299805"/>
            <a:chOff x="3584280" y="3699191"/>
            <a:chExt cx="358069" cy="317995"/>
          </a:xfrm>
        </p:grpSpPr>
        <p:sp>
          <p:nvSpPr>
            <p:cNvPr id="10812" name="Google Shape;10812;p21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1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1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1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215"/>
          <p:cNvGrpSpPr/>
          <p:nvPr/>
        </p:nvGrpSpPr>
        <p:grpSpPr>
          <a:xfrm>
            <a:off x="5274429" y="2945945"/>
            <a:ext cx="337552" cy="299805"/>
            <a:chOff x="3584280" y="3699191"/>
            <a:chExt cx="358069" cy="317995"/>
          </a:xfrm>
        </p:grpSpPr>
        <p:sp>
          <p:nvSpPr>
            <p:cNvPr id="10817" name="Google Shape;10817;p21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1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1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1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215"/>
          <p:cNvGrpSpPr/>
          <p:nvPr/>
        </p:nvGrpSpPr>
        <p:grpSpPr>
          <a:xfrm>
            <a:off x="3656404" y="3842820"/>
            <a:ext cx="337552" cy="299805"/>
            <a:chOff x="3584280" y="3699191"/>
            <a:chExt cx="358069" cy="317995"/>
          </a:xfrm>
        </p:grpSpPr>
        <p:sp>
          <p:nvSpPr>
            <p:cNvPr id="10822" name="Google Shape;10822;p21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1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1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1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826" name="Google Shape;10826;p215"/>
          <p:cNvPicPr preferRelativeResize="0"/>
          <p:nvPr/>
        </p:nvPicPr>
        <p:blipFill>
          <a:blip r:embed="rId12">
            <a:alphaModFix/>
          </a:blip>
          <a:stretch>
            <a:fillRect/>
          </a:stretch>
        </p:blipFill>
        <p:spPr>
          <a:xfrm rot="-726862">
            <a:off x="2701387" y="1101470"/>
            <a:ext cx="178430" cy="179604"/>
          </a:xfrm>
          <a:prstGeom prst="rect">
            <a:avLst/>
          </a:prstGeom>
          <a:noFill/>
          <a:ln>
            <a:noFill/>
          </a:ln>
        </p:spPr>
      </p:pic>
      <p:pic>
        <p:nvPicPr>
          <p:cNvPr id="10827" name="Google Shape;10827;p215"/>
          <p:cNvPicPr preferRelativeResize="0"/>
          <p:nvPr/>
        </p:nvPicPr>
        <p:blipFill>
          <a:blip r:embed="rId12">
            <a:alphaModFix/>
          </a:blip>
          <a:stretch>
            <a:fillRect/>
          </a:stretch>
        </p:blipFill>
        <p:spPr>
          <a:xfrm rot="-726862">
            <a:off x="3213362" y="1000995"/>
            <a:ext cx="178430" cy="179604"/>
          </a:xfrm>
          <a:prstGeom prst="rect">
            <a:avLst/>
          </a:prstGeom>
          <a:noFill/>
          <a:ln>
            <a:noFill/>
          </a:ln>
        </p:spPr>
      </p:pic>
      <p:pic>
        <p:nvPicPr>
          <p:cNvPr id="10828" name="Google Shape;10828;p215"/>
          <p:cNvPicPr preferRelativeResize="0"/>
          <p:nvPr/>
        </p:nvPicPr>
        <p:blipFill>
          <a:blip r:embed="rId13">
            <a:alphaModFix/>
          </a:blip>
          <a:stretch>
            <a:fillRect/>
          </a:stretch>
        </p:blipFill>
        <p:spPr>
          <a:xfrm>
            <a:off x="4381614" y="932688"/>
            <a:ext cx="579699" cy="579699"/>
          </a:xfrm>
          <a:prstGeom prst="rect">
            <a:avLst/>
          </a:prstGeom>
          <a:noFill/>
          <a:ln>
            <a:noFill/>
          </a:ln>
        </p:spPr>
      </p:pic>
      <p:sp>
        <p:nvSpPr>
          <p:cNvPr id="10830" name="Google Shape;10830;p215"/>
          <p:cNvSpPr txBox="1"/>
          <p:nvPr/>
        </p:nvSpPr>
        <p:spPr>
          <a:xfrm>
            <a:off x="4230387" y="2856234"/>
            <a:ext cx="7905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DB file</a:t>
            </a:r>
            <a:endParaRPr sz="1200">
              <a:solidFill>
                <a:srgbClr val="FFFFFF"/>
              </a:solidFill>
              <a:latin typeface="Lato"/>
              <a:ea typeface="Lato"/>
              <a:cs typeface="Lato"/>
              <a:sym typeface="Lato"/>
            </a:endParaRPr>
          </a:p>
        </p:txBody>
      </p:sp>
      <p:sp>
        <p:nvSpPr>
          <p:cNvPr id="10831" name="Google Shape;10831;p215"/>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B86E7511-9B97-459D-BD74-629912DB382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835"/>
        <p:cNvGrpSpPr/>
        <p:nvPr/>
      </p:nvGrpSpPr>
      <p:grpSpPr>
        <a:xfrm>
          <a:off x="0" y="0"/>
          <a:ext cx="0" cy="0"/>
          <a:chOff x="0" y="0"/>
          <a:chExt cx="0" cy="0"/>
        </a:xfrm>
      </p:grpSpPr>
      <p:sp>
        <p:nvSpPr>
          <p:cNvPr id="10836" name="Google Shape;10836;p216"/>
          <p:cNvSpPr txBox="1"/>
          <p:nvPr/>
        </p:nvSpPr>
        <p:spPr>
          <a:xfrm>
            <a:off x="527125" y="248525"/>
            <a:ext cx="6498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E2EE Backups Background (WhatsApp)</a:t>
            </a:r>
            <a:endParaRPr sz="2700" b="1">
              <a:solidFill>
                <a:srgbClr val="FFFFFF"/>
              </a:solidFill>
              <a:latin typeface="Outfit"/>
              <a:ea typeface="Outfit"/>
              <a:cs typeface="Outfit"/>
              <a:sym typeface="Outfit"/>
            </a:endParaRPr>
          </a:p>
        </p:txBody>
      </p:sp>
      <p:pic>
        <p:nvPicPr>
          <p:cNvPr id="10837" name="Google Shape;10837;p216"/>
          <p:cNvPicPr preferRelativeResize="0"/>
          <p:nvPr/>
        </p:nvPicPr>
        <p:blipFill>
          <a:blip r:embed="rId3">
            <a:alphaModFix/>
          </a:blip>
          <a:stretch>
            <a:fillRect/>
          </a:stretch>
        </p:blipFill>
        <p:spPr>
          <a:xfrm>
            <a:off x="1102048" y="1985533"/>
            <a:ext cx="552980" cy="597256"/>
          </a:xfrm>
          <a:prstGeom prst="rect">
            <a:avLst/>
          </a:prstGeom>
          <a:noFill/>
          <a:ln>
            <a:noFill/>
          </a:ln>
        </p:spPr>
      </p:pic>
      <p:pic>
        <p:nvPicPr>
          <p:cNvPr id="10838" name="Google Shape;10838;p216"/>
          <p:cNvPicPr preferRelativeResize="0"/>
          <p:nvPr/>
        </p:nvPicPr>
        <p:blipFill>
          <a:blip r:embed="rId4">
            <a:alphaModFix/>
          </a:blip>
          <a:stretch>
            <a:fillRect/>
          </a:stretch>
        </p:blipFill>
        <p:spPr>
          <a:xfrm>
            <a:off x="1743162" y="1741120"/>
            <a:ext cx="381206" cy="756178"/>
          </a:xfrm>
          <a:prstGeom prst="rect">
            <a:avLst/>
          </a:prstGeom>
          <a:noFill/>
          <a:ln>
            <a:noFill/>
          </a:ln>
        </p:spPr>
      </p:pic>
      <p:sp>
        <p:nvSpPr>
          <p:cNvPr id="10839" name="Google Shape;10839;p216"/>
          <p:cNvSpPr txBox="1"/>
          <p:nvPr/>
        </p:nvSpPr>
        <p:spPr>
          <a:xfrm>
            <a:off x="1470320"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0840" name="Google Shape;10840;p216"/>
          <p:cNvPicPr preferRelativeResize="0"/>
          <p:nvPr/>
        </p:nvPicPr>
        <p:blipFill>
          <a:blip r:embed="rId5">
            <a:alphaModFix/>
          </a:blip>
          <a:stretch>
            <a:fillRect/>
          </a:stretch>
        </p:blipFill>
        <p:spPr>
          <a:xfrm>
            <a:off x="4195878" y="1942758"/>
            <a:ext cx="937789" cy="567624"/>
          </a:xfrm>
          <a:prstGeom prst="rect">
            <a:avLst/>
          </a:prstGeom>
          <a:noFill/>
          <a:ln>
            <a:noFill/>
          </a:ln>
        </p:spPr>
      </p:pic>
      <p:sp>
        <p:nvSpPr>
          <p:cNvPr id="10841" name="Google Shape;10841;p216"/>
          <p:cNvSpPr txBox="1"/>
          <p:nvPr/>
        </p:nvSpPr>
        <p:spPr>
          <a:xfrm>
            <a:off x="4069124" y="2476975"/>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0842" name="Google Shape;10842;p216"/>
          <p:cNvPicPr preferRelativeResize="0"/>
          <p:nvPr/>
        </p:nvPicPr>
        <p:blipFill>
          <a:blip r:embed="rId4">
            <a:alphaModFix/>
          </a:blip>
          <a:stretch>
            <a:fillRect/>
          </a:stretch>
        </p:blipFill>
        <p:spPr>
          <a:xfrm>
            <a:off x="7199744" y="1741111"/>
            <a:ext cx="381206" cy="756186"/>
          </a:xfrm>
          <a:prstGeom prst="rect">
            <a:avLst/>
          </a:prstGeom>
          <a:noFill/>
          <a:ln>
            <a:noFill/>
          </a:ln>
        </p:spPr>
      </p:pic>
      <p:sp>
        <p:nvSpPr>
          <p:cNvPr id="10843" name="Google Shape;10843;p216"/>
          <p:cNvSpPr txBox="1"/>
          <p:nvPr/>
        </p:nvSpPr>
        <p:spPr>
          <a:xfrm>
            <a:off x="6921437" y="2487416"/>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0844" name="Google Shape;10844;p216"/>
          <p:cNvCxnSpPr/>
          <p:nvPr/>
        </p:nvCxnSpPr>
        <p:spPr>
          <a:xfrm rot="10800000" flipH="1">
            <a:off x="527441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845" name="Google Shape;10845;p216"/>
          <p:cNvPicPr preferRelativeResize="0"/>
          <p:nvPr/>
        </p:nvPicPr>
        <p:blipFill>
          <a:blip r:embed="rId6">
            <a:alphaModFix/>
          </a:blip>
          <a:stretch>
            <a:fillRect/>
          </a:stretch>
        </p:blipFill>
        <p:spPr>
          <a:xfrm>
            <a:off x="4165139" y="921003"/>
            <a:ext cx="993820" cy="597181"/>
          </a:xfrm>
          <a:prstGeom prst="rect">
            <a:avLst/>
          </a:prstGeom>
          <a:noFill/>
          <a:ln>
            <a:noFill/>
          </a:ln>
        </p:spPr>
      </p:pic>
      <p:sp>
        <p:nvSpPr>
          <p:cNvPr id="10846" name="Google Shape;10846;p216"/>
          <p:cNvSpPr txBox="1"/>
          <p:nvPr/>
        </p:nvSpPr>
        <p:spPr>
          <a:xfrm>
            <a:off x="3802677" y="1470464"/>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0847" name="Google Shape;10847;p216"/>
          <p:cNvPicPr preferRelativeResize="0"/>
          <p:nvPr/>
        </p:nvPicPr>
        <p:blipFill>
          <a:blip r:embed="rId7">
            <a:alphaModFix/>
          </a:blip>
          <a:stretch>
            <a:fillRect/>
          </a:stretch>
        </p:blipFill>
        <p:spPr>
          <a:xfrm>
            <a:off x="5662884" y="1658016"/>
            <a:ext cx="391316" cy="237736"/>
          </a:xfrm>
          <a:prstGeom prst="rect">
            <a:avLst/>
          </a:prstGeom>
          <a:noFill/>
          <a:ln>
            <a:noFill/>
          </a:ln>
        </p:spPr>
      </p:pic>
      <p:pic>
        <p:nvPicPr>
          <p:cNvPr id="10848" name="Google Shape;10848;p216"/>
          <p:cNvPicPr preferRelativeResize="0"/>
          <p:nvPr/>
        </p:nvPicPr>
        <p:blipFill>
          <a:blip r:embed="rId8">
            <a:alphaModFix/>
          </a:blip>
          <a:stretch>
            <a:fillRect/>
          </a:stretch>
        </p:blipFill>
        <p:spPr>
          <a:xfrm>
            <a:off x="5946338" y="1793195"/>
            <a:ext cx="182984" cy="174067"/>
          </a:xfrm>
          <a:prstGeom prst="rect">
            <a:avLst/>
          </a:prstGeom>
          <a:noFill/>
          <a:ln>
            <a:noFill/>
          </a:ln>
        </p:spPr>
      </p:pic>
      <p:cxnSp>
        <p:nvCxnSpPr>
          <p:cNvPr id="10849" name="Google Shape;10849;p216"/>
          <p:cNvCxnSpPr/>
          <p:nvPr/>
        </p:nvCxnSpPr>
        <p:spPr>
          <a:xfrm rot="10800000" flipH="1">
            <a:off x="2267836" y="2005563"/>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0850" name="Google Shape;10850;p216"/>
          <p:cNvPicPr preferRelativeResize="0"/>
          <p:nvPr/>
        </p:nvPicPr>
        <p:blipFill>
          <a:blip r:embed="rId9">
            <a:alphaModFix/>
          </a:blip>
          <a:stretch>
            <a:fillRect/>
          </a:stretch>
        </p:blipFill>
        <p:spPr>
          <a:xfrm>
            <a:off x="1822252" y="1865895"/>
            <a:ext cx="223068" cy="506649"/>
          </a:xfrm>
          <a:prstGeom prst="rect">
            <a:avLst/>
          </a:prstGeom>
          <a:noFill/>
          <a:ln>
            <a:noFill/>
          </a:ln>
        </p:spPr>
      </p:pic>
      <p:grpSp>
        <p:nvGrpSpPr>
          <p:cNvPr id="10851" name="Google Shape;10851;p216"/>
          <p:cNvGrpSpPr/>
          <p:nvPr/>
        </p:nvGrpSpPr>
        <p:grpSpPr>
          <a:xfrm>
            <a:off x="6195585" y="1604918"/>
            <a:ext cx="459913" cy="344111"/>
            <a:chOff x="6147063" y="2230288"/>
            <a:chExt cx="482139" cy="372617"/>
          </a:xfrm>
        </p:grpSpPr>
        <p:grpSp>
          <p:nvGrpSpPr>
            <p:cNvPr id="10852" name="Google Shape;10852;p216"/>
            <p:cNvGrpSpPr/>
            <p:nvPr/>
          </p:nvGrpSpPr>
          <p:grpSpPr>
            <a:xfrm>
              <a:off x="6147063" y="2230288"/>
              <a:ext cx="384064" cy="320032"/>
              <a:chOff x="7231613" y="3542350"/>
              <a:chExt cx="411600" cy="349800"/>
            </a:xfrm>
          </p:grpSpPr>
          <p:grpSp>
            <p:nvGrpSpPr>
              <p:cNvPr id="10853" name="Google Shape;10853;p216"/>
              <p:cNvGrpSpPr/>
              <p:nvPr/>
            </p:nvGrpSpPr>
            <p:grpSpPr>
              <a:xfrm>
                <a:off x="7258824" y="3558476"/>
                <a:ext cx="357027" cy="317034"/>
                <a:chOff x="1404617" y="3226962"/>
                <a:chExt cx="370168" cy="325965"/>
              </a:xfrm>
            </p:grpSpPr>
            <p:sp>
              <p:nvSpPr>
                <p:cNvPr id="10854" name="Google Shape;10854;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3" name="Google Shape;10863;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864" name="Google Shape;10864;p216"/>
            <p:cNvPicPr preferRelativeResize="0"/>
            <p:nvPr/>
          </p:nvPicPr>
          <p:blipFill>
            <a:blip r:embed="rId8">
              <a:alphaModFix/>
            </a:blip>
            <a:stretch>
              <a:fillRect/>
            </a:stretch>
          </p:blipFill>
          <p:spPr>
            <a:xfrm>
              <a:off x="6437376" y="2414412"/>
              <a:ext cx="191826" cy="188493"/>
            </a:xfrm>
            <a:prstGeom prst="rect">
              <a:avLst/>
            </a:prstGeom>
            <a:noFill/>
            <a:ln>
              <a:noFill/>
            </a:ln>
          </p:spPr>
        </p:pic>
      </p:grpSp>
      <p:pic>
        <p:nvPicPr>
          <p:cNvPr id="10865" name="Google Shape;10865;p216"/>
          <p:cNvPicPr preferRelativeResize="0"/>
          <p:nvPr/>
        </p:nvPicPr>
        <p:blipFill>
          <a:blip r:embed="rId7">
            <a:alphaModFix/>
          </a:blip>
          <a:stretch>
            <a:fillRect/>
          </a:stretch>
        </p:blipFill>
        <p:spPr>
          <a:xfrm>
            <a:off x="2663792" y="1648850"/>
            <a:ext cx="391316" cy="237736"/>
          </a:xfrm>
          <a:prstGeom prst="rect">
            <a:avLst/>
          </a:prstGeom>
          <a:noFill/>
          <a:ln>
            <a:noFill/>
          </a:ln>
        </p:spPr>
      </p:pic>
      <p:pic>
        <p:nvPicPr>
          <p:cNvPr id="10866" name="Google Shape;10866;p216"/>
          <p:cNvPicPr preferRelativeResize="0"/>
          <p:nvPr/>
        </p:nvPicPr>
        <p:blipFill>
          <a:blip r:embed="rId8">
            <a:alphaModFix/>
          </a:blip>
          <a:stretch>
            <a:fillRect/>
          </a:stretch>
        </p:blipFill>
        <p:spPr>
          <a:xfrm>
            <a:off x="2947246" y="1784029"/>
            <a:ext cx="182984" cy="174067"/>
          </a:xfrm>
          <a:prstGeom prst="rect">
            <a:avLst/>
          </a:prstGeom>
          <a:noFill/>
          <a:ln>
            <a:noFill/>
          </a:ln>
        </p:spPr>
      </p:pic>
      <p:grpSp>
        <p:nvGrpSpPr>
          <p:cNvPr id="10867" name="Google Shape;10867;p216"/>
          <p:cNvGrpSpPr/>
          <p:nvPr/>
        </p:nvGrpSpPr>
        <p:grpSpPr>
          <a:xfrm>
            <a:off x="3196493" y="1595752"/>
            <a:ext cx="459913" cy="344111"/>
            <a:chOff x="6147063" y="2230288"/>
            <a:chExt cx="482139" cy="372617"/>
          </a:xfrm>
        </p:grpSpPr>
        <p:grpSp>
          <p:nvGrpSpPr>
            <p:cNvPr id="10868" name="Google Shape;10868;p216"/>
            <p:cNvGrpSpPr/>
            <p:nvPr/>
          </p:nvGrpSpPr>
          <p:grpSpPr>
            <a:xfrm>
              <a:off x="6147063" y="2230288"/>
              <a:ext cx="384064" cy="320032"/>
              <a:chOff x="7231613" y="3542350"/>
              <a:chExt cx="411600" cy="349800"/>
            </a:xfrm>
          </p:grpSpPr>
          <p:grpSp>
            <p:nvGrpSpPr>
              <p:cNvPr id="10869" name="Google Shape;10869;p216"/>
              <p:cNvGrpSpPr/>
              <p:nvPr/>
            </p:nvGrpSpPr>
            <p:grpSpPr>
              <a:xfrm>
                <a:off x="7258824" y="3558476"/>
                <a:ext cx="357027" cy="317034"/>
                <a:chOff x="1404617" y="3226962"/>
                <a:chExt cx="370168" cy="325965"/>
              </a:xfrm>
            </p:grpSpPr>
            <p:sp>
              <p:nvSpPr>
                <p:cNvPr id="10870" name="Google Shape;10870;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9" name="Google Shape;10879;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0880" name="Google Shape;10880;p216"/>
            <p:cNvPicPr preferRelativeResize="0"/>
            <p:nvPr/>
          </p:nvPicPr>
          <p:blipFill>
            <a:blip r:embed="rId8">
              <a:alphaModFix/>
            </a:blip>
            <a:stretch>
              <a:fillRect/>
            </a:stretch>
          </p:blipFill>
          <p:spPr>
            <a:xfrm>
              <a:off x="6437376" y="2414412"/>
              <a:ext cx="191826" cy="188493"/>
            </a:xfrm>
            <a:prstGeom prst="rect">
              <a:avLst/>
            </a:prstGeom>
            <a:noFill/>
            <a:ln>
              <a:noFill/>
            </a:ln>
          </p:spPr>
        </p:pic>
      </p:grpSp>
      <p:grpSp>
        <p:nvGrpSpPr>
          <p:cNvPr id="10881" name="Google Shape;10881;p216"/>
          <p:cNvGrpSpPr/>
          <p:nvPr/>
        </p:nvGrpSpPr>
        <p:grpSpPr>
          <a:xfrm>
            <a:off x="642181" y="2112163"/>
            <a:ext cx="366365" cy="295546"/>
            <a:chOff x="7231613" y="3542350"/>
            <a:chExt cx="411600" cy="349800"/>
          </a:xfrm>
        </p:grpSpPr>
        <p:grpSp>
          <p:nvGrpSpPr>
            <p:cNvPr id="10882" name="Google Shape;10882;p216"/>
            <p:cNvGrpSpPr/>
            <p:nvPr/>
          </p:nvGrpSpPr>
          <p:grpSpPr>
            <a:xfrm>
              <a:off x="7258824" y="3558476"/>
              <a:ext cx="357027" cy="317034"/>
              <a:chOff x="1404617" y="3226962"/>
              <a:chExt cx="370168" cy="325965"/>
            </a:xfrm>
          </p:grpSpPr>
          <p:sp>
            <p:nvSpPr>
              <p:cNvPr id="10883" name="Google Shape;10883;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2" name="Google Shape;10892;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0893" name="Google Shape;10893;p216"/>
          <p:cNvCxnSpPr/>
          <p:nvPr/>
        </p:nvCxnSpPr>
        <p:spPr>
          <a:xfrm rot="-5400000">
            <a:off x="2788615" y="364570"/>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0894" name="Google Shape;10894;p216"/>
          <p:cNvPicPr preferRelativeResize="0"/>
          <p:nvPr/>
        </p:nvPicPr>
        <p:blipFill>
          <a:blip r:embed="rId3">
            <a:alphaModFix/>
          </a:blip>
          <a:stretch>
            <a:fillRect/>
          </a:stretch>
        </p:blipFill>
        <p:spPr>
          <a:xfrm rot="-707761">
            <a:off x="2936422" y="825409"/>
            <a:ext cx="376797" cy="413655"/>
          </a:xfrm>
          <a:prstGeom prst="rect">
            <a:avLst/>
          </a:prstGeom>
          <a:noFill/>
          <a:ln>
            <a:noFill/>
          </a:ln>
        </p:spPr>
      </p:pic>
      <p:grpSp>
        <p:nvGrpSpPr>
          <p:cNvPr id="10895" name="Google Shape;10895;p216"/>
          <p:cNvGrpSpPr/>
          <p:nvPr/>
        </p:nvGrpSpPr>
        <p:grpSpPr>
          <a:xfrm rot="-686029">
            <a:off x="2401294" y="971390"/>
            <a:ext cx="365846" cy="295946"/>
            <a:chOff x="7231613" y="3542350"/>
            <a:chExt cx="411600" cy="349800"/>
          </a:xfrm>
        </p:grpSpPr>
        <p:grpSp>
          <p:nvGrpSpPr>
            <p:cNvPr id="10896" name="Google Shape;10896;p216"/>
            <p:cNvGrpSpPr/>
            <p:nvPr/>
          </p:nvGrpSpPr>
          <p:grpSpPr>
            <a:xfrm>
              <a:off x="7258824" y="3558476"/>
              <a:ext cx="357027" cy="317034"/>
              <a:chOff x="1404617" y="3226962"/>
              <a:chExt cx="370168" cy="325965"/>
            </a:xfrm>
          </p:grpSpPr>
          <p:sp>
            <p:nvSpPr>
              <p:cNvPr id="10897" name="Google Shape;10897;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6" name="Google Shape;10906;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907" name="Google Shape;10907;p216"/>
          <p:cNvGrpSpPr/>
          <p:nvPr/>
        </p:nvGrpSpPr>
        <p:grpSpPr>
          <a:xfrm>
            <a:off x="2687873" y="3080809"/>
            <a:ext cx="5237056" cy="702503"/>
            <a:chOff x="1954511" y="3311121"/>
            <a:chExt cx="5237056" cy="702503"/>
          </a:xfrm>
        </p:grpSpPr>
        <p:pic>
          <p:nvPicPr>
            <p:cNvPr id="10908" name="Google Shape;10908;p216"/>
            <p:cNvPicPr preferRelativeResize="0"/>
            <p:nvPr/>
          </p:nvPicPr>
          <p:blipFill>
            <a:blip r:embed="rId3">
              <a:alphaModFix/>
            </a:blip>
            <a:stretch>
              <a:fillRect/>
            </a:stretch>
          </p:blipFill>
          <p:spPr>
            <a:xfrm>
              <a:off x="1954510" y="3360595"/>
              <a:ext cx="579699" cy="646756"/>
            </a:xfrm>
            <a:prstGeom prst="rect">
              <a:avLst/>
            </a:prstGeom>
            <a:noFill/>
            <a:ln>
              <a:noFill/>
            </a:ln>
          </p:spPr>
        </p:pic>
        <p:cxnSp>
          <p:nvCxnSpPr>
            <p:cNvPr id="10909" name="Google Shape;10909;p216"/>
            <p:cNvCxnSpPr/>
            <p:nvPr/>
          </p:nvCxnSpPr>
          <p:spPr>
            <a:xfrm>
              <a:off x="2534210" y="368397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910" name="Google Shape;10910;p216"/>
            <p:cNvSpPr txBox="1"/>
            <p:nvPr/>
          </p:nvSpPr>
          <p:spPr>
            <a:xfrm>
              <a:off x="2488838" y="33851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serialize</a:t>
              </a:r>
              <a:endParaRPr sz="1200">
                <a:solidFill>
                  <a:srgbClr val="FFFFFF"/>
                </a:solidFill>
                <a:latin typeface="Lato"/>
                <a:ea typeface="Lato"/>
                <a:cs typeface="Lato"/>
                <a:sym typeface="Lato"/>
              </a:endParaRPr>
            </a:p>
          </p:txBody>
        </p:sp>
        <p:pic>
          <p:nvPicPr>
            <p:cNvPr id="10911" name="Google Shape;10911;p216"/>
            <p:cNvPicPr preferRelativeResize="0"/>
            <p:nvPr/>
          </p:nvPicPr>
          <p:blipFill>
            <a:blip r:embed="rId10">
              <a:alphaModFix/>
            </a:blip>
            <a:stretch>
              <a:fillRect/>
            </a:stretch>
          </p:blipFill>
          <p:spPr>
            <a:xfrm>
              <a:off x="3624469" y="3364400"/>
              <a:ext cx="535610" cy="649224"/>
            </a:xfrm>
            <a:prstGeom prst="rect">
              <a:avLst/>
            </a:prstGeom>
            <a:noFill/>
            <a:ln>
              <a:noFill/>
            </a:ln>
          </p:spPr>
        </p:pic>
        <p:cxnSp>
          <p:nvCxnSpPr>
            <p:cNvPr id="10912" name="Google Shape;10912;p216"/>
            <p:cNvCxnSpPr/>
            <p:nvPr/>
          </p:nvCxnSpPr>
          <p:spPr>
            <a:xfrm>
              <a:off x="4209622" y="3690040"/>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913" name="Google Shape;10913;p216"/>
            <p:cNvSpPr txBox="1"/>
            <p:nvPr/>
          </p:nvSpPr>
          <p:spPr>
            <a:xfrm>
              <a:off x="4209613" y="3385130"/>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compress</a:t>
              </a:r>
              <a:endParaRPr sz="1200">
                <a:solidFill>
                  <a:srgbClr val="FFFFFF"/>
                </a:solidFill>
                <a:latin typeface="Lato"/>
                <a:ea typeface="Lato"/>
                <a:cs typeface="Lato"/>
                <a:sym typeface="Lato"/>
              </a:endParaRPr>
            </a:p>
          </p:txBody>
        </p:sp>
        <p:sp>
          <p:nvSpPr>
            <p:cNvPr id="10914" name="Google Shape;10914;p216"/>
            <p:cNvSpPr txBox="1"/>
            <p:nvPr/>
          </p:nvSpPr>
          <p:spPr>
            <a:xfrm>
              <a:off x="5287687" y="3311121"/>
              <a:ext cx="790500" cy="226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FFFFFF"/>
                  </a:solidFill>
                  <a:latin typeface="Lato"/>
                  <a:ea typeface="Lato"/>
                  <a:cs typeface="Lato"/>
                  <a:sym typeface="Lato"/>
                </a:rPr>
                <a:t>.zip</a:t>
              </a:r>
              <a:endParaRPr sz="1200">
                <a:solidFill>
                  <a:srgbClr val="FFFFFF"/>
                </a:solidFill>
                <a:latin typeface="Lato"/>
                <a:ea typeface="Lato"/>
                <a:cs typeface="Lato"/>
                <a:sym typeface="Lato"/>
              </a:endParaRPr>
            </a:p>
          </p:txBody>
        </p:sp>
        <p:pic>
          <p:nvPicPr>
            <p:cNvPr id="10915" name="Google Shape;10915;p216"/>
            <p:cNvPicPr preferRelativeResize="0"/>
            <p:nvPr/>
          </p:nvPicPr>
          <p:blipFill>
            <a:blip r:embed="rId10">
              <a:alphaModFix/>
            </a:blip>
            <a:stretch>
              <a:fillRect/>
            </a:stretch>
          </p:blipFill>
          <p:spPr>
            <a:xfrm>
              <a:off x="5408544" y="3578501"/>
              <a:ext cx="228600" cy="274320"/>
            </a:xfrm>
            <a:prstGeom prst="rect">
              <a:avLst/>
            </a:prstGeom>
            <a:noFill/>
            <a:ln>
              <a:noFill/>
            </a:ln>
          </p:spPr>
        </p:pic>
        <p:cxnSp>
          <p:nvCxnSpPr>
            <p:cNvPr id="10916" name="Google Shape;10916;p216"/>
            <p:cNvCxnSpPr/>
            <p:nvPr/>
          </p:nvCxnSpPr>
          <p:spPr>
            <a:xfrm>
              <a:off x="5689110" y="3710715"/>
              <a:ext cx="1188600" cy="9900"/>
            </a:xfrm>
            <a:prstGeom prst="straightConnector1">
              <a:avLst/>
            </a:prstGeom>
            <a:noFill/>
            <a:ln w="38100" cap="flat" cmpd="sng">
              <a:solidFill>
                <a:srgbClr val="02C5AE"/>
              </a:solidFill>
              <a:prstDash val="solid"/>
              <a:round/>
              <a:headEnd type="none" w="med" len="med"/>
              <a:tailEnd type="triangle" w="med" len="med"/>
            </a:ln>
          </p:spPr>
        </p:cxnSp>
        <p:sp>
          <p:nvSpPr>
            <p:cNvPr id="10917" name="Google Shape;10917;p216"/>
            <p:cNvSpPr txBox="1"/>
            <p:nvPr/>
          </p:nvSpPr>
          <p:spPr>
            <a:xfrm>
              <a:off x="5637138" y="3384993"/>
              <a:ext cx="11886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AES-GCM</a:t>
              </a:r>
              <a:endParaRPr sz="1200">
                <a:solidFill>
                  <a:srgbClr val="FFFFFF"/>
                </a:solidFill>
                <a:latin typeface="Lato"/>
                <a:ea typeface="Lato"/>
                <a:cs typeface="Lato"/>
                <a:sym typeface="Lato"/>
              </a:endParaRPr>
            </a:p>
          </p:txBody>
        </p:sp>
        <p:pic>
          <p:nvPicPr>
            <p:cNvPr id="10918" name="Google Shape;10918;p216"/>
            <p:cNvPicPr preferRelativeResize="0"/>
            <p:nvPr/>
          </p:nvPicPr>
          <p:blipFill>
            <a:blip r:embed="rId10">
              <a:alphaModFix/>
            </a:blip>
            <a:stretch>
              <a:fillRect/>
            </a:stretch>
          </p:blipFill>
          <p:spPr>
            <a:xfrm>
              <a:off x="6885594" y="3578501"/>
              <a:ext cx="228600" cy="274320"/>
            </a:xfrm>
            <a:prstGeom prst="rect">
              <a:avLst/>
            </a:prstGeom>
            <a:noFill/>
            <a:ln>
              <a:noFill/>
            </a:ln>
          </p:spPr>
        </p:pic>
        <p:pic>
          <p:nvPicPr>
            <p:cNvPr id="10919" name="Google Shape;10919;p216"/>
            <p:cNvPicPr preferRelativeResize="0"/>
            <p:nvPr/>
          </p:nvPicPr>
          <p:blipFill>
            <a:blip r:embed="rId11">
              <a:alphaModFix/>
            </a:blip>
            <a:stretch>
              <a:fillRect/>
            </a:stretch>
          </p:blipFill>
          <p:spPr>
            <a:xfrm rot="-23356">
              <a:off x="7054408" y="3766523"/>
              <a:ext cx="137160" cy="164593"/>
            </a:xfrm>
            <a:prstGeom prst="rect">
              <a:avLst/>
            </a:prstGeom>
            <a:noFill/>
            <a:ln>
              <a:noFill/>
            </a:ln>
          </p:spPr>
        </p:pic>
      </p:grpSp>
      <p:sp>
        <p:nvSpPr>
          <p:cNvPr id="10920" name="Google Shape;10920;p216"/>
          <p:cNvSpPr txBox="1"/>
          <p:nvPr/>
        </p:nvSpPr>
        <p:spPr>
          <a:xfrm>
            <a:off x="1103800" y="3245750"/>
            <a:ext cx="15234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DB backup flow:</a:t>
            </a:r>
            <a:endParaRPr>
              <a:solidFill>
                <a:srgbClr val="FFFFFF"/>
              </a:solidFill>
              <a:latin typeface="Lato"/>
              <a:ea typeface="Lato"/>
              <a:cs typeface="Lato"/>
              <a:sym typeface="Lato"/>
            </a:endParaRPr>
          </a:p>
        </p:txBody>
      </p:sp>
      <p:sp>
        <p:nvSpPr>
          <p:cNvPr id="10921" name="Google Shape;10921;p216"/>
          <p:cNvSpPr txBox="1"/>
          <p:nvPr/>
        </p:nvSpPr>
        <p:spPr>
          <a:xfrm>
            <a:off x="581850" y="4081100"/>
            <a:ext cx="1870800" cy="372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Attach. backup flow:</a:t>
            </a:r>
            <a:endParaRPr>
              <a:solidFill>
                <a:srgbClr val="FFFFFF"/>
              </a:solidFill>
              <a:latin typeface="Lato"/>
              <a:ea typeface="Lato"/>
              <a:cs typeface="Lato"/>
              <a:sym typeface="Lato"/>
            </a:endParaRPr>
          </a:p>
        </p:txBody>
      </p:sp>
      <p:grpSp>
        <p:nvGrpSpPr>
          <p:cNvPr id="10922" name="Google Shape;10922;p216"/>
          <p:cNvGrpSpPr/>
          <p:nvPr/>
        </p:nvGrpSpPr>
        <p:grpSpPr>
          <a:xfrm>
            <a:off x="2493149" y="3954518"/>
            <a:ext cx="4079208" cy="835291"/>
            <a:chOff x="1953474" y="4164018"/>
            <a:chExt cx="4079208" cy="835291"/>
          </a:xfrm>
        </p:grpSpPr>
        <p:grpSp>
          <p:nvGrpSpPr>
            <p:cNvPr id="10923" name="Google Shape;10923;p216"/>
            <p:cNvGrpSpPr/>
            <p:nvPr/>
          </p:nvGrpSpPr>
          <p:grpSpPr>
            <a:xfrm>
              <a:off x="1953474" y="4164018"/>
              <a:ext cx="4064283" cy="776429"/>
              <a:chOff x="1713149" y="4087368"/>
              <a:chExt cx="4064283" cy="776429"/>
            </a:xfrm>
          </p:grpSpPr>
          <p:grpSp>
            <p:nvGrpSpPr>
              <p:cNvPr id="10924" name="Google Shape;10924;p216"/>
              <p:cNvGrpSpPr/>
              <p:nvPr/>
            </p:nvGrpSpPr>
            <p:grpSpPr>
              <a:xfrm>
                <a:off x="5325682" y="4536706"/>
                <a:ext cx="386122" cy="322516"/>
                <a:chOff x="7231613" y="3542350"/>
                <a:chExt cx="411600" cy="349800"/>
              </a:xfrm>
            </p:grpSpPr>
            <p:grpSp>
              <p:nvGrpSpPr>
                <p:cNvPr id="10925" name="Google Shape;10925;p216"/>
                <p:cNvGrpSpPr/>
                <p:nvPr/>
              </p:nvGrpSpPr>
              <p:grpSpPr>
                <a:xfrm>
                  <a:off x="7258824" y="3558476"/>
                  <a:ext cx="357027" cy="317034"/>
                  <a:chOff x="1404617" y="3226962"/>
                  <a:chExt cx="370168" cy="325965"/>
                </a:xfrm>
              </p:grpSpPr>
              <p:sp>
                <p:nvSpPr>
                  <p:cNvPr id="10926" name="Google Shape;10926;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5" name="Google Shape;10935;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936" name="Google Shape;10936;p216"/>
              <p:cNvGrpSpPr/>
              <p:nvPr/>
            </p:nvGrpSpPr>
            <p:grpSpPr>
              <a:xfrm>
                <a:off x="5352036" y="4092781"/>
                <a:ext cx="333426" cy="330245"/>
                <a:chOff x="5133977" y="4109256"/>
                <a:chExt cx="338400" cy="338400"/>
              </a:xfrm>
            </p:grpSpPr>
            <p:sp>
              <p:nvSpPr>
                <p:cNvPr id="10937" name="Google Shape;10937;p21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938" name="Google Shape;10938;p216"/>
                <p:cNvGrpSpPr/>
                <p:nvPr/>
              </p:nvGrpSpPr>
              <p:grpSpPr>
                <a:xfrm>
                  <a:off x="5156870" y="4132156"/>
                  <a:ext cx="292615" cy="292606"/>
                  <a:chOff x="1408777" y="3680964"/>
                  <a:chExt cx="357720" cy="355148"/>
                </a:xfrm>
              </p:grpSpPr>
              <p:sp>
                <p:nvSpPr>
                  <p:cNvPr id="10939" name="Google Shape;10939;p21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1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1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1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1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44" name="Google Shape;10944;p216"/>
              <p:cNvSpPr/>
              <p:nvPr/>
            </p:nvSpPr>
            <p:spPr>
              <a:xfrm>
                <a:off x="1947233" y="4467864"/>
                <a:ext cx="333300" cy="3303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945" name="Google Shape;10945;p216"/>
              <p:cNvGrpSpPr/>
              <p:nvPr/>
            </p:nvGrpSpPr>
            <p:grpSpPr>
              <a:xfrm>
                <a:off x="1969825" y="4490118"/>
                <a:ext cx="288322" cy="285574"/>
                <a:chOff x="1408777" y="3680964"/>
                <a:chExt cx="357720" cy="355148"/>
              </a:xfrm>
            </p:grpSpPr>
            <p:sp>
              <p:nvSpPr>
                <p:cNvPr id="10946" name="Google Shape;10946;p21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1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1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1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1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216"/>
              <p:cNvGrpSpPr/>
              <p:nvPr/>
            </p:nvGrpSpPr>
            <p:grpSpPr>
              <a:xfrm>
                <a:off x="2143006" y="4087648"/>
                <a:ext cx="386122" cy="322551"/>
                <a:chOff x="7231613" y="3542350"/>
                <a:chExt cx="411600" cy="349800"/>
              </a:xfrm>
            </p:grpSpPr>
            <p:grpSp>
              <p:nvGrpSpPr>
                <p:cNvPr id="10952" name="Google Shape;10952;p216"/>
                <p:cNvGrpSpPr/>
                <p:nvPr/>
              </p:nvGrpSpPr>
              <p:grpSpPr>
                <a:xfrm>
                  <a:off x="7258824" y="3558476"/>
                  <a:ext cx="357027" cy="317034"/>
                  <a:chOff x="1404617" y="3226962"/>
                  <a:chExt cx="370168" cy="325965"/>
                </a:xfrm>
              </p:grpSpPr>
              <p:sp>
                <p:nvSpPr>
                  <p:cNvPr id="10953" name="Google Shape;10953;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2" name="Google Shape;10962;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963" name="Google Shape;10963;p216"/>
              <p:cNvGrpSpPr/>
              <p:nvPr/>
            </p:nvGrpSpPr>
            <p:grpSpPr>
              <a:xfrm>
                <a:off x="1713149" y="4087368"/>
                <a:ext cx="333426" cy="330245"/>
                <a:chOff x="5133977" y="4109256"/>
                <a:chExt cx="338400" cy="338400"/>
              </a:xfrm>
            </p:grpSpPr>
            <p:sp>
              <p:nvSpPr>
                <p:cNvPr id="10964" name="Google Shape;10964;p21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965" name="Google Shape;10965;p216"/>
                <p:cNvGrpSpPr/>
                <p:nvPr/>
              </p:nvGrpSpPr>
              <p:grpSpPr>
                <a:xfrm>
                  <a:off x="5156870" y="4132156"/>
                  <a:ext cx="292615" cy="292606"/>
                  <a:chOff x="1408777" y="3680964"/>
                  <a:chExt cx="357720" cy="355148"/>
                </a:xfrm>
              </p:grpSpPr>
              <p:sp>
                <p:nvSpPr>
                  <p:cNvPr id="10966" name="Google Shape;10966;p21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1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1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1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1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971" name="Google Shape;10971;p216"/>
              <p:cNvCxnSpPr/>
              <p:nvPr/>
            </p:nvCxnSpPr>
            <p:spPr>
              <a:xfrm>
                <a:off x="2557085" y="4475023"/>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972" name="Google Shape;10972;p216"/>
              <p:cNvSpPr txBox="1"/>
              <p:nvPr/>
            </p:nvSpPr>
            <p:spPr>
              <a:xfrm>
                <a:off x="2614238" y="4174225"/>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dedup</a:t>
                </a:r>
                <a:endParaRPr sz="1200">
                  <a:solidFill>
                    <a:srgbClr val="FFFFFF"/>
                  </a:solidFill>
                  <a:latin typeface="Lato"/>
                  <a:ea typeface="Lato"/>
                  <a:cs typeface="Lato"/>
                  <a:sym typeface="Lato"/>
                </a:endParaRPr>
              </a:p>
            </p:txBody>
          </p:sp>
          <p:grpSp>
            <p:nvGrpSpPr>
              <p:cNvPr id="10973" name="Google Shape;10973;p216"/>
              <p:cNvGrpSpPr/>
              <p:nvPr/>
            </p:nvGrpSpPr>
            <p:grpSpPr>
              <a:xfrm>
                <a:off x="3681845" y="4541281"/>
                <a:ext cx="386122" cy="322516"/>
                <a:chOff x="7231613" y="3542350"/>
                <a:chExt cx="411600" cy="349800"/>
              </a:xfrm>
            </p:grpSpPr>
            <p:grpSp>
              <p:nvGrpSpPr>
                <p:cNvPr id="10974" name="Google Shape;10974;p216"/>
                <p:cNvGrpSpPr/>
                <p:nvPr/>
              </p:nvGrpSpPr>
              <p:grpSpPr>
                <a:xfrm>
                  <a:off x="7258824" y="3558476"/>
                  <a:ext cx="357027" cy="317034"/>
                  <a:chOff x="1404617" y="3226962"/>
                  <a:chExt cx="370168" cy="325965"/>
                </a:xfrm>
              </p:grpSpPr>
              <p:sp>
                <p:nvSpPr>
                  <p:cNvPr id="10975" name="Google Shape;10975;p21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1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1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1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1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1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1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1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1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4" name="Google Shape;10984;p21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0985" name="Google Shape;10985;p216"/>
              <p:cNvGrpSpPr/>
              <p:nvPr/>
            </p:nvGrpSpPr>
            <p:grpSpPr>
              <a:xfrm>
                <a:off x="3708199" y="4097356"/>
                <a:ext cx="333426" cy="330245"/>
                <a:chOff x="5133977" y="4109256"/>
                <a:chExt cx="338400" cy="338400"/>
              </a:xfrm>
            </p:grpSpPr>
            <p:sp>
              <p:nvSpPr>
                <p:cNvPr id="10986" name="Google Shape;10986;p21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0987" name="Google Shape;10987;p216"/>
                <p:cNvGrpSpPr/>
                <p:nvPr/>
              </p:nvGrpSpPr>
              <p:grpSpPr>
                <a:xfrm>
                  <a:off x="5156870" y="4132156"/>
                  <a:ext cx="292615" cy="292606"/>
                  <a:chOff x="1408777" y="3680964"/>
                  <a:chExt cx="357720" cy="355148"/>
                </a:xfrm>
              </p:grpSpPr>
              <p:sp>
                <p:nvSpPr>
                  <p:cNvPr id="10988" name="Google Shape;10988;p21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1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1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1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1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993" name="Google Shape;10993;p216"/>
              <p:cNvCxnSpPr/>
              <p:nvPr/>
            </p:nvCxnSpPr>
            <p:spPr>
              <a:xfrm>
                <a:off x="4152447" y="4470462"/>
                <a:ext cx="1097400" cy="11100"/>
              </a:xfrm>
              <a:prstGeom prst="straightConnector1">
                <a:avLst/>
              </a:prstGeom>
              <a:noFill/>
              <a:ln w="38100" cap="flat" cmpd="sng">
                <a:solidFill>
                  <a:srgbClr val="02C5AE"/>
                </a:solidFill>
                <a:prstDash val="solid"/>
                <a:round/>
                <a:headEnd type="none" w="med" len="med"/>
                <a:tailEnd type="triangle" w="med" len="med"/>
              </a:ln>
            </p:spPr>
          </p:cxnSp>
          <p:sp>
            <p:nvSpPr>
              <p:cNvPr id="10994" name="Google Shape;10994;p216"/>
              <p:cNvSpPr txBox="1"/>
              <p:nvPr/>
            </p:nvSpPr>
            <p:spPr>
              <a:xfrm>
                <a:off x="4209600" y="4174498"/>
                <a:ext cx="983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encrypt</a:t>
                </a:r>
                <a:endParaRPr sz="1200">
                  <a:solidFill>
                    <a:srgbClr val="FFFFFF"/>
                  </a:solidFill>
                  <a:latin typeface="Lato"/>
                  <a:ea typeface="Lato"/>
                  <a:cs typeface="Lato"/>
                  <a:sym typeface="Lato"/>
                </a:endParaRPr>
              </a:p>
            </p:txBody>
          </p:sp>
          <p:pic>
            <p:nvPicPr>
              <p:cNvPr id="10995" name="Google Shape;10995;p216"/>
              <p:cNvPicPr preferRelativeResize="0"/>
              <p:nvPr/>
            </p:nvPicPr>
            <p:blipFill>
              <a:blip r:embed="rId8">
                <a:alphaModFix/>
              </a:blip>
              <a:stretch>
                <a:fillRect/>
              </a:stretch>
            </p:blipFill>
            <p:spPr>
              <a:xfrm>
                <a:off x="5588427" y="4290707"/>
                <a:ext cx="189005" cy="183951"/>
              </a:xfrm>
              <a:prstGeom prst="rect">
                <a:avLst/>
              </a:prstGeom>
              <a:noFill/>
              <a:ln>
                <a:noFill/>
              </a:ln>
            </p:spPr>
          </p:pic>
        </p:grpSp>
        <p:pic>
          <p:nvPicPr>
            <p:cNvPr id="10996" name="Google Shape;10996;p216"/>
            <p:cNvPicPr preferRelativeResize="0"/>
            <p:nvPr/>
          </p:nvPicPr>
          <p:blipFill>
            <a:blip r:embed="rId8">
              <a:alphaModFix/>
            </a:blip>
            <a:stretch>
              <a:fillRect/>
            </a:stretch>
          </p:blipFill>
          <p:spPr>
            <a:xfrm>
              <a:off x="5843677" y="4815357"/>
              <a:ext cx="189005" cy="183951"/>
            </a:xfrm>
            <a:prstGeom prst="rect">
              <a:avLst/>
            </a:prstGeom>
            <a:noFill/>
            <a:ln>
              <a:noFill/>
            </a:ln>
          </p:spPr>
        </p:pic>
      </p:grpSp>
      <p:grpSp>
        <p:nvGrpSpPr>
          <p:cNvPr id="10997" name="Google Shape;10997;p216"/>
          <p:cNvGrpSpPr/>
          <p:nvPr/>
        </p:nvGrpSpPr>
        <p:grpSpPr>
          <a:xfrm>
            <a:off x="3530829" y="2927520"/>
            <a:ext cx="337552" cy="299805"/>
            <a:chOff x="3584280" y="3699191"/>
            <a:chExt cx="358069" cy="317995"/>
          </a:xfrm>
        </p:grpSpPr>
        <p:sp>
          <p:nvSpPr>
            <p:cNvPr id="10998" name="Google Shape;10998;p21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1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1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1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216"/>
          <p:cNvGrpSpPr/>
          <p:nvPr/>
        </p:nvGrpSpPr>
        <p:grpSpPr>
          <a:xfrm>
            <a:off x="5274429" y="2945945"/>
            <a:ext cx="337552" cy="299805"/>
            <a:chOff x="3584280" y="3699191"/>
            <a:chExt cx="358069" cy="317995"/>
          </a:xfrm>
        </p:grpSpPr>
        <p:sp>
          <p:nvSpPr>
            <p:cNvPr id="11003" name="Google Shape;11003;p21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1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1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1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alpha val="13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216"/>
          <p:cNvGrpSpPr/>
          <p:nvPr/>
        </p:nvGrpSpPr>
        <p:grpSpPr>
          <a:xfrm>
            <a:off x="3656404" y="3842820"/>
            <a:ext cx="337552" cy="299805"/>
            <a:chOff x="3584280" y="3699191"/>
            <a:chExt cx="358069" cy="317995"/>
          </a:xfrm>
        </p:grpSpPr>
        <p:sp>
          <p:nvSpPr>
            <p:cNvPr id="11008" name="Google Shape;11008;p21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1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1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1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012" name="Google Shape;11012;p216"/>
          <p:cNvPicPr preferRelativeResize="0"/>
          <p:nvPr/>
        </p:nvPicPr>
        <p:blipFill>
          <a:blip r:embed="rId12">
            <a:alphaModFix/>
          </a:blip>
          <a:stretch>
            <a:fillRect/>
          </a:stretch>
        </p:blipFill>
        <p:spPr>
          <a:xfrm rot="-726862">
            <a:off x="2701387" y="1101470"/>
            <a:ext cx="178430" cy="179604"/>
          </a:xfrm>
          <a:prstGeom prst="rect">
            <a:avLst/>
          </a:prstGeom>
          <a:noFill/>
          <a:ln>
            <a:noFill/>
          </a:ln>
        </p:spPr>
      </p:pic>
      <p:pic>
        <p:nvPicPr>
          <p:cNvPr id="11013" name="Google Shape;11013;p216"/>
          <p:cNvPicPr preferRelativeResize="0"/>
          <p:nvPr/>
        </p:nvPicPr>
        <p:blipFill>
          <a:blip r:embed="rId12">
            <a:alphaModFix/>
          </a:blip>
          <a:stretch>
            <a:fillRect/>
          </a:stretch>
        </p:blipFill>
        <p:spPr>
          <a:xfrm rot="-726862">
            <a:off x="3213362" y="1000995"/>
            <a:ext cx="178430" cy="179604"/>
          </a:xfrm>
          <a:prstGeom prst="rect">
            <a:avLst/>
          </a:prstGeom>
          <a:noFill/>
          <a:ln>
            <a:noFill/>
          </a:ln>
        </p:spPr>
      </p:pic>
      <p:pic>
        <p:nvPicPr>
          <p:cNvPr id="11014" name="Google Shape;11014;p216"/>
          <p:cNvPicPr preferRelativeResize="0"/>
          <p:nvPr/>
        </p:nvPicPr>
        <p:blipFill>
          <a:blip r:embed="rId13">
            <a:alphaModFix/>
          </a:blip>
          <a:stretch>
            <a:fillRect/>
          </a:stretch>
        </p:blipFill>
        <p:spPr>
          <a:xfrm>
            <a:off x="4381614" y="932688"/>
            <a:ext cx="579699" cy="579699"/>
          </a:xfrm>
          <a:prstGeom prst="rect">
            <a:avLst/>
          </a:prstGeom>
          <a:noFill/>
          <a:ln>
            <a:noFill/>
          </a:ln>
        </p:spPr>
      </p:pic>
      <p:sp>
        <p:nvSpPr>
          <p:cNvPr id="11016" name="Google Shape;11016;p216"/>
          <p:cNvSpPr txBox="1"/>
          <p:nvPr/>
        </p:nvSpPr>
        <p:spPr>
          <a:xfrm>
            <a:off x="4230387" y="2856234"/>
            <a:ext cx="7905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Lato"/>
                <a:ea typeface="Lato"/>
                <a:cs typeface="Lato"/>
                <a:sym typeface="Lato"/>
              </a:rPr>
              <a:t>DB file</a:t>
            </a:r>
            <a:endParaRPr sz="1200">
              <a:solidFill>
                <a:srgbClr val="FFFFFF"/>
              </a:solidFill>
              <a:latin typeface="Lato"/>
              <a:ea typeface="Lato"/>
              <a:cs typeface="Lato"/>
              <a:sym typeface="Lato"/>
            </a:endParaRPr>
          </a:p>
        </p:txBody>
      </p:sp>
      <p:sp>
        <p:nvSpPr>
          <p:cNvPr id="11017" name="Google Shape;11017;p216"/>
          <p:cNvSpPr txBox="1"/>
          <p:nvPr/>
        </p:nvSpPr>
        <p:spPr>
          <a:xfrm>
            <a:off x="1057987" y="2458650"/>
            <a:ext cx="641100" cy="226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Lato"/>
                <a:ea typeface="Lato"/>
                <a:cs typeface="Lato"/>
                <a:sym typeface="Lato"/>
              </a:rPr>
              <a:t>SQLite</a:t>
            </a:r>
            <a:endParaRPr sz="1000">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B0D42662-5EEF-2203-8804-CDA7839256A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3</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021"/>
        <p:cNvGrpSpPr/>
        <p:nvPr/>
      </p:nvGrpSpPr>
      <p:grpSpPr>
        <a:xfrm>
          <a:off x="0" y="0"/>
          <a:ext cx="0" cy="0"/>
          <a:chOff x="0" y="0"/>
          <a:chExt cx="0" cy="0"/>
        </a:xfrm>
      </p:grpSpPr>
      <p:sp>
        <p:nvSpPr>
          <p:cNvPr id="11022" name="Google Shape;11022;p217"/>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4F075FFB-69CC-9F6D-8123-D8FDA499DC9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027"/>
        <p:cNvGrpSpPr/>
        <p:nvPr/>
      </p:nvGrpSpPr>
      <p:grpSpPr>
        <a:xfrm>
          <a:off x="0" y="0"/>
          <a:ext cx="0" cy="0"/>
          <a:chOff x="0" y="0"/>
          <a:chExt cx="0" cy="0"/>
        </a:xfrm>
      </p:grpSpPr>
      <p:pic>
        <p:nvPicPr>
          <p:cNvPr id="11028" name="Google Shape;11028;p218"/>
          <p:cNvPicPr preferRelativeResize="0"/>
          <p:nvPr/>
        </p:nvPicPr>
        <p:blipFill>
          <a:blip r:embed="rId3">
            <a:alphaModFix/>
          </a:blip>
          <a:stretch>
            <a:fillRect/>
          </a:stretch>
        </p:blipFill>
        <p:spPr>
          <a:xfrm>
            <a:off x="4517136" y="1005840"/>
            <a:ext cx="265175" cy="356616"/>
          </a:xfrm>
          <a:prstGeom prst="rect">
            <a:avLst/>
          </a:prstGeom>
          <a:noFill/>
          <a:ln>
            <a:noFill/>
          </a:ln>
        </p:spPr>
      </p:pic>
      <p:pic>
        <p:nvPicPr>
          <p:cNvPr id="11029" name="Google Shape;11029;p218"/>
          <p:cNvPicPr preferRelativeResize="0"/>
          <p:nvPr/>
        </p:nvPicPr>
        <p:blipFill>
          <a:blip r:embed="rId4">
            <a:alphaModFix/>
          </a:blip>
          <a:stretch>
            <a:fillRect/>
          </a:stretch>
        </p:blipFill>
        <p:spPr>
          <a:xfrm rot="46">
            <a:off x="4705725" y="1229326"/>
            <a:ext cx="113575" cy="121974"/>
          </a:xfrm>
          <a:prstGeom prst="rect">
            <a:avLst/>
          </a:prstGeom>
          <a:noFill/>
          <a:ln>
            <a:noFill/>
          </a:ln>
        </p:spPr>
      </p:pic>
      <p:pic>
        <p:nvPicPr>
          <p:cNvPr id="11030" name="Google Shape;11030;p218"/>
          <p:cNvPicPr preferRelativeResize="0"/>
          <p:nvPr/>
        </p:nvPicPr>
        <p:blipFill>
          <a:blip r:embed="rId3">
            <a:alphaModFix/>
          </a:blip>
          <a:stretch>
            <a:fillRect/>
          </a:stretch>
        </p:blipFill>
        <p:spPr>
          <a:xfrm>
            <a:off x="1111498" y="2449558"/>
            <a:ext cx="552980" cy="597256"/>
          </a:xfrm>
          <a:prstGeom prst="rect">
            <a:avLst/>
          </a:prstGeom>
          <a:noFill/>
          <a:ln>
            <a:noFill/>
          </a:ln>
        </p:spPr>
      </p:pic>
      <p:pic>
        <p:nvPicPr>
          <p:cNvPr id="11031" name="Google Shape;11031;p218"/>
          <p:cNvPicPr preferRelativeResize="0"/>
          <p:nvPr/>
        </p:nvPicPr>
        <p:blipFill>
          <a:blip r:embed="rId5">
            <a:alphaModFix/>
          </a:blip>
          <a:stretch>
            <a:fillRect/>
          </a:stretch>
        </p:blipFill>
        <p:spPr>
          <a:xfrm>
            <a:off x="4150550" y="1360287"/>
            <a:ext cx="1041839" cy="646675"/>
          </a:xfrm>
          <a:prstGeom prst="rect">
            <a:avLst/>
          </a:prstGeom>
          <a:noFill/>
          <a:ln>
            <a:noFill/>
          </a:ln>
        </p:spPr>
      </p:pic>
      <p:pic>
        <p:nvPicPr>
          <p:cNvPr id="11032" name="Google Shape;11032;p218"/>
          <p:cNvPicPr preferRelativeResize="0"/>
          <p:nvPr/>
        </p:nvPicPr>
        <p:blipFill>
          <a:blip r:embed="rId6">
            <a:alphaModFix/>
          </a:blip>
          <a:stretch>
            <a:fillRect/>
          </a:stretch>
        </p:blipFill>
        <p:spPr>
          <a:xfrm>
            <a:off x="1752612" y="2205145"/>
            <a:ext cx="381206" cy="756178"/>
          </a:xfrm>
          <a:prstGeom prst="rect">
            <a:avLst/>
          </a:prstGeom>
          <a:noFill/>
          <a:ln>
            <a:noFill/>
          </a:ln>
        </p:spPr>
      </p:pic>
      <p:sp>
        <p:nvSpPr>
          <p:cNvPr id="11033" name="Google Shape;11033;p218"/>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034" name="Google Shape;11034;p218"/>
          <p:cNvPicPr preferRelativeResize="0"/>
          <p:nvPr/>
        </p:nvPicPr>
        <p:blipFill>
          <a:blip r:embed="rId7">
            <a:alphaModFix/>
          </a:blip>
          <a:stretch>
            <a:fillRect/>
          </a:stretch>
        </p:blipFill>
        <p:spPr>
          <a:xfrm>
            <a:off x="4205328" y="2406783"/>
            <a:ext cx="937789" cy="567624"/>
          </a:xfrm>
          <a:prstGeom prst="rect">
            <a:avLst/>
          </a:prstGeom>
          <a:noFill/>
          <a:ln>
            <a:noFill/>
          </a:ln>
        </p:spPr>
      </p:pic>
      <p:sp>
        <p:nvSpPr>
          <p:cNvPr id="11035" name="Google Shape;11035;p218"/>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036" name="Google Shape;11036;p218"/>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037" name="Google Shape;11037;p218"/>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038" name="Google Shape;11038;p218"/>
          <p:cNvPicPr preferRelativeResize="0"/>
          <p:nvPr/>
        </p:nvPicPr>
        <p:blipFill>
          <a:blip r:embed="rId8">
            <a:alphaModFix/>
          </a:blip>
          <a:stretch>
            <a:fillRect/>
          </a:stretch>
        </p:blipFill>
        <p:spPr>
          <a:xfrm>
            <a:off x="1831702" y="2329920"/>
            <a:ext cx="223068" cy="506649"/>
          </a:xfrm>
          <a:prstGeom prst="rect">
            <a:avLst/>
          </a:prstGeom>
          <a:noFill/>
          <a:ln>
            <a:noFill/>
          </a:ln>
        </p:spPr>
      </p:pic>
      <p:pic>
        <p:nvPicPr>
          <p:cNvPr id="11039" name="Google Shape;11039;p218"/>
          <p:cNvPicPr preferRelativeResize="0"/>
          <p:nvPr/>
        </p:nvPicPr>
        <p:blipFill>
          <a:blip r:embed="rId9">
            <a:alphaModFix/>
          </a:blip>
          <a:stretch>
            <a:fillRect/>
          </a:stretch>
        </p:blipFill>
        <p:spPr>
          <a:xfrm>
            <a:off x="2673242" y="2112875"/>
            <a:ext cx="391316" cy="237736"/>
          </a:xfrm>
          <a:prstGeom prst="rect">
            <a:avLst/>
          </a:prstGeom>
          <a:noFill/>
          <a:ln>
            <a:noFill/>
          </a:ln>
        </p:spPr>
      </p:pic>
      <p:pic>
        <p:nvPicPr>
          <p:cNvPr id="11040" name="Google Shape;11040;p218"/>
          <p:cNvPicPr preferRelativeResize="0"/>
          <p:nvPr/>
        </p:nvPicPr>
        <p:blipFill>
          <a:blip r:embed="rId10">
            <a:alphaModFix/>
          </a:blip>
          <a:stretch>
            <a:fillRect/>
          </a:stretch>
        </p:blipFill>
        <p:spPr>
          <a:xfrm>
            <a:off x="2956696" y="2248054"/>
            <a:ext cx="182984" cy="174067"/>
          </a:xfrm>
          <a:prstGeom prst="rect">
            <a:avLst/>
          </a:prstGeom>
          <a:noFill/>
          <a:ln>
            <a:noFill/>
          </a:ln>
        </p:spPr>
      </p:pic>
      <p:grpSp>
        <p:nvGrpSpPr>
          <p:cNvPr id="11041" name="Google Shape;11041;p218"/>
          <p:cNvGrpSpPr/>
          <p:nvPr/>
        </p:nvGrpSpPr>
        <p:grpSpPr>
          <a:xfrm>
            <a:off x="3205943" y="2059777"/>
            <a:ext cx="459913" cy="344111"/>
            <a:chOff x="6147063" y="2230288"/>
            <a:chExt cx="482139" cy="372617"/>
          </a:xfrm>
        </p:grpSpPr>
        <p:grpSp>
          <p:nvGrpSpPr>
            <p:cNvPr id="11042" name="Google Shape;11042;p218"/>
            <p:cNvGrpSpPr/>
            <p:nvPr/>
          </p:nvGrpSpPr>
          <p:grpSpPr>
            <a:xfrm>
              <a:off x="6147063" y="2230288"/>
              <a:ext cx="384064" cy="320032"/>
              <a:chOff x="7231613" y="3542350"/>
              <a:chExt cx="411600" cy="349800"/>
            </a:xfrm>
          </p:grpSpPr>
          <p:grpSp>
            <p:nvGrpSpPr>
              <p:cNvPr id="11043" name="Google Shape;11043;p218"/>
              <p:cNvGrpSpPr/>
              <p:nvPr/>
            </p:nvGrpSpPr>
            <p:grpSpPr>
              <a:xfrm>
                <a:off x="7258824" y="3558476"/>
                <a:ext cx="357027" cy="317034"/>
                <a:chOff x="1404617" y="3226962"/>
                <a:chExt cx="370168" cy="325965"/>
              </a:xfrm>
            </p:grpSpPr>
            <p:sp>
              <p:nvSpPr>
                <p:cNvPr id="11044" name="Google Shape;11044;p21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1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1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1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1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1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1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1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1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3" name="Google Shape;11053;p21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054" name="Google Shape;11054;p218"/>
            <p:cNvPicPr preferRelativeResize="0"/>
            <p:nvPr/>
          </p:nvPicPr>
          <p:blipFill>
            <a:blip r:embed="rId10">
              <a:alphaModFix/>
            </a:blip>
            <a:stretch>
              <a:fillRect/>
            </a:stretch>
          </p:blipFill>
          <p:spPr>
            <a:xfrm>
              <a:off x="6437376" y="2414412"/>
              <a:ext cx="191826" cy="188493"/>
            </a:xfrm>
            <a:prstGeom prst="rect">
              <a:avLst/>
            </a:prstGeom>
            <a:noFill/>
            <a:ln>
              <a:noFill/>
            </a:ln>
          </p:spPr>
        </p:pic>
      </p:grpSp>
      <p:grpSp>
        <p:nvGrpSpPr>
          <p:cNvPr id="11055" name="Google Shape;11055;p218"/>
          <p:cNvGrpSpPr/>
          <p:nvPr/>
        </p:nvGrpSpPr>
        <p:grpSpPr>
          <a:xfrm>
            <a:off x="651631" y="2576188"/>
            <a:ext cx="366365" cy="295546"/>
            <a:chOff x="7231613" y="3542350"/>
            <a:chExt cx="411600" cy="349800"/>
          </a:xfrm>
        </p:grpSpPr>
        <p:grpSp>
          <p:nvGrpSpPr>
            <p:cNvPr id="11056" name="Google Shape;11056;p218"/>
            <p:cNvGrpSpPr/>
            <p:nvPr/>
          </p:nvGrpSpPr>
          <p:grpSpPr>
            <a:xfrm>
              <a:off x="7258824" y="3558476"/>
              <a:ext cx="357027" cy="317034"/>
              <a:chOff x="1404617" y="3226962"/>
              <a:chExt cx="370168" cy="325965"/>
            </a:xfrm>
          </p:grpSpPr>
          <p:sp>
            <p:nvSpPr>
              <p:cNvPr id="11057" name="Google Shape;11057;p21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1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1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1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1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1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1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1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1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6" name="Google Shape;11066;p21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067" name="Google Shape;11067;p218"/>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grpSp>
        <p:nvGrpSpPr>
          <p:cNvPr id="11068" name="Google Shape;11068;p218"/>
          <p:cNvGrpSpPr/>
          <p:nvPr/>
        </p:nvGrpSpPr>
        <p:grpSpPr>
          <a:xfrm>
            <a:off x="4150240" y="1119628"/>
            <a:ext cx="281617" cy="227755"/>
            <a:chOff x="7231613" y="3542350"/>
            <a:chExt cx="411600" cy="349800"/>
          </a:xfrm>
        </p:grpSpPr>
        <p:grpSp>
          <p:nvGrpSpPr>
            <p:cNvPr id="11069" name="Google Shape;11069;p218"/>
            <p:cNvGrpSpPr/>
            <p:nvPr/>
          </p:nvGrpSpPr>
          <p:grpSpPr>
            <a:xfrm>
              <a:off x="7258824" y="3558476"/>
              <a:ext cx="357027" cy="317034"/>
              <a:chOff x="1404617" y="3226962"/>
              <a:chExt cx="370168" cy="325965"/>
            </a:xfrm>
          </p:grpSpPr>
          <p:sp>
            <p:nvSpPr>
              <p:cNvPr id="11070" name="Google Shape;11070;p21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1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1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1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1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1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1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1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1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9" name="Google Shape;11079;p21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080" name="Google Shape;11080;p218"/>
          <p:cNvPicPr preferRelativeResize="0"/>
          <p:nvPr/>
        </p:nvPicPr>
        <p:blipFill>
          <a:blip r:embed="rId4">
            <a:alphaModFix/>
          </a:blip>
          <a:stretch>
            <a:fillRect/>
          </a:stretch>
        </p:blipFill>
        <p:spPr>
          <a:xfrm>
            <a:off x="4365175" y="1251775"/>
            <a:ext cx="138925" cy="133175"/>
          </a:xfrm>
          <a:prstGeom prst="rect">
            <a:avLst/>
          </a:prstGeom>
          <a:noFill/>
          <a:ln>
            <a:noFill/>
          </a:ln>
        </p:spPr>
      </p:pic>
      <p:pic>
        <p:nvPicPr>
          <p:cNvPr id="11082" name="Google Shape;11082;p218"/>
          <p:cNvPicPr preferRelativeResize="0"/>
          <p:nvPr/>
        </p:nvPicPr>
        <p:blipFill>
          <a:blip r:embed="rId9">
            <a:alphaModFix/>
          </a:blip>
          <a:stretch>
            <a:fillRect/>
          </a:stretch>
        </p:blipFill>
        <p:spPr>
          <a:xfrm>
            <a:off x="5760971" y="1816891"/>
            <a:ext cx="391316" cy="237736"/>
          </a:xfrm>
          <a:prstGeom prst="rect">
            <a:avLst/>
          </a:prstGeom>
          <a:noFill/>
          <a:ln>
            <a:noFill/>
          </a:ln>
        </p:spPr>
      </p:pic>
      <p:pic>
        <p:nvPicPr>
          <p:cNvPr id="11083" name="Google Shape;11083;p218"/>
          <p:cNvPicPr preferRelativeResize="0"/>
          <p:nvPr/>
        </p:nvPicPr>
        <p:blipFill>
          <a:blip r:embed="rId10">
            <a:alphaModFix/>
          </a:blip>
          <a:stretch>
            <a:fillRect/>
          </a:stretch>
        </p:blipFill>
        <p:spPr>
          <a:xfrm>
            <a:off x="6044426" y="1952070"/>
            <a:ext cx="182984" cy="174067"/>
          </a:xfrm>
          <a:prstGeom prst="rect">
            <a:avLst/>
          </a:prstGeom>
          <a:noFill/>
          <a:ln>
            <a:noFill/>
          </a:ln>
        </p:spPr>
      </p:pic>
      <p:grpSp>
        <p:nvGrpSpPr>
          <p:cNvPr id="11084" name="Google Shape;11084;p218"/>
          <p:cNvGrpSpPr/>
          <p:nvPr/>
        </p:nvGrpSpPr>
        <p:grpSpPr>
          <a:xfrm>
            <a:off x="6293672" y="1763793"/>
            <a:ext cx="459913" cy="344111"/>
            <a:chOff x="6147063" y="2230288"/>
            <a:chExt cx="482139" cy="372617"/>
          </a:xfrm>
        </p:grpSpPr>
        <p:grpSp>
          <p:nvGrpSpPr>
            <p:cNvPr id="11085" name="Google Shape;11085;p218"/>
            <p:cNvGrpSpPr/>
            <p:nvPr/>
          </p:nvGrpSpPr>
          <p:grpSpPr>
            <a:xfrm>
              <a:off x="6147063" y="2230288"/>
              <a:ext cx="384064" cy="320032"/>
              <a:chOff x="7231613" y="3542350"/>
              <a:chExt cx="411600" cy="349800"/>
            </a:xfrm>
          </p:grpSpPr>
          <p:grpSp>
            <p:nvGrpSpPr>
              <p:cNvPr id="11086" name="Google Shape;11086;p218"/>
              <p:cNvGrpSpPr/>
              <p:nvPr/>
            </p:nvGrpSpPr>
            <p:grpSpPr>
              <a:xfrm>
                <a:off x="7258824" y="3558476"/>
                <a:ext cx="357027" cy="317034"/>
                <a:chOff x="1404617" y="3226962"/>
                <a:chExt cx="370168" cy="325965"/>
              </a:xfrm>
            </p:grpSpPr>
            <p:sp>
              <p:nvSpPr>
                <p:cNvPr id="11087" name="Google Shape;11087;p21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1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1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1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1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1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1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1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1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6" name="Google Shape;11096;p21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097" name="Google Shape;11097;p218"/>
            <p:cNvPicPr preferRelativeResize="0"/>
            <p:nvPr/>
          </p:nvPicPr>
          <p:blipFill>
            <a:blip r:embed="rId10">
              <a:alphaModFix/>
            </a:blip>
            <a:stretch>
              <a:fillRect/>
            </a:stretch>
          </p:blipFill>
          <p:spPr>
            <a:xfrm>
              <a:off x="6437376" y="2414412"/>
              <a:ext cx="191826" cy="188493"/>
            </a:xfrm>
            <a:prstGeom prst="rect">
              <a:avLst/>
            </a:prstGeom>
            <a:noFill/>
            <a:ln>
              <a:noFill/>
            </a:ln>
          </p:spPr>
        </p:pic>
      </p:grpSp>
      <p:pic>
        <p:nvPicPr>
          <p:cNvPr id="11098" name="Google Shape;11098;p218"/>
          <p:cNvPicPr preferRelativeResize="0"/>
          <p:nvPr/>
        </p:nvPicPr>
        <p:blipFill>
          <a:blip r:embed="rId6">
            <a:alphaModFix/>
          </a:blip>
          <a:stretch>
            <a:fillRect/>
          </a:stretch>
        </p:blipFill>
        <p:spPr>
          <a:xfrm>
            <a:off x="7346142" y="1374328"/>
            <a:ext cx="399625" cy="818858"/>
          </a:xfrm>
          <a:prstGeom prst="rect">
            <a:avLst/>
          </a:prstGeom>
          <a:noFill/>
          <a:ln>
            <a:noFill/>
          </a:ln>
        </p:spPr>
      </p:pic>
      <p:sp>
        <p:nvSpPr>
          <p:cNvPr id="11099" name="Google Shape;11099;p218"/>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100" name="Google Shape;11100;p218"/>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101" name="Google Shape;11101;p218"/>
          <p:cNvPicPr preferRelativeResize="0"/>
          <p:nvPr/>
        </p:nvPicPr>
        <p:blipFill>
          <a:blip r:embed="rId11">
            <a:alphaModFix/>
          </a:blip>
          <a:stretch>
            <a:fillRect/>
          </a:stretch>
        </p:blipFill>
        <p:spPr>
          <a:xfrm>
            <a:off x="4381614" y="1393766"/>
            <a:ext cx="579699" cy="579699"/>
          </a:xfrm>
          <a:prstGeom prst="rect">
            <a:avLst/>
          </a:prstGeom>
          <a:noFill/>
          <a:ln>
            <a:noFill/>
          </a:ln>
        </p:spPr>
      </p:pic>
      <p:sp>
        <p:nvSpPr>
          <p:cNvPr id="11102" name="Google Shape;11102;p218"/>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103" name="Google Shape;11103;p218"/>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sp>
        <p:nvSpPr>
          <p:cNvPr id="11104" name="Google Shape;11104;p218"/>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2754D56A-84E0-8164-FB16-2F3C5C51E8A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108"/>
        <p:cNvGrpSpPr/>
        <p:nvPr/>
      </p:nvGrpSpPr>
      <p:grpSpPr>
        <a:xfrm>
          <a:off x="0" y="0"/>
          <a:ext cx="0" cy="0"/>
          <a:chOff x="0" y="0"/>
          <a:chExt cx="0" cy="0"/>
        </a:xfrm>
      </p:grpSpPr>
      <p:pic>
        <p:nvPicPr>
          <p:cNvPr id="11109" name="Google Shape;11109;p219"/>
          <p:cNvPicPr preferRelativeResize="0"/>
          <p:nvPr/>
        </p:nvPicPr>
        <p:blipFill>
          <a:blip r:embed="rId3">
            <a:alphaModFix/>
          </a:blip>
          <a:stretch>
            <a:fillRect/>
          </a:stretch>
        </p:blipFill>
        <p:spPr>
          <a:xfrm>
            <a:off x="4517136" y="1005840"/>
            <a:ext cx="265175" cy="356616"/>
          </a:xfrm>
          <a:prstGeom prst="rect">
            <a:avLst/>
          </a:prstGeom>
          <a:noFill/>
          <a:ln>
            <a:noFill/>
          </a:ln>
        </p:spPr>
      </p:pic>
      <p:pic>
        <p:nvPicPr>
          <p:cNvPr id="11110" name="Google Shape;11110;p219"/>
          <p:cNvPicPr preferRelativeResize="0"/>
          <p:nvPr/>
        </p:nvPicPr>
        <p:blipFill>
          <a:blip r:embed="rId4">
            <a:alphaModFix/>
          </a:blip>
          <a:stretch>
            <a:fillRect/>
          </a:stretch>
        </p:blipFill>
        <p:spPr>
          <a:xfrm rot="46">
            <a:off x="4705725" y="1229326"/>
            <a:ext cx="113575" cy="121974"/>
          </a:xfrm>
          <a:prstGeom prst="rect">
            <a:avLst/>
          </a:prstGeom>
          <a:noFill/>
          <a:ln>
            <a:noFill/>
          </a:ln>
        </p:spPr>
      </p:pic>
      <p:pic>
        <p:nvPicPr>
          <p:cNvPr id="11111" name="Google Shape;11111;p219"/>
          <p:cNvPicPr preferRelativeResize="0"/>
          <p:nvPr/>
        </p:nvPicPr>
        <p:blipFill>
          <a:blip r:embed="rId3">
            <a:alphaModFix/>
          </a:blip>
          <a:stretch>
            <a:fillRect/>
          </a:stretch>
        </p:blipFill>
        <p:spPr>
          <a:xfrm>
            <a:off x="1111498" y="2449558"/>
            <a:ext cx="552980" cy="597256"/>
          </a:xfrm>
          <a:prstGeom prst="rect">
            <a:avLst/>
          </a:prstGeom>
          <a:noFill/>
          <a:ln>
            <a:noFill/>
          </a:ln>
        </p:spPr>
      </p:pic>
      <p:pic>
        <p:nvPicPr>
          <p:cNvPr id="11112" name="Google Shape;11112;p219"/>
          <p:cNvPicPr preferRelativeResize="0"/>
          <p:nvPr/>
        </p:nvPicPr>
        <p:blipFill>
          <a:blip r:embed="rId5">
            <a:alphaModFix/>
          </a:blip>
          <a:stretch>
            <a:fillRect/>
          </a:stretch>
        </p:blipFill>
        <p:spPr>
          <a:xfrm>
            <a:off x="4150550" y="1360287"/>
            <a:ext cx="1041839" cy="646675"/>
          </a:xfrm>
          <a:prstGeom prst="rect">
            <a:avLst/>
          </a:prstGeom>
          <a:noFill/>
          <a:ln>
            <a:noFill/>
          </a:ln>
        </p:spPr>
      </p:pic>
      <p:pic>
        <p:nvPicPr>
          <p:cNvPr id="11113" name="Google Shape;11113;p219"/>
          <p:cNvPicPr preferRelativeResize="0"/>
          <p:nvPr/>
        </p:nvPicPr>
        <p:blipFill>
          <a:blip r:embed="rId6">
            <a:alphaModFix/>
          </a:blip>
          <a:stretch>
            <a:fillRect/>
          </a:stretch>
        </p:blipFill>
        <p:spPr>
          <a:xfrm>
            <a:off x="1752612" y="2205145"/>
            <a:ext cx="381206" cy="756178"/>
          </a:xfrm>
          <a:prstGeom prst="rect">
            <a:avLst/>
          </a:prstGeom>
          <a:noFill/>
          <a:ln>
            <a:noFill/>
          </a:ln>
        </p:spPr>
      </p:pic>
      <p:sp>
        <p:nvSpPr>
          <p:cNvPr id="11114" name="Google Shape;11114;p219"/>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115" name="Google Shape;11115;p219"/>
          <p:cNvPicPr preferRelativeResize="0"/>
          <p:nvPr/>
        </p:nvPicPr>
        <p:blipFill>
          <a:blip r:embed="rId7">
            <a:alphaModFix/>
          </a:blip>
          <a:stretch>
            <a:fillRect/>
          </a:stretch>
        </p:blipFill>
        <p:spPr>
          <a:xfrm>
            <a:off x="4205328" y="2406783"/>
            <a:ext cx="937789" cy="567624"/>
          </a:xfrm>
          <a:prstGeom prst="rect">
            <a:avLst/>
          </a:prstGeom>
          <a:noFill/>
          <a:ln>
            <a:noFill/>
          </a:ln>
        </p:spPr>
      </p:pic>
      <p:sp>
        <p:nvSpPr>
          <p:cNvPr id="11116" name="Google Shape;11116;p219"/>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117" name="Google Shape;11117;p219"/>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118" name="Google Shape;11118;p219"/>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119" name="Google Shape;11119;p219"/>
          <p:cNvPicPr preferRelativeResize="0"/>
          <p:nvPr/>
        </p:nvPicPr>
        <p:blipFill>
          <a:blip r:embed="rId8">
            <a:alphaModFix/>
          </a:blip>
          <a:stretch>
            <a:fillRect/>
          </a:stretch>
        </p:blipFill>
        <p:spPr>
          <a:xfrm>
            <a:off x="1831702" y="2329920"/>
            <a:ext cx="223068" cy="506649"/>
          </a:xfrm>
          <a:prstGeom prst="rect">
            <a:avLst/>
          </a:prstGeom>
          <a:noFill/>
          <a:ln>
            <a:noFill/>
          </a:ln>
        </p:spPr>
      </p:pic>
      <p:pic>
        <p:nvPicPr>
          <p:cNvPr id="11120" name="Google Shape;11120;p219"/>
          <p:cNvPicPr preferRelativeResize="0"/>
          <p:nvPr/>
        </p:nvPicPr>
        <p:blipFill>
          <a:blip r:embed="rId9">
            <a:alphaModFix/>
          </a:blip>
          <a:stretch>
            <a:fillRect/>
          </a:stretch>
        </p:blipFill>
        <p:spPr>
          <a:xfrm>
            <a:off x="2673242" y="2112875"/>
            <a:ext cx="391316" cy="237736"/>
          </a:xfrm>
          <a:prstGeom prst="rect">
            <a:avLst/>
          </a:prstGeom>
          <a:noFill/>
          <a:ln>
            <a:noFill/>
          </a:ln>
        </p:spPr>
      </p:pic>
      <p:pic>
        <p:nvPicPr>
          <p:cNvPr id="11121" name="Google Shape;11121;p219"/>
          <p:cNvPicPr preferRelativeResize="0"/>
          <p:nvPr/>
        </p:nvPicPr>
        <p:blipFill>
          <a:blip r:embed="rId10">
            <a:alphaModFix/>
          </a:blip>
          <a:stretch>
            <a:fillRect/>
          </a:stretch>
        </p:blipFill>
        <p:spPr>
          <a:xfrm>
            <a:off x="2956696" y="2248054"/>
            <a:ext cx="182984" cy="174067"/>
          </a:xfrm>
          <a:prstGeom prst="rect">
            <a:avLst/>
          </a:prstGeom>
          <a:noFill/>
          <a:ln>
            <a:noFill/>
          </a:ln>
        </p:spPr>
      </p:pic>
      <p:grpSp>
        <p:nvGrpSpPr>
          <p:cNvPr id="11122" name="Google Shape;11122;p219"/>
          <p:cNvGrpSpPr/>
          <p:nvPr/>
        </p:nvGrpSpPr>
        <p:grpSpPr>
          <a:xfrm>
            <a:off x="3205943" y="2059777"/>
            <a:ext cx="459913" cy="344111"/>
            <a:chOff x="6147063" y="2230288"/>
            <a:chExt cx="482139" cy="372617"/>
          </a:xfrm>
        </p:grpSpPr>
        <p:grpSp>
          <p:nvGrpSpPr>
            <p:cNvPr id="11123" name="Google Shape;11123;p219"/>
            <p:cNvGrpSpPr/>
            <p:nvPr/>
          </p:nvGrpSpPr>
          <p:grpSpPr>
            <a:xfrm>
              <a:off x="6147063" y="2230288"/>
              <a:ext cx="384064" cy="320032"/>
              <a:chOff x="7231613" y="3542350"/>
              <a:chExt cx="411600" cy="349800"/>
            </a:xfrm>
          </p:grpSpPr>
          <p:grpSp>
            <p:nvGrpSpPr>
              <p:cNvPr id="11124" name="Google Shape;11124;p219"/>
              <p:cNvGrpSpPr/>
              <p:nvPr/>
            </p:nvGrpSpPr>
            <p:grpSpPr>
              <a:xfrm>
                <a:off x="7258824" y="3558476"/>
                <a:ext cx="357027" cy="317034"/>
                <a:chOff x="1404617" y="3226962"/>
                <a:chExt cx="370168" cy="325965"/>
              </a:xfrm>
            </p:grpSpPr>
            <p:sp>
              <p:nvSpPr>
                <p:cNvPr id="11125" name="Google Shape;11125;p21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1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1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1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1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1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1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1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1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4" name="Google Shape;11134;p21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135" name="Google Shape;11135;p219"/>
            <p:cNvPicPr preferRelativeResize="0"/>
            <p:nvPr/>
          </p:nvPicPr>
          <p:blipFill>
            <a:blip r:embed="rId10">
              <a:alphaModFix/>
            </a:blip>
            <a:stretch>
              <a:fillRect/>
            </a:stretch>
          </p:blipFill>
          <p:spPr>
            <a:xfrm>
              <a:off x="6437376" y="2414412"/>
              <a:ext cx="191826" cy="188493"/>
            </a:xfrm>
            <a:prstGeom prst="rect">
              <a:avLst/>
            </a:prstGeom>
            <a:noFill/>
            <a:ln>
              <a:noFill/>
            </a:ln>
          </p:spPr>
        </p:pic>
      </p:grpSp>
      <p:grpSp>
        <p:nvGrpSpPr>
          <p:cNvPr id="11136" name="Google Shape;11136;p219"/>
          <p:cNvGrpSpPr/>
          <p:nvPr/>
        </p:nvGrpSpPr>
        <p:grpSpPr>
          <a:xfrm>
            <a:off x="651631" y="2576188"/>
            <a:ext cx="366365" cy="295546"/>
            <a:chOff x="7231613" y="3542350"/>
            <a:chExt cx="411600" cy="349800"/>
          </a:xfrm>
        </p:grpSpPr>
        <p:grpSp>
          <p:nvGrpSpPr>
            <p:cNvPr id="11137" name="Google Shape;11137;p219"/>
            <p:cNvGrpSpPr/>
            <p:nvPr/>
          </p:nvGrpSpPr>
          <p:grpSpPr>
            <a:xfrm>
              <a:off x="7258824" y="3558476"/>
              <a:ext cx="357027" cy="317034"/>
              <a:chOff x="1404617" y="3226962"/>
              <a:chExt cx="370168" cy="325965"/>
            </a:xfrm>
          </p:grpSpPr>
          <p:sp>
            <p:nvSpPr>
              <p:cNvPr id="11138" name="Google Shape;11138;p21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1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1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1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1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1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1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1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1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21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148" name="Google Shape;11148;p219"/>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grpSp>
        <p:nvGrpSpPr>
          <p:cNvPr id="11149" name="Google Shape;11149;p219"/>
          <p:cNvGrpSpPr/>
          <p:nvPr/>
        </p:nvGrpSpPr>
        <p:grpSpPr>
          <a:xfrm>
            <a:off x="4150240" y="1119628"/>
            <a:ext cx="281617" cy="227755"/>
            <a:chOff x="7231613" y="3542350"/>
            <a:chExt cx="411600" cy="349800"/>
          </a:xfrm>
        </p:grpSpPr>
        <p:grpSp>
          <p:nvGrpSpPr>
            <p:cNvPr id="11150" name="Google Shape;11150;p219"/>
            <p:cNvGrpSpPr/>
            <p:nvPr/>
          </p:nvGrpSpPr>
          <p:grpSpPr>
            <a:xfrm>
              <a:off x="7258824" y="3558476"/>
              <a:ext cx="357027" cy="317034"/>
              <a:chOff x="1404617" y="3226962"/>
              <a:chExt cx="370168" cy="325965"/>
            </a:xfrm>
          </p:grpSpPr>
          <p:sp>
            <p:nvSpPr>
              <p:cNvPr id="11151" name="Google Shape;11151;p21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1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1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1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1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1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1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1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1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0" name="Google Shape;11160;p21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161" name="Google Shape;11161;p219"/>
          <p:cNvPicPr preferRelativeResize="0"/>
          <p:nvPr/>
        </p:nvPicPr>
        <p:blipFill>
          <a:blip r:embed="rId4">
            <a:alphaModFix/>
          </a:blip>
          <a:stretch>
            <a:fillRect/>
          </a:stretch>
        </p:blipFill>
        <p:spPr>
          <a:xfrm>
            <a:off x="4365175" y="1251775"/>
            <a:ext cx="138925" cy="133175"/>
          </a:xfrm>
          <a:prstGeom prst="rect">
            <a:avLst/>
          </a:prstGeom>
          <a:noFill/>
          <a:ln>
            <a:noFill/>
          </a:ln>
        </p:spPr>
      </p:pic>
      <p:pic>
        <p:nvPicPr>
          <p:cNvPr id="11163" name="Google Shape;11163;p219"/>
          <p:cNvPicPr preferRelativeResize="0"/>
          <p:nvPr/>
        </p:nvPicPr>
        <p:blipFill>
          <a:blip r:embed="rId11">
            <a:alphaModFix/>
          </a:blip>
          <a:stretch>
            <a:fillRect/>
          </a:stretch>
        </p:blipFill>
        <p:spPr>
          <a:xfrm>
            <a:off x="7286649" y="3112503"/>
            <a:ext cx="521208" cy="521208"/>
          </a:xfrm>
          <a:prstGeom prst="rect">
            <a:avLst/>
          </a:prstGeom>
          <a:noFill/>
          <a:ln>
            <a:noFill/>
          </a:ln>
        </p:spPr>
      </p:pic>
      <p:pic>
        <p:nvPicPr>
          <p:cNvPr id="11172" name="Google Shape;11172;p219"/>
          <p:cNvPicPr preferRelativeResize="0"/>
          <p:nvPr/>
        </p:nvPicPr>
        <p:blipFill>
          <a:blip r:embed="rId9">
            <a:alphaModFix/>
          </a:blip>
          <a:stretch>
            <a:fillRect/>
          </a:stretch>
        </p:blipFill>
        <p:spPr>
          <a:xfrm>
            <a:off x="5760971" y="1816891"/>
            <a:ext cx="391316" cy="237736"/>
          </a:xfrm>
          <a:prstGeom prst="rect">
            <a:avLst/>
          </a:prstGeom>
          <a:noFill/>
          <a:ln>
            <a:noFill/>
          </a:ln>
        </p:spPr>
      </p:pic>
      <p:pic>
        <p:nvPicPr>
          <p:cNvPr id="11173" name="Google Shape;11173;p219"/>
          <p:cNvPicPr preferRelativeResize="0"/>
          <p:nvPr/>
        </p:nvPicPr>
        <p:blipFill>
          <a:blip r:embed="rId10">
            <a:alphaModFix/>
          </a:blip>
          <a:stretch>
            <a:fillRect/>
          </a:stretch>
        </p:blipFill>
        <p:spPr>
          <a:xfrm>
            <a:off x="6044426" y="1952070"/>
            <a:ext cx="182984" cy="174067"/>
          </a:xfrm>
          <a:prstGeom prst="rect">
            <a:avLst/>
          </a:prstGeom>
          <a:noFill/>
          <a:ln>
            <a:noFill/>
          </a:ln>
        </p:spPr>
      </p:pic>
      <p:grpSp>
        <p:nvGrpSpPr>
          <p:cNvPr id="11174" name="Google Shape;11174;p219"/>
          <p:cNvGrpSpPr/>
          <p:nvPr/>
        </p:nvGrpSpPr>
        <p:grpSpPr>
          <a:xfrm>
            <a:off x="6293672" y="1763793"/>
            <a:ext cx="459913" cy="344111"/>
            <a:chOff x="6147063" y="2230288"/>
            <a:chExt cx="482139" cy="372617"/>
          </a:xfrm>
        </p:grpSpPr>
        <p:grpSp>
          <p:nvGrpSpPr>
            <p:cNvPr id="11175" name="Google Shape;11175;p219"/>
            <p:cNvGrpSpPr/>
            <p:nvPr/>
          </p:nvGrpSpPr>
          <p:grpSpPr>
            <a:xfrm>
              <a:off x="6147063" y="2230288"/>
              <a:ext cx="384064" cy="320032"/>
              <a:chOff x="7231613" y="3542350"/>
              <a:chExt cx="411600" cy="349800"/>
            </a:xfrm>
          </p:grpSpPr>
          <p:grpSp>
            <p:nvGrpSpPr>
              <p:cNvPr id="11176" name="Google Shape;11176;p219"/>
              <p:cNvGrpSpPr/>
              <p:nvPr/>
            </p:nvGrpSpPr>
            <p:grpSpPr>
              <a:xfrm>
                <a:off x="7258824" y="3558476"/>
                <a:ext cx="357027" cy="317034"/>
                <a:chOff x="1404617" y="3226962"/>
                <a:chExt cx="370168" cy="325965"/>
              </a:xfrm>
            </p:grpSpPr>
            <p:sp>
              <p:nvSpPr>
                <p:cNvPr id="11177" name="Google Shape;11177;p21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1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1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1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1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1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1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1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1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6" name="Google Shape;11186;p21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187" name="Google Shape;11187;p219"/>
            <p:cNvPicPr preferRelativeResize="0"/>
            <p:nvPr/>
          </p:nvPicPr>
          <p:blipFill>
            <a:blip r:embed="rId10">
              <a:alphaModFix/>
            </a:blip>
            <a:stretch>
              <a:fillRect/>
            </a:stretch>
          </p:blipFill>
          <p:spPr>
            <a:xfrm>
              <a:off x="6437376" y="2414412"/>
              <a:ext cx="191826" cy="188493"/>
            </a:xfrm>
            <a:prstGeom prst="rect">
              <a:avLst/>
            </a:prstGeom>
            <a:noFill/>
            <a:ln>
              <a:noFill/>
            </a:ln>
          </p:spPr>
        </p:pic>
      </p:grpSp>
      <p:pic>
        <p:nvPicPr>
          <p:cNvPr id="11188" name="Google Shape;11188;p219"/>
          <p:cNvPicPr preferRelativeResize="0"/>
          <p:nvPr/>
        </p:nvPicPr>
        <p:blipFill>
          <a:blip r:embed="rId6">
            <a:alphaModFix/>
          </a:blip>
          <a:stretch>
            <a:fillRect/>
          </a:stretch>
        </p:blipFill>
        <p:spPr>
          <a:xfrm>
            <a:off x="7346142" y="1374328"/>
            <a:ext cx="399625" cy="818858"/>
          </a:xfrm>
          <a:prstGeom prst="rect">
            <a:avLst/>
          </a:prstGeom>
          <a:noFill/>
          <a:ln>
            <a:noFill/>
          </a:ln>
        </p:spPr>
      </p:pic>
      <p:sp>
        <p:nvSpPr>
          <p:cNvPr id="11189" name="Google Shape;11189;p219"/>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190" name="Google Shape;11190;p219"/>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191" name="Google Shape;11191;p219"/>
          <p:cNvPicPr preferRelativeResize="0"/>
          <p:nvPr/>
        </p:nvPicPr>
        <p:blipFill>
          <a:blip r:embed="rId11">
            <a:alphaModFix/>
          </a:blip>
          <a:stretch>
            <a:fillRect/>
          </a:stretch>
        </p:blipFill>
        <p:spPr>
          <a:xfrm>
            <a:off x="4381614" y="1393766"/>
            <a:ext cx="579699" cy="579699"/>
          </a:xfrm>
          <a:prstGeom prst="rect">
            <a:avLst/>
          </a:prstGeom>
          <a:noFill/>
          <a:ln>
            <a:noFill/>
          </a:ln>
        </p:spPr>
      </p:pic>
      <p:sp>
        <p:nvSpPr>
          <p:cNvPr id="11192" name="Google Shape;11192;p219"/>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193" name="Google Shape;11193;p219"/>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sp>
        <p:nvSpPr>
          <p:cNvPr id="11194" name="Google Shape;11194;p219"/>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195" name="Google Shape;11195;p219"/>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02697C87-9C90-7EE8-6A91-A95AE142A80D}"/>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grpSp>
        <p:nvGrpSpPr>
          <p:cNvPr id="2" name="Google Shape;11275;p220">
            <a:extLst>
              <a:ext uri="{FF2B5EF4-FFF2-40B4-BE49-F238E27FC236}">
                <a16:creationId xmlns:a16="http://schemas.microsoft.com/office/drawing/2014/main" id="{4133286A-5EB2-ABE7-8D04-2FA50FF0206B}"/>
              </a:ext>
            </a:extLst>
          </p:cNvPr>
          <p:cNvGrpSpPr/>
          <p:nvPr/>
        </p:nvGrpSpPr>
        <p:grpSpPr>
          <a:xfrm>
            <a:off x="7901574" y="3207968"/>
            <a:ext cx="333426" cy="330245"/>
            <a:chOff x="5133977" y="4109256"/>
            <a:chExt cx="338400" cy="338400"/>
          </a:xfrm>
        </p:grpSpPr>
        <p:sp>
          <p:nvSpPr>
            <p:cNvPr id="4" name="Google Shape;11276;p220">
              <a:extLst>
                <a:ext uri="{FF2B5EF4-FFF2-40B4-BE49-F238E27FC236}">
                  <a16:creationId xmlns:a16="http://schemas.microsoft.com/office/drawing/2014/main" id="{129B7E29-9568-7295-A9F2-BC40ECE81C3D}"/>
                </a:ext>
              </a:extLst>
            </p:cNvPr>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5" name="Google Shape;11277;p220">
              <a:extLst>
                <a:ext uri="{FF2B5EF4-FFF2-40B4-BE49-F238E27FC236}">
                  <a16:creationId xmlns:a16="http://schemas.microsoft.com/office/drawing/2014/main" id="{A54159D9-9549-8FD0-75B5-797CB6F89B41}"/>
                </a:ext>
              </a:extLst>
            </p:cNvPr>
            <p:cNvGrpSpPr/>
            <p:nvPr/>
          </p:nvGrpSpPr>
          <p:grpSpPr>
            <a:xfrm>
              <a:off x="5156870" y="4132156"/>
              <a:ext cx="292615" cy="292606"/>
              <a:chOff x="1408777" y="3680964"/>
              <a:chExt cx="357720" cy="355148"/>
            </a:xfrm>
          </p:grpSpPr>
          <p:sp>
            <p:nvSpPr>
              <p:cNvPr id="6" name="Google Shape;11278;p220">
                <a:extLst>
                  <a:ext uri="{FF2B5EF4-FFF2-40B4-BE49-F238E27FC236}">
                    <a16:creationId xmlns:a16="http://schemas.microsoft.com/office/drawing/2014/main" id="{40C7011B-305B-94CF-E09F-E2718C5B6AA4}"/>
                  </a:ext>
                </a:extLst>
              </p:cNvPr>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279;p220">
                <a:extLst>
                  <a:ext uri="{FF2B5EF4-FFF2-40B4-BE49-F238E27FC236}">
                    <a16:creationId xmlns:a16="http://schemas.microsoft.com/office/drawing/2014/main" id="{7C221B09-A4DB-2B08-07BB-C7A6FD5F635C}"/>
                  </a:ext>
                </a:extLst>
              </p:cNvPr>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280;p220">
                <a:extLst>
                  <a:ext uri="{FF2B5EF4-FFF2-40B4-BE49-F238E27FC236}">
                    <a16:creationId xmlns:a16="http://schemas.microsoft.com/office/drawing/2014/main" id="{106C7CD0-FFD1-CBF3-5301-28F038C0D71B}"/>
                  </a:ext>
                </a:extLst>
              </p:cNvPr>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281;p220">
                <a:extLst>
                  <a:ext uri="{FF2B5EF4-FFF2-40B4-BE49-F238E27FC236}">
                    <a16:creationId xmlns:a16="http://schemas.microsoft.com/office/drawing/2014/main" id="{F9465756-E18C-1FDB-F9AB-DFCEB8A192DA}"/>
                  </a:ext>
                </a:extLst>
              </p:cNvPr>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282;p220">
                <a:extLst>
                  <a:ext uri="{FF2B5EF4-FFF2-40B4-BE49-F238E27FC236}">
                    <a16:creationId xmlns:a16="http://schemas.microsoft.com/office/drawing/2014/main" id="{C564EE58-EBB8-25A3-4A0C-F33B67A57CFF}"/>
                  </a:ext>
                </a:extLst>
              </p:cNvPr>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199"/>
        <p:cNvGrpSpPr/>
        <p:nvPr/>
      </p:nvGrpSpPr>
      <p:grpSpPr>
        <a:xfrm>
          <a:off x="0" y="0"/>
          <a:ext cx="0" cy="0"/>
          <a:chOff x="0" y="0"/>
          <a:chExt cx="0" cy="0"/>
        </a:xfrm>
      </p:grpSpPr>
      <p:pic>
        <p:nvPicPr>
          <p:cNvPr id="11200" name="Google Shape;11200;p220"/>
          <p:cNvPicPr preferRelativeResize="0"/>
          <p:nvPr/>
        </p:nvPicPr>
        <p:blipFill>
          <a:blip r:embed="rId3">
            <a:alphaModFix/>
          </a:blip>
          <a:stretch>
            <a:fillRect/>
          </a:stretch>
        </p:blipFill>
        <p:spPr>
          <a:xfrm>
            <a:off x="4517136" y="1005840"/>
            <a:ext cx="265175" cy="356616"/>
          </a:xfrm>
          <a:prstGeom prst="rect">
            <a:avLst/>
          </a:prstGeom>
          <a:noFill/>
          <a:ln>
            <a:noFill/>
          </a:ln>
        </p:spPr>
      </p:pic>
      <p:pic>
        <p:nvPicPr>
          <p:cNvPr id="11201" name="Google Shape;11201;p220"/>
          <p:cNvPicPr preferRelativeResize="0"/>
          <p:nvPr/>
        </p:nvPicPr>
        <p:blipFill>
          <a:blip r:embed="rId3">
            <a:alphaModFix/>
          </a:blip>
          <a:stretch>
            <a:fillRect/>
          </a:stretch>
        </p:blipFill>
        <p:spPr>
          <a:xfrm>
            <a:off x="1111498" y="2449558"/>
            <a:ext cx="552980" cy="597256"/>
          </a:xfrm>
          <a:prstGeom prst="rect">
            <a:avLst/>
          </a:prstGeom>
          <a:noFill/>
          <a:ln>
            <a:noFill/>
          </a:ln>
        </p:spPr>
      </p:pic>
      <p:pic>
        <p:nvPicPr>
          <p:cNvPr id="11202" name="Google Shape;11202;p220"/>
          <p:cNvPicPr preferRelativeResize="0"/>
          <p:nvPr/>
        </p:nvPicPr>
        <p:blipFill>
          <a:blip r:embed="rId4">
            <a:alphaModFix/>
          </a:blip>
          <a:stretch>
            <a:fillRect/>
          </a:stretch>
        </p:blipFill>
        <p:spPr>
          <a:xfrm>
            <a:off x="4150550" y="1360287"/>
            <a:ext cx="1041839" cy="646675"/>
          </a:xfrm>
          <a:prstGeom prst="rect">
            <a:avLst/>
          </a:prstGeom>
          <a:noFill/>
          <a:ln>
            <a:noFill/>
          </a:ln>
        </p:spPr>
      </p:pic>
      <p:pic>
        <p:nvPicPr>
          <p:cNvPr id="11203" name="Google Shape;11203;p220"/>
          <p:cNvPicPr preferRelativeResize="0"/>
          <p:nvPr/>
        </p:nvPicPr>
        <p:blipFill>
          <a:blip r:embed="rId5">
            <a:alphaModFix/>
          </a:blip>
          <a:stretch>
            <a:fillRect/>
          </a:stretch>
        </p:blipFill>
        <p:spPr>
          <a:xfrm>
            <a:off x="4381614" y="1393766"/>
            <a:ext cx="579699" cy="579699"/>
          </a:xfrm>
          <a:prstGeom prst="rect">
            <a:avLst/>
          </a:prstGeom>
          <a:noFill/>
          <a:ln>
            <a:noFill/>
          </a:ln>
        </p:spPr>
      </p:pic>
      <p:pic>
        <p:nvPicPr>
          <p:cNvPr id="11204" name="Google Shape;11204;p220"/>
          <p:cNvPicPr preferRelativeResize="0"/>
          <p:nvPr/>
        </p:nvPicPr>
        <p:blipFill>
          <a:blip r:embed="rId6">
            <a:alphaModFix/>
          </a:blip>
          <a:stretch>
            <a:fillRect/>
          </a:stretch>
        </p:blipFill>
        <p:spPr>
          <a:xfrm>
            <a:off x="5760971" y="1816891"/>
            <a:ext cx="391316" cy="237736"/>
          </a:xfrm>
          <a:prstGeom prst="rect">
            <a:avLst/>
          </a:prstGeom>
          <a:noFill/>
          <a:ln>
            <a:noFill/>
          </a:ln>
        </p:spPr>
      </p:pic>
      <p:pic>
        <p:nvPicPr>
          <p:cNvPr id="11205" name="Google Shape;11205;p220"/>
          <p:cNvPicPr preferRelativeResize="0"/>
          <p:nvPr/>
        </p:nvPicPr>
        <p:blipFill>
          <a:blip r:embed="rId7">
            <a:alphaModFix/>
          </a:blip>
          <a:stretch>
            <a:fillRect/>
          </a:stretch>
        </p:blipFill>
        <p:spPr>
          <a:xfrm>
            <a:off x="6044426" y="1952070"/>
            <a:ext cx="182984" cy="174067"/>
          </a:xfrm>
          <a:prstGeom prst="rect">
            <a:avLst/>
          </a:prstGeom>
          <a:noFill/>
          <a:ln>
            <a:noFill/>
          </a:ln>
        </p:spPr>
      </p:pic>
      <p:grpSp>
        <p:nvGrpSpPr>
          <p:cNvPr id="11206" name="Google Shape;11206;p220"/>
          <p:cNvGrpSpPr/>
          <p:nvPr/>
        </p:nvGrpSpPr>
        <p:grpSpPr>
          <a:xfrm>
            <a:off x="6293672" y="1763793"/>
            <a:ext cx="459913" cy="344111"/>
            <a:chOff x="6147063" y="2230288"/>
            <a:chExt cx="482139" cy="372617"/>
          </a:xfrm>
        </p:grpSpPr>
        <p:grpSp>
          <p:nvGrpSpPr>
            <p:cNvPr id="11207" name="Google Shape;11207;p220"/>
            <p:cNvGrpSpPr/>
            <p:nvPr/>
          </p:nvGrpSpPr>
          <p:grpSpPr>
            <a:xfrm>
              <a:off x="6147063" y="2230288"/>
              <a:ext cx="384064" cy="320032"/>
              <a:chOff x="7231613" y="3542350"/>
              <a:chExt cx="411600" cy="349800"/>
            </a:xfrm>
          </p:grpSpPr>
          <p:grpSp>
            <p:nvGrpSpPr>
              <p:cNvPr id="11208" name="Google Shape;11208;p220"/>
              <p:cNvGrpSpPr/>
              <p:nvPr/>
            </p:nvGrpSpPr>
            <p:grpSpPr>
              <a:xfrm>
                <a:off x="7258824" y="3558476"/>
                <a:ext cx="357027" cy="317034"/>
                <a:chOff x="1404617" y="3226962"/>
                <a:chExt cx="370168" cy="325965"/>
              </a:xfrm>
            </p:grpSpPr>
            <p:sp>
              <p:nvSpPr>
                <p:cNvPr id="11209" name="Google Shape;11209;p22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2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2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2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2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2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2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2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2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8" name="Google Shape;11218;p22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219" name="Google Shape;11219;p220"/>
            <p:cNvPicPr preferRelativeResize="0"/>
            <p:nvPr/>
          </p:nvPicPr>
          <p:blipFill>
            <a:blip r:embed="rId7">
              <a:alphaModFix/>
            </a:blip>
            <a:stretch>
              <a:fillRect/>
            </a:stretch>
          </p:blipFill>
          <p:spPr>
            <a:xfrm>
              <a:off x="6437376" y="2414412"/>
              <a:ext cx="191826" cy="188493"/>
            </a:xfrm>
            <a:prstGeom prst="rect">
              <a:avLst/>
            </a:prstGeom>
            <a:noFill/>
            <a:ln>
              <a:noFill/>
            </a:ln>
          </p:spPr>
        </p:pic>
      </p:grpSp>
      <p:pic>
        <p:nvPicPr>
          <p:cNvPr id="11220" name="Google Shape;11220;p220"/>
          <p:cNvPicPr preferRelativeResize="0"/>
          <p:nvPr/>
        </p:nvPicPr>
        <p:blipFill>
          <a:blip r:embed="rId8">
            <a:alphaModFix/>
          </a:blip>
          <a:stretch>
            <a:fillRect/>
          </a:stretch>
        </p:blipFill>
        <p:spPr>
          <a:xfrm>
            <a:off x="1752612" y="2205145"/>
            <a:ext cx="381206" cy="756178"/>
          </a:xfrm>
          <a:prstGeom prst="rect">
            <a:avLst/>
          </a:prstGeom>
          <a:noFill/>
          <a:ln>
            <a:noFill/>
          </a:ln>
        </p:spPr>
      </p:pic>
      <p:sp>
        <p:nvSpPr>
          <p:cNvPr id="11221" name="Google Shape;11221;p220"/>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222" name="Google Shape;11222;p220"/>
          <p:cNvPicPr preferRelativeResize="0"/>
          <p:nvPr/>
        </p:nvPicPr>
        <p:blipFill>
          <a:blip r:embed="rId9">
            <a:alphaModFix/>
          </a:blip>
          <a:stretch>
            <a:fillRect/>
          </a:stretch>
        </p:blipFill>
        <p:spPr>
          <a:xfrm>
            <a:off x="4205328" y="2406783"/>
            <a:ext cx="937789" cy="567624"/>
          </a:xfrm>
          <a:prstGeom prst="rect">
            <a:avLst/>
          </a:prstGeom>
          <a:noFill/>
          <a:ln>
            <a:noFill/>
          </a:ln>
        </p:spPr>
      </p:pic>
      <p:sp>
        <p:nvSpPr>
          <p:cNvPr id="11223" name="Google Shape;11223;p220"/>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224" name="Google Shape;11224;p220"/>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225" name="Google Shape;11225;p220"/>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226" name="Google Shape;11226;p220"/>
          <p:cNvPicPr preferRelativeResize="0"/>
          <p:nvPr/>
        </p:nvPicPr>
        <p:blipFill>
          <a:blip r:embed="rId10">
            <a:alphaModFix/>
          </a:blip>
          <a:stretch>
            <a:fillRect/>
          </a:stretch>
        </p:blipFill>
        <p:spPr>
          <a:xfrm>
            <a:off x="1831702" y="2329920"/>
            <a:ext cx="223068" cy="506649"/>
          </a:xfrm>
          <a:prstGeom prst="rect">
            <a:avLst/>
          </a:prstGeom>
          <a:noFill/>
          <a:ln>
            <a:noFill/>
          </a:ln>
        </p:spPr>
      </p:pic>
      <p:pic>
        <p:nvPicPr>
          <p:cNvPr id="11227" name="Google Shape;11227;p220"/>
          <p:cNvPicPr preferRelativeResize="0"/>
          <p:nvPr/>
        </p:nvPicPr>
        <p:blipFill>
          <a:blip r:embed="rId6">
            <a:alphaModFix/>
          </a:blip>
          <a:stretch>
            <a:fillRect/>
          </a:stretch>
        </p:blipFill>
        <p:spPr>
          <a:xfrm>
            <a:off x="2673242" y="2112875"/>
            <a:ext cx="391316" cy="237736"/>
          </a:xfrm>
          <a:prstGeom prst="rect">
            <a:avLst/>
          </a:prstGeom>
          <a:noFill/>
          <a:ln>
            <a:noFill/>
          </a:ln>
        </p:spPr>
      </p:pic>
      <p:pic>
        <p:nvPicPr>
          <p:cNvPr id="11228" name="Google Shape;11228;p220"/>
          <p:cNvPicPr preferRelativeResize="0"/>
          <p:nvPr/>
        </p:nvPicPr>
        <p:blipFill>
          <a:blip r:embed="rId7">
            <a:alphaModFix/>
          </a:blip>
          <a:stretch>
            <a:fillRect/>
          </a:stretch>
        </p:blipFill>
        <p:spPr>
          <a:xfrm>
            <a:off x="2956696" y="2248054"/>
            <a:ext cx="182984" cy="174067"/>
          </a:xfrm>
          <a:prstGeom prst="rect">
            <a:avLst/>
          </a:prstGeom>
          <a:noFill/>
          <a:ln>
            <a:noFill/>
          </a:ln>
        </p:spPr>
      </p:pic>
      <p:grpSp>
        <p:nvGrpSpPr>
          <p:cNvPr id="11229" name="Google Shape;11229;p220"/>
          <p:cNvGrpSpPr/>
          <p:nvPr/>
        </p:nvGrpSpPr>
        <p:grpSpPr>
          <a:xfrm>
            <a:off x="3205943" y="2059777"/>
            <a:ext cx="459913" cy="344111"/>
            <a:chOff x="6147063" y="2230288"/>
            <a:chExt cx="482139" cy="372617"/>
          </a:xfrm>
        </p:grpSpPr>
        <p:grpSp>
          <p:nvGrpSpPr>
            <p:cNvPr id="11230" name="Google Shape;11230;p220"/>
            <p:cNvGrpSpPr/>
            <p:nvPr/>
          </p:nvGrpSpPr>
          <p:grpSpPr>
            <a:xfrm>
              <a:off x="6147063" y="2230288"/>
              <a:ext cx="384064" cy="320032"/>
              <a:chOff x="7231613" y="3542350"/>
              <a:chExt cx="411600" cy="349800"/>
            </a:xfrm>
          </p:grpSpPr>
          <p:grpSp>
            <p:nvGrpSpPr>
              <p:cNvPr id="11231" name="Google Shape;11231;p220"/>
              <p:cNvGrpSpPr/>
              <p:nvPr/>
            </p:nvGrpSpPr>
            <p:grpSpPr>
              <a:xfrm>
                <a:off x="7258824" y="3558476"/>
                <a:ext cx="357027" cy="317034"/>
                <a:chOff x="1404617" y="3226962"/>
                <a:chExt cx="370168" cy="325965"/>
              </a:xfrm>
            </p:grpSpPr>
            <p:sp>
              <p:nvSpPr>
                <p:cNvPr id="11232" name="Google Shape;11232;p22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2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2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2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2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2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2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2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2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1" name="Google Shape;11241;p22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242" name="Google Shape;11242;p220"/>
            <p:cNvPicPr preferRelativeResize="0"/>
            <p:nvPr/>
          </p:nvPicPr>
          <p:blipFill>
            <a:blip r:embed="rId7">
              <a:alphaModFix/>
            </a:blip>
            <a:stretch>
              <a:fillRect/>
            </a:stretch>
          </p:blipFill>
          <p:spPr>
            <a:xfrm>
              <a:off x="6437376" y="2414412"/>
              <a:ext cx="191826" cy="188493"/>
            </a:xfrm>
            <a:prstGeom prst="rect">
              <a:avLst/>
            </a:prstGeom>
            <a:noFill/>
            <a:ln>
              <a:noFill/>
            </a:ln>
          </p:spPr>
        </p:pic>
      </p:grpSp>
      <p:grpSp>
        <p:nvGrpSpPr>
          <p:cNvPr id="11243" name="Google Shape;11243;p220"/>
          <p:cNvGrpSpPr/>
          <p:nvPr/>
        </p:nvGrpSpPr>
        <p:grpSpPr>
          <a:xfrm>
            <a:off x="651631" y="2576188"/>
            <a:ext cx="366365" cy="295546"/>
            <a:chOff x="7231613" y="3542350"/>
            <a:chExt cx="411600" cy="349800"/>
          </a:xfrm>
        </p:grpSpPr>
        <p:grpSp>
          <p:nvGrpSpPr>
            <p:cNvPr id="11244" name="Google Shape;11244;p220"/>
            <p:cNvGrpSpPr/>
            <p:nvPr/>
          </p:nvGrpSpPr>
          <p:grpSpPr>
            <a:xfrm>
              <a:off x="7258824" y="3558476"/>
              <a:ext cx="357027" cy="317034"/>
              <a:chOff x="1404617" y="3226962"/>
              <a:chExt cx="370168" cy="325965"/>
            </a:xfrm>
          </p:grpSpPr>
          <p:sp>
            <p:nvSpPr>
              <p:cNvPr id="11245" name="Google Shape;11245;p22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2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2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2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2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2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2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2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2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4" name="Google Shape;11254;p22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255" name="Google Shape;11255;p220"/>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256" name="Google Shape;11256;p220"/>
          <p:cNvPicPr preferRelativeResize="0"/>
          <p:nvPr/>
        </p:nvPicPr>
        <p:blipFill>
          <a:blip r:embed="rId8">
            <a:alphaModFix/>
          </a:blip>
          <a:stretch>
            <a:fillRect/>
          </a:stretch>
        </p:blipFill>
        <p:spPr>
          <a:xfrm>
            <a:off x="7346142" y="1374328"/>
            <a:ext cx="399625" cy="818858"/>
          </a:xfrm>
          <a:prstGeom prst="rect">
            <a:avLst/>
          </a:prstGeom>
          <a:noFill/>
          <a:ln>
            <a:noFill/>
          </a:ln>
        </p:spPr>
      </p:pic>
      <p:sp>
        <p:nvSpPr>
          <p:cNvPr id="11257" name="Google Shape;11257;p220"/>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pic>
        <p:nvPicPr>
          <p:cNvPr id="11258" name="Google Shape;11258;p220"/>
          <p:cNvPicPr preferRelativeResize="0"/>
          <p:nvPr/>
        </p:nvPicPr>
        <p:blipFill>
          <a:blip r:embed="rId8">
            <a:alphaModFix/>
          </a:blip>
          <a:stretch>
            <a:fillRect/>
          </a:stretch>
        </p:blipFill>
        <p:spPr>
          <a:xfrm>
            <a:off x="7346117" y="2959453"/>
            <a:ext cx="399625" cy="818858"/>
          </a:xfrm>
          <a:prstGeom prst="rect">
            <a:avLst/>
          </a:prstGeom>
          <a:noFill/>
          <a:ln>
            <a:noFill/>
          </a:ln>
        </p:spPr>
      </p:pic>
      <p:pic>
        <p:nvPicPr>
          <p:cNvPr id="11259" name="Google Shape;11259;p220"/>
          <p:cNvPicPr preferRelativeResize="0"/>
          <p:nvPr/>
        </p:nvPicPr>
        <p:blipFill>
          <a:blip r:embed="rId5">
            <a:alphaModFix/>
          </a:blip>
          <a:stretch>
            <a:fillRect/>
          </a:stretch>
        </p:blipFill>
        <p:spPr>
          <a:xfrm>
            <a:off x="7286649" y="3112503"/>
            <a:ext cx="521208" cy="521208"/>
          </a:xfrm>
          <a:prstGeom prst="rect">
            <a:avLst/>
          </a:prstGeom>
          <a:noFill/>
          <a:ln>
            <a:noFill/>
          </a:ln>
        </p:spPr>
      </p:pic>
      <p:cxnSp>
        <p:nvCxnSpPr>
          <p:cNvPr id="11260" name="Google Shape;11260;p220"/>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261" name="Google Shape;11261;p220"/>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262" name="Google Shape;11262;p220"/>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grpSp>
        <p:nvGrpSpPr>
          <p:cNvPr id="11263" name="Google Shape;11263;p220"/>
          <p:cNvGrpSpPr/>
          <p:nvPr/>
        </p:nvGrpSpPr>
        <p:grpSpPr>
          <a:xfrm>
            <a:off x="4150240" y="1119628"/>
            <a:ext cx="281617" cy="227755"/>
            <a:chOff x="7231613" y="3542350"/>
            <a:chExt cx="411600" cy="349800"/>
          </a:xfrm>
        </p:grpSpPr>
        <p:grpSp>
          <p:nvGrpSpPr>
            <p:cNvPr id="11264" name="Google Shape;11264;p220"/>
            <p:cNvGrpSpPr/>
            <p:nvPr/>
          </p:nvGrpSpPr>
          <p:grpSpPr>
            <a:xfrm>
              <a:off x="7258824" y="3558476"/>
              <a:ext cx="357027" cy="317034"/>
              <a:chOff x="1404617" y="3226962"/>
              <a:chExt cx="370168" cy="325965"/>
            </a:xfrm>
          </p:grpSpPr>
          <p:sp>
            <p:nvSpPr>
              <p:cNvPr id="11265" name="Google Shape;11265;p22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2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2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2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2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2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2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2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2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22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275" name="Google Shape;11275;p220"/>
          <p:cNvGrpSpPr/>
          <p:nvPr/>
        </p:nvGrpSpPr>
        <p:grpSpPr>
          <a:xfrm>
            <a:off x="7901574" y="3207968"/>
            <a:ext cx="333426" cy="330245"/>
            <a:chOff x="5133977" y="4109256"/>
            <a:chExt cx="338400" cy="338400"/>
          </a:xfrm>
        </p:grpSpPr>
        <p:sp>
          <p:nvSpPr>
            <p:cNvPr id="11276" name="Google Shape;11276;p22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277" name="Google Shape;11277;p220"/>
            <p:cNvGrpSpPr/>
            <p:nvPr/>
          </p:nvGrpSpPr>
          <p:grpSpPr>
            <a:xfrm>
              <a:off x="5156870" y="4132156"/>
              <a:ext cx="292615" cy="292606"/>
              <a:chOff x="1408777" y="3680964"/>
              <a:chExt cx="357720" cy="355148"/>
            </a:xfrm>
          </p:grpSpPr>
          <p:sp>
            <p:nvSpPr>
              <p:cNvPr id="11278" name="Google Shape;11278;p22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2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2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2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2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283" name="Google Shape;11283;p220"/>
          <p:cNvPicPr preferRelativeResize="0"/>
          <p:nvPr/>
        </p:nvPicPr>
        <p:blipFill>
          <a:blip r:embed="rId11">
            <a:alphaModFix/>
          </a:blip>
          <a:stretch>
            <a:fillRect/>
          </a:stretch>
        </p:blipFill>
        <p:spPr>
          <a:xfrm rot="46">
            <a:off x="4705725" y="1229326"/>
            <a:ext cx="113575" cy="121974"/>
          </a:xfrm>
          <a:prstGeom prst="rect">
            <a:avLst/>
          </a:prstGeom>
          <a:noFill/>
          <a:ln>
            <a:noFill/>
          </a:ln>
        </p:spPr>
      </p:pic>
      <p:pic>
        <p:nvPicPr>
          <p:cNvPr id="11284" name="Google Shape;11284;p220"/>
          <p:cNvPicPr preferRelativeResize="0"/>
          <p:nvPr/>
        </p:nvPicPr>
        <p:blipFill>
          <a:blip r:embed="rId11">
            <a:alphaModFix/>
          </a:blip>
          <a:stretch>
            <a:fillRect/>
          </a:stretch>
        </p:blipFill>
        <p:spPr>
          <a:xfrm>
            <a:off x="4365175" y="1251775"/>
            <a:ext cx="138925" cy="133175"/>
          </a:xfrm>
          <a:prstGeom prst="rect">
            <a:avLst/>
          </a:prstGeom>
          <a:noFill/>
          <a:ln>
            <a:noFill/>
          </a:ln>
        </p:spPr>
      </p:pic>
      <p:sp>
        <p:nvSpPr>
          <p:cNvPr id="11286" name="Google Shape;11286;p220"/>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287" name="Google Shape;11287;p220"/>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8CF541B9-CFE2-0AFC-845E-8CE5FD309D94}"/>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291"/>
        <p:cNvGrpSpPr/>
        <p:nvPr/>
      </p:nvGrpSpPr>
      <p:grpSpPr>
        <a:xfrm>
          <a:off x="0" y="0"/>
          <a:ext cx="0" cy="0"/>
          <a:chOff x="0" y="0"/>
          <a:chExt cx="0" cy="0"/>
        </a:xfrm>
      </p:grpSpPr>
      <p:cxnSp>
        <p:nvCxnSpPr>
          <p:cNvPr id="11292" name="Google Shape;11292;p221"/>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1293" name="Google Shape;11293;p221"/>
          <p:cNvPicPr preferRelativeResize="0"/>
          <p:nvPr/>
        </p:nvPicPr>
        <p:blipFill>
          <a:blip r:embed="rId3">
            <a:alphaModFix/>
          </a:blip>
          <a:stretch>
            <a:fillRect/>
          </a:stretch>
        </p:blipFill>
        <p:spPr>
          <a:xfrm>
            <a:off x="4150550" y="1360287"/>
            <a:ext cx="1041839" cy="646675"/>
          </a:xfrm>
          <a:prstGeom prst="rect">
            <a:avLst/>
          </a:prstGeom>
          <a:noFill/>
          <a:ln>
            <a:noFill/>
          </a:ln>
        </p:spPr>
      </p:pic>
      <p:pic>
        <p:nvPicPr>
          <p:cNvPr id="11294" name="Google Shape;11294;p221"/>
          <p:cNvPicPr preferRelativeResize="0"/>
          <p:nvPr/>
        </p:nvPicPr>
        <p:blipFill>
          <a:blip r:embed="rId4">
            <a:alphaModFix/>
          </a:blip>
          <a:stretch>
            <a:fillRect/>
          </a:stretch>
        </p:blipFill>
        <p:spPr>
          <a:xfrm>
            <a:off x="4381614" y="1393766"/>
            <a:ext cx="579699" cy="579699"/>
          </a:xfrm>
          <a:prstGeom prst="rect">
            <a:avLst/>
          </a:prstGeom>
          <a:noFill/>
          <a:ln>
            <a:noFill/>
          </a:ln>
        </p:spPr>
      </p:pic>
      <p:pic>
        <p:nvPicPr>
          <p:cNvPr id="11295" name="Google Shape;11295;p221"/>
          <p:cNvPicPr preferRelativeResize="0"/>
          <p:nvPr/>
        </p:nvPicPr>
        <p:blipFill>
          <a:blip r:embed="rId5">
            <a:alphaModFix/>
          </a:blip>
          <a:stretch>
            <a:fillRect/>
          </a:stretch>
        </p:blipFill>
        <p:spPr>
          <a:xfrm>
            <a:off x="5760971" y="1816891"/>
            <a:ext cx="391316" cy="237736"/>
          </a:xfrm>
          <a:prstGeom prst="rect">
            <a:avLst/>
          </a:prstGeom>
          <a:noFill/>
          <a:ln>
            <a:noFill/>
          </a:ln>
        </p:spPr>
      </p:pic>
      <p:pic>
        <p:nvPicPr>
          <p:cNvPr id="11296" name="Google Shape;11296;p221"/>
          <p:cNvPicPr preferRelativeResize="0"/>
          <p:nvPr/>
        </p:nvPicPr>
        <p:blipFill>
          <a:blip r:embed="rId6">
            <a:alphaModFix/>
          </a:blip>
          <a:stretch>
            <a:fillRect/>
          </a:stretch>
        </p:blipFill>
        <p:spPr>
          <a:xfrm>
            <a:off x="6044426" y="1952070"/>
            <a:ext cx="182984" cy="174067"/>
          </a:xfrm>
          <a:prstGeom prst="rect">
            <a:avLst/>
          </a:prstGeom>
          <a:noFill/>
          <a:ln>
            <a:noFill/>
          </a:ln>
        </p:spPr>
      </p:pic>
      <p:grpSp>
        <p:nvGrpSpPr>
          <p:cNvPr id="11297" name="Google Shape;11297;p221"/>
          <p:cNvGrpSpPr/>
          <p:nvPr/>
        </p:nvGrpSpPr>
        <p:grpSpPr>
          <a:xfrm>
            <a:off x="6293672" y="1763793"/>
            <a:ext cx="459913" cy="344111"/>
            <a:chOff x="6147063" y="2230288"/>
            <a:chExt cx="482139" cy="372617"/>
          </a:xfrm>
        </p:grpSpPr>
        <p:grpSp>
          <p:nvGrpSpPr>
            <p:cNvPr id="11298" name="Google Shape;11298;p221"/>
            <p:cNvGrpSpPr/>
            <p:nvPr/>
          </p:nvGrpSpPr>
          <p:grpSpPr>
            <a:xfrm>
              <a:off x="6147063" y="2230288"/>
              <a:ext cx="384064" cy="320032"/>
              <a:chOff x="7231613" y="3542350"/>
              <a:chExt cx="411600" cy="349800"/>
            </a:xfrm>
          </p:grpSpPr>
          <p:grpSp>
            <p:nvGrpSpPr>
              <p:cNvPr id="11299" name="Google Shape;11299;p221"/>
              <p:cNvGrpSpPr/>
              <p:nvPr/>
            </p:nvGrpSpPr>
            <p:grpSpPr>
              <a:xfrm>
                <a:off x="7258824" y="3558476"/>
                <a:ext cx="357027" cy="317034"/>
                <a:chOff x="1404617" y="3226962"/>
                <a:chExt cx="370168" cy="325965"/>
              </a:xfrm>
            </p:grpSpPr>
            <p:sp>
              <p:nvSpPr>
                <p:cNvPr id="11300" name="Google Shape;11300;p22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2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2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2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2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2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2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2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2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9" name="Google Shape;11309;p22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310" name="Google Shape;11310;p221"/>
            <p:cNvPicPr preferRelativeResize="0"/>
            <p:nvPr/>
          </p:nvPicPr>
          <p:blipFill>
            <a:blip r:embed="rId6">
              <a:alphaModFix/>
            </a:blip>
            <a:stretch>
              <a:fillRect/>
            </a:stretch>
          </p:blipFill>
          <p:spPr>
            <a:xfrm>
              <a:off x="6437376" y="2414412"/>
              <a:ext cx="191826" cy="188493"/>
            </a:xfrm>
            <a:prstGeom prst="rect">
              <a:avLst/>
            </a:prstGeom>
            <a:noFill/>
            <a:ln>
              <a:noFill/>
            </a:ln>
          </p:spPr>
        </p:pic>
      </p:grpSp>
      <p:pic>
        <p:nvPicPr>
          <p:cNvPr id="11311" name="Google Shape;11311;p221"/>
          <p:cNvPicPr preferRelativeResize="0"/>
          <p:nvPr/>
        </p:nvPicPr>
        <p:blipFill>
          <a:blip r:embed="rId7">
            <a:alphaModFix/>
          </a:blip>
          <a:stretch>
            <a:fillRect/>
          </a:stretch>
        </p:blipFill>
        <p:spPr>
          <a:xfrm>
            <a:off x="1752612" y="2205145"/>
            <a:ext cx="381206" cy="756178"/>
          </a:xfrm>
          <a:prstGeom prst="rect">
            <a:avLst/>
          </a:prstGeom>
          <a:noFill/>
          <a:ln>
            <a:noFill/>
          </a:ln>
        </p:spPr>
      </p:pic>
      <p:sp>
        <p:nvSpPr>
          <p:cNvPr id="11312" name="Google Shape;11312;p221"/>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313" name="Google Shape;11313;p221"/>
          <p:cNvPicPr preferRelativeResize="0"/>
          <p:nvPr/>
        </p:nvPicPr>
        <p:blipFill>
          <a:blip r:embed="rId8">
            <a:alphaModFix/>
          </a:blip>
          <a:stretch>
            <a:fillRect/>
          </a:stretch>
        </p:blipFill>
        <p:spPr>
          <a:xfrm>
            <a:off x="4205328" y="2406783"/>
            <a:ext cx="937789" cy="567624"/>
          </a:xfrm>
          <a:prstGeom prst="rect">
            <a:avLst/>
          </a:prstGeom>
          <a:noFill/>
          <a:ln>
            <a:noFill/>
          </a:ln>
        </p:spPr>
      </p:pic>
      <p:sp>
        <p:nvSpPr>
          <p:cNvPr id="11314" name="Google Shape;11314;p221"/>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315" name="Google Shape;11315;p221"/>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316" name="Google Shape;11316;p221"/>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317" name="Google Shape;11317;p221"/>
          <p:cNvPicPr preferRelativeResize="0"/>
          <p:nvPr/>
        </p:nvPicPr>
        <p:blipFill>
          <a:blip r:embed="rId9">
            <a:alphaModFix/>
          </a:blip>
          <a:stretch>
            <a:fillRect/>
          </a:stretch>
        </p:blipFill>
        <p:spPr>
          <a:xfrm>
            <a:off x="1831702" y="2329920"/>
            <a:ext cx="223068" cy="506649"/>
          </a:xfrm>
          <a:prstGeom prst="rect">
            <a:avLst/>
          </a:prstGeom>
          <a:noFill/>
          <a:ln>
            <a:noFill/>
          </a:ln>
        </p:spPr>
      </p:pic>
      <p:pic>
        <p:nvPicPr>
          <p:cNvPr id="11318" name="Google Shape;11318;p221"/>
          <p:cNvPicPr preferRelativeResize="0"/>
          <p:nvPr/>
        </p:nvPicPr>
        <p:blipFill>
          <a:blip r:embed="rId5">
            <a:alphaModFix/>
          </a:blip>
          <a:stretch>
            <a:fillRect/>
          </a:stretch>
        </p:blipFill>
        <p:spPr>
          <a:xfrm>
            <a:off x="2673242" y="2112875"/>
            <a:ext cx="391316" cy="237736"/>
          </a:xfrm>
          <a:prstGeom prst="rect">
            <a:avLst/>
          </a:prstGeom>
          <a:noFill/>
          <a:ln>
            <a:noFill/>
          </a:ln>
        </p:spPr>
      </p:pic>
      <p:pic>
        <p:nvPicPr>
          <p:cNvPr id="11319" name="Google Shape;11319;p221"/>
          <p:cNvPicPr preferRelativeResize="0"/>
          <p:nvPr/>
        </p:nvPicPr>
        <p:blipFill>
          <a:blip r:embed="rId6">
            <a:alphaModFix/>
          </a:blip>
          <a:stretch>
            <a:fillRect/>
          </a:stretch>
        </p:blipFill>
        <p:spPr>
          <a:xfrm>
            <a:off x="2956696" y="2248054"/>
            <a:ext cx="182984" cy="174067"/>
          </a:xfrm>
          <a:prstGeom prst="rect">
            <a:avLst/>
          </a:prstGeom>
          <a:noFill/>
          <a:ln>
            <a:noFill/>
          </a:ln>
        </p:spPr>
      </p:pic>
      <p:grpSp>
        <p:nvGrpSpPr>
          <p:cNvPr id="11320" name="Google Shape;11320;p221"/>
          <p:cNvGrpSpPr/>
          <p:nvPr/>
        </p:nvGrpSpPr>
        <p:grpSpPr>
          <a:xfrm>
            <a:off x="3205943" y="2059777"/>
            <a:ext cx="459913" cy="344111"/>
            <a:chOff x="6147063" y="2230288"/>
            <a:chExt cx="482139" cy="372617"/>
          </a:xfrm>
        </p:grpSpPr>
        <p:grpSp>
          <p:nvGrpSpPr>
            <p:cNvPr id="11321" name="Google Shape;11321;p221"/>
            <p:cNvGrpSpPr/>
            <p:nvPr/>
          </p:nvGrpSpPr>
          <p:grpSpPr>
            <a:xfrm>
              <a:off x="6147063" y="2230288"/>
              <a:ext cx="384064" cy="320032"/>
              <a:chOff x="7231613" y="3542350"/>
              <a:chExt cx="411600" cy="349800"/>
            </a:xfrm>
          </p:grpSpPr>
          <p:grpSp>
            <p:nvGrpSpPr>
              <p:cNvPr id="11322" name="Google Shape;11322;p221"/>
              <p:cNvGrpSpPr/>
              <p:nvPr/>
            </p:nvGrpSpPr>
            <p:grpSpPr>
              <a:xfrm>
                <a:off x="7258824" y="3558476"/>
                <a:ext cx="357027" cy="317034"/>
                <a:chOff x="1404617" y="3226962"/>
                <a:chExt cx="370168" cy="325965"/>
              </a:xfrm>
            </p:grpSpPr>
            <p:sp>
              <p:nvSpPr>
                <p:cNvPr id="11323" name="Google Shape;11323;p22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2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2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2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2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2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2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2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2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22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333" name="Google Shape;11333;p221"/>
            <p:cNvPicPr preferRelativeResize="0"/>
            <p:nvPr/>
          </p:nvPicPr>
          <p:blipFill>
            <a:blip r:embed="rId6">
              <a:alphaModFix/>
            </a:blip>
            <a:stretch>
              <a:fillRect/>
            </a:stretch>
          </p:blipFill>
          <p:spPr>
            <a:xfrm>
              <a:off x="6437376" y="2414412"/>
              <a:ext cx="191826" cy="188493"/>
            </a:xfrm>
            <a:prstGeom prst="rect">
              <a:avLst/>
            </a:prstGeom>
            <a:noFill/>
            <a:ln>
              <a:noFill/>
            </a:ln>
          </p:spPr>
        </p:pic>
      </p:grpSp>
      <p:grpSp>
        <p:nvGrpSpPr>
          <p:cNvPr id="11334" name="Google Shape;11334;p221"/>
          <p:cNvGrpSpPr/>
          <p:nvPr/>
        </p:nvGrpSpPr>
        <p:grpSpPr>
          <a:xfrm>
            <a:off x="651631" y="2576188"/>
            <a:ext cx="366365" cy="295546"/>
            <a:chOff x="7231613" y="3542350"/>
            <a:chExt cx="411600" cy="349800"/>
          </a:xfrm>
        </p:grpSpPr>
        <p:grpSp>
          <p:nvGrpSpPr>
            <p:cNvPr id="11335" name="Google Shape;11335;p221"/>
            <p:cNvGrpSpPr/>
            <p:nvPr/>
          </p:nvGrpSpPr>
          <p:grpSpPr>
            <a:xfrm>
              <a:off x="7258824" y="3558476"/>
              <a:ext cx="357027" cy="317034"/>
              <a:chOff x="1404617" y="3226962"/>
              <a:chExt cx="370168" cy="325965"/>
            </a:xfrm>
          </p:grpSpPr>
          <p:sp>
            <p:nvSpPr>
              <p:cNvPr id="11336" name="Google Shape;11336;p22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2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2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2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2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2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2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2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2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5" name="Google Shape;11345;p22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346" name="Google Shape;11346;p221"/>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347" name="Google Shape;11347;p221"/>
          <p:cNvPicPr preferRelativeResize="0"/>
          <p:nvPr/>
        </p:nvPicPr>
        <p:blipFill>
          <a:blip r:embed="rId7">
            <a:alphaModFix/>
          </a:blip>
          <a:stretch>
            <a:fillRect/>
          </a:stretch>
        </p:blipFill>
        <p:spPr>
          <a:xfrm>
            <a:off x="7346142" y="1374328"/>
            <a:ext cx="399625" cy="818858"/>
          </a:xfrm>
          <a:prstGeom prst="rect">
            <a:avLst/>
          </a:prstGeom>
          <a:noFill/>
          <a:ln>
            <a:noFill/>
          </a:ln>
        </p:spPr>
      </p:pic>
      <p:sp>
        <p:nvSpPr>
          <p:cNvPr id="11348" name="Google Shape;11348;p221"/>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349" name="Google Shape;11349;p221"/>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11350" name="Google Shape;11350;p221"/>
          <p:cNvPicPr preferRelativeResize="0"/>
          <p:nvPr/>
        </p:nvPicPr>
        <p:blipFill>
          <a:blip r:embed="rId7">
            <a:alphaModFix/>
          </a:blip>
          <a:stretch>
            <a:fillRect/>
          </a:stretch>
        </p:blipFill>
        <p:spPr>
          <a:xfrm>
            <a:off x="7346117" y="2959453"/>
            <a:ext cx="399625" cy="818858"/>
          </a:xfrm>
          <a:prstGeom prst="rect">
            <a:avLst/>
          </a:prstGeom>
          <a:noFill/>
          <a:ln>
            <a:noFill/>
          </a:ln>
        </p:spPr>
      </p:pic>
      <p:pic>
        <p:nvPicPr>
          <p:cNvPr id="11351" name="Google Shape;11351;p221"/>
          <p:cNvPicPr preferRelativeResize="0"/>
          <p:nvPr/>
        </p:nvPicPr>
        <p:blipFill>
          <a:blip r:embed="rId4">
            <a:alphaModFix/>
          </a:blip>
          <a:stretch>
            <a:fillRect/>
          </a:stretch>
        </p:blipFill>
        <p:spPr>
          <a:xfrm>
            <a:off x="7286649" y="3112503"/>
            <a:ext cx="521208" cy="521208"/>
          </a:xfrm>
          <a:prstGeom prst="rect">
            <a:avLst/>
          </a:prstGeom>
          <a:noFill/>
          <a:ln>
            <a:noFill/>
          </a:ln>
        </p:spPr>
      </p:pic>
      <p:cxnSp>
        <p:nvCxnSpPr>
          <p:cNvPr id="11352" name="Google Shape;11352;p221"/>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353" name="Google Shape;11353;p221"/>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1354" name="Google Shape;11354;p221"/>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355" name="Google Shape;11355;p221"/>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1356" name="Google Shape;11356;p221"/>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grpSp>
        <p:nvGrpSpPr>
          <p:cNvPr id="11357" name="Google Shape;11357;p221"/>
          <p:cNvGrpSpPr/>
          <p:nvPr/>
        </p:nvGrpSpPr>
        <p:grpSpPr>
          <a:xfrm>
            <a:off x="4150240" y="1119628"/>
            <a:ext cx="281617" cy="227755"/>
            <a:chOff x="7231613" y="3542350"/>
            <a:chExt cx="411600" cy="349800"/>
          </a:xfrm>
        </p:grpSpPr>
        <p:grpSp>
          <p:nvGrpSpPr>
            <p:cNvPr id="11358" name="Google Shape;11358;p221"/>
            <p:cNvGrpSpPr/>
            <p:nvPr/>
          </p:nvGrpSpPr>
          <p:grpSpPr>
            <a:xfrm>
              <a:off x="7258824" y="3558476"/>
              <a:ext cx="357027" cy="317034"/>
              <a:chOff x="1404617" y="3226962"/>
              <a:chExt cx="370168" cy="325965"/>
            </a:xfrm>
          </p:grpSpPr>
          <p:sp>
            <p:nvSpPr>
              <p:cNvPr id="11359" name="Google Shape;11359;p22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2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2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2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2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2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2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2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2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8" name="Google Shape;11368;p22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369" name="Google Shape;11369;p221"/>
          <p:cNvGrpSpPr/>
          <p:nvPr/>
        </p:nvGrpSpPr>
        <p:grpSpPr>
          <a:xfrm>
            <a:off x="7901574" y="3207968"/>
            <a:ext cx="333426" cy="330245"/>
            <a:chOff x="5133977" y="4109256"/>
            <a:chExt cx="338400" cy="338400"/>
          </a:xfrm>
        </p:grpSpPr>
        <p:sp>
          <p:nvSpPr>
            <p:cNvPr id="11370" name="Google Shape;11370;p22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371" name="Google Shape;11371;p221"/>
            <p:cNvGrpSpPr/>
            <p:nvPr/>
          </p:nvGrpSpPr>
          <p:grpSpPr>
            <a:xfrm>
              <a:off x="5156870" y="4132156"/>
              <a:ext cx="292615" cy="292606"/>
              <a:chOff x="1408777" y="3680964"/>
              <a:chExt cx="357720" cy="355148"/>
            </a:xfrm>
          </p:grpSpPr>
          <p:sp>
            <p:nvSpPr>
              <p:cNvPr id="11372" name="Google Shape;11372;p22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2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2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2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2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377" name="Google Shape;11377;p221"/>
          <p:cNvPicPr preferRelativeResize="0"/>
          <p:nvPr/>
        </p:nvPicPr>
        <p:blipFill>
          <a:blip r:embed="rId10">
            <a:alphaModFix/>
          </a:blip>
          <a:stretch>
            <a:fillRect/>
          </a:stretch>
        </p:blipFill>
        <p:spPr>
          <a:xfrm>
            <a:off x="4365175" y="1251775"/>
            <a:ext cx="138925" cy="133175"/>
          </a:xfrm>
          <a:prstGeom prst="rect">
            <a:avLst/>
          </a:prstGeom>
          <a:noFill/>
          <a:ln>
            <a:noFill/>
          </a:ln>
        </p:spPr>
      </p:pic>
      <p:pic>
        <p:nvPicPr>
          <p:cNvPr id="11379" name="Google Shape;11379;p221"/>
          <p:cNvPicPr preferRelativeResize="0"/>
          <p:nvPr/>
        </p:nvPicPr>
        <p:blipFill>
          <a:blip r:embed="rId11">
            <a:alphaModFix/>
          </a:blip>
          <a:stretch>
            <a:fillRect/>
          </a:stretch>
        </p:blipFill>
        <p:spPr>
          <a:xfrm>
            <a:off x="1111498" y="2449558"/>
            <a:ext cx="552980" cy="597256"/>
          </a:xfrm>
          <a:prstGeom prst="rect">
            <a:avLst/>
          </a:prstGeom>
          <a:noFill/>
          <a:ln>
            <a:noFill/>
          </a:ln>
        </p:spPr>
      </p:pic>
      <p:pic>
        <p:nvPicPr>
          <p:cNvPr id="11380" name="Google Shape;11380;p221"/>
          <p:cNvPicPr preferRelativeResize="0"/>
          <p:nvPr/>
        </p:nvPicPr>
        <p:blipFill>
          <a:blip r:embed="rId11">
            <a:alphaModFix/>
          </a:blip>
          <a:stretch>
            <a:fillRect/>
          </a:stretch>
        </p:blipFill>
        <p:spPr>
          <a:xfrm>
            <a:off x="4517136" y="1005840"/>
            <a:ext cx="265175" cy="356616"/>
          </a:xfrm>
          <a:prstGeom prst="rect">
            <a:avLst/>
          </a:prstGeom>
          <a:noFill/>
          <a:ln>
            <a:noFill/>
          </a:ln>
        </p:spPr>
      </p:pic>
      <p:pic>
        <p:nvPicPr>
          <p:cNvPr id="11381" name="Google Shape;11381;p221"/>
          <p:cNvPicPr preferRelativeResize="0"/>
          <p:nvPr/>
        </p:nvPicPr>
        <p:blipFill>
          <a:blip r:embed="rId10">
            <a:alphaModFix/>
          </a:blip>
          <a:stretch>
            <a:fillRect/>
          </a:stretch>
        </p:blipFill>
        <p:spPr>
          <a:xfrm rot="46">
            <a:off x="4705725" y="1229326"/>
            <a:ext cx="113575" cy="121974"/>
          </a:xfrm>
          <a:prstGeom prst="rect">
            <a:avLst/>
          </a:prstGeom>
          <a:noFill/>
          <a:ln>
            <a:noFill/>
          </a:ln>
        </p:spPr>
      </p:pic>
      <p:sp>
        <p:nvSpPr>
          <p:cNvPr id="11382" name="Google Shape;11382;p221"/>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383" name="Google Shape;11383;p221"/>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79E68741-6322-E3DB-2153-DE4FC5430824}"/>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678"/>
        <p:cNvGrpSpPr/>
        <p:nvPr/>
      </p:nvGrpSpPr>
      <p:grpSpPr>
        <a:xfrm>
          <a:off x="0" y="0"/>
          <a:ext cx="0" cy="0"/>
          <a:chOff x="0" y="0"/>
          <a:chExt cx="0" cy="0"/>
        </a:xfrm>
      </p:grpSpPr>
      <p:pic>
        <p:nvPicPr>
          <p:cNvPr id="9679" name="Google Shape;9679;p195"/>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680" name="Google Shape;9680;p195"/>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681" name="Google Shape;9681;p195"/>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682" name="Google Shape;9682;p195"/>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683" name="Google Shape;9683;p195"/>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684" name="Google Shape;9684;p195"/>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685" name="Google Shape;9685;p195"/>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686" name="Google Shape;9686;p195"/>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687" name="Google Shape;9687;p195"/>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688" name="Google Shape;9688;p195"/>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689" name="Google Shape;9689;p195"/>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690" name="Google Shape;9690;p195"/>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691" name="Google Shape;9691;p195"/>
          <p:cNvPicPr preferRelativeResize="0"/>
          <p:nvPr/>
        </p:nvPicPr>
        <p:blipFill>
          <a:blip r:embed="rId7">
            <a:alphaModFix/>
          </a:blip>
          <a:stretch>
            <a:fillRect/>
          </a:stretch>
        </p:blipFill>
        <p:spPr>
          <a:xfrm>
            <a:off x="6232325" y="2244857"/>
            <a:ext cx="191826" cy="188493"/>
          </a:xfrm>
          <a:prstGeom prst="rect">
            <a:avLst/>
          </a:prstGeom>
          <a:noFill/>
          <a:ln>
            <a:noFill/>
          </a:ln>
        </p:spPr>
      </p:pic>
      <p:sp>
        <p:nvSpPr>
          <p:cNvPr id="9692" name="Google Shape;9692;p19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3" name="Google Shape;9735;p197">
            <a:extLst>
              <a:ext uri="{FF2B5EF4-FFF2-40B4-BE49-F238E27FC236}">
                <a16:creationId xmlns:a16="http://schemas.microsoft.com/office/drawing/2014/main" id="{30AFA9E7-3981-290F-C457-F8FDC0A5E13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387"/>
        <p:cNvGrpSpPr/>
        <p:nvPr/>
      </p:nvGrpSpPr>
      <p:grpSpPr>
        <a:xfrm>
          <a:off x="0" y="0"/>
          <a:ext cx="0" cy="0"/>
          <a:chOff x="0" y="0"/>
          <a:chExt cx="0" cy="0"/>
        </a:xfrm>
      </p:grpSpPr>
      <p:grpSp>
        <p:nvGrpSpPr>
          <p:cNvPr id="11388" name="Google Shape;11388;p222"/>
          <p:cNvGrpSpPr/>
          <p:nvPr/>
        </p:nvGrpSpPr>
        <p:grpSpPr>
          <a:xfrm>
            <a:off x="6227411" y="2717418"/>
            <a:ext cx="333426" cy="330245"/>
            <a:chOff x="5133977" y="4109256"/>
            <a:chExt cx="338400" cy="338400"/>
          </a:xfrm>
        </p:grpSpPr>
        <p:sp>
          <p:nvSpPr>
            <p:cNvPr id="11389" name="Google Shape;11389;p222"/>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390" name="Google Shape;11390;p222"/>
            <p:cNvGrpSpPr/>
            <p:nvPr/>
          </p:nvGrpSpPr>
          <p:grpSpPr>
            <a:xfrm>
              <a:off x="5156870" y="4132156"/>
              <a:ext cx="292615" cy="292606"/>
              <a:chOff x="1408777" y="3680964"/>
              <a:chExt cx="357720" cy="355148"/>
            </a:xfrm>
          </p:grpSpPr>
          <p:sp>
            <p:nvSpPr>
              <p:cNvPr id="11391" name="Google Shape;11391;p22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2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2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2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2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396" name="Google Shape;11396;p222"/>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1397" name="Google Shape;11397;p222"/>
          <p:cNvPicPr preferRelativeResize="0"/>
          <p:nvPr/>
        </p:nvPicPr>
        <p:blipFill>
          <a:blip r:embed="rId3">
            <a:alphaModFix/>
          </a:blip>
          <a:stretch>
            <a:fillRect/>
          </a:stretch>
        </p:blipFill>
        <p:spPr>
          <a:xfrm>
            <a:off x="4150550" y="1360287"/>
            <a:ext cx="1041839" cy="646675"/>
          </a:xfrm>
          <a:prstGeom prst="rect">
            <a:avLst/>
          </a:prstGeom>
          <a:noFill/>
          <a:ln>
            <a:noFill/>
          </a:ln>
        </p:spPr>
      </p:pic>
      <p:pic>
        <p:nvPicPr>
          <p:cNvPr id="11398" name="Google Shape;11398;p222"/>
          <p:cNvPicPr preferRelativeResize="0"/>
          <p:nvPr/>
        </p:nvPicPr>
        <p:blipFill>
          <a:blip r:embed="rId4">
            <a:alphaModFix/>
          </a:blip>
          <a:stretch>
            <a:fillRect/>
          </a:stretch>
        </p:blipFill>
        <p:spPr>
          <a:xfrm>
            <a:off x="4381614" y="1393766"/>
            <a:ext cx="579699" cy="579699"/>
          </a:xfrm>
          <a:prstGeom prst="rect">
            <a:avLst/>
          </a:prstGeom>
          <a:noFill/>
          <a:ln>
            <a:noFill/>
          </a:ln>
        </p:spPr>
      </p:pic>
      <p:pic>
        <p:nvPicPr>
          <p:cNvPr id="11399" name="Google Shape;11399;p222"/>
          <p:cNvPicPr preferRelativeResize="0"/>
          <p:nvPr/>
        </p:nvPicPr>
        <p:blipFill>
          <a:blip r:embed="rId5">
            <a:alphaModFix/>
          </a:blip>
          <a:stretch>
            <a:fillRect/>
          </a:stretch>
        </p:blipFill>
        <p:spPr>
          <a:xfrm>
            <a:off x="5760971" y="1816891"/>
            <a:ext cx="391316" cy="237736"/>
          </a:xfrm>
          <a:prstGeom prst="rect">
            <a:avLst/>
          </a:prstGeom>
          <a:noFill/>
          <a:ln>
            <a:noFill/>
          </a:ln>
        </p:spPr>
      </p:pic>
      <p:pic>
        <p:nvPicPr>
          <p:cNvPr id="11400" name="Google Shape;11400;p222"/>
          <p:cNvPicPr preferRelativeResize="0"/>
          <p:nvPr/>
        </p:nvPicPr>
        <p:blipFill>
          <a:blip r:embed="rId6">
            <a:alphaModFix/>
          </a:blip>
          <a:stretch>
            <a:fillRect/>
          </a:stretch>
        </p:blipFill>
        <p:spPr>
          <a:xfrm>
            <a:off x="6044426" y="1952070"/>
            <a:ext cx="182984" cy="174067"/>
          </a:xfrm>
          <a:prstGeom prst="rect">
            <a:avLst/>
          </a:prstGeom>
          <a:noFill/>
          <a:ln>
            <a:noFill/>
          </a:ln>
        </p:spPr>
      </p:pic>
      <p:grpSp>
        <p:nvGrpSpPr>
          <p:cNvPr id="11401" name="Google Shape;11401;p222"/>
          <p:cNvGrpSpPr/>
          <p:nvPr/>
        </p:nvGrpSpPr>
        <p:grpSpPr>
          <a:xfrm>
            <a:off x="6293672" y="1763793"/>
            <a:ext cx="459913" cy="344111"/>
            <a:chOff x="6147063" y="2230288"/>
            <a:chExt cx="482139" cy="372617"/>
          </a:xfrm>
        </p:grpSpPr>
        <p:grpSp>
          <p:nvGrpSpPr>
            <p:cNvPr id="11402" name="Google Shape;11402;p222"/>
            <p:cNvGrpSpPr/>
            <p:nvPr/>
          </p:nvGrpSpPr>
          <p:grpSpPr>
            <a:xfrm>
              <a:off x="6147063" y="2230288"/>
              <a:ext cx="384064" cy="320032"/>
              <a:chOff x="7231613" y="3542350"/>
              <a:chExt cx="411600" cy="349800"/>
            </a:xfrm>
          </p:grpSpPr>
          <p:grpSp>
            <p:nvGrpSpPr>
              <p:cNvPr id="11403" name="Google Shape;11403;p222"/>
              <p:cNvGrpSpPr/>
              <p:nvPr/>
            </p:nvGrpSpPr>
            <p:grpSpPr>
              <a:xfrm>
                <a:off x="7258824" y="3558476"/>
                <a:ext cx="357027" cy="317034"/>
                <a:chOff x="1404617" y="3226962"/>
                <a:chExt cx="370168" cy="325965"/>
              </a:xfrm>
            </p:grpSpPr>
            <p:sp>
              <p:nvSpPr>
                <p:cNvPr id="11404" name="Google Shape;11404;p22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2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2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2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2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2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2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2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2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3" name="Google Shape;11413;p22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414" name="Google Shape;11414;p222"/>
            <p:cNvPicPr preferRelativeResize="0"/>
            <p:nvPr/>
          </p:nvPicPr>
          <p:blipFill>
            <a:blip r:embed="rId6">
              <a:alphaModFix/>
            </a:blip>
            <a:stretch>
              <a:fillRect/>
            </a:stretch>
          </p:blipFill>
          <p:spPr>
            <a:xfrm>
              <a:off x="6437376" y="2414412"/>
              <a:ext cx="191826" cy="188493"/>
            </a:xfrm>
            <a:prstGeom prst="rect">
              <a:avLst/>
            </a:prstGeom>
            <a:noFill/>
            <a:ln>
              <a:noFill/>
            </a:ln>
          </p:spPr>
        </p:pic>
      </p:grpSp>
      <p:pic>
        <p:nvPicPr>
          <p:cNvPr id="11415" name="Google Shape;11415;p222"/>
          <p:cNvPicPr preferRelativeResize="0"/>
          <p:nvPr/>
        </p:nvPicPr>
        <p:blipFill>
          <a:blip r:embed="rId7">
            <a:alphaModFix/>
          </a:blip>
          <a:stretch>
            <a:fillRect/>
          </a:stretch>
        </p:blipFill>
        <p:spPr>
          <a:xfrm>
            <a:off x="1752612" y="2205145"/>
            <a:ext cx="381206" cy="756178"/>
          </a:xfrm>
          <a:prstGeom prst="rect">
            <a:avLst/>
          </a:prstGeom>
          <a:noFill/>
          <a:ln>
            <a:noFill/>
          </a:ln>
        </p:spPr>
      </p:pic>
      <p:sp>
        <p:nvSpPr>
          <p:cNvPr id="11416" name="Google Shape;11416;p222"/>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417" name="Google Shape;11417;p222"/>
          <p:cNvPicPr preferRelativeResize="0"/>
          <p:nvPr/>
        </p:nvPicPr>
        <p:blipFill>
          <a:blip r:embed="rId8">
            <a:alphaModFix/>
          </a:blip>
          <a:stretch>
            <a:fillRect/>
          </a:stretch>
        </p:blipFill>
        <p:spPr>
          <a:xfrm>
            <a:off x="4205328" y="2406783"/>
            <a:ext cx="937789" cy="567624"/>
          </a:xfrm>
          <a:prstGeom prst="rect">
            <a:avLst/>
          </a:prstGeom>
          <a:noFill/>
          <a:ln>
            <a:noFill/>
          </a:ln>
        </p:spPr>
      </p:pic>
      <p:sp>
        <p:nvSpPr>
          <p:cNvPr id="11418" name="Google Shape;11418;p222"/>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419" name="Google Shape;11419;p222"/>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420" name="Google Shape;11420;p222"/>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421" name="Google Shape;11421;p222"/>
          <p:cNvPicPr preferRelativeResize="0"/>
          <p:nvPr/>
        </p:nvPicPr>
        <p:blipFill>
          <a:blip r:embed="rId9">
            <a:alphaModFix/>
          </a:blip>
          <a:stretch>
            <a:fillRect/>
          </a:stretch>
        </p:blipFill>
        <p:spPr>
          <a:xfrm>
            <a:off x="1831702" y="2329920"/>
            <a:ext cx="223068" cy="506649"/>
          </a:xfrm>
          <a:prstGeom prst="rect">
            <a:avLst/>
          </a:prstGeom>
          <a:noFill/>
          <a:ln>
            <a:noFill/>
          </a:ln>
        </p:spPr>
      </p:pic>
      <p:pic>
        <p:nvPicPr>
          <p:cNvPr id="11422" name="Google Shape;11422;p222"/>
          <p:cNvPicPr preferRelativeResize="0"/>
          <p:nvPr/>
        </p:nvPicPr>
        <p:blipFill>
          <a:blip r:embed="rId5">
            <a:alphaModFix/>
          </a:blip>
          <a:stretch>
            <a:fillRect/>
          </a:stretch>
        </p:blipFill>
        <p:spPr>
          <a:xfrm>
            <a:off x="2673242" y="2112875"/>
            <a:ext cx="391316" cy="237736"/>
          </a:xfrm>
          <a:prstGeom prst="rect">
            <a:avLst/>
          </a:prstGeom>
          <a:noFill/>
          <a:ln>
            <a:noFill/>
          </a:ln>
        </p:spPr>
      </p:pic>
      <p:pic>
        <p:nvPicPr>
          <p:cNvPr id="11423" name="Google Shape;11423;p222"/>
          <p:cNvPicPr preferRelativeResize="0"/>
          <p:nvPr/>
        </p:nvPicPr>
        <p:blipFill>
          <a:blip r:embed="rId6">
            <a:alphaModFix/>
          </a:blip>
          <a:stretch>
            <a:fillRect/>
          </a:stretch>
        </p:blipFill>
        <p:spPr>
          <a:xfrm>
            <a:off x="2956696" y="2248054"/>
            <a:ext cx="182984" cy="174067"/>
          </a:xfrm>
          <a:prstGeom prst="rect">
            <a:avLst/>
          </a:prstGeom>
          <a:noFill/>
          <a:ln>
            <a:noFill/>
          </a:ln>
        </p:spPr>
      </p:pic>
      <p:grpSp>
        <p:nvGrpSpPr>
          <p:cNvPr id="11424" name="Google Shape;11424;p222"/>
          <p:cNvGrpSpPr/>
          <p:nvPr/>
        </p:nvGrpSpPr>
        <p:grpSpPr>
          <a:xfrm>
            <a:off x="3205943" y="2059777"/>
            <a:ext cx="459913" cy="344111"/>
            <a:chOff x="6147063" y="2230288"/>
            <a:chExt cx="482139" cy="372617"/>
          </a:xfrm>
        </p:grpSpPr>
        <p:grpSp>
          <p:nvGrpSpPr>
            <p:cNvPr id="11425" name="Google Shape;11425;p222"/>
            <p:cNvGrpSpPr/>
            <p:nvPr/>
          </p:nvGrpSpPr>
          <p:grpSpPr>
            <a:xfrm>
              <a:off x="6147063" y="2230288"/>
              <a:ext cx="384064" cy="320032"/>
              <a:chOff x="7231613" y="3542350"/>
              <a:chExt cx="411600" cy="349800"/>
            </a:xfrm>
          </p:grpSpPr>
          <p:grpSp>
            <p:nvGrpSpPr>
              <p:cNvPr id="11426" name="Google Shape;11426;p222"/>
              <p:cNvGrpSpPr/>
              <p:nvPr/>
            </p:nvGrpSpPr>
            <p:grpSpPr>
              <a:xfrm>
                <a:off x="7258824" y="3558476"/>
                <a:ext cx="357027" cy="317034"/>
                <a:chOff x="1404617" y="3226962"/>
                <a:chExt cx="370168" cy="325965"/>
              </a:xfrm>
            </p:grpSpPr>
            <p:sp>
              <p:nvSpPr>
                <p:cNvPr id="11427" name="Google Shape;11427;p22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2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2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2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2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2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2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2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2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6" name="Google Shape;11436;p22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437" name="Google Shape;11437;p222"/>
            <p:cNvPicPr preferRelativeResize="0"/>
            <p:nvPr/>
          </p:nvPicPr>
          <p:blipFill>
            <a:blip r:embed="rId6">
              <a:alphaModFix/>
            </a:blip>
            <a:stretch>
              <a:fillRect/>
            </a:stretch>
          </p:blipFill>
          <p:spPr>
            <a:xfrm>
              <a:off x="6437376" y="2414412"/>
              <a:ext cx="191826" cy="188493"/>
            </a:xfrm>
            <a:prstGeom prst="rect">
              <a:avLst/>
            </a:prstGeom>
            <a:noFill/>
            <a:ln>
              <a:noFill/>
            </a:ln>
          </p:spPr>
        </p:pic>
      </p:grpSp>
      <p:grpSp>
        <p:nvGrpSpPr>
          <p:cNvPr id="11438" name="Google Shape;11438;p222"/>
          <p:cNvGrpSpPr/>
          <p:nvPr/>
        </p:nvGrpSpPr>
        <p:grpSpPr>
          <a:xfrm>
            <a:off x="651631" y="2576188"/>
            <a:ext cx="366365" cy="295546"/>
            <a:chOff x="7231613" y="3542350"/>
            <a:chExt cx="411600" cy="349800"/>
          </a:xfrm>
        </p:grpSpPr>
        <p:grpSp>
          <p:nvGrpSpPr>
            <p:cNvPr id="11439" name="Google Shape;11439;p222"/>
            <p:cNvGrpSpPr/>
            <p:nvPr/>
          </p:nvGrpSpPr>
          <p:grpSpPr>
            <a:xfrm>
              <a:off x="7258824" y="3558476"/>
              <a:ext cx="357027" cy="317034"/>
              <a:chOff x="1404617" y="3226962"/>
              <a:chExt cx="370168" cy="325965"/>
            </a:xfrm>
          </p:grpSpPr>
          <p:sp>
            <p:nvSpPr>
              <p:cNvPr id="11440" name="Google Shape;11440;p22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2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2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2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2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2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2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2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2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9" name="Google Shape;11449;p22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450" name="Google Shape;11450;p222"/>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451" name="Google Shape;11451;p222"/>
          <p:cNvPicPr preferRelativeResize="0"/>
          <p:nvPr/>
        </p:nvPicPr>
        <p:blipFill>
          <a:blip r:embed="rId7">
            <a:alphaModFix/>
          </a:blip>
          <a:stretch>
            <a:fillRect/>
          </a:stretch>
        </p:blipFill>
        <p:spPr>
          <a:xfrm>
            <a:off x="7346142" y="1374328"/>
            <a:ext cx="399625" cy="818858"/>
          </a:xfrm>
          <a:prstGeom prst="rect">
            <a:avLst/>
          </a:prstGeom>
          <a:noFill/>
          <a:ln>
            <a:noFill/>
          </a:ln>
        </p:spPr>
      </p:pic>
      <p:sp>
        <p:nvSpPr>
          <p:cNvPr id="11452" name="Google Shape;11452;p222"/>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453" name="Google Shape;11453;p222"/>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11454" name="Google Shape;11454;p222"/>
          <p:cNvPicPr preferRelativeResize="0"/>
          <p:nvPr/>
        </p:nvPicPr>
        <p:blipFill>
          <a:blip r:embed="rId7">
            <a:alphaModFix/>
          </a:blip>
          <a:stretch>
            <a:fillRect/>
          </a:stretch>
        </p:blipFill>
        <p:spPr>
          <a:xfrm>
            <a:off x="7346117" y="2959453"/>
            <a:ext cx="399625" cy="818858"/>
          </a:xfrm>
          <a:prstGeom prst="rect">
            <a:avLst/>
          </a:prstGeom>
          <a:noFill/>
          <a:ln>
            <a:noFill/>
          </a:ln>
        </p:spPr>
      </p:pic>
      <p:pic>
        <p:nvPicPr>
          <p:cNvPr id="11455" name="Google Shape;11455;p222"/>
          <p:cNvPicPr preferRelativeResize="0"/>
          <p:nvPr/>
        </p:nvPicPr>
        <p:blipFill>
          <a:blip r:embed="rId4">
            <a:alphaModFix/>
          </a:blip>
          <a:stretch>
            <a:fillRect/>
          </a:stretch>
        </p:blipFill>
        <p:spPr>
          <a:xfrm>
            <a:off x="7286649" y="3112503"/>
            <a:ext cx="521208" cy="521208"/>
          </a:xfrm>
          <a:prstGeom prst="rect">
            <a:avLst/>
          </a:prstGeom>
          <a:noFill/>
          <a:ln>
            <a:noFill/>
          </a:ln>
        </p:spPr>
      </p:pic>
      <p:cxnSp>
        <p:nvCxnSpPr>
          <p:cNvPr id="11456" name="Google Shape;11456;p222"/>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457" name="Google Shape;11457;p222"/>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1458" name="Google Shape;11458;p222"/>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459" name="Google Shape;11459;p222"/>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1460" name="Google Shape;11460;p222"/>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grpSp>
        <p:nvGrpSpPr>
          <p:cNvPr id="11461" name="Google Shape;11461;p222"/>
          <p:cNvGrpSpPr/>
          <p:nvPr/>
        </p:nvGrpSpPr>
        <p:grpSpPr>
          <a:xfrm>
            <a:off x="4150240" y="1119628"/>
            <a:ext cx="281617" cy="227755"/>
            <a:chOff x="7231613" y="3542350"/>
            <a:chExt cx="411600" cy="349800"/>
          </a:xfrm>
        </p:grpSpPr>
        <p:grpSp>
          <p:nvGrpSpPr>
            <p:cNvPr id="11462" name="Google Shape;11462;p222"/>
            <p:cNvGrpSpPr/>
            <p:nvPr/>
          </p:nvGrpSpPr>
          <p:grpSpPr>
            <a:xfrm>
              <a:off x="7258824" y="3558476"/>
              <a:ext cx="357027" cy="317034"/>
              <a:chOff x="1404617" y="3226962"/>
              <a:chExt cx="370168" cy="325965"/>
            </a:xfrm>
          </p:grpSpPr>
          <p:sp>
            <p:nvSpPr>
              <p:cNvPr id="11463" name="Google Shape;11463;p22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2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2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2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2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2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2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2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2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2" name="Google Shape;11472;p222"/>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473" name="Google Shape;11473;p222"/>
          <p:cNvPicPr preferRelativeResize="0"/>
          <p:nvPr/>
        </p:nvPicPr>
        <p:blipFill>
          <a:blip r:embed="rId10">
            <a:alphaModFix/>
          </a:blip>
          <a:stretch>
            <a:fillRect/>
          </a:stretch>
        </p:blipFill>
        <p:spPr>
          <a:xfrm>
            <a:off x="6463324" y="2907491"/>
            <a:ext cx="192024" cy="192024"/>
          </a:xfrm>
          <a:prstGeom prst="rect">
            <a:avLst/>
          </a:prstGeom>
          <a:noFill/>
          <a:ln>
            <a:noFill/>
          </a:ln>
        </p:spPr>
      </p:pic>
      <p:grpSp>
        <p:nvGrpSpPr>
          <p:cNvPr id="11474" name="Google Shape;11474;p222"/>
          <p:cNvGrpSpPr/>
          <p:nvPr/>
        </p:nvGrpSpPr>
        <p:grpSpPr>
          <a:xfrm>
            <a:off x="265349" y="2558830"/>
            <a:ext cx="333426" cy="330245"/>
            <a:chOff x="5133977" y="4109256"/>
            <a:chExt cx="338400" cy="338400"/>
          </a:xfrm>
        </p:grpSpPr>
        <p:sp>
          <p:nvSpPr>
            <p:cNvPr id="11475" name="Google Shape;11475;p222"/>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476" name="Google Shape;11476;p222"/>
            <p:cNvGrpSpPr/>
            <p:nvPr/>
          </p:nvGrpSpPr>
          <p:grpSpPr>
            <a:xfrm>
              <a:off x="5156870" y="4132156"/>
              <a:ext cx="292615" cy="292606"/>
              <a:chOff x="1408777" y="3680964"/>
              <a:chExt cx="357720" cy="355148"/>
            </a:xfrm>
          </p:grpSpPr>
          <p:sp>
            <p:nvSpPr>
              <p:cNvPr id="11477" name="Google Shape;11477;p22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2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2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2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2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82" name="Google Shape;11482;p222"/>
          <p:cNvGrpSpPr/>
          <p:nvPr/>
        </p:nvGrpSpPr>
        <p:grpSpPr>
          <a:xfrm>
            <a:off x="2755186" y="2526668"/>
            <a:ext cx="333426" cy="330245"/>
            <a:chOff x="5133977" y="4109256"/>
            <a:chExt cx="338400" cy="338400"/>
          </a:xfrm>
        </p:grpSpPr>
        <p:sp>
          <p:nvSpPr>
            <p:cNvPr id="11483" name="Google Shape;11483;p222"/>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484" name="Google Shape;11484;p222"/>
            <p:cNvGrpSpPr/>
            <p:nvPr/>
          </p:nvGrpSpPr>
          <p:grpSpPr>
            <a:xfrm>
              <a:off x="5156870" y="4132156"/>
              <a:ext cx="292615" cy="292606"/>
              <a:chOff x="1408777" y="3680964"/>
              <a:chExt cx="357720" cy="355148"/>
            </a:xfrm>
          </p:grpSpPr>
          <p:sp>
            <p:nvSpPr>
              <p:cNvPr id="11485" name="Google Shape;11485;p22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2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2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2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2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490" name="Google Shape;11490;p222"/>
          <p:cNvPicPr preferRelativeResize="0"/>
          <p:nvPr/>
        </p:nvPicPr>
        <p:blipFill>
          <a:blip r:embed="rId10">
            <a:alphaModFix/>
          </a:blip>
          <a:stretch>
            <a:fillRect/>
          </a:stretch>
        </p:blipFill>
        <p:spPr>
          <a:xfrm>
            <a:off x="2991099" y="2716741"/>
            <a:ext cx="192024" cy="192024"/>
          </a:xfrm>
          <a:prstGeom prst="rect">
            <a:avLst/>
          </a:prstGeom>
          <a:noFill/>
          <a:ln>
            <a:noFill/>
          </a:ln>
        </p:spPr>
      </p:pic>
      <p:pic>
        <p:nvPicPr>
          <p:cNvPr id="11491" name="Google Shape;11491;p222"/>
          <p:cNvPicPr preferRelativeResize="0"/>
          <p:nvPr/>
        </p:nvPicPr>
        <p:blipFill>
          <a:blip r:embed="rId11">
            <a:alphaModFix/>
          </a:blip>
          <a:stretch>
            <a:fillRect/>
          </a:stretch>
        </p:blipFill>
        <p:spPr>
          <a:xfrm>
            <a:off x="4365175" y="1251775"/>
            <a:ext cx="138925" cy="133175"/>
          </a:xfrm>
          <a:prstGeom prst="rect">
            <a:avLst/>
          </a:prstGeom>
          <a:noFill/>
          <a:ln>
            <a:noFill/>
          </a:ln>
        </p:spPr>
      </p:pic>
      <p:pic>
        <p:nvPicPr>
          <p:cNvPr id="11493" name="Google Shape;11493;p222"/>
          <p:cNvPicPr preferRelativeResize="0"/>
          <p:nvPr/>
        </p:nvPicPr>
        <p:blipFill>
          <a:blip r:embed="rId12">
            <a:alphaModFix/>
          </a:blip>
          <a:stretch>
            <a:fillRect/>
          </a:stretch>
        </p:blipFill>
        <p:spPr>
          <a:xfrm>
            <a:off x="1111498" y="2449558"/>
            <a:ext cx="552980" cy="597256"/>
          </a:xfrm>
          <a:prstGeom prst="rect">
            <a:avLst/>
          </a:prstGeom>
          <a:noFill/>
          <a:ln>
            <a:noFill/>
          </a:ln>
        </p:spPr>
      </p:pic>
      <p:pic>
        <p:nvPicPr>
          <p:cNvPr id="11494" name="Google Shape;11494;p222"/>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1495" name="Google Shape;11495;p222"/>
          <p:cNvPicPr preferRelativeResize="0"/>
          <p:nvPr/>
        </p:nvPicPr>
        <p:blipFill>
          <a:blip r:embed="rId11">
            <a:alphaModFix/>
          </a:blip>
          <a:stretch>
            <a:fillRect/>
          </a:stretch>
        </p:blipFill>
        <p:spPr>
          <a:xfrm rot="46">
            <a:off x="4705725" y="1229326"/>
            <a:ext cx="113575" cy="121974"/>
          </a:xfrm>
          <a:prstGeom prst="rect">
            <a:avLst/>
          </a:prstGeom>
          <a:noFill/>
          <a:ln>
            <a:noFill/>
          </a:ln>
        </p:spPr>
      </p:pic>
      <p:grpSp>
        <p:nvGrpSpPr>
          <p:cNvPr id="11496" name="Google Shape;11496;p222"/>
          <p:cNvGrpSpPr/>
          <p:nvPr/>
        </p:nvGrpSpPr>
        <p:grpSpPr>
          <a:xfrm>
            <a:off x="7901574" y="3207968"/>
            <a:ext cx="333426" cy="330245"/>
            <a:chOff x="5133977" y="4109256"/>
            <a:chExt cx="338400" cy="338400"/>
          </a:xfrm>
        </p:grpSpPr>
        <p:sp>
          <p:nvSpPr>
            <p:cNvPr id="11497" name="Google Shape;11497;p222"/>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498" name="Google Shape;11498;p222"/>
            <p:cNvGrpSpPr/>
            <p:nvPr/>
          </p:nvGrpSpPr>
          <p:grpSpPr>
            <a:xfrm>
              <a:off x="5156870" y="4132156"/>
              <a:ext cx="292615" cy="292606"/>
              <a:chOff x="1408777" y="3680964"/>
              <a:chExt cx="357720" cy="355148"/>
            </a:xfrm>
          </p:grpSpPr>
          <p:sp>
            <p:nvSpPr>
              <p:cNvPr id="11499" name="Google Shape;11499;p22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2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2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2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2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504" name="Google Shape;11504;p222"/>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505" name="Google Shape;11505;p222"/>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746E6ACA-7648-7541-0310-D05DD34EBD3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509"/>
        <p:cNvGrpSpPr/>
        <p:nvPr/>
      </p:nvGrpSpPr>
      <p:grpSpPr>
        <a:xfrm>
          <a:off x="0" y="0"/>
          <a:ext cx="0" cy="0"/>
          <a:chOff x="0" y="0"/>
          <a:chExt cx="0" cy="0"/>
        </a:xfrm>
      </p:grpSpPr>
      <p:grpSp>
        <p:nvGrpSpPr>
          <p:cNvPr id="11510" name="Google Shape;11510;p223"/>
          <p:cNvGrpSpPr/>
          <p:nvPr/>
        </p:nvGrpSpPr>
        <p:grpSpPr>
          <a:xfrm>
            <a:off x="6227411" y="2717418"/>
            <a:ext cx="333426" cy="330245"/>
            <a:chOff x="5133977" y="4109256"/>
            <a:chExt cx="338400" cy="338400"/>
          </a:xfrm>
        </p:grpSpPr>
        <p:sp>
          <p:nvSpPr>
            <p:cNvPr id="11511" name="Google Shape;11511;p22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512" name="Google Shape;11512;p223"/>
            <p:cNvGrpSpPr/>
            <p:nvPr/>
          </p:nvGrpSpPr>
          <p:grpSpPr>
            <a:xfrm>
              <a:off x="5156870" y="4132156"/>
              <a:ext cx="292615" cy="292606"/>
              <a:chOff x="1408777" y="3680964"/>
              <a:chExt cx="357720" cy="355148"/>
            </a:xfrm>
          </p:grpSpPr>
          <p:sp>
            <p:nvSpPr>
              <p:cNvPr id="11513" name="Google Shape;11513;p22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2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2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2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2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518" name="Google Shape;11518;p223"/>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1519" name="Google Shape;11519;p223"/>
          <p:cNvPicPr preferRelativeResize="0"/>
          <p:nvPr/>
        </p:nvPicPr>
        <p:blipFill>
          <a:blip r:embed="rId3">
            <a:alphaModFix/>
          </a:blip>
          <a:stretch>
            <a:fillRect/>
          </a:stretch>
        </p:blipFill>
        <p:spPr>
          <a:xfrm>
            <a:off x="4150550" y="1360287"/>
            <a:ext cx="1041839" cy="646675"/>
          </a:xfrm>
          <a:prstGeom prst="rect">
            <a:avLst/>
          </a:prstGeom>
          <a:noFill/>
          <a:ln>
            <a:noFill/>
          </a:ln>
        </p:spPr>
      </p:pic>
      <p:pic>
        <p:nvPicPr>
          <p:cNvPr id="11520" name="Google Shape;11520;p223"/>
          <p:cNvPicPr preferRelativeResize="0"/>
          <p:nvPr/>
        </p:nvPicPr>
        <p:blipFill>
          <a:blip r:embed="rId4">
            <a:alphaModFix/>
          </a:blip>
          <a:stretch>
            <a:fillRect/>
          </a:stretch>
        </p:blipFill>
        <p:spPr>
          <a:xfrm>
            <a:off x="4381614" y="1393766"/>
            <a:ext cx="579699" cy="579699"/>
          </a:xfrm>
          <a:prstGeom prst="rect">
            <a:avLst/>
          </a:prstGeom>
          <a:noFill/>
          <a:ln>
            <a:noFill/>
          </a:ln>
        </p:spPr>
      </p:pic>
      <p:pic>
        <p:nvPicPr>
          <p:cNvPr id="11521" name="Google Shape;11521;p223"/>
          <p:cNvPicPr preferRelativeResize="0"/>
          <p:nvPr/>
        </p:nvPicPr>
        <p:blipFill>
          <a:blip r:embed="rId5">
            <a:alphaModFix/>
          </a:blip>
          <a:stretch>
            <a:fillRect/>
          </a:stretch>
        </p:blipFill>
        <p:spPr>
          <a:xfrm>
            <a:off x="5760971" y="1816891"/>
            <a:ext cx="391316" cy="237736"/>
          </a:xfrm>
          <a:prstGeom prst="rect">
            <a:avLst/>
          </a:prstGeom>
          <a:noFill/>
          <a:ln>
            <a:noFill/>
          </a:ln>
        </p:spPr>
      </p:pic>
      <p:pic>
        <p:nvPicPr>
          <p:cNvPr id="11522" name="Google Shape;11522;p223"/>
          <p:cNvPicPr preferRelativeResize="0"/>
          <p:nvPr/>
        </p:nvPicPr>
        <p:blipFill>
          <a:blip r:embed="rId6">
            <a:alphaModFix/>
          </a:blip>
          <a:stretch>
            <a:fillRect/>
          </a:stretch>
        </p:blipFill>
        <p:spPr>
          <a:xfrm>
            <a:off x="6044426" y="1952070"/>
            <a:ext cx="182984" cy="174067"/>
          </a:xfrm>
          <a:prstGeom prst="rect">
            <a:avLst/>
          </a:prstGeom>
          <a:noFill/>
          <a:ln>
            <a:noFill/>
          </a:ln>
        </p:spPr>
      </p:pic>
      <p:grpSp>
        <p:nvGrpSpPr>
          <p:cNvPr id="11523" name="Google Shape;11523;p223"/>
          <p:cNvGrpSpPr/>
          <p:nvPr/>
        </p:nvGrpSpPr>
        <p:grpSpPr>
          <a:xfrm>
            <a:off x="6293672" y="1763793"/>
            <a:ext cx="459913" cy="344111"/>
            <a:chOff x="6147063" y="2230288"/>
            <a:chExt cx="482139" cy="372617"/>
          </a:xfrm>
        </p:grpSpPr>
        <p:grpSp>
          <p:nvGrpSpPr>
            <p:cNvPr id="11524" name="Google Shape;11524;p223"/>
            <p:cNvGrpSpPr/>
            <p:nvPr/>
          </p:nvGrpSpPr>
          <p:grpSpPr>
            <a:xfrm>
              <a:off x="6147063" y="2230288"/>
              <a:ext cx="384064" cy="320032"/>
              <a:chOff x="7231613" y="3542350"/>
              <a:chExt cx="411600" cy="349800"/>
            </a:xfrm>
          </p:grpSpPr>
          <p:grpSp>
            <p:nvGrpSpPr>
              <p:cNvPr id="11525" name="Google Shape;11525;p223"/>
              <p:cNvGrpSpPr/>
              <p:nvPr/>
            </p:nvGrpSpPr>
            <p:grpSpPr>
              <a:xfrm>
                <a:off x="7258824" y="3558476"/>
                <a:ext cx="357027" cy="317034"/>
                <a:chOff x="1404617" y="3226962"/>
                <a:chExt cx="370168" cy="325965"/>
              </a:xfrm>
            </p:grpSpPr>
            <p:sp>
              <p:nvSpPr>
                <p:cNvPr id="11526" name="Google Shape;11526;p22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2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2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2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2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2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2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2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2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5" name="Google Shape;11535;p22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536" name="Google Shape;11536;p223"/>
            <p:cNvPicPr preferRelativeResize="0"/>
            <p:nvPr/>
          </p:nvPicPr>
          <p:blipFill>
            <a:blip r:embed="rId6">
              <a:alphaModFix/>
            </a:blip>
            <a:stretch>
              <a:fillRect/>
            </a:stretch>
          </p:blipFill>
          <p:spPr>
            <a:xfrm>
              <a:off x="6437376" y="2414412"/>
              <a:ext cx="191826" cy="188493"/>
            </a:xfrm>
            <a:prstGeom prst="rect">
              <a:avLst/>
            </a:prstGeom>
            <a:noFill/>
            <a:ln>
              <a:noFill/>
            </a:ln>
          </p:spPr>
        </p:pic>
      </p:grpSp>
      <p:pic>
        <p:nvPicPr>
          <p:cNvPr id="11537" name="Google Shape;11537;p223"/>
          <p:cNvPicPr preferRelativeResize="0"/>
          <p:nvPr/>
        </p:nvPicPr>
        <p:blipFill>
          <a:blip r:embed="rId7">
            <a:alphaModFix/>
          </a:blip>
          <a:stretch>
            <a:fillRect/>
          </a:stretch>
        </p:blipFill>
        <p:spPr>
          <a:xfrm>
            <a:off x="1752612" y="2205145"/>
            <a:ext cx="381206" cy="756178"/>
          </a:xfrm>
          <a:prstGeom prst="rect">
            <a:avLst/>
          </a:prstGeom>
          <a:noFill/>
          <a:ln>
            <a:noFill/>
          </a:ln>
        </p:spPr>
      </p:pic>
      <p:sp>
        <p:nvSpPr>
          <p:cNvPr id="11538" name="Google Shape;11538;p223"/>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539" name="Google Shape;11539;p223"/>
          <p:cNvPicPr preferRelativeResize="0"/>
          <p:nvPr/>
        </p:nvPicPr>
        <p:blipFill>
          <a:blip r:embed="rId8">
            <a:alphaModFix/>
          </a:blip>
          <a:stretch>
            <a:fillRect/>
          </a:stretch>
        </p:blipFill>
        <p:spPr>
          <a:xfrm>
            <a:off x="4205328" y="2406783"/>
            <a:ext cx="937789" cy="567624"/>
          </a:xfrm>
          <a:prstGeom prst="rect">
            <a:avLst/>
          </a:prstGeom>
          <a:noFill/>
          <a:ln>
            <a:noFill/>
          </a:ln>
        </p:spPr>
      </p:pic>
      <p:sp>
        <p:nvSpPr>
          <p:cNvPr id="11540" name="Google Shape;11540;p223"/>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541" name="Google Shape;11541;p223"/>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542" name="Google Shape;11542;p223"/>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543" name="Google Shape;11543;p223"/>
          <p:cNvPicPr preferRelativeResize="0"/>
          <p:nvPr/>
        </p:nvPicPr>
        <p:blipFill>
          <a:blip r:embed="rId9">
            <a:alphaModFix/>
          </a:blip>
          <a:stretch>
            <a:fillRect/>
          </a:stretch>
        </p:blipFill>
        <p:spPr>
          <a:xfrm>
            <a:off x="1831702" y="2329920"/>
            <a:ext cx="223068" cy="506649"/>
          </a:xfrm>
          <a:prstGeom prst="rect">
            <a:avLst/>
          </a:prstGeom>
          <a:noFill/>
          <a:ln>
            <a:noFill/>
          </a:ln>
        </p:spPr>
      </p:pic>
      <p:pic>
        <p:nvPicPr>
          <p:cNvPr id="11544" name="Google Shape;11544;p223"/>
          <p:cNvPicPr preferRelativeResize="0"/>
          <p:nvPr/>
        </p:nvPicPr>
        <p:blipFill>
          <a:blip r:embed="rId5">
            <a:alphaModFix/>
          </a:blip>
          <a:stretch>
            <a:fillRect/>
          </a:stretch>
        </p:blipFill>
        <p:spPr>
          <a:xfrm>
            <a:off x="2673242" y="2112875"/>
            <a:ext cx="391316" cy="237736"/>
          </a:xfrm>
          <a:prstGeom prst="rect">
            <a:avLst/>
          </a:prstGeom>
          <a:noFill/>
          <a:ln>
            <a:noFill/>
          </a:ln>
        </p:spPr>
      </p:pic>
      <p:pic>
        <p:nvPicPr>
          <p:cNvPr id="11545" name="Google Shape;11545;p223"/>
          <p:cNvPicPr preferRelativeResize="0"/>
          <p:nvPr/>
        </p:nvPicPr>
        <p:blipFill>
          <a:blip r:embed="rId6">
            <a:alphaModFix/>
          </a:blip>
          <a:stretch>
            <a:fillRect/>
          </a:stretch>
        </p:blipFill>
        <p:spPr>
          <a:xfrm>
            <a:off x="2956696" y="2248054"/>
            <a:ext cx="182984" cy="174067"/>
          </a:xfrm>
          <a:prstGeom prst="rect">
            <a:avLst/>
          </a:prstGeom>
          <a:noFill/>
          <a:ln>
            <a:noFill/>
          </a:ln>
        </p:spPr>
      </p:pic>
      <p:grpSp>
        <p:nvGrpSpPr>
          <p:cNvPr id="11546" name="Google Shape;11546;p223"/>
          <p:cNvGrpSpPr/>
          <p:nvPr/>
        </p:nvGrpSpPr>
        <p:grpSpPr>
          <a:xfrm>
            <a:off x="3205943" y="2059777"/>
            <a:ext cx="459913" cy="344111"/>
            <a:chOff x="6147063" y="2230288"/>
            <a:chExt cx="482139" cy="372617"/>
          </a:xfrm>
        </p:grpSpPr>
        <p:grpSp>
          <p:nvGrpSpPr>
            <p:cNvPr id="11547" name="Google Shape;11547;p223"/>
            <p:cNvGrpSpPr/>
            <p:nvPr/>
          </p:nvGrpSpPr>
          <p:grpSpPr>
            <a:xfrm>
              <a:off x="6147063" y="2230288"/>
              <a:ext cx="384064" cy="320032"/>
              <a:chOff x="7231613" y="3542350"/>
              <a:chExt cx="411600" cy="349800"/>
            </a:xfrm>
          </p:grpSpPr>
          <p:grpSp>
            <p:nvGrpSpPr>
              <p:cNvPr id="11548" name="Google Shape;11548;p223"/>
              <p:cNvGrpSpPr/>
              <p:nvPr/>
            </p:nvGrpSpPr>
            <p:grpSpPr>
              <a:xfrm>
                <a:off x="7258824" y="3558476"/>
                <a:ext cx="357027" cy="317034"/>
                <a:chOff x="1404617" y="3226962"/>
                <a:chExt cx="370168" cy="325965"/>
              </a:xfrm>
            </p:grpSpPr>
            <p:sp>
              <p:nvSpPr>
                <p:cNvPr id="11549" name="Google Shape;11549;p22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2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2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2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2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2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2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2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2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8" name="Google Shape;11558;p22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559" name="Google Shape;11559;p223"/>
            <p:cNvPicPr preferRelativeResize="0"/>
            <p:nvPr/>
          </p:nvPicPr>
          <p:blipFill>
            <a:blip r:embed="rId6">
              <a:alphaModFix/>
            </a:blip>
            <a:stretch>
              <a:fillRect/>
            </a:stretch>
          </p:blipFill>
          <p:spPr>
            <a:xfrm>
              <a:off x="6437376" y="2414412"/>
              <a:ext cx="191826" cy="188493"/>
            </a:xfrm>
            <a:prstGeom prst="rect">
              <a:avLst/>
            </a:prstGeom>
            <a:noFill/>
            <a:ln>
              <a:noFill/>
            </a:ln>
          </p:spPr>
        </p:pic>
      </p:grpSp>
      <p:grpSp>
        <p:nvGrpSpPr>
          <p:cNvPr id="11560" name="Google Shape;11560;p223"/>
          <p:cNvGrpSpPr/>
          <p:nvPr/>
        </p:nvGrpSpPr>
        <p:grpSpPr>
          <a:xfrm>
            <a:off x="651631" y="2576188"/>
            <a:ext cx="366365" cy="295546"/>
            <a:chOff x="7231613" y="3542350"/>
            <a:chExt cx="411600" cy="349800"/>
          </a:xfrm>
        </p:grpSpPr>
        <p:grpSp>
          <p:nvGrpSpPr>
            <p:cNvPr id="11561" name="Google Shape;11561;p223"/>
            <p:cNvGrpSpPr/>
            <p:nvPr/>
          </p:nvGrpSpPr>
          <p:grpSpPr>
            <a:xfrm>
              <a:off x="7258824" y="3558476"/>
              <a:ext cx="357027" cy="317034"/>
              <a:chOff x="1404617" y="3226962"/>
              <a:chExt cx="370168" cy="325965"/>
            </a:xfrm>
          </p:grpSpPr>
          <p:sp>
            <p:nvSpPr>
              <p:cNvPr id="11562" name="Google Shape;11562;p22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2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2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2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2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2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2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2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2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1" name="Google Shape;11571;p22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572" name="Google Shape;11572;p223"/>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573" name="Google Shape;11573;p223"/>
          <p:cNvPicPr preferRelativeResize="0"/>
          <p:nvPr/>
        </p:nvPicPr>
        <p:blipFill>
          <a:blip r:embed="rId7">
            <a:alphaModFix/>
          </a:blip>
          <a:stretch>
            <a:fillRect/>
          </a:stretch>
        </p:blipFill>
        <p:spPr>
          <a:xfrm>
            <a:off x="7346142" y="1374328"/>
            <a:ext cx="399625" cy="818858"/>
          </a:xfrm>
          <a:prstGeom prst="rect">
            <a:avLst/>
          </a:prstGeom>
          <a:noFill/>
          <a:ln>
            <a:noFill/>
          </a:ln>
        </p:spPr>
      </p:pic>
      <p:sp>
        <p:nvSpPr>
          <p:cNvPr id="11574" name="Google Shape;11574;p223"/>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575" name="Google Shape;11575;p223"/>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11576" name="Google Shape;11576;p223"/>
          <p:cNvPicPr preferRelativeResize="0"/>
          <p:nvPr/>
        </p:nvPicPr>
        <p:blipFill>
          <a:blip r:embed="rId7">
            <a:alphaModFix/>
          </a:blip>
          <a:stretch>
            <a:fillRect/>
          </a:stretch>
        </p:blipFill>
        <p:spPr>
          <a:xfrm>
            <a:off x="7346117" y="2959453"/>
            <a:ext cx="399625" cy="818858"/>
          </a:xfrm>
          <a:prstGeom prst="rect">
            <a:avLst/>
          </a:prstGeom>
          <a:noFill/>
          <a:ln>
            <a:noFill/>
          </a:ln>
        </p:spPr>
      </p:pic>
      <p:pic>
        <p:nvPicPr>
          <p:cNvPr id="11577" name="Google Shape;11577;p223"/>
          <p:cNvPicPr preferRelativeResize="0"/>
          <p:nvPr/>
        </p:nvPicPr>
        <p:blipFill>
          <a:blip r:embed="rId4">
            <a:alphaModFix/>
          </a:blip>
          <a:stretch>
            <a:fillRect/>
          </a:stretch>
        </p:blipFill>
        <p:spPr>
          <a:xfrm>
            <a:off x="7286649" y="3112503"/>
            <a:ext cx="521208" cy="521208"/>
          </a:xfrm>
          <a:prstGeom prst="rect">
            <a:avLst/>
          </a:prstGeom>
          <a:noFill/>
          <a:ln>
            <a:noFill/>
          </a:ln>
        </p:spPr>
      </p:pic>
      <p:cxnSp>
        <p:nvCxnSpPr>
          <p:cNvPr id="11578" name="Google Shape;11578;p223"/>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579" name="Google Shape;11579;p223"/>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580" name="Google Shape;11580;p223"/>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1581" name="Google Shape;11581;p223"/>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grpSp>
        <p:nvGrpSpPr>
          <p:cNvPr id="11582" name="Google Shape;11582;p223"/>
          <p:cNvGrpSpPr/>
          <p:nvPr/>
        </p:nvGrpSpPr>
        <p:grpSpPr>
          <a:xfrm>
            <a:off x="4150240" y="1119628"/>
            <a:ext cx="281617" cy="227755"/>
            <a:chOff x="7231613" y="3542350"/>
            <a:chExt cx="411600" cy="349800"/>
          </a:xfrm>
        </p:grpSpPr>
        <p:grpSp>
          <p:nvGrpSpPr>
            <p:cNvPr id="11583" name="Google Shape;11583;p223"/>
            <p:cNvGrpSpPr/>
            <p:nvPr/>
          </p:nvGrpSpPr>
          <p:grpSpPr>
            <a:xfrm>
              <a:off x="7258824" y="3558476"/>
              <a:ext cx="357027" cy="317034"/>
              <a:chOff x="1404617" y="3226962"/>
              <a:chExt cx="370168" cy="325965"/>
            </a:xfrm>
          </p:grpSpPr>
          <p:sp>
            <p:nvSpPr>
              <p:cNvPr id="11584" name="Google Shape;11584;p22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2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2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2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2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2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2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2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2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3" name="Google Shape;11593;p223"/>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594" name="Google Shape;11594;p223"/>
          <p:cNvPicPr preferRelativeResize="0"/>
          <p:nvPr/>
        </p:nvPicPr>
        <p:blipFill>
          <a:blip r:embed="rId10">
            <a:alphaModFix/>
          </a:blip>
          <a:stretch>
            <a:fillRect/>
          </a:stretch>
        </p:blipFill>
        <p:spPr>
          <a:xfrm>
            <a:off x="6463324" y="2907491"/>
            <a:ext cx="192024" cy="192024"/>
          </a:xfrm>
          <a:prstGeom prst="rect">
            <a:avLst/>
          </a:prstGeom>
          <a:noFill/>
          <a:ln>
            <a:noFill/>
          </a:ln>
        </p:spPr>
      </p:pic>
      <p:grpSp>
        <p:nvGrpSpPr>
          <p:cNvPr id="11595" name="Google Shape;11595;p223"/>
          <p:cNvGrpSpPr/>
          <p:nvPr/>
        </p:nvGrpSpPr>
        <p:grpSpPr>
          <a:xfrm>
            <a:off x="265349" y="2558830"/>
            <a:ext cx="333426" cy="330245"/>
            <a:chOff x="5133977" y="4109256"/>
            <a:chExt cx="338400" cy="338400"/>
          </a:xfrm>
        </p:grpSpPr>
        <p:sp>
          <p:nvSpPr>
            <p:cNvPr id="11596" name="Google Shape;11596;p22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597" name="Google Shape;11597;p223"/>
            <p:cNvGrpSpPr/>
            <p:nvPr/>
          </p:nvGrpSpPr>
          <p:grpSpPr>
            <a:xfrm>
              <a:off x="5156870" y="4132156"/>
              <a:ext cx="292615" cy="292606"/>
              <a:chOff x="1408777" y="3680964"/>
              <a:chExt cx="357720" cy="355148"/>
            </a:xfrm>
          </p:grpSpPr>
          <p:sp>
            <p:nvSpPr>
              <p:cNvPr id="11598" name="Google Shape;11598;p22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2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2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2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2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03" name="Google Shape;11603;p223"/>
          <p:cNvGrpSpPr/>
          <p:nvPr/>
        </p:nvGrpSpPr>
        <p:grpSpPr>
          <a:xfrm>
            <a:off x="4124552" y="766181"/>
            <a:ext cx="276744" cy="276101"/>
            <a:chOff x="5133977" y="4109256"/>
            <a:chExt cx="338400" cy="338400"/>
          </a:xfrm>
        </p:grpSpPr>
        <p:sp>
          <p:nvSpPr>
            <p:cNvPr id="11604" name="Google Shape;11604;p22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605" name="Google Shape;11605;p223"/>
            <p:cNvGrpSpPr/>
            <p:nvPr/>
          </p:nvGrpSpPr>
          <p:grpSpPr>
            <a:xfrm>
              <a:off x="5156870" y="4132156"/>
              <a:ext cx="292615" cy="292606"/>
              <a:chOff x="1408777" y="3680964"/>
              <a:chExt cx="357720" cy="355148"/>
            </a:xfrm>
          </p:grpSpPr>
          <p:sp>
            <p:nvSpPr>
              <p:cNvPr id="11606" name="Google Shape;11606;p22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2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2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2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2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11" name="Google Shape;11611;p223"/>
          <p:cNvGrpSpPr/>
          <p:nvPr/>
        </p:nvGrpSpPr>
        <p:grpSpPr>
          <a:xfrm>
            <a:off x="2755186" y="2526668"/>
            <a:ext cx="333426" cy="330245"/>
            <a:chOff x="5133977" y="4109256"/>
            <a:chExt cx="338400" cy="338400"/>
          </a:xfrm>
        </p:grpSpPr>
        <p:sp>
          <p:nvSpPr>
            <p:cNvPr id="11612" name="Google Shape;11612;p22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613" name="Google Shape;11613;p223"/>
            <p:cNvGrpSpPr/>
            <p:nvPr/>
          </p:nvGrpSpPr>
          <p:grpSpPr>
            <a:xfrm>
              <a:off x="5156870" y="4132156"/>
              <a:ext cx="292615" cy="292606"/>
              <a:chOff x="1408777" y="3680964"/>
              <a:chExt cx="357720" cy="355148"/>
            </a:xfrm>
          </p:grpSpPr>
          <p:sp>
            <p:nvSpPr>
              <p:cNvPr id="11614" name="Google Shape;11614;p22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2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2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2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2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619" name="Google Shape;11619;p223"/>
          <p:cNvPicPr preferRelativeResize="0"/>
          <p:nvPr/>
        </p:nvPicPr>
        <p:blipFill>
          <a:blip r:embed="rId10">
            <a:alphaModFix/>
          </a:blip>
          <a:stretch>
            <a:fillRect/>
          </a:stretch>
        </p:blipFill>
        <p:spPr>
          <a:xfrm>
            <a:off x="2991099" y="2716741"/>
            <a:ext cx="192024" cy="192024"/>
          </a:xfrm>
          <a:prstGeom prst="rect">
            <a:avLst/>
          </a:prstGeom>
          <a:noFill/>
          <a:ln>
            <a:noFill/>
          </a:ln>
        </p:spPr>
      </p:pic>
      <p:pic>
        <p:nvPicPr>
          <p:cNvPr id="11620" name="Google Shape;11620;p223"/>
          <p:cNvPicPr preferRelativeResize="0"/>
          <p:nvPr/>
        </p:nvPicPr>
        <p:blipFill>
          <a:blip r:embed="rId11">
            <a:alphaModFix/>
          </a:blip>
          <a:stretch>
            <a:fillRect/>
          </a:stretch>
        </p:blipFill>
        <p:spPr>
          <a:xfrm>
            <a:off x="4365175" y="1251775"/>
            <a:ext cx="138925" cy="133175"/>
          </a:xfrm>
          <a:prstGeom prst="rect">
            <a:avLst/>
          </a:prstGeom>
          <a:noFill/>
          <a:ln>
            <a:noFill/>
          </a:ln>
        </p:spPr>
      </p:pic>
      <p:pic>
        <p:nvPicPr>
          <p:cNvPr id="11621" name="Google Shape;11621;p223"/>
          <p:cNvPicPr preferRelativeResize="0"/>
          <p:nvPr/>
        </p:nvPicPr>
        <p:blipFill>
          <a:blip r:embed="rId11">
            <a:alphaModFix/>
          </a:blip>
          <a:stretch>
            <a:fillRect/>
          </a:stretch>
        </p:blipFill>
        <p:spPr>
          <a:xfrm>
            <a:off x="4319450" y="940325"/>
            <a:ext cx="153999" cy="147625"/>
          </a:xfrm>
          <a:prstGeom prst="rect">
            <a:avLst/>
          </a:prstGeom>
          <a:noFill/>
          <a:ln>
            <a:noFill/>
          </a:ln>
        </p:spPr>
      </p:pic>
      <p:grpSp>
        <p:nvGrpSpPr>
          <p:cNvPr id="11623" name="Google Shape;11623;p223"/>
          <p:cNvGrpSpPr/>
          <p:nvPr/>
        </p:nvGrpSpPr>
        <p:grpSpPr>
          <a:xfrm>
            <a:off x="7901574" y="3207968"/>
            <a:ext cx="333426" cy="330245"/>
            <a:chOff x="5133977" y="4109256"/>
            <a:chExt cx="338400" cy="338400"/>
          </a:xfrm>
        </p:grpSpPr>
        <p:sp>
          <p:nvSpPr>
            <p:cNvPr id="11624" name="Google Shape;11624;p223"/>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625" name="Google Shape;11625;p223"/>
            <p:cNvGrpSpPr/>
            <p:nvPr/>
          </p:nvGrpSpPr>
          <p:grpSpPr>
            <a:xfrm>
              <a:off x="5156870" y="4132156"/>
              <a:ext cx="292615" cy="292606"/>
              <a:chOff x="1408777" y="3680964"/>
              <a:chExt cx="357720" cy="355148"/>
            </a:xfrm>
          </p:grpSpPr>
          <p:sp>
            <p:nvSpPr>
              <p:cNvPr id="11626" name="Google Shape;11626;p22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2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2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2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2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631" name="Google Shape;11631;p223"/>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1632" name="Google Shape;11632;p223"/>
          <p:cNvPicPr preferRelativeResize="0"/>
          <p:nvPr/>
        </p:nvPicPr>
        <p:blipFill>
          <a:blip r:embed="rId11">
            <a:alphaModFix/>
          </a:blip>
          <a:stretch>
            <a:fillRect/>
          </a:stretch>
        </p:blipFill>
        <p:spPr>
          <a:xfrm rot="46">
            <a:off x="4705725" y="1229326"/>
            <a:ext cx="113575" cy="121974"/>
          </a:xfrm>
          <a:prstGeom prst="rect">
            <a:avLst/>
          </a:prstGeom>
          <a:noFill/>
          <a:ln>
            <a:noFill/>
          </a:ln>
        </p:spPr>
      </p:pic>
      <p:pic>
        <p:nvPicPr>
          <p:cNvPr id="11633" name="Google Shape;11633;p223"/>
          <p:cNvPicPr preferRelativeResize="0"/>
          <p:nvPr/>
        </p:nvPicPr>
        <p:blipFill>
          <a:blip r:embed="rId12">
            <a:alphaModFix/>
          </a:blip>
          <a:stretch>
            <a:fillRect/>
          </a:stretch>
        </p:blipFill>
        <p:spPr>
          <a:xfrm>
            <a:off x="1111498" y="2449558"/>
            <a:ext cx="552980" cy="597256"/>
          </a:xfrm>
          <a:prstGeom prst="rect">
            <a:avLst/>
          </a:prstGeom>
          <a:noFill/>
          <a:ln>
            <a:noFill/>
          </a:ln>
        </p:spPr>
      </p:pic>
      <p:sp>
        <p:nvSpPr>
          <p:cNvPr id="11634" name="Google Shape;11634;p223"/>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1635" name="Google Shape;11635;p223"/>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636" name="Google Shape;11636;p223"/>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2E3D76A2-D28F-CD1C-DCEB-CD71A714C850}"/>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640"/>
        <p:cNvGrpSpPr/>
        <p:nvPr/>
      </p:nvGrpSpPr>
      <p:grpSpPr>
        <a:xfrm>
          <a:off x="0" y="0"/>
          <a:ext cx="0" cy="0"/>
          <a:chOff x="0" y="0"/>
          <a:chExt cx="0" cy="0"/>
        </a:xfrm>
      </p:grpSpPr>
      <p:grpSp>
        <p:nvGrpSpPr>
          <p:cNvPr id="11641" name="Google Shape;11641;p224"/>
          <p:cNvGrpSpPr/>
          <p:nvPr/>
        </p:nvGrpSpPr>
        <p:grpSpPr>
          <a:xfrm>
            <a:off x="6227411" y="2717418"/>
            <a:ext cx="333426" cy="330245"/>
            <a:chOff x="5133977" y="4109256"/>
            <a:chExt cx="338400" cy="338400"/>
          </a:xfrm>
        </p:grpSpPr>
        <p:sp>
          <p:nvSpPr>
            <p:cNvPr id="11642" name="Google Shape;11642;p22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643" name="Google Shape;11643;p224"/>
            <p:cNvGrpSpPr/>
            <p:nvPr/>
          </p:nvGrpSpPr>
          <p:grpSpPr>
            <a:xfrm>
              <a:off x="5156870" y="4132156"/>
              <a:ext cx="292615" cy="292606"/>
              <a:chOff x="1408777" y="3680964"/>
              <a:chExt cx="357720" cy="355148"/>
            </a:xfrm>
          </p:grpSpPr>
          <p:sp>
            <p:nvSpPr>
              <p:cNvPr id="11644" name="Google Shape;11644;p22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2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2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2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2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649" name="Google Shape;11649;p224"/>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1650" name="Google Shape;11650;p224"/>
          <p:cNvPicPr preferRelativeResize="0"/>
          <p:nvPr/>
        </p:nvPicPr>
        <p:blipFill>
          <a:blip r:embed="rId3">
            <a:alphaModFix/>
          </a:blip>
          <a:stretch>
            <a:fillRect/>
          </a:stretch>
        </p:blipFill>
        <p:spPr>
          <a:xfrm>
            <a:off x="4150550" y="1360287"/>
            <a:ext cx="1041839" cy="646675"/>
          </a:xfrm>
          <a:prstGeom prst="rect">
            <a:avLst/>
          </a:prstGeom>
          <a:noFill/>
          <a:ln>
            <a:noFill/>
          </a:ln>
        </p:spPr>
      </p:pic>
      <p:pic>
        <p:nvPicPr>
          <p:cNvPr id="11651" name="Google Shape;11651;p224"/>
          <p:cNvPicPr preferRelativeResize="0"/>
          <p:nvPr/>
        </p:nvPicPr>
        <p:blipFill>
          <a:blip r:embed="rId4">
            <a:alphaModFix/>
          </a:blip>
          <a:stretch>
            <a:fillRect/>
          </a:stretch>
        </p:blipFill>
        <p:spPr>
          <a:xfrm>
            <a:off x="4381614" y="1393766"/>
            <a:ext cx="579699" cy="579699"/>
          </a:xfrm>
          <a:prstGeom prst="rect">
            <a:avLst/>
          </a:prstGeom>
          <a:noFill/>
          <a:ln>
            <a:noFill/>
          </a:ln>
        </p:spPr>
      </p:pic>
      <p:pic>
        <p:nvPicPr>
          <p:cNvPr id="11652" name="Google Shape;11652;p224"/>
          <p:cNvPicPr preferRelativeResize="0"/>
          <p:nvPr/>
        </p:nvPicPr>
        <p:blipFill>
          <a:blip r:embed="rId5">
            <a:alphaModFix/>
          </a:blip>
          <a:stretch>
            <a:fillRect/>
          </a:stretch>
        </p:blipFill>
        <p:spPr>
          <a:xfrm>
            <a:off x="5760971" y="1816891"/>
            <a:ext cx="391316" cy="237736"/>
          </a:xfrm>
          <a:prstGeom prst="rect">
            <a:avLst/>
          </a:prstGeom>
          <a:noFill/>
          <a:ln>
            <a:noFill/>
          </a:ln>
        </p:spPr>
      </p:pic>
      <p:pic>
        <p:nvPicPr>
          <p:cNvPr id="11653" name="Google Shape;11653;p224"/>
          <p:cNvPicPr preferRelativeResize="0"/>
          <p:nvPr/>
        </p:nvPicPr>
        <p:blipFill>
          <a:blip r:embed="rId6">
            <a:alphaModFix/>
          </a:blip>
          <a:stretch>
            <a:fillRect/>
          </a:stretch>
        </p:blipFill>
        <p:spPr>
          <a:xfrm>
            <a:off x="6044426" y="1952070"/>
            <a:ext cx="182984" cy="174067"/>
          </a:xfrm>
          <a:prstGeom prst="rect">
            <a:avLst/>
          </a:prstGeom>
          <a:noFill/>
          <a:ln>
            <a:noFill/>
          </a:ln>
        </p:spPr>
      </p:pic>
      <p:grpSp>
        <p:nvGrpSpPr>
          <p:cNvPr id="11654" name="Google Shape;11654;p224"/>
          <p:cNvGrpSpPr/>
          <p:nvPr/>
        </p:nvGrpSpPr>
        <p:grpSpPr>
          <a:xfrm>
            <a:off x="6293672" y="1763793"/>
            <a:ext cx="459913" cy="344111"/>
            <a:chOff x="6147063" y="2230288"/>
            <a:chExt cx="482139" cy="372617"/>
          </a:xfrm>
        </p:grpSpPr>
        <p:grpSp>
          <p:nvGrpSpPr>
            <p:cNvPr id="11655" name="Google Shape;11655;p224"/>
            <p:cNvGrpSpPr/>
            <p:nvPr/>
          </p:nvGrpSpPr>
          <p:grpSpPr>
            <a:xfrm>
              <a:off x="6147063" y="2230288"/>
              <a:ext cx="384064" cy="320032"/>
              <a:chOff x="7231613" y="3542350"/>
              <a:chExt cx="411600" cy="349800"/>
            </a:xfrm>
          </p:grpSpPr>
          <p:grpSp>
            <p:nvGrpSpPr>
              <p:cNvPr id="11656" name="Google Shape;11656;p224"/>
              <p:cNvGrpSpPr/>
              <p:nvPr/>
            </p:nvGrpSpPr>
            <p:grpSpPr>
              <a:xfrm>
                <a:off x="7258824" y="3558476"/>
                <a:ext cx="357027" cy="317034"/>
                <a:chOff x="1404617" y="3226962"/>
                <a:chExt cx="370168" cy="325965"/>
              </a:xfrm>
            </p:grpSpPr>
            <p:sp>
              <p:nvSpPr>
                <p:cNvPr id="11657" name="Google Shape;11657;p22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2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2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2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2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2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2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2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2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22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667" name="Google Shape;11667;p224"/>
            <p:cNvPicPr preferRelativeResize="0"/>
            <p:nvPr/>
          </p:nvPicPr>
          <p:blipFill>
            <a:blip r:embed="rId6">
              <a:alphaModFix/>
            </a:blip>
            <a:stretch>
              <a:fillRect/>
            </a:stretch>
          </p:blipFill>
          <p:spPr>
            <a:xfrm>
              <a:off x="6437376" y="2414412"/>
              <a:ext cx="191826" cy="188493"/>
            </a:xfrm>
            <a:prstGeom prst="rect">
              <a:avLst/>
            </a:prstGeom>
            <a:noFill/>
            <a:ln>
              <a:noFill/>
            </a:ln>
          </p:spPr>
        </p:pic>
      </p:grpSp>
      <p:pic>
        <p:nvPicPr>
          <p:cNvPr id="11668" name="Google Shape;11668;p224"/>
          <p:cNvPicPr preferRelativeResize="0"/>
          <p:nvPr/>
        </p:nvPicPr>
        <p:blipFill>
          <a:blip r:embed="rId7">
            <a:alphaModFix/>
          </a:blip>
          <a:stretch>
            <a:fillRect/>
          </a:stretch>
        </p:blipFill>
        <p:spPr>
          <a:xfrm>
            <a:off x="1752612" y="2205145"/>
            <a:ext cx="381206" cy="756178"/>
          </a:xfrm>
          <a:prstGeom prst="rect">
            <a:avLst/>
          </a:prstGeom>
          <a:noFill/>
          <a:ln>
            <a:noFill/>
          </a:ln>
        </p:spPr>
      </p:pic>
      <p:sp>
        <p:nvSpPr>
          <p:cNvPr id="11669" name="Google Shape;11669;p224"/>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670" name="Google Shape;11670;p224"/>
          <p:cNvPicPr preferRelativeResize="0"/>
          <p:nvPr/>
        </p:nvPicPr>
        <p:blipFill>
          <a:blip r:embed="rId8">
            <a:alphaModFix/>
          </a:blip>
          <a:stretch>
            <a:fillRect/>
          </a:stretch>
        </p:blipFill>
        <p:spPr>
          <a:xfrm>
            <a:off x="4205328" y="2406783"/>
            <a:ext cx="937789" cy="567624"/>
          </a:xfrm>
          <a:prstGeom prst="rect">
            <a:avLst/>
          </a:prstGeom>
          <a:noFill/>
          <a:ln>
            <a:noFill/>
          </a:ln>
        </p:spPr>
      </p:pic>
      <p:sp>
        <p:nvSpPr>
          <p:cNvPr id="11671" name="Google Shape;11671;p224"/>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672" name="Google Shape;11672;p224"/>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673" name="Google Shape;11673;p224"/>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674" name="Google Shape;11674;p224"/>
          <p:cNvPicPr preferRelativeResize="0"/>
          <p:nvPr/>
        </p:nvPicPr>
        <p:blipFill>
          <a:blip r:embed="rId9">
            <a:alphaModFix/>
          </a:blip>
          <a:stretch>
            <a:fillRect/>
          </a:stretch>
        </p:blipFill>
        <p:spPr>
          <a:xfrm>
            <a:off x="1831702" y="2329920"/>
            <a:ext cx="223068" cy="506649"/>
          </a:xfrm>
          <a:prstGeom prst="rect">
            <a:avLst/>
          </a:prstGeom>
          <a:noFill/>
          <a:ln>
            <a:noFill/>
          </a:ln>
        </p:spPr>
      </p:pic>
      <p:pic>
        <p:nvPicPr>
          <p:cNvPr id="11675" name="Google Shape;11675;p224"/>
          <p:cNvPicPr preferRelativeResize="0"/>
          <p:nvPr/>
        </p:nvPicPr>
        <p:blipFill>
          <a:blip r:embed="rId5">
            <a:alphaModFix/>
          </a:blip>
          <a:stretch>
            <a:fillRect/>
          </a:stretch>
        </p:blipFill>
        <p:spPr>
          <a:xfrm>
            <a:off x="2673242" y="2112875"/>
            <a:ext cx="391316" cy="237736"/>
          </a:xfrm>
          <a:prstGeom prst="rect">
            <a:avLst/>
          </a:prstGeom>
          <a:noFill/>
          <a:ln>
            <a:noFill/>
          </a:ln>
        </p:spPr>
      </p:pic>
      <p:pic>
        <p:nvPicPr>
          <p:cNvPr id="11676" name="Google Shape;11676;p224"/>
          <p:cNvPicPr preferRelativeResize="0"/>
          <p:nvPr/>
        </p:nvPicPr>
        <p:blipFill>
          <a:blip r:embed="rId6">
            <a:alphaModFix/>
          </a:blip>
          <a:stretch>
            <a:fillRect/>
          </a:stretch>
        </p:blipFill>
        <p:spPr>
          <a:xfrm>
            <a:off x="2956696" y="2248054"/>
            <a:ext cx="182984" cy="174067"/>
          </a:xfrm>
          <a:prstGeom prst="rect">
            <a:avLst/>
          </a:prstGeom>
          <a:noFill/>
          <a:ln>
            <a:noFill/>
          </a:ln>
        </p:spPr>
      </p:pic>
      <p:grpSp>
        <p:nvGrpSpPr>
          <p:cNvPr id="11677" name="Google Shape;11677;p224"/>
          <p:cNvGrpSpPr/>
          <p:nvPr/>
        </p:nvGrpSpPr>
        <p:grpSpPr>
          <a:xfrm>
            <a:off x="3205943" y="2059777"/>
            <a:ext cx="459913" cy="344111"/>
            <a:chOff x="6147063" y="2230288"/>
            <a:chExt cx="482139" cy="372617"/>
          </a:xfrm>
        </p:grpSpPr>
        <p:grpSp>
          <p:nvGrpSpPr>
            <p:cNvPr id="11678" name="Google Shape;11678;p224"/>
            <p:cNvGrpSpPr/>
            <p:nvPr/>
          </p:nvGrpSpPr>
          <p:grpSpPr>
            <a:xfrm>
              <a:off x="6147063" y="2230288"/>
              <a:ext cx="384064" cy="320032"/>
              <a:chOff x="7231613" y="3542350"/>
              <a:chExt cx="411600" cy="349800"/>
            </a:xfrm>
          </p:grpSpPr>
          <p:grpSp>
            <p:nvGrpSpPr>
              <p:cNvPr id="11679" name="Google Shape;11679;p224"/>
              <p:cNvGrpSpPr/>
              <p:nvPr/>
            </p:nvGrpSpPr>
            <p:grpSpPr>
              <a:xfrm>
                <a:off x="7258824" y="3558476"/>
                <a:ext cx="357027" cy="317034"/>
                <a:chOff x="1404617" y="3226962"/>
                <a:chExt cx="370168" cy="325965"/>
              </a:xfrm>
            </p:grpSpPr>
            <p:sp>
              <p:nvSpPr>
                <p:cNvPr id="11680" name="Google Shape;11680;p22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2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2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2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2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2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2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2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2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22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690" name="Google Shape;11690;p224"/>
            <p:cNvPicPr preferRelativeResize="0"/>
            <p:nvPr/>
          </p:nvPicPr>
          <p:blipFill>
            <a:blip r:embed="rId6">
              <a:alphaModFix/>
            </a:blip>
            <a:stretch>
              <a:fillRect/>
            </a:stretch>
          </p:blipFill>
          <p:spPr>
            <a:xfrm>
              <a:off x="6437376" y="2414412"/>
              <a:ext cx="191826" cy="188493"/>
            </a:xfrm>
            <a:prstGeom prst="rect">
              <a:avLst/>
            </a:prstGeom>
            <a:noFill/>
            <a:ln>
              <a:noFill/>
            </a:ln>
          </p:spPr>
        </p:pic>
      </p:grpSp>
      <p:grpSp>
        <p:nvGrpSpPr>
          <p:cNvPr id="11691" name="Google Shape;11691;p224"/>
          <p:cNvGrpSpPr/>
          <p:nvPr/>
        </p:nvGrpSpPr>
        <p:grpSpPr>
          <a:xfrm>
            <a:off x="651631" y="2576188"/>
            <a:ext cx="366365" cy="295546"/>
            <a:chOff x="7231613" y="3542350"/>
            <a:chExt cx="411600" cy="349800"/>
          </a:xfrm>
        </p:grpSpPr>
        <p:grpSp>
          <p:nvGrpSpPr>
            <p:cNvPr id="11692" name="Google Shape;11692;p224"/>
            <p:cNvGrpSpPr/>
            <p:nvPr/>
          </p:nvGrpSpPr>
          <p:grpSpPr>
            <a:xfrm>
              <a:off x="7258824" y="3558476"/>
              <a:ext cx="357027" cy="317034"/>
              <a:chOff x="1404617" y="3226962"/>
              <a:chExt cx="370168" cy="325965"/>
            </a:xfrm>
          </p:grpSpPr>
          <p:sp>
            <p:nvSpPr>
              <p:cNvPr id="11693" name="Google Shape;11693;p22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2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2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2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2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2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2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2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2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2" name="Google Shape;11702;p22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703" name="Google Shape;11703;p224"/>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704" name="Google Shape;11704;p224"/>
          <p:cNvPicPr preferRelativeResize="0"/>
          <p:nvPr/>
        </p:nvPicPr>
        <p:blipFill>
          <a:blip r:embed="rId7">
            <a:alphaModFix/>
          </a:blip>
          <a:stretch>
            <a:fillRect/>
          </a:stretch>
        </p:blipFill>
        <p:spPr>
          <a:xfrm>
            <a:off x="7346142" y="1374328"/>
            <a:ext cx="399625" cy="818858"/>
          </a:xfrm>
          <a:prstGeom prst="rect">
            <a:avLst/>
          </a:prstGeom>
          <a:noFill/>
          <a:ln>
            <a:noFill/>
          </a:ln>
        </p:spPr>
      </p:pic>
      <p:sp>
        <p:nvSpPr>
          <p:cNvPr id="11705" name="Google Shape;11705;p224"/>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706" name="Google Shape;11706;p224"/>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11707" name="Google Shape;11707;p224"/>
          <p:cNvPicPr preferRelativeResize="0"/>
          <p:nvPr/>
        </p:nvPicPr>
        <p:blipFill>
          <a:blip r:embed="rId7">
            <a:alphaModFix/>
          </a:blip>
          <a:stretch>
            <a:fillRect/>
          </a:stretch>
        </p:blipFill>
        <p:spPr>
          <a:xfrm>
            <a:off x="7346117" y="2959453"/>
            <a:ext cx="399625" cy="818858"/>
          </a:xfrm>
          <a:prstGeom prst="rect">
            <a:avLst/>
          </a:prstGeom>
          <a:noFill/>
          <a:ln>
            <a:noFill/>
          </a:ln>
        </p:spPr>
      </p:pic>
      <p:pic>
        <p:nvPicPr>
          <p:cNvPr id="11708" name="Google Shape;11708;p224"/>
          <p:cNvPicPr preferRelativeResize="0"/>
          <p:nvPr/>
        </p:nvPicPr>
        <p:blipFill>
          <a:blip r:embed="rId4">
            <a:alphaModFix/>
          </a:blip>
          <a:stretch>
            <a:fillRect/>
          </a:stretch>
        </p:blipFill>
        <p:spPr>
          <a:xfrm>
            <a:off x="7286649" y="3112503"/>
            <a:ext cx="521208" cy="521208"/>
          </a:xfrm>
          <a:prstGeom prst="rect">
            <a:avLst/>
          </a:prstGeom>
          <a:noFill/>
          <a:ln>
            <a:noFill/>
          </a:ln>
        </p:spPr>
      </p:pic>
      <p:cxnSp>
        <p:nvCxnSpPr>
          <p:cNvPr id="11709" name="Google Shape;11709;p224"/>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710" name="Google Shape;11710;p224"/>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1711" name="Google Shape;11711;p224"/>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712" name="Google Shape;11712;p224"/>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1713" name="Google Shape;11713;p224"/>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grpSp>
        <p:nvGrpSpPr>
          <p:cNvPr id="11714" name="Google Shape;11714;p224"/>
          <p:cNvGrpSpPr/>
          <p:nvPr/>
        </p:nvGrpSpPr>
        <p:grpSpPr>
          <a:xfrm>
            <a:off x="4150240" y="1119628"/>
            <a:ext cx="281617" cy="227755"/>
            <a:chOff x="7231613" y="3542350"/>
            <a:chExt cx="411600" cy="349800"/>
          </a:xfrm>
        </p:grpSpPr>
        <p:grpSp>
          <p:nvGrpSpPr>
            <p:cNvPr id="11715" name="Google Shape;11715;p224"/>
            <p:cNvGrpSpPr/>
            <p:nvPr/>
          </p:nvGrpSpPr>
          <p:grpSpPr>
            <a:xfrm>
              <a:off x="7258824" y="3558476"/>
              <a:ext cx="357027" cy="317034"/>
              <a:chOff x="1404617" y="3226962"/>
              <a:chExt cx="370168" cy="325965"/>
            </a:xfrm>
          </p:grpSpPr>
          <p:sp>
            <p:nvSpPr>
              <p:cNvPr id="11716" name="Google Shape;11716;p22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2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2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2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2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2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2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2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2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5" name="Google Shape;11725;p22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726" name="Google Shape;11726;p224"/>
          <p:cNvPicPr preferRelativeResize="0"/>
          <p:nvPr/>
        </p:nvPicPr>
        <p:blipFill>
          <a:blip r:embed="rId10">
            <a:alphaModFix/>
          </a:blip>
          <a:stretch>
            <a:fillRect/>
          </a:stretch>
        </p:blipFill>
        <p:spPr>
          <a:xfrm>
            <a:off x="6463324" y="2907491"/>
            <a:ext cx="192024" cy="192024"/>
          </a:xfrm>
          <a:prstGeom prst="rect">
            <a:avLst/>
          </a:prstGeom>
          <a:noFill/>
          <a:ln>
            <a:noFill/>
          </a:ln>
        </p:spPr>
      </p:pic>
      <p:grpSp>
        <p:nvGrpSpPr>
          <p:cNvPr id="11727" name="Google Shape;11727;p224"/>
          <p:cNvGrpSpPr/>
          <p:nvPr/>
        </p:nvGrpSpPr>
        <p:grpSpPr>
          <a:xfrm>
            <a:off x="265349" y="2558830"/>
            <a:ext cx="333426" cy="330245"/>
            <a:chOff x="5133977" y="4109256"/>
            <a:chExt cx="338400" cy="338400"/>
          </a:xfrm>
        </p:grpSpPr>
        <p:sp>
          <p:nvSpPr>
            <p:cNvPr id="11728" name="Google Shape;11728;p22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729" name="Google Shape;11729;p224"/>
            <p:cNvGrpSpPr/>
            <p:nvPr/>
          </p:nvGrpSpPr>
          <p:grpSpPr>
            <a:xfrm>
              <a:off x="5156870" y="4132156"/>
              <a:ext cx="292615" cy="292606"/>
              <a:chOff x="1408777" y="3680964"/>
              <a:chExt cx="357720" cy="355148"/>
            </a:xfrm>
          </p:grpSpPr>
          <p:sp>
            <p:nvSpPr>
              <p:cNvPr id="11730" name="Google Shape;11730;p22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2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2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2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2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35" name="Google Shape;11735;p224"/>
          <p:cNvGrpSpPr/>
          <p:nvPr/>
        </p:nvGrpSpPr>
        <p:grpSpPr>
          <a:xfrm>
            <a:off x="4124552" y="766181"/>
            <a:ext cx="276744" cy="276101"/>
            <a:chOff x="5133977" y="4109256"/>
            <a:chExt cx="338400" cy="338400"/>
          </a:xfrm>
        </p:grpSpPr>
        <p:sp>
          <p:nvSpPr>
            <p:cNvPr id="11736" name="Google Shape;11736;p22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737" name="Google Shape;11737;p224"/>
            <p:cNvGrpSpPr/>
            <p:nvPr/>
          </p:nvGrpSpPr>
          <p:grpSpPr>
            <a:xfrm>
              <a:off x="5156870" y="4132156"/>
              <a:ext cx="292615" cy="292606"/>
              <a:chOff x="1408777" y="3680964"/>
              <a:chExt cx="357720" cy="355148"/>
            </a:xfrm>
          </p:grpSpPr>
          <p:sp>
            <p:nvSpPr>
              <p:cNvPr id="11738" name="Google Shape;11738;p22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2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2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2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2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43" name="Google Shape;11743;p224"/>
          <p:cNvGrpSpPr/>
          <p:nvPr/>
        </p:nvGrpSpPr>
        <p:grpSpPr>
          <a:xfrm>
            <a:off x="2755186" y="2526668"/>
            <a:ext cx="333426" cy="330245"/>
            <a:chOff x="5133977" y="4109256"/>
            <a:chExt cx="338400" cy="338400"/>
          </a:xfrm>
        </p:grpSpPr>
        <p:sp>
          <p:nvSpPr>
            <p:cNvPr id="11744" name="Google Shape;11744;p22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745" name="Google Shape;11745;p224"/>
            <p:cNvGrpSpPr/>
            <p:nvPr/>
          </p:nvGrpSpPr>
          <p:grpSpPr>
            <a:xfrm>
              <a:off x="5156870" y="4132156"/>
              <a:ext cx="292615" cy="292606"/>
              <a:chOff x="1408777" y="3680964"/>
              <a:chExt cx="357720" cy="355148"/>
            </a:xfrm>
          </p:grpSpPr>
          <p:sp>
            <p:nvSpPr>
              <p:cNvPr id="11746" name="Google Shape;11746;p22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2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2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2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2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751" name="Google Shape;11751;p224"/>
          <p:cNvPicPr preferRelativeResize="0"/>
          <p:nvPr/>
        </p:nvPicPr>
        <p:blipFill>
          <a:blip r:embed="rId10">
            <a:alphaModFix/>
          </a:blip>
          <a:stretch>
            <a:fillRect/>
          </a:stretch>
        </p:blipFill>
        <p:spPr>
          <a:xfrm>
            <a:off x="2991099" y="2716741"/>
            <a:ext cx="192024" cy="192024"/>
          </a:xfrm>
          <a:prstGeom prst="rect">
            <a:avLst/>
          </a:prstGeom>
          <a:noFill/>
          <a:ln>
            <a:noFill/>
          </a:ln>
        </p:spPr>
      </p:pic>
      <p:grpSp>
        <p:nvGrpSpPr>
          <p:cNvPr id="11752" name="Google Shape;11752;p224"/>
          <p:cNvGrpSpPr/>
          <p:nvPr/>
        </p:nvGrpSpPr>
        <p:grpSpPr>
          <a:xfrm>
            <a:off x="8328731" y="3221101"/>
            <a:ext cx="366365" cy="295546"/>
            <a:chOff x="7231613" y="3542350"/>
            <a:chExt cx="411600" cy="349800"/>
          </a:xfrm>
        </p:grpSpPr>
        <p:grpSp>
          <p:nvGrpSpPr>
            <p:cNvPr id="11753" name="Google Shape;11753;p224"/>
            <p:cNvGrpSpPr/>
            <p:nvPr/>
          </p:nvGrpSpPr>
          <p:grpSpPr>
            <a:xfrm>
              <a:off x="7258824" y="3558476"/>
              <a:ext cx="357027" cy="317034"/>
              <a:chOff x="1404617" y="3226962"/>
              <a:chExt cx="370168" cy="325965"/>
            </a:xfrm>
          </p:grpSpPr>
          <p:sp>
            <p:nvSpPr>
              <p:cNvPr id="11754" name="Google Shape;11754;p22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2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2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2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2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2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2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2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2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3" name="Google Shape;11763;p224"/>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764" name="Google Shape;11764;p224"/>
          <p:cNvPicPr preferRelativeResize="0"/>
          <p:nvPr/>
        </p:nvPicPr>
        <p:blipFill>
          <a:blip r:embed="rId11">
            <a:alphaModFix/>
          </a:blip>
          <a:stretch>
            <a:fillRect/>
          </a:stretch>
        </p:blipFill>
        <p:spPr>
          <a:xfrm>
            <a:off x="4365175" y="1251775"/>
            <a:ext cx="138925" cy="133175"/>
          </a:xfrm>
          <a:prstGeom prst="rect">
            <a:avLst/>
          </a:prstGeom>
          <a:noFill/>
          <a:ln>
            <a:noFill/>
          </a:ln>
        </p:spPr>
      </p:pic>
      <p:pic>
        <p:nvPicPr>
          <p:cNvPr id="11765" name="Google Shape;11765;p224"/>
          <p:cNvPicPr preferRelativeResize="0"/>
          <p:nvPr/>
        </p:nvPicPr>
        <p:blipFill>
          <a:blip r:embed="rId11">
            <a:alphaModFix/>
          </a:blip>
          <a:stretch>
            <a:fillRect/>
          </a:stretch>
        </p:blipFill>
        <p:spPr>
          <a:xfrm>
            <a:off x="4319450" y="940325"/>
            <a:ext cx="153999" cy="147625"/>
          </a:xfrm>
          <a:prstGeom prst="rect">
            <a:avLst/>
          </a:prstGeom>
          <a:noFill/>
          <a:ln>
            <a:noFill/>
          </a:ln>
        </p:spPr>
      </p:pic>
      <p:grpSp>
        <p:nvGrpSpPr>
          <p:cNvPr id="11767" name="Google Shape;11767;p224"/>
          <p:cNvGrpSpPr/>
          <p:nvPr/>
        </p:nvGrpSpPr>
        <p:grpSpPr>
          <a:xfrm>
            <a:off x="7901574" y="3207968"/>
            <a:ext cx="333426" cy="330245"/>
            <a:chOff x="5133977" y="4109256"/>
            <a:chExt cx="338400" cy="338400"/>
          </a:xfrm>
        </p:grpSpPr>
        <p:sp>
          <p:nvSpPr>
            <p:cNvPr id="11768" name="Google Shape;11768;p224"/>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769" name="Google Shape;11769;p224"/>
            <p:cNvGrpSpPr/>
            <p:nvPr/>
          </p:nvGrpSpPr>
          <p:grpSpPr>
            <a:xfrm>
              <a:off x="5156870" y="4132156"/>
              <a:ext cx="292615" cy="292606"/>
              <a:chOff x="1408777" y="3680964"/>
              <a:chExt cx="357720" cy="355148"/>
            </a:xfrm>
          </p:grpSpPr>
          <p:sp>
            <p:nvSpPr>
              <p:cNvPr id="11770" name="Google Shape;11770;p22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2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2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2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2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775" name="Google Shape;11775;p224"/>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1776" name="Google Shape;11776;p224"/>
          <p:cNvPicPr preferRelativeResize="0"/>
          <p:nvPr/>
        </p:nvPicPr>
        <p:blipFill>
          <a:blip r:embed="rId11">
            <a:alphaModFix/>
          </a:blip>
          <a:stretch>
            <a:fillRect/>
          </a:stretch>
        </p:blipFill>
        <p:spPr>
          <a:xfrm rot="46">
            <a:off x="4705725" y="1229326"/>
            <a:ext cx="113575" cy="121974"/>
          </a:xfrm>
          <a:prstGeom prst="rect">
            <a:avLst/>
          </a:prstGeom>
          <a:noFill/>
          <a:ln>
            <a:noFill/>
          </a:ln>
        </p:spPr>
      </p:pic>
      <p:pic>
        <p:nvPicPr>
          <p:cNvPr id="11777" name="Google Shape;11777;p224"/>
          <p:cNvPicPr preferRelativeResize="0"/>
          <p:nvPr/>
        </p:nvPicPr>
        <p:blipFill>
          <a:blip r:embed="rId12">
            <a:alphaModFix/>
          </a:blip>
          <a:stretch>
            <a:fillRect/>
          </a:stretch>
        </p:blipFill>
        <p:spPr>
          <a:xfrm>
            <a:off x="1111498" y="2449558"/>
            <a:ext cx="552980" cy="597256"/>
          </a:xfrm>
          <a:prstGeom prst="rect">
            <a:avLst/>
          </a:prstGeom>
          <a:noFill/>
          <a:ln>
            <a:noFill/>
          </a:ln>
        </p:spPr>
      </p:pic>
      <p:sp>
        <p:nvSpPr>
          <p:cNvPr id="11778" name="Google Shape;11778;p224"/>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779" name="Google Shape;11779;p224"/>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A6226726-AE90-15D3-3547-07032AACBFD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783"/>
        <p:cNvGrpSpPr/>
        <p:nvPr/>
      </p:nvGrpSpPr>
      <p:grpSpPr>
        <a:xfrm>
          <a:off x="0" y="0"/>
          <a:ext cx="0" cy="0"/>
          <a:chOff x="0" y="0"/>
          <a:chExt cx="0" cy="0"/>
        </a:xfrm>
      </p:grpSpPr>
      <p:grpSp>
        <p:nvGrpSpPr>
          <p:cNvPr id="11784" name="Google Shape;11784;p225"/>
          <p:cNvGrpSpPr/>
          <p:nvPr/>
        </p:nvGrpSpPr>
        <p:grpSpPr>
          <a:xfrm>
            <a:off x="6227411" y="2717418"/>
            <a:ext cx="333426" cy="330245"/>
            <a:chOff x="5133977" y="4109256"/>
            <a:chExt cx="338400" cy="338400"/>
          </a:xfrm>
        </p:grpSpPr>
        <p:sp>
          <p:nvSpPr>
            <p:cNvPr id="11785" name="Google Shape;11785;p22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786" name="Google Shape;11786;p225"/>
            <p:cNvGrpSpPr/>
            <p:nvPr/>
          </p:nvGrpSpPr>
          <p:grpSpPr>
            <a:xfrm>
              <a:off x="5156870" y="4132156"/>
              <a:ext cx="292615" cy="292606"/>
              <a:chOff x="1408777" y="3680964"/>
              <a:chExt cx="357720" cy="355148"/>
            </a:xfrm>
          </p:grpSpPr>
          <p:sp>
            <p:nvSpPr>
              <p:cNvPr id="11787" name="Google Shape;11787;p22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2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2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2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2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792" name="Google Shape;11792;p225"/>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1793" name="Google Shape;11793;p225"/>
          <p:cNvPicPr preferRelativeResize="0"/>
          <p:nvPr/>
        </p:nvPicPr>
        <p:blipFill>
          <a:blip r:embed="rId3">
            <a:alphaModFix/>
          </a:blip>
          <a:stretch>
            <a:fillRect/>
          </a:stretch>
        </p:blipFill>
        <p:spPr>
          <a:xfrm>
            <a:off x="4150550" y="1360287"/>
            <a:ext cx="1041839" cy="646675"/>
          </a:xfrm>
          <a:prstGeom prst="rect">
            <a:avLst/>
          </a:prstGeom>
          <a:noFill/>
          <a:ln>
            <a:noFill/>
          </a:ln>
        </p:spPr>
      </p:pic>
      <p:pic>
        <p:nvPicPr>
          <p:cNvPr id="11794" name="Google Shape;11794;p225"/>
          <p:cNvPicPr preferRelativeResize="0"/>
          <p:nvPr/>
        </p:nvPicPr>
        <p:blipFill>
          <a:blip r:embed="rId4">
            <a:alphaModFix/>
          </a:blip>
          <a:stretch>
            <a:fillRect/>
          </a:stretch>
        </p:blipFill>
        <p:spPr>
          <a:xfrm>
            <a:off x="4381614" y="1393766"/>
            <a:ext cx="579699" cy="579699"/>
          </a:xfrm>
          <a:prstGeom prst="rect">
            <a:avLst/>
          </a:prstGeom>
          <a:noFill/>
          <a:ln>
            <a:noFill/>
          </a:ln>
        </p:spPr>
      </p:pic>
      <p:pic>
        <p:nvPicPr>
          <p:cNvPr id="11795" name="Google Shape;11795;p225"/>
          <p:cNvPicPr preferRelativeResize="0"/>
          <p:nvPr/>
        </p:nvPicPr>
        <p:blipFill>
          <a:blip r:embed="rId5">
            <a:alphaModFix/>
          </a:blip>
          <a:stretch>
            <a:fillRect/>
          </a:stretch>
        </p:blipFill>
        <p:spPr>
          <a:xfrm>
            <a:off x="5760971" y="1816891"/>
            <a:ext cx="391316" cy="237736"/>
          </a:xfrm>
          <a:prstGeom prst="rect">
            <a:avLst/>
          </a:prstGeom>
          <a:noFill/>
          <a:ln>
            <a:noFill/>
          </a:ln>
        </p:spPr>
      </p:pic>
      <p:pic>
        <p:nvPicPr>
          <p:cNvPr id="11796" name="Google Shape;11796;p225"/>
          <p:cNvPicPr preferRelativeResize="0"/>
          <p:nvPr/>
        </p:nvPicPr>
        <p:blipFill>
          <a:blip r:embed="rId6">
            <a:alphaModFix/>
          </a:blip>
          <a:stretch>
            <a:fillRect/>
          </a:stretch>
        </p:blipFill>
        <p:spPr>
          <a:xfrm>
            <a:off x="6044426" y="1952070"/>
            <a:ext cx="182984" cy="174067"/>
          </a:xfrm>
          <a:prstGeom prst="rect">
            <a:avLst/>
          </a:prstGeom>
          <a:noFill/>
          <a:ln>
            <a:noFill/>
          </a:ln>
        </p:spPr>
      </p:pic>
      <p:grpSp>
        <p:nvGrpSpPr>
          <p:cNvPr id="11797" name="Google Shape;11797;p225"/>
          <p:cNvGrpSpPr/>
          <p:nvPr/>
        </p:nvGrpSpPr>
        <p:grpSpPr>
          <a:xfrm>
            <a:off x="6293672" y="1763793"/>
            <a:ext cx="459913" cy="344111"/>
            <a:chOff x="6147063" y="2230288"/>
            <a:chExt cx="482139" cy="372617"/>
          </a:xfrm>
        </p:grpSpPr>
        <p:grpSp>
          <p:nvGrpSpPr>
            <p:cNvPr id="11798" name="Google Shape;11798;p225"/>
            <p:cNvGrpSpPr/>
            <p:nvPr/>
          </p:nvGrpSpPr>
          <p:grpSpPr>
            <a:xfrm>
              <a:off x="6147063" y="2230288"/>
              <a:ext cx="384064" cy="320032"/>
              <a:chOff x="7231613" y="3542350"/>
              <a:chExt cx="411600" cy="349800"/>
            </a:xfrm>
          </p:grpSpPr>
          <p:grpSp>
            <p:nvGrpSpPr>
              <p:cNvPr id="11799" name="Google Shape;11799;p225"/>
              <p:cNvGrpSpPr/>
              <p:nvPr/>
            </p:nvGrpSpPr>
            <p:grpSpPr>
              <a:xfrm>
                <a:off x="7258824" y="3558476"/>
                <a:ext cx="357027" cy="317034"/>
                <a:chOff x="1404617" y="3226962"/>
                <a:chExt cx="370168" cy="325965"/>
              </a:xfrm>
            </p:grpSpPr>
            <p:sp>
              <p:nvSpPr>
                <p:cNvPr id="11800" name="Google Shape;11800;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810" name="Google Shape;11810;p225"/>
            <p:cNvPicPr preferRelativeResize="0"/>
            <p:nvPr/>
          </p:nvPicPr>
          <p:blipFill>
            <a:blip r:embed="rId6">
              <a:alphaModFix/>
            </a:blip>
            <a:stretch>
              <a:fillRect/>
            </a:stretch>
          </p:blipFill>
          <p:spPr>
            <a:xfrm>
              <a:off x="6437376" y="2414412"/>
              <a:ext cx="191826" cy="188493"/>
            </a:xfrm>
            <a:prstGeom prst="rect">
              <a:avLst/>
            </a:prstGeom>
            <a:noFill/>
            <a:ln>
              <a:noFill/>
            </a:ln>
          </p:spPr>
        </p:pic>
      </p:grpSp>
      <p:pic>
        <p:nvPicPr>
          <p:cNvPr id="11811" name="Google Shape;11811;p225"/>
          <p:cNvPicPr preferRelativeResize="0"/>
          <p:nvPr/>
        </p:nvPicPr>
        <p:blipFill>
          <a:blip r:embed="rId7">
            <a:alphaModFix/>
          </a:blip>
          <a:stretch>
            <a:fillRect/>
          </a:stretch>
        </p:blipFill>
        <p:spPr>
          <a:xfrm>
            <a:off x="1752612" y="2205145"/>
            <a:ext cx="381206" cy="756178"/>
          </a:xfrm>
          <a:prstGeom prst="rect">
            <a:avLst/>
          </a:prstGeom>
          <a:noFill/>
          <a:ln>
            <a:noFill/>
          </a:ln>
        </p:spPr>
      </p:pic>
      <p:sp>
        <p:nvSpPr>
          <p:cNvPr id="11812" name="Google Shape;11812;p225"/>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1813" name="Google Shape;11813;p225"/>
          <p:cNvPicPr preferRelativeResize="0"/>
          <p:nvPr/>
        </p:nvPicPr>
        <p:blipFill>
          <a:blip r:embed="rId8">
            <a:alphaModFix/>
          </a:blip>
          <a:stretch>
            <a:fillRect/>
          </a:stretch>
        </p:blipFill>
        <p:spPr>
          <a:xfrm>
            <a:off x="4205328" y="2406783"/>
            <a:ext cx="937789" cy="567624"/>
          </a:xfrm>
          <a:prstGeom prst="rect">
            <a:avLst/>
          </a:prstGeom>
          <a:noFill/>
          <a:ln>
            <a:noFill/>
          </a:ln>
        </p:spPr>
      </p:pic>
      <p:sp>
        <p:nvSpPr>
          <p:cNvPr id="11814" name="Google Shape;11814;p225"/>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1815" name="Google Shape;11815;p225"/>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1816" name="Google Shape;11816;p225"/>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817" name="Google Shape;11817;p225"/>
          <p:cNvPicPr preferRelativeResize="0"/>
          <p:nvPr/>
        </p:nvPicPr>
        <p:blipFill>
          <a:blip r:embed="rId9">
            <a:alphaModFix/>
          </a:blip>
          <a:stretch>
            <a:fillRect/>
          </a:stretch>
        </p:blipFill>
        <p:spPr>
          <a:xfrm>
            <a:off x="1831702" y="2329920"/>
            <a:ext cx="223068" cy="506649"/>
          </a:xfrm>
          <a:prstGeom prst="rect">
            <a:avLst/>
          </a:prstGeom>
          <a:noFill/>
          <a:ln>
            <a:noFill/>
          </a:ln>
        </p:spPr>
      </p:pic>
      <p:pic>
        <p:nvPicPr>
          <p:cNvPr id="11818" name="Google Shape;11818;p225"/>
          <p:cNvPicPr preferRelativeResize="0"/>
          <p:nvPr/>
        </p:nvPicPr>
        <p:blipFill>
          <a:blip r:embed="rId5">
            <a:alphaModFix/>
          </a:blip>
          <a:stretch>
            <a:fillRect/>
          </a:stretch>
        </p:blipFill>
        <p:spPr>
          <a:xfrm>
            <a:off x="2673242" y="2112875"/>
            <a:ext cx="391316" cy="237736"/>
          </a:xfrm>
          <a:prstGeom prst="rect">
            <a:avLst/>
          </a:prstGeom>
          <a:noFill/>
          <a:ln>
            <a:noFill/>
          </a:ln>
        </p:spPr>
      </p:pic>
      <p:pic>
        <p:nvPicPr>
          <p:cNvPr id="11819" name="Google Shape;11819;p225"/>
          <p:cNvPicPr preferRelativeResize="0"/>
          <p:nvPr/>
        </p:nvPicPr>
        <p:blipFill>
          <a:blip r:embed="rId6">
            <a:alphaModFix/>
          </a:blip>
          <a:stretch>
            <a:fillRect/>
          </a:stretch>
        </p:blipFill>
        <p:spPr>
          <a:xfrm>
            <a:off x="2956696" y="2248054"/>
            <a:ext cx="182984" cy="174067"/>
          </a:xfrm>
          <a:prstGeom prst="rect">
            <a:avLst/>
          </a:prstGeom>
          <a:noFill/>
          <a:ln>
            <a:noFill/>
          </a:ln>
        </p:spPr>
      </p:pic>
      <p:grpSp>
        <p:nvGrpSpPr>
          <p:cNvPr id="11820" name="Google Shape;11820;p225"/>
          <p:cNvGrpSpPr/>
          <p:nvPr/>
        </p:nvGrpSpPr>
        <p:grpSpPr>
          <a:xfrm>
            <a:off x="3205943" y="2059777"/>
            <a:ext cx="459913" cy="344111"/>
            <a:chOff x="6147063" y="2230288"/>
            <a:chExt cx="482139" cy="372617"/>
          </a:xfrm>
        </p:grpSpPr>
        <p:grpSp>
          <p:nvGrpSpPr>
            <p:cNvPr id="11821" name="Google Shape;11821;p225"/>
            <p:cNvGrpSpPr/>
            <p:nvPr/>
          </p:nvGrpSpPr>
          <p:grpSpPr>
            <a:xfrm>
              <a:off x="6147063" y="2230288"/>
              <a:ext cx="384064" cy="320032"/>
              <a:chOff x="7231613" y="3542350"/>
              <a:chExt cx="411600" cy="349800"/>
            </a:xfrm>
          </p:grpSpPr>
          <p:grpSp>
            <p:nvGrpSpPr>
              <p:cNvPr id="11822" name="Google Shape;11822;p225"/>
              <p:cNvGrpSpPr/>
              <p:nvPr/>
            </p:nvGrpSpPr>
            <p:grpSpPr>
              <a:xfrm>
                <a:off x="7258824" y="3558476"/>
                <a:ext cx="357027" cy="317034"/>
                <a:chOff x="1404617" y="3226962"/>
                <a:chExt cx="370168" cy="325965"/>
              </a:xfrm>
            </p:grpSpPr>
            <p:sp>
              <p:nvSpPr>
                <p:cNvPr id="11823" name="Google Shape;11823;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2" name="Google Shape;11832;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833" name="Google Shape;11833;p225"/>
            <p:cNvPicPr preferRelativeResize="0"/>
            <p:nvPr/>
          </p:nvPicPr>
          <p:blipFill>
            <a:blip r:embed="rId6">
              <a:alphaModFix/>
            </a:blip>
            <a:stretch>
              <a:fillRect/>
            </a:stretch>
          </p:blipFill>
          <p:spPr>
            <a:xfrm>
              <a:off x="6437376" y="2414412"/>
              <a:ext cx="191826" cy="188493"/>
            </a:xfrm>
            <a:prstGeom prst="rect">
              <a:avLst/>
            </a:prstGeom>
            <a:noFill/>
            <a:ln>
              <a:noFill/>
            </a:ln>
          </p:spPr>
        </p:pic>
      </p:grpSp>
      <p:grpSp>
        <p:nvGrpSpPr>
          <p:cNvPr id="11834" name="Google Shape;11834;p225"/>
          <p:cNvGrpSpPr/>
          <p:nvPr/>
        </p:nvGrpSpPr>
        <p:grpSpPr>
          <a:xfrm>
            <a:off x="651631" y="2576188"/>
            <a:ext cx="366365" cy="295546"/>
            <a:chOff x="7231613" y="3542350"/>
            <a:chExt cx="411600" cy="349800"/>
          </a:xfrm>
        </p:grpSpPr>
        <p:grpSp>
          <p:nvGrpSpPr>
            <p:cNvPr id="11835" name="Google Shape;11835;p225"/>
            <p:cNvGrpSpPr/>
            <p:nvPr/>
          </p:nvGrpSpPr>
          <p:grpSpPr>
            <a:xfrm>
              <a:off x="7258824" y="3558476"/>
              <a:ext cx="357027" cy="317034"/>
              <a:chOff x="1404617" y="3226962"/>
              <a:chExt cx="370168" cy="325965"/>
            </a:xfrm>
          </p:grpSpPr>
          <p:sp>
            <p:nvSpPr>
              <p:cNvPr id="11836" name="Google Shape;11836;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cxnSp>
        <p:nvCxnSpPr>
          <p:cNvPr id="11846" name="Google Shape;11846;p225"/>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1847" name="Google Shape;11847;p225"/>
          <p:cNvPicPr preferRelativeResize="0"/>
          <p:nvPr/>
        </p:nvPicPr>
        <p:blipFill>
          <a:blip r:embed="rId7">
            <a:alphaModFix/>
          </a:blip>
          <a:stretch>
            <a:fillRect/>
          </a:stretch>
        </p:blipFill>
        <p:spPr>
          <a:xfrm>
            <a:off x="7346142" y="1374328"/>
            <a:ext cx="399625" cy="818858"/>
          </a:xfrm>
          <a:prstGeom prst="rect">
            <a:avLst/>
          </a:prstGeom>
          <a:noFill/>
          <a:ln>
            <a:noFill/>
          </a:ln>
        </p:spPr>
      </p:pic>
      <p:sp>
        <p:nvSpPr>
          <p:cNvPr id="11848" name="Google Shape;11848;p225"/>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1849" name="Google Shape;11849;p225"/>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11850" name="Google Shape;11850;p225"/>
          <p:cNvPicPr preferRelativeResize="0"/>
          <p:nvPr/>
        </p:nvPicPr>
        <p:blipFill>
          <a:blip r:embed="rId7">
            <a:alphaModFix/>
          </a:blip>
          <a:stretch>
            <a:fillRect/>
          </a:stretch>
        </p:blipFill>
        <p:spPr>
          <a:xfrm>
            <a:off x="7346117" y="2959453"/>
            <a:ext cx="399625" cy="818858"/>
          </a:xfrm>
          <a:prstGeom prst="rect">
            <a:avLst/>
          </a:prstGeom>
          <a:noFill/>
          <a:ln>
            <a:noFill/>
          </a:ln>
        </p:spPr>
      </p:pic>
      <p:pic>
        <p:nvPicPr>
          <p:cNvPr id="11851" name="Google Shape;11851;p225"/>
          <p:cNvPicPr preferRelativeResize="0"/>
          <p:nvPr/>
        </p:nvPicPr>
        <p:blipFill>
          <a:blip r:embed="rId4">
            <a:alphaModFix/>
          </a:blip>
          <a:stretch>
            <a:fillRect/>
          </a:stretch>
        </p:blipFill>
        <p:spPr>
          <a:xfrm>
            <a:off x="7286649" y="3112503"/>
            <a:ext cx="521208" cy="521208"/>
          </a:xfrm>
          <a:prstGeom prst="rect">
            <a:avLst/>
          </a:prstGeom>
          <a:noFill/>
          <a:ln>
            <a:noFill/>
          </a:ln>
        </p:spPr>
      </p:pic>
      <p:cxnSp>
        <p:nvCxnSpPr>
          <p:cNvPr id="11852" name="Google Shape;11852;p225"/>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1853" name="Google Shape;11853;p225"/>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1854" name="Google Shape;11854;p225"/>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1855" name="Google Shape;11855;p225"/>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grpSp>
        <p:nvGrpSpPr>
          <p:cNvPr id="11856" name="Google Shape;11856;p225"/>
          <p:cNvGrpSpPr/>
          <p:nvPr/>
        </p:nvGrpSpPr>
        <p:grpSpPr>
          <a:xfrm>
            <a:off x="4150240" y="1119628"/>
            <a:ext cx="281617" cy="227755"/>
            <a:chOff x="7231613" y="3542350"/>
            <a:chExt cx="411600" cy="349800"/>
          </a:xfrm>
        </p:grpSpPr>
        <p:grpSp>
          <p:nvGrpSpPr>
            <p:cNvPr id="11857" name="Google Shape;11857;p225"/>
            <p:cNvGrpSpPr/>
            <p:nvPr/>
          </p:nvGrpSpPr>
          <p:grpSpPr>
            <a:xfrm>
              <a:off x="7258824" y="3558476"/>
              <a:ext cx="357027" cy="317034"/>
              <a:chOff x="1404617" y="3226962"/>
              <a:chExt cx="370168" cy="325965"/>
            </a:xfrm>
          </p:grpSpPr>
          <p:sp>
            <p:nvSpPr>
              <p:cNvPr id="11858" name="Google Shape;11858;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7" name="Google Shape;11867;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868" name="Google Shape;11868;p225"/>
          <p:cNvPicPr preferRelativeResize="0"/>
          <p:nvPr/>
        </p:nvPicPr>
        <p:blipFill>
          <a:blip r:embed="rId10">
            <a:alphaModFix/>
          </a:blip>
          <a:stretch>
            <a:fillRect/>
          </a:stretch>
        </p:blipFill>
        <p:spPr>
          <a:xfrm>
            <a:off x="6463324" y="2907491"/>
            <a:ext cx="192024" cy="192024"/>
          </a:xfrm>
          <a:prstGeom prst="rect">
            <a:avLst/>
          </a:prstGeom>
          <a:noFill/>
          <a:ln>
            <a:noFill/>
          </a:ln>
        </p:spPr>
      </p:pic>
      <p:grpSp>
        <p:nvGrpSpPr>
          <p:cNvPr id="11869" name="Google Shape;11869;p225"/>
          <p:cNvGrpSpPr/>
          <p:nvPr/>
        </p:nvGrpSpPr>
        <p:grpSpPr>
          <a:xfrm>
            <a:off x="265349" y="2558830"/>
            <a:ext cx="333426" cy="330245"/>
            <a:chOff x="5133977" y="4109256"/>
            <a:chExt cx="338400" cy="338400"/>
          </a:xfrm>
        </p:grpSpPr>
        <p:sp>
          <p:nvSpPr>
            <p:cNvPr id="11870" name="Google Shape;11870;p22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871" name="Google Shape;11871;p225"/>
            <p:cNvGrpSpPr/>
            <p:nvPr/>
          </p:nvGrpSpPr>
          <p:grpSpPr>
            <a:xfrm>
              <a:off x="5156870" y="4132156"/>
              <a:ext cx="292615" cy="292606"/>
              <a:chOff x="1408777" y="3680964"/>
              <a:chExt cx="357720" cy="355148"/>
            </a:xfrm>
          </p:grpSpPr>
          <p:sp>
            <p:nvSpPr>
              <p:cNvPr id="11872" name="Google Shape;11872;p22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2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2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2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2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77" name="Google Shape;11877;p225"/>
          <p:cNvGrpSpPr/>
          <p:nvPr/>
        </p:nvGrpSpPr>
        <p:grpSpPr>
          <a:xfrm>
            <a:off x="4124552" y="766181"/>
            <a:ext cx="276744" cy="276101"/>
            <a:chOff x="5133977" y="4109256"/>
            <a:chExt cx="338400" cy="338400"/>
          </a:xfrm>
        </p:grpSpPr>
        <p:sp>
          <p:nvSpPr>
            <p:cNvPr id="11878" name="Google Shape;11878;p22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879" name="Google Shape;11879;p225"/>
            <p:cNvGrpSpPr/>
            <p:nvPr/>
          </p:nvGrpSpPr>
          <p:grpSpPr>
            <a:xfrm>
              <a:off x="5156870" y="4132156"/>
              <a:ext cx="292615" cy="292606"/>
              <a:chOff x="1408777" y="3680964"/>
              <a:chExt cx="357720" cy="355148"/>
            </a:xfrm>
          </p:grpSpPr>
          <p:sp>
            <p:nvSpPr>
              <p:cNvPr id="11880" name="Google Shape;11880;p22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2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2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2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2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5" name="Google Shape;11885;p225"/>
          <p:cNvGrpSpPr/>
          <p:nvPr/>
        </p:nvGrpSpPr>
        <p:grpSpPr>
          <a:xfrm>
            <a:off x="6682193" y="2760701"/>
            <a:ext cx="366365" cy="295546"/>
            <a:chOff x="7231613" y="3542350"/>
            <a:chExt cx="411600" cy="349800"/>
          </a:xfrm>
        </p:grpSpPr>
        <p:grpSp>
          <p:nvGrpSpPr>
            <p:cNvPr id="11886" name="Google Shape;11886;p225"/>
            <p:cNvGrpSpPr/>
            <p:nvPr/>
          </p:nvGrpSpPr>
          <p:grpSpPr>
            <a:xfrm>
              <a:off x="7258824" y="3558476"/>
              <a:ext cx="357027" cy="317034"/>
              <a:chOff x="1404617" y="3226962"/>
              <a:chExt cx="370168" cy="325965"/>
            </a:xfrm>
          </p:grpSpPr>
          <p:sp>
            <p:nvSpPr>
              <p:cNvPr id="11887" name="Google Shape;11887;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6" name="Google Shape;11896;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897" name="Google Shape;11897;p225"/>
          <p:cNvPicPr preferRelativeResize="0"/>
          <p:nvPr/>
        </p:nvPicPr>
        <p:blipFill>
          <a:blip r:embed="rId10">
            <a:alphaModFix/>
          </a:blip>
          <a:stretch>
            <a:fillRect/>
          </a:stretch>
        </p:blipFill>
        <p:spPr>
          <a:xfrm>
            <a:off x="6926724" y="2926841"/>
            <a:ext cx="192024" cy="192024"/>
          </a:xfrm>
          <a:prstGeom prst="rect">
            <a:avLst/>
          </a:prstGeom>
          <a:noFill/>
          <a:ln>
            <a:noFill/>
          </a:ln>
        </p:spPr>
      </p:pic>
      <p:grpSp>
        <p:nvGrpSpPr>
          <p:cNvPr id="11898" name="Google Shape;11898;p225"/>
          <p:cNvGrpSpPr/>
          <p:nvPr/>
        </p:nvGrpSpPr>
        <p:grpSpPr>
          <a:xfrm>
            <a:off x="2755186" y="2526668"/>
            <a:ext cx="333426" cy="330245"/>
            <a:chOff x="5133977" y="4109256"/>
            <a:chExt cx="338400" cy="338400"/>
          </a:xfrm>
        </p:grpSpPr>
        <p:sp>
          <p:nvSpPr>
            <p:cNvPr id="11899" name="Google Shape;11899;p22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900" name="Google Shape;11900;p225"/>
            <p:cNvGrpSpPr/>
            <p:nvPr/>
          </p:nvGrpSpPr>
          <p:grpSpPr>
            <a:xfrm>
              <a:off x="5156870" y="4132156"/>
              <a:ext cx="292615" cy="292606"/>
              <a:chOff x="1408777" y="3680964"/>
              <a:chExt cx="357720" cy="355148"/>
            </a:xfrm>
          </p:grpSpPr>
          <p:sp>
            <p:nvSpPr>
              <p:cNvPr id="11901" name="Google Shape;11901;p22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2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2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2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2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906" name="Google Shape;11906;p225"/>
          <p:cNvPicPr preferRelativeResize="0"/>
          <p:nvPr/>
        </p:nvPicPr>
        <p:blipFill>
          <a:blip r:embed="rId10">
            <a:alphaModFix/>
          </a:blip>
          <a:stretch>
            <a:fillRect/>
          </a:stretch>
        </p:blipFill>
        <p:spPr>
          <a:xfrm>
            <a:off x="2991099" y="2716741"/>
            <a:ext cx="192024" cy="192024"/>
          </a:xfrm>
          <a:prstGeom prst="rect">
            <a:avLst/>
          </a:prstGeom>
          <a:noFill/>
          <a:ln>
            <a:noFill/>
          </a:ln>
        </p:spPr>
      </p:pic>
      <p:grpSp>
        <p:nvGrpSpPr>
          <p:cNvPr id="11907" name="Google Shape;11907;p225"/>
          <p:cNvGrpSpPr/>
          <p:nvPr/>
        </p:nvGrpSpPr>
        <p:grpSpPr>
          <a:xfrm>
            <a:off x="3209968" y="2569951"/>
            <a:ext cx="366365" cy="295546"/>
            <a:chOff x="7231613" y="3542350"/>
            <a:chExt cx="411600" cy="349800"/>
          </a:xfrm>
        </p:grpSpPr>
        <p:grpSp>
          <p:nvGrpSpPr>
            <p:cNvPr id="11908" name="Google Shape;11908;p225"/>
            <p:cNvGrpSpPr/>
            <p:nvPr/>
          </p:nvGrpSpPr>
          <p:grpSpPr>
            <a:xfrm>
              <a:off x="7258824" y="3558476"/>
              <a:ext cx="357027" cy="317034"/>
              <a:chOff x="1404617" y="3226962"/>
              <a:chExt cx="370168" cy="325965"/>
            </a:xfrm>
          </p:grpSpPr>
          <p:sp>
            <p:nvSpPr>
              <p:cNvPr id="11909" name="Google Shape;11909;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8" name="Google Shape;11918;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919" name="Google Shape;11919;p225"/>
          <p:cNvPicPr preferRelativeResize="0"/>
          <p:nvPr/>
        </p:nvPicPr>
        <p:blipFill>
          <a:blip r:embed="rId10">
            <a:alphaModFix/>
          </a:blip>
          <a:stretch>
            <a:fillRect/>
          </a:stretch>
        </p:blipFill>
        <p:spPr>
          <a:xfrm>
            <a:off x="3454499" y="2736091"/>
            <a:ext cx="192024" cy="192024"/>
          </a:xfrm>
          <a:prstGeom prst="rect">
            <a:avLst/>
          </a:prstGeom>
          <a:noFill/>
          <a:ln>
            <a:noFill/>
          </a:ln>
        </p:spPr>
      </p:pic>
      <p:grpSp>
        <p:nvGrpSpPr>
          <p:cNvPr id="11920" name="Google Shape;11920;p225"/>
          <p:cNvGrpSpPr/>
          <p:nvPr/>
        </p:nvGrpSpPr>
        <p:grpSpPr>
          <a:xfrm>
            <a:off x="657006" y="2248038"/>
            <a:ext cx="366365" cy="295546"/>
            <a:chOff x="7231613" y="3542350"/>
            <a:chExt cx="411600" cy="349800"/>
          </a:xfrm>
        </p:grpSpPr>
        <p:grpSp>
          <p:nvGrpSpPr>
            <p:cNvPr id="11921" name="Google Shape;11921;p225"/>
            <p:cNvGrpSpPr/>
            <p:nvPr/>
          </p:nvGrpSpPr>
          <p:grpSpPr>
            <a:xfrm>
              <a:off x="7258824" y="3558476"/>
              <a:ext cx="357027" cy="317034"/>
              <a:chOff x="1404617" y="3226962"/>
              <a:chExt cx="370168" cy="325965"/>
            </a:xfrm>
          </p:grpSpPr>
          <p:sp>
            <p:nvSpPr>
              <p:cNvPr id="11922" name="Google Shape;11922;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1" name="Google Shape;11931;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932" name="Google Shape;11932;p225"/>
          <p:cNvPicPr preferRelativeResize="0"/>
          <p:nvPr/>
        </p:nvPicPr>
        <p:blipFill>
          <a:blip r:embed="rId11">
            <a:alphaModFix/>
          </a:blip>
          <a:stretch>
            <a:fillRect/>
          </a:stretch>
        </p:blipFill>
        <p:spPr>
          <a:xfrm>
            <a:off x="4365175" y="1251775"/>
            <a:ext cx="138925" cy="133175"/>
          </a:xfrm>
          <a:prstGeom prst="rect">
            <a:avLst/>
          </a:prstGeom>
          <a:noFill/>
          <a:ln>
            <a:noFill/>
          </a:ln>
        </p:spPr>
      </p:pic>
      <p:pic>
        <p:nvPicPr>
          <p:cNvPr id="11933" name="Google Shape;11933;p225"/>
          <p:cNvPicPr preferRelativeResize="0"/>
          <p:nvPr/>
        </p:nvPicPr>
        <p:blipFill>
          <a:blip r:embed="rId11">
            <a:alphaModFix/>
          </a:blip>
          <a:stretch>
            <a:fillRect/>
          </a:stretch>
        </p:blipFill>
        <p:spPr>
          <a:xfrm>
            <a:off x="4319450" y="940325"/>
            <a:ext cx="153999" cy="147625"/>
          </a:xfrm>
          <a:prstGeom prst="rect">
            <a:avLst/>
          </a:prstGeom>
          <a:noFill/>
          <a:ln>
            <a:noFill/>
          </a:ln>
        </p:spPr>
      </p:pic>
      <p:grpSp>
        <p:nvGrpSpPr>
          <p:cNvPr id="11935" name="Google Shape;11935;p225"/>
          <p:cNvGrpSpPr/>
          <p:nvPr/>
        </p:nvGrpSpPr>
        <p:grpSpPr>
          <a:xfrm>
            <a:off x="8328731" y="3221101"/>
            <a:ext cx="366365" cy="295546"/>
            <a:chOff x="7231613" y="3542350"/>
            <a:chExt cx="411600" cy="349800"/>
          </a:xfrm>
        </p:grpSpPr>
        <p:grpSp>
          <p:nvGrpSpPr>
            <p:cNvPr id="11936" name="Google Shape;11936;p225"/>
            <p:cNvGrpSpPr/>
            <p:nvPr/>
          </p:nvGrpSpPr>
          <p:grpSpPr>
            <a:xfrm>
              <a:off x="7258824" y="3558476"/>
              <a:ext cx="357027" cy="317034"/>
              <a:chOff x="1404617" y="3226962"/>
              <a:chExt cx="370168" cy="325965"/>
            </a:xfrm>
          </p:grpSpPr>
          <p:sp>
            <p:nvSpPr>
              <p:cNvPr id="11937" name="Google Shape;11937;p22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2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2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2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2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2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2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2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2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6" name="Google Shape;11946;p225"/>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1947" name="Google Shape;11947;p225"/>
          <p:cNvGrpSpPr/>
          <p:nvPr/>
        </p:nvGrpSpPr>
        <p:grpSpPr>
          <a:xfrm>
            <a:off x="7901574" y="3207968"/>
            <a:ext cx="333426" cy="330245"/>
            <a:chOff x="5133977" y="4109256"/>
            <a:chExt cx="338400" cy="338400"/>
          </a:xfrm>
        </p:grpSpPr>
        <p:sp>
          <p:nvSpPr>
            <p:cNvPr id="11948" name="Google Shape;11948;p225"/>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949" name="Google Shape;11949;p225"/>
            <p:cNvGrpSpPr/>
            <p:nvPr/>
          </p:nvGrpSpPr>
          <p:grpSpPr>
            <a:xfrm>
              <a:off x="5156870" y="4132156"/>
              <a:ext cx="292615" cy="292606"/>
              <a:chOff x="1408777" y="3680964"/>
              <a:chExt cx="357720" cy="355148"/>
            </a:xfrm>
          </p:grpSpPr>
          <p:sp>
            <p:nvSpPr>
              <p:cNvPr id="11950" name="Google Shape;11950;p22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2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2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2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2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955" name="Google Shape;11955;p225"/>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1956" name="Google Shape;11956;p225"/>
          <p:cNvPicPr preferRelativeResize="0"/>
          <p:nvPr/>
        </p:nvPicPr>
        <p:blipFill>
          <a:blip r:embed="rId11">
            <a:alphaModFix/>
          </a:blip>
          <a:stretch>
            <a:fillRect/>
          </a:stretch>
        </p:blipFill>
        <p:spPr>
          <a:xfrm rot="46">
            <a:off x="4705725" y="1229326"/>
            <a:ext cx="113575" cy="121974"/>
          </a:xfrm>
          <a:prstGeom prst="rect">
            <a:avLst/>
          </a:prstGeom>
          <a:noFill/>
          <a:ln>
            <a:noFill/>
          </a:ln>
        </p:spPr>
      </p:pic>
      <p:pic>
        <p:nvPicPr>
          <p:cNvPr id="11957" name="Google Shape;11957;p225"/>
          <p:cNvPicPr preferRelativeResize="0"/>
          <p:nvPr/>
        </p:nvPicPr>
        <p:blipFill>
          <a:blip r:embed="rId12">
            <a:alphaModFix/>
          </a:blip>
          <a:stretch>
            <a:fillRect/>
          </a:stretch>
        </p:blipFill>
        <p:spPr>
          <a:xfrm>
            <a:off x="1111498" y="2449558"/>
            <a:ext cx="552980" cy="597256"/>
          </a:xfrm>
          <a:prstGeom prst="rect">
            <a:avLst/>
          </a:prstGeom>
          <a:noFill/>
          <a:ln>
            <a:noFill/>
          </a:ln>
        </p:spPr>
      </p:pic>
      <p:sp>
        <p:nvSpPr>
          <p:cNvPr id="11958" name="Google Shape;11958;p225"/>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1959" name="Google Shape;11959;p225"/>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1960" name="Google Shape;11960;p225"/>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8B4F6A40-E70B-BE7F-79AB-E9EB59555EC1}"/>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964"/>
        <p:cNvGrpSpPr/>
        <p:nvPr/>
      </p:nvGrpSpPr>
      <p:grpSpPr>
        <a:xfrm>
          <a:off x="0" y="0"/>
          <a:ext cx="0" cy="0"/>
          <a:chOff x="0" y="0"/>
          <a:chExt cx="0" cy="0"/>
        </a:xfrm>
      </p:grpSpPr>
      <p:sp>
        <p:nvSpPr>
          <p:cNvPr id="11965" name="Google Shape;11965;p226"/>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966" name="Google Shape;11966;p226"/>
          <p:cNvGrpSpPr/>
          <p:nvPr/>
        </p:nvGrpSpPr>
        <p:grpSpPr>
          <a:xfrm>
            <a:off x="6227411" y="2717418"/>
            <a:ext cx="333426" cy="330245"/>
            <a:chOff x="5133977" y="4109256"/>
            <a:chExt cx="338400" cy="338400"/>
          </a:xfrm>
        </p:grpSpPr>
        <p:sp>
          <p:nvSpPr>
            <p:cNvPr id="11967" name="Google Shape;11967;p22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1968" name="Google Shape;11968;p226"/>
            <p:cNvGrpSpPr/>
            <p:nvPr/>
          </p:nvGrpSpPr>
          <p:grpSpPr>
            <a:xfrm>
              <a:off x="5156870" y="4132156"/>
              <a:ext cx="292615" cy="292606"/>
              <a:chOff x="1408777" y="3680964"/>
              <a:chExt cx="357720" cy="355148"/>
            </a:xfrm>
          </p:grpSpPr>
          <p:sp>
            <p:nvSpPr>
              <p:cNvPr id="11969" name="Google Shape;11969;p22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2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2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2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2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974" name="Google Shape;11974;p226"/>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1975" name="Google Shape;11975;p226"/>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1976" name="Google Shape;11976;p226"/>
          <p:cNvGrpSpPr/>
          <p:nvPr/>
        </p:nvGrpSpPr>
        <p:grpSpPr>
          <a:xfrm>
            <a:off x="6293672" y="1763793"/>
            <a:ext cx="459913" cy="344111"/>
            <a:chOff x="6147063" y="2230288"/>
            <a:chExt cx="482139" cy="372617"/>
          </a:xfrm>
        </p:grpSpPr>
        <p:grpSp>
          <p:nvGrpSpPr>
            <p:cNvPr id="11977" name="Google Shape;11977;p226"/>
            <p:cNvGrpSpPr/>
            <p:nvPr/>
          </p:nvGrpSpPr>
          <p:grpSpPr>
            <a:xfrm>
              <a:off x="6147063" y="2230288"/>
              <a:ext cx="384064" cy="320032"/>
              <a:chOff x="7231613" y="3542350"/>
              <a:chExt cx="411600" cy="349800"/>
            </a:xfrm>
          </p:grpSpPr>
          <p:grpSp>
            <p:nvGrpSpPr>
              <p:cNvPr id="11978" name="Google Shape;11978;p226"/>
              <p:cNvGrpSpPr/>
              <p:nvPr/>
            </p:nvGrpSpPr>
            <p:grpSpPr>
              <a:xfrm>
                <a:off x="7258824" y="3558476"/>
                <a:ext cx="357027" cy="317034"/>
                <a:chOff x="1404617" y="3226962"/>
                <a:chExt cx="370168" cy="325965"/>
              </a:xfrm>
            </p:grpSpPr>
            <p:sp>
              <p:nvSpPr>
                <p:cNvPr id="11979" name="Google Shape;11979;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8" name="Google Shape;11988;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1989" name="Google Shape;11989;p226"/>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1990" name="Google Shape;11990;p226"/>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1991" name="Google Shape;11991;p226"/>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1992" name="Google Shape;11992;p226"/>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1993" name="Google Shape;11993;p226"/>
          <p:cNvGrpSpPr/>
          <p:nvPr/>
        </p:nvGrpSpPr>
        <p:grpSpPr>
          <a:xfrm>
            <a:off x="3205943" y="2059777"/>
            <a:ext cx="459913" cy="344111"/>
            <a:chOff x="6147063" y="2230288"/>
            <a:chExt cx="482139" cy="372617"/>
          </a:xfrm>
        </p:grpSpPr>
        <p:grpSp>
          <p:nvGrpSpPr>
            <p:cNvPr id="11994" name="Google Shape;11994;p226"/>
            <p:cNvGrpSpPr/>
            <p:nvPr/>
          </p:nvGrpSpPr>
          <p:grpSpPr>
            <a:xfrm>
              <a:off x="6147063" y="2230288"/>
              <a:ext cx="384064" cy="320032"/>
              <a:chOff x="7231613" y="3542350"/>
              <a:chExt cx="411600" cy="349800"/>
            </a:xfrm>
          </p:grpSpPr>
          <p:grpSp>
            <p:nvGrpSpPr>
              <p:cNvPr id="11995" name="Google Shape;11995;p226"/>
              <p:cNvGrpSpPr/>
              <p:nvPr/>
            </p:nvGrpSpPr>
            <p:grpSpPr>
              <a:xfrm>
                <a:off x="7258824" y="3558476"/>
                <a:ext cx="357027" cy="317034"/>
                <a:chOff x="1404617" y="3226962"/>
                <a:chExt cx="370168" cy="325965"/>
              </a:xfrm>
            </p:grpSpPr>
            <p:sp>
              <p:nvSpPr>
                <p:cNvPr id="11996" name="Google Shape;11996;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5" name="Google Shape;12005;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006" name="Google Shape;12006;p226"/>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007" name="Google Shape;12007;p226"/>
          <p:cNvGrpSpPr/>
          <p:nvPr/>
        </p:nvGrpSpPr>
        <p:grpSpPr>
          <a:xfrm>
            <a:off x="651631" y="2576188"/>
            <a:ext cx="366365" cy="295546"/>
            <a:chOff x="7231613" y="3542350"/>
            <a:chExt cx="411600" cy="349800"/>
          </a:xfrm>
        </p:grpSpPr>
        <p:grpSp>
          <p:nvGrpSpPr>
            <p:cNvPr id="12008" name="Google Shape;12008;p226"/>
            <p:cNvGrpSpPr/>
            <p:nvPr/>
          </p:nvGrpSpPr>
          <p:grpSpPr>
            <a:xfrm>
              <a:off x="7258824" y="3558476"/>
              <a:ext cx="357027" cy="317034"/>
              <a:chOff x="1404617" y="3226962"/>
              <a:chExt cx="370168" cy="325965"/>
            </a:xfrm>
          </p:grpSpPr>
          <p:sp>
            <p:nvSpPr>
              <p:cNvPr id="12009" name="Google Shape;12009;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8" name="Google Shape;12018;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019" name="Google Shape;12019;p226"/>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020" name="Google Shape;12020;p226"/>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021" name="Google Shape;12021;p226"/>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cxnSp>
        <p:nvCxnSpPr>
          <p:cNvPr id="12022" name="Google Shape;12022;p226"/>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2023" name="Google Shape;12023;p226"/>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2024" name="Google Shape;12024;p226"/>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grpSp>
        <p:nvGrpSpPr>
          <p:cNvPr id="12025" name="Google Shape;12025;p226"/>
          <p:cNvGrpSpPr/>
          <p:nvPr/>
        </p:nvGrpSpPr>
        <p:grpSpPr>
          <a:xfrm>
            <a:off x="4150240" y="1119628"/>
            <a:ext cx="281617" cy="227755"/>
            <a:chOff x="7231613" y="3542350"/>
            <a:chExt cx="411600" cy="349800"/>
          </a:xfrm>
        </p:grpSpPr>
        <p:grpSp>
          <p:nvGrpSpPr>
            <p:cNvPr id="12026" name="Google Shape;12026;p226"/>
            <p:cNvGrpSpPr/>
            <p:nvPr/>
          </p:nvGrpSpPr>
          <p:grpSpPr>
            <a:xfrm>
              <a:off x="7258824" y="3558476"/>
              <a:ext cx="357027" cy="317034"/>
              <a:chOff x="1404617" y="3226962"/>
              <a:chExt cx="370168" cy="325965"/>
            </a:xfrm>
          </p:grpSpPr>
          <p:sp>
            <p:nvSpPr>
              <p:cNvPr id="12027" name="Google Shape;12027;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6" name="Google Shape;12036;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037" name="Google Shape;12037;p226"/>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038" name="Google Shape;12038;p226"/>
          <p:cNvGrpSpPr/>
          <p:nvPr/>
        </p:nvGrpSpPr>
        <p:grpSpPr>
          <a:xfrm>
            <a:off x="265349" y="2558830"/>
            <a:ext cx="333426" cy="330245"/>
            <a:chOff x="5133977" y="4109256"/>
            <a:chExt cx="338400" cy="338400"/>
          </a:xfrm>
        </p:grpSpPr>
        <p:sp>
          <p:nvSpPr>
            <p:cNvPr id="12039" name="Google Shape;12039;p22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040" name="Google Shape;12040;p226"/>
            <p:cNvGrpSpPr/>
            <p:nvPr/>
          </p:nvGrpSpPr>
          <p:grpSpPr>
            <a:xfrm>
              <a:off x="5156870" y="4132156"/>
              <a:ext cx="292615" cy="292606"/>
              <a:chOff x="1408777" y="3680964"/>
              <a:chExt cx="357720" cy="355148"/>
            </a:xfrm>
          </p:grpSpPr>
          <p:sp>
            <p:nvSpPr>
              <p:cNvPr id="12041" name="Google Shape;12041;p22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2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2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2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2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46" name="Google Shape;12046;p226"/>
          <p:cNvGrpSpPr/>
          <p:nvPr/>
        </p:nvGrpSpPr>
        <p:grpSpPr>
          <a:xfrm>
            <a:off x="4124552" y="766181"/>
            <a:ext cx="276744" cy="276101"/>
            <a:chOff x="5133977" y="4109256"/>
            <a:chExt cx="338400" cy="338400"/>
          </a:xfrm>
        </p:grpSpPr>
        <p:sp>
          <p:nvSpPr>
            <p:cNvPr id="12047" name="Google Shape;12047;p22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048" name="Google Shape;12048;p226"/>
            <p:cNvGrpSpPr/>
            <p:nvPr/>
          </p:nvGrpSpPr>
          <p:grpSpPr>
            <a:xfrm>
              <a:off x="5156870" y="4132156"/>
              <a:ext cx="292615" cy="292606"/>
              <a:chOff x="1408777" y="3680964"/>
              <a:chExt cx="357720" cy="355148"/>
            </a:xfrm>
          </p:grpSpPr>
          <p:sp>
            <p:nvSpPr>
              <p:cNvPr id="12049" name="Google Shape;12049;p22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2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2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2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2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54" name="Google Shape;12054;p226"/>
          <p:cNvGrpSpPr/>
          <p:nvPr/>
        </p:nvGrpSpPr>
        <p:grpSpPr>
          <a:xfrm>
            <a:off x="6682193" y="2760701"/>
            <a:ext cx="366365" cy="295546"/>
            <a:chOff x="7231613" y="3542350"/>
            <a:chExt cx="411600" cy="349800"/>
          </a:xfrm>
        </p:grpSpPr>
        <p:grpSp>
          <p:nvGrpSpPr>
            <p:cNvPr id="12055" name="Google Shape;12055;p226"/>
            <p:cNvGrpSpPr/>
            <p:nvPr/>
          </p:nvGrpSpPr>
          <p:grpSpPr>
            <a:xfrm>
              <a:off x="7258824" y="3558476"/>
              <a:ext cx="357027" cy="317034"/>
              <a:chOff x="1404617" y="3226962"/>
              <a:chExt cx="370168" cy="325965"/>
            </a:xfrm>
          </p:grpSpPr>
          <p:sp>
            <p:nvSpPr>
              <p:cNvPr id="12056" name="Google Shape;12056;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5" name="Google Shape;12065;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066" name="Google Shape;12066;p226"/>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067" name="Google Shape;12067;p226"/>
          <p:cNvGrpSpPr/>
          <p:nvPr/>
        </p:nvGrpSpPr>
        <p:grpSpPr>
          <a:xfrm>
            <a:off x="2755186" y="2526668"/>
            <a:ext cx="333426" cy="330245"/>
            <a:chOff x="5133977" y="4109256"/>
            <a:chExt cx="338400" cy="338400"/>
          </a:xfrm>
        </p:grpSpPr>
        <p:sp>
          <p:nvSpPr>
            <p:cNvPr id="12068" name="Google Shape;12068;p22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069" name="Google Shape;12069;p226"/>
            <p:cNvGrpSpPr/>
            <p:nvPr/>
          </p:nvGrpSpPr>
          <p:grpSpPr>
            <a:xfrm>
              <a:off x="5156870" y="4132156"/>
              <a:ext cx="292615" cy="292606"/>
              <a:chOff x="1408777" y="3680964"/>
              <a:chExt cx="357720" cy="355148"/>
            </a:xfrm>
          </p:grpSpPr>
          <p:sp>
            <p:nvSpPr>
              <p:cNvPr id="12070" name="Google Shape;12070;p22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2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2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2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2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075" name="Google Shape;12075;p226"/>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076" name="Google Shape;12076;p226"/>
          <p:cNvGrpSpPr/>
          <p:nvPr/>
        </p:nvGrpSpPr>
        <p:grpSpPr>
          <a:xfrm>
            <a:off x="3209968" y="2569951"/>
            <a:ext cx="366365" cy="295546"/>
            <a:chOff x="7231613" y="3542350"/>
            <a:chExt cx="411600" cy="349800"/>
          </a:xfrm>
        </p:grpSpPr>
        <p:grpSp>
          <p:nvGrpSpPr>
            <p:cNvPr id="12077" name="Google Shape;12077;p226"/>
            <p:cNvGrpSpPr/>
            <p:nvPr/>
          </p:nvGrpSpPr>
          <p:grpSpPr>
            <a:xfrm>
              <a:off x="7258824" y="3558476"/>
              <a:ext cx="357027" cy="317034"/>
              <a:chOff x="1404617" y="3226962"/>
              <a:chExt cx="370168" cy="325965"/>
            </a:xfrm>
          </p:grpSpPr>
          <p:sp>
            <p:nvSpPr>
              <p:cNvPr id="12078" name="Google Shape;12078;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7" name="Google Shape;12087;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088" name="Google Shape;12088;p226"/>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2089" name="Google Shape;12089;p226"/>
          <p:cNvGrpSpPr/>
          <p:nvPr/>
        </p:nvGrpSpPr>
        <p:grpSpPr>
          <a:xfrm>
            <a:off x="657006" y="2248038"/>
            <a:ext cx="366365" cy="295546"/>
            <a:chOff x="7231613" y="3542350"/>
            <a:chExt cx="411600" cy="349800"/>
          </a:xfrm>
        </p:grpSpPr>
        <p:grpSp>
          <p:nvGrpSpPr>
            <p:cNvPr id="12090" name="Google Shape;12090;p226"/>
            <p:cNvGrpSpPr/>
            <p:nvPr/>
          </p:nvGrpSpPr>
          <p:grpSpPr>
            <a:xfrm>
              <a:off x="7258824" y="3558476"/>
              <a:ext cx="357027" cy="317034"/>
              <a:chOff x="1404617" y="3226962"/>
              <a:chExt cx="370168" cy="325965"/>
            </a:xfrm>
          </p:grpSpPr>
          <p:sp>
            <p:nvSpPr>
              <p:cNvPr id="12091" name="Google Shape;12091;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0" name="Google Shape;12100;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2101" name="Google Shape;12101;p226"/>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102" name="Google Shape;12102;p226"/>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2103" name="Google Shape;12103;p226"/>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2105" name="Google Shape;12105;p226"/>
          <p:cNvGrpSpPr/>
          <p:nvPr/>
        </p:nvGrpSpPr>
        <p:grpSpPr>
          <a:xfrm>
            <a:off x="8328731" y="3221101"/>
            <a:ext cx="366365" cy="295546"/>
            <a:chOff x="7231613" y="3542350"/>
            <a:chExt cx="411600" cy="349800"/>
          </a:xfrm>
        </p:grpSpPr>
        <p:grpSp>
          <p:nvGrpSpPr>
            <p:cNvPr id="12106" name="Google Shape;12106;p226"/>
            <p:cNvGrpSpPr/>
            <p:nvPr/>
          </p:nvGrpSpPr>
          <p:grpSpPr>
            <a:xfrm>
              <a:off x="7258824" y="3558476"/>
              <a:ext cx="357027" cy="317034"/>
              <a:chOff x="1404617" y="3226962"/>
              <a:chExt cx="370168" cy="325965"/>
            </a:xfrm>
          </p:grpSpPr>
          <p:sp>
            <p:nvSpPr>
              <p:cNvPr id="12107" name="Google Shape;12107;p22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2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2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2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2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2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2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2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2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6" name="Google Shape;12116;p226"/>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117" name="Google Shape;12117;p226"/>
          <p:cNvGrpSpPr/>
          <p:nvPr/>
        </p:nvGrpSpPr>
        <p:grpSpPr>
          <a:xfrm>
            <a:off x="7901574" y="3207968"/>
            <a:ext cx="333426" cy="330245"/>
            <a:chOff x="5133977" y="4109256"/>
            <a:chExt cx="338400" cy="338400"/>
          </a:xfrm>
        </p:grpSpPr>
        <p:sp>
          <p:nvSpPr>
            <p:cNvPr id="12118" name="Google Shape;12118;p226"/>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119" name="Google Shape;12119;p226"/>
            <p:cNvGrpSpPr/>
            <p:nvPr/>
          </p:nvGrpSpPr>
          <p:grpSpPr>
            <a:xfrm>
              <a:off x="5156870" y="4132156"/>
              <a:ext cx="292615" cy="292606"/>
              <a:chOff x="1408777" y="3680964"/>
              <a:chExt cx="357720" cy="355148"/>
            </a:xfrm>
          </p:grpSpPr>
          <p:sp>
            <p:nvSpPr>
              <p:cNvPr id="12120" name="Google Shape;12120;p22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2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2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2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2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125" name="Google Shape;12125;p226"/>
          <p:cNvPicPr preferRelativeResize="0"/>
          <p:nvPr/>
        </p:nvPicPr>
        <p:blipFill>
          <a:blip r:embed="rId8">
            <a:alphaModFix/>
          </a:blip>
          <a:stretch>
            <a:fillRect/>
          </a:stretch>
        </p:blipFill>
        <p:spPr>
          <a:xfrm>
            <a:off x="4517136" y="1005840"/>
            <a:ext cx="265175" cy="356616"/>
          </a:xfrm>
          <a:prstGeom prst="rect">
            <a:avLst/>
          </a:prstGeom>
          <a:noFill/>
          <a:ln>
            <a:noFill/>
          </a:ln>
        </p:spPr>
      </p:pic>
      <p:pic>
        <p:nvPicPr>
          <p:cNvPr id="12126" name="Google Shape;12126;p226"/>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2127" name="Google Shape;12127;p226"/>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2128" name="Google Shape;12128;p226"/>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pic>
        <p:nvPicPr>
          <p:cNvPr id="12129" name="Google Shape;12129;p226"/>
          <p:cNvPicPr preferRelativeResize="0"/>
          <p:nvPr/>
        </p:nvPicPr>
        <p:blipFill>
          <a:blip r:embed="rId9">
            <a:alphaModFix/>
          </a:blip>
          <a:stretch>
            <a:fillRect/>
          </a:stretch>
        </p:blipFill>
        <p:spPr>
          <a:xfrm>
            <a:off x="4150550" y="1360287"/>
            <a:ext cx="1041839" cy="646675"/>
          </a:xfrm>
          <a:prstGeom prst="rect">
            <a:avLst/>
          </a:prstGeom>
          <a:noFill/>
          <a:ln>
            <a:noFill/>
          </a:ln>
        </p:spPr>
      </p:pic>
      <p:pic>
        <p:nvPicPr>
          <p:cNvPr id="12130" name="Google Shape;12130;p226"/>
          <p:cNvPicPr preferRelativeResize="0"/>
          <p:nvPr/>
        </p:nvPicPr>
        <p:blipFill>
          <a:blip r:embed="rId10">
            <a:alphaModFix/>
          </a:blip>
          <a:stretch>
            <a:fillRect/>
          </a:stretch>
        </p:blipFill>
        <p:spPr>
          <a:xfrm>
            <a:off x="4381614" y="1393766"/>
            <a:ext cx="579699" cy="579699"/>
          </a:xfrm>
          <a:prstGeom prst="rect">
            <a:avLst/>
          </a:prstGeom>
          <a:noFill/>
          <a:ln>
            <a:noFill/>
          </a:ln>
        </p:spPr>
      </p:pic>
      <p:pic>
        <p:nvPicPr>
          <p:cNvPr id="12131" name="Google Shape;12131;p226"/>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2132" name="Google Shape;12132;p226"/>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2133" name="Google Shape;12133;p226"/>
          <p:cNvPicPr preferRelativeResize="0"/>
          <p:nvPr/>
        </p:nvPicPr>
        <p:blipFill>
          <a:blip r:embed="rId11">
            <a:alphaModFix/>
          </a:blip>
          <a:stretch>
            <a:fillRect/>
          </a:stretch>
        </p:blipFill>
        <p:spPr>
          <a:xfrm>
            <a:off x="4205328" y="2406783"/>
            <a:ext cx="937789" cy="567624"/>
          </a:xfrm>
          <a:prstGeom prst="rect">
            <a:avLst/>
          </a:prstGeom>
          <a:noFill/>
          <a:ln>
            <a:noFill/>
          </a:ln>
        </p:spPr>
      </p:pic>
      <p:sp>
        <p:nvSpPr>
          <p:cNvPr id="12134" name="Google Shape;12134;p226"/>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2135" name="Google Shape;12135;p226"/>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2136" name="Google Shape;12136;p226"/>
          <p:cNvPicPr preferRelativeResize="0"/>
          <p:nvPr/>
        </p:nvPicPr>
        <p:blipFill>
          <a:blip r:embed="rId12">
            <a:alphaModFix/>
          </a:blip>
          <a:stretch>
            <a:fillRect/>
          </a:stretch>
        </p:blipFill>
        <p:spPr>
          <a:xfrm>
            <a:off x="1831702" y="2329920"/>
            <a:ext cx="223068" cy="506649"/>
          </a:xfrm>
          <a:prstGeom prst="rect">
            <a:avLst/>
          </a:prstGeom>
          <a:noFill/>
          <a:ln>
            <a:noFill/>
          </a:ln>
        </p:spPr>
      </p:pic>
      <p:pic>
        <p:nvPicPr>
          <p:cNvPr id="12137" name="Google Shape;12137;p226"/>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2138" name="Google Shape;12138;p226"/>
          <p:cNvPicPr preferRelativeResize="0"/>
          <p:nvPr/>
        </p:nvPicPr>
        <p:blipFill>
          <a:blip r:embed="rId10">
            <a:alphaModFix/>
          </a:blip>
          <a:stretch>
            <a:fillRect/>
          </a:stretch>
        </p:blipFill>
        <p:spPr>
          <a:xfrm>
            <a:off x="7286649" y="3112503"/>
            <a:ext cx="521208" cy="521208"/>
          </a:xfrm>
          <a:prstGeom prst="rect">
            <a:avLst/>
          </a:prstGeom>
          <a:noFill/>
          <a:ln>
            <a:noFill/>
          </a:ln>
        </p:spPr>
      </p:pic>
      <p:cxnSp>
        <p:nvCxnSpPr>
          <p:cNvPr id="12139" name="Google Shape;12139;p226"/>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2140" name="Google Shape;12140;p226"/>
          <p:cNvPicPr preferRelativeResize="0"/>
          <p:nvPr/>
        </p:nvPicPr>
        <p:blipFill>
          <a:blip r:embed="rId8">
            <a:alphaModFix/>
          </a:blip>
          <a:stretch>
            <a:fillRect/>
          </a:stretch>
        </p:blipFill>
        <p:spPr>
          <a:xfrm>
            <a:off x="1111498" y="2449558"/>
            <a:ext cx="552980" cy="597256"/>
          </a:xfrm>
          <a:prstGeom prst="rect">
            <a:avLst/>
          </a:prstGeom>
          <a:noFill/>
          <a:ln>
            <a:noFill/>
          </a:ln>
        </p:spPr>
      </p:pic>
      <p:cxnSp>
        <p:nvCxnSpPr>
          <p:cNvPr id="12141" name="Google Shape;12141;p226"/>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142" name="Google Shape;12142;p226"/>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sp>
        <p:nvSpPr>
          <p:cNvPr id="12143" name="Google Shape;12143;p226"/>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A7BE0DFE-1A25-3927-0983-BAD85D884AB3}"/>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147"/>
        <p:cNvGrpSpPr/>
        <p:nvPr/>
      </p:nvGrpSpPr>
      <p:grpSpPr>
        <a:xfrm>
          <a:off x="0" y="0"/>
          <a:ext cx="0" cy="0"/>
          <a:chOff x="0" y="0"/>
          <a:chExt cx="0" cy="0"/>
        </a:xfrm>
      </p:grpSpPr>
      <p:sp>
        <p:nvSpPr>
          <p:cNvPr id="12148" name="Google Shape;12148;p227"/>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149" name="Google Shape;12149;p227"/>
          <p:cNvGrpSpPr/>
          <p:nvPr/>
        </p:nvGrpSpPr>
        <p:grpSpPr>
          <a:xfrm>
            <a:off x="6227411" y="2717418"/>
            <a:ext cx="333426" cy="330245"/>
            <a:chOff x="5133977" y="4109256"/>
            <a:chExt cx="338400" cy="338400"/>
          </a:xfrm>
        </p:grpSpPr>
        <p:sp>
          <p:nvSpPr>
            <p:cNvPr id="12150" name="Google Shape;12150;p227"/>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151" name="Google Shape;12151;p227"/>
            <p:cNvGrpSpPr/>
            <p:nvPr/>
          </p:nvGrpSpPr>
          <p:grpSpPr>
            <a:xfrm>
              <a:off x="5156870" y="4132156"/>
              <a:ext cx="292615" cy="292606"/>
              <a:chOff x="1408777" y="3680964"/>
              <a:chExt cx="357720" cy="355148"/>
            </a:xfrm>
          </p:grpSpPr>
          <p:sp>
            <p:nvSpPr>
              <p:cNvPr id="12152" name="Google Shape;12152;p2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157" name="Google Shape;12157;p227"/>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2158" name="Google Shape;12158;p227"/>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2159" name="Google Shape;12159;p227"/>
          <p:cNvGrpSpPr/>
          <p:nvPr/>
        </p:nvGrpSpPr>
        <p:grpSpPr>
          <a:xfrm>
            <a:off x="6293672" y="1763793"/>
            <a:ext cx="459913" cy="344111"/>
            <a:chOff x="6147063" y="2230288"/>
            <a:chExt cx="482139" cy="372617"/>
          </a:xfrm>
        </p:grpSpPr>
        <p:grpSp>
          <p:nvGrpSpPr>
            <p:cNvPr id="12160" name="Google Shape;12160;p227"/>
            <p:cNvGrpSpPr/>
            <p:nvPr/>
          </p:nvGrpSpPr>
          <p:grpSpPr>
            <a:xfrm>
              <a:off x="6147063" y="2230288"/>
              <a:ext cx="384064" cy="320032"/>
              <a:chOff x="7231613" y="3542350"/>
              <a:chExt cx="411600" cy="349800"/>
            </a:xfrm>
          </p:grpSpPr>
          <p:grpSp>
            <p:nvGrpSpPr>
              <p:cNvPr id="12161" name="Google Shape;12161;p227"/>
              <p:cNvGrpSpPr/>
              <p:nvPr/>
            </p:nvGrpSpPr>
            <p:grpSpPr>
              <a:xfrm>
                <a:off x="7258824" y="3558476"/>
                <a:ext cx="357027" cy="317034"/>
                <a:chOff x="1404617" y="3226962"/>
                <a:chExt cx="370168" cy="325965"/>
              </a:xfrm>
            </p:grpSpPr>
            <p:sp>
              <p:nvSpPr>
                <p:cNvPr id="12162" name="Google Shape;12162;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1" name="Google Shape;12171;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172" name="Google Shape;12172;p227"/>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2173" name="Google Shape;12173;p227"/>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2174" name="Google Shape;12174;p227"/>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2175" name="Google Shape;12175;p227"/>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2176" name="Google Shape;12176;p227"/>
          <p:cNvGrpSpPr/>
          <p:nvPr/>
        </p:nvGrpSpPr>
        <p:grpSpPr>
          <a:xfrm>
            <a:off x="3205943" y="2059777"/>
            <a:ext cx="459913" cy="344111"/>
            <a:chOff x="6147063" y="2230288"/>
            <a:chExt cx="482139" cy="372617"/>
          </a:xfrm>
        </p:grpSpPr>
        <p:grpSp>
          <p:nvGrpSpPr>
            <p:cNvPr id="12177" name="Google Shape;12177;p227"/>
            <p:cNvGrpSpPr/>
            <p:nvPr/>
          </p:nvGrpSpPr>
          <p:grpSpPr>
            <a:xfrm>
              <a:off x="6147063" y="2230288"/>
              <a:ext cx="384064" cy="320032"/>
              <a:chOff x="7231613" y="3542350"/>
              <a:chExt cx="411600" cy="349800"/>
            </a:xfrm>
          </p:grpSpPr>
          <p:grpSp>
            <p:nvGrpSpPr>
              <p:cNvPr id="12178" name="Google Shape;12178;p227"/>
              <p:cNvGrpSpPr/>
              <p:nvPr/>
            </p:nvGrpSpPr>
            <p:grpSpPr>
              <a:xfrm>
                <a:off x="7258824" y="3558476"/>
                <a:ext cx="357027" cy="317034"/>
                <a:chOff x="1404617" y="3226962"/>
                <a:chExt cx="370168" cy="325965"/>
              </a:xfrm>
            </p:grpSpPr>
            <p:sp>
              <p:nvSpPr>
                <p:cNvPr id="12179" name="Google Shape;12179;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8" name="Google Shape;12188;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189" name="Google Shape;12189;p227"/>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190" name="Google Shape;12190;p227"/>
          <p:cNvGrpSpPr/>
          <p:nvPr/>
        </p:nvGrpSpPr>
        <p:grpSpPr>
          <a:xfrm>
            <a:off x="651631" y="2576188"/>
            <a:ext cx="366365" cy="295546"/>
            <a:chOff x="7231613" y="3542350"/>
            <a:chExt cx="411600" cy="349800"/>
          </a:xfrm>
        </p:grpSpPr>
        <p:grpSp>
          <p:nvGrpSpPr>
            <p:cNvPr id="12191" name="Google Shape;12191;p227"/>
            <p:cNvGrpSpPr/>
            <p:nvPr/>
          </p:nvGrpSpPr>
          <p:grpSpPr>
            <a:xfrm>
              <a:off x="7258824" y="3558476"/>
              <a:ext cx="357027" cy="317034"/>
              <a:chOff x="1404617" y="3226962"/>
              <a:chExt cx="370168" cy="325965"/>
            </a:xfrm>
          </p:grpSpPr>
          <p:sp>
            <p:nvSpPr>
              <p:cNvPr id="12192" name="Google Shape;12192;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202" name="Google Shape;12202;p227"/>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203" name="Google Shape;12203;p227"/>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204" name="Google Shape;12204;p227"/>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cxnSp>
        <p:nvCxnSpPr>
          <p:cNvPr id="12205" name="Google Shape;12205;p227"/>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2206" name="Google Shape;12206;p227"/>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2207" name="Google Shape;12207;p227"/>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grpSp>
        <p:nvGrpSpPr>
          <p:cNvPr id="12208" name="Google Shape;12208;p227"/>
          <p:cNvGrpSpPr/>
          <p:nvPr/>
        </p:nvGrpSpPr>
        <p:grpSpPr>
          <a:xfrm>
            <a:off x="4150240" y="1119628"/>
            <a:ext cx="281617" cy="227755"/>
            <a:chOff x="7231613" y="3542350"/>
            <a:chExt cx="411600" cy="349800"/>
          </a:xfrm>
        </p:grpSpPr>
        <p:grpSp>
          <p:nvGrpSpPr>
            <p:cNvPr id="12209" name="Google Shape;12209;p227"/>
            <p:cNvGrpSpPr/>
            <p:nvPr/>
          </p:nvGrpSpPr>
          <p:grpSpPr>
            <a:xfrm>
              <a:off x="7258824" y="3558476"/>
              <a:ext cx="357027" cy="317034"/>
              <a:chOff x="1404617" y="3226962"/>
              <a:chExt cx="370168" cy="325965"/>
            </a:xfrm>
          </p:grpSpPr>
          <p:sp>
            <p:nvSpPr>
              <p:cNvPr id="12210" name="Google Shape;12210;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9" name="Google Shape;12219;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220" name="Google Shape;12220;p227"/>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221" name="Google Shape;12221;p227"/>
          <p:cNvGrpSpPr/>
          <p:nvPr/>
        </p:nvGrpSpPr>
        <p:grpSpPr>
          <a:xfrm>
            <a:off x="265349" y="2558830"/>
            <a:ext cx="333426" cy="330245"/>
            <a:chOff x="5133977" y="4109256"/>
            <a:chExt cx="338400" cy="338400"/>
          </a:xfrm>
        </p:grpSpPr>
        <p:sp>
          <p:nvSpPr>
            <p:cNvPr id="12222" name="Google Shape;12222;p227"/>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223" name="Google Shape;12223;p227"/>
            <p:cNvGrpSpPr/>
            <p:nvPr/>
          </p:nvGrpSpPr>
          <p:grpSpPr>
            <a:xfrm>
              <a:off x="5156870" y="4132156"/>
              <a:ext cx="292615" cy="292606"/>
              <a:chOff x="1408777" y="3680964"/>
              <a:chExt cx="357720" cy="355148"/>
            </a:xfrm>
          </p:grpSpPr>
          <p:sp>
            <p:nvSpPr>
              <p:cNvPr id="12224" name="Google Shape;12224;p2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9" name="Google Shape;12229;p227"/>
          <p:cNvGrpSpPr/>
          <p:nvPr/>
        </p:nvGrpSpPr>
        <p:grpSpPr>
          <a:xfrm>
            <a:off x="4124552" y="766181"/>
            <a:ext cx="276744" cy="276101"/>
            <a:chOff x="5133977" y="4109256"/>
            <a:chExt cx="338400" cy="338400"/>
          </a:xfrm>
        </p:grpSpPr>
        <p:sp>
          <p:nvSpPr>
            <p:cNvPr id="12230" name="Google Shape;12230;p227"/>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231" name="Google Shape;12231;p227"/>
            <p:cNvGrpSpPr/>
            <p:nvPr/>
          </p:nvGrpSpPr>
          <p:grpSpPr>
            <a:xfrm>
              <a:off x="5156870" y="4132156"/>
              <a:ext cx="292615" cy="292606"/>
              <a:chOff x="1408777" y="3680964"/>
              <a:chExt cx="357720" cy="355148"/>
            </a:xfrm>
          </p:grpSpPr>
          <p:sp>
            <p:nvSpPr>
              <p:cNvPr id="12232" name="Google Shape;12232;p2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7" name="Google Shape;12237;p227"/>
          <p:cNvGrpSpPr/>
          <p:nvPr/>
        </p:nvGrpSpPr>
        <p:grpSpPr>
          <a:xfrm>
            <a:off x="6682193" y="2760701"/>
            <a:ext cx="366365" cy="295546"/>
            <a:chOff x="7231613" y="3542350"/>
            <a:chExt cx="411600" cy="349800"/>
          </a:xfrm>
        </p:grpSpPr>
        <p:grpSp>
          <p:nvGrpSpPr>
            <p:cNvPr id="12238" name="Google Shape;12238;p227"/>
            <p:cNvGrpSpPr/>
            <p:nvPr/>
          </p:nvGrpSpPr>
          <p:grpSpPr>
            <a:xfrm>
              <a:off x="7258824" y="3558476"/>
              <a:ext cx="357027" cy="317034"/>
              <a:chOff x="1404617" y="3226962"/>
              <a:chExt cx="370168" cy="325965"/>
            </a:xfrm>
          </p:grpSpPr>
          <p:sp>
            <p:nvSpPr>
              <p:cNvPr id="12239" name="Google Shape;12239;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8" name="Google Shape;12248;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249" name="Google Shape;12249;p227"/>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250" name="Google Shape;12250;p227"/>
          <p:cNvGrpSpPr/>
          <p:nvPr/>
        </p:nvGrpSpPr>
        <p:grpSpPr>
          <a:xfrm>
            <a:off x="2755186" y="2526668"/>
            <a:ext cx="333426" cy="330245"/>
            <a:chOff x="5133977" y="4109256"/>
            <a:chExt cx="338400" cy="338400"/>
          </a:xfrm>
        </p:grpSpPr>
        <p:sp>
          <p:nvSpPr>
            <p:cNvPr id="12251" name="Google Shape;12251;p227"/>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252" name="Google Shape;12252;p227"/>
            <p:cNvGrpSpPr/>
            <p:nvPr/>
          </p:nvGrpSpPr>
          <p:grpSpPr>
            <a:xfrm>
              <a:off x="5156870" y="4132156"/>
              <a:ext cx="292615" cy="292606"/>
              <a:chOff x="1408777" y="3680964"/>
              <a:chExt cx="357720" cy="355148"/>
            </a:xfrm>
          </p:grpSpPr>
          <p:sp>
            <p:nvSpPr>
              <p:cNvPr id="12253" name="Google Shape;12253;p2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258" name="Google Shape;12258;p227"/>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259" name="Google Shape;12259;p227"/>
          <p:cNvGrpSpPr/>
          <p:nvPr/>
        </p:nvGrpSpPr>
        <p:grpSpPr>
          <a:xfrm>
            <a:off x="3209968" y="2569951"/>
            <a:ext cx="366365" cy="295546"/>
            <a:chOff x="7231613" y="3542350"/>
            <a:chExt cx="411600" cy="349800"/>
          </a:xfrm>
        </p:grpSpPr>
        <p:grpSp>
          <p:nvGrpSpPr>
            <p:cNvPr id="12260" name="Google Shape;12260;p227"/>
            <p:cNvGrpSpPr/>
            <p:nvPr/>
          </p:nvGrpSpPr>
          <p:grpSpPr>
            <a:xfrm>
              <a:off x="7258824" y="3558476"/>
              <a:ext cx="357027" cy="317034"/>
              <a:chOff x="1404617" y="3226962"/>
              <a:chExt cx="370168" cy="325965"/>
            </a:xfrm>
          </p:grpSpPr>
          <p:sp>
            <p:nvSpPr>
              <p:cNvPr id="12261" name="Google Shape;12261;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271" name="Google Shape;12271;p227"/>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2272" name="Google Shape;12272;p227"/>
          <p:cNvGrpSpPr/>
          <p:nvPr/>
        </p:nvGrpSpPr>
        <p:grpSpPr>
          <a:xfrm>
            <a:off x="657006" y="2248038"/>
            <a:ext cx="366365" cy="295546"/>
            <a:chOff x="7231613" y="3542350"/>
            <a:chExt cx="411600" cy="349800"/>
          </a:xfrm>
        </p:grpSpPr>
        <p:grpSp>
          <p:nvGrpSpPr>
            <p:cNvPr id="12273" name="Google Shape;12273;p227"/>
            <p:cNvGrpSpPr/>
            <p:nvPr/>
          </p:nvGrpSpPr>
          <p:grpSpPr>
            <a:xfrm>
              <a:off x="7258824" y="3558476"/>
              <a:ext cx="357027" cy="317034"/>
              <a:chOff x="1404617" y="3226962"/>
              <a:chExt cx="370168" cy="325965"/>
            </a:xfrm>
          </p:grpSpPr>
          <p:sp>
            <p:nvSpPr>
              <p:cNvPr id="12274" name="Google Shape;12274;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3" name="Google Shape;12283;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2284" name="Google Shape;12284;p227"/>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285" name="Google Shape;12285;p227"/>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2286" name="Google Shape;12286;p227"/>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2288" name="Google Shape;12288;p227"/>
          <p:cNvGrpSpPr/>
          <p:nvPr/>
        </p:nvGrpSpPr>
        <p:grpSpPr>
          <a:xfrm>
            <a:off x="8328731" y="3221101"/>
            <a:ext cx="366365" cy="295546"/>
            <a:chOff x="7231613" y="3542350"/>
            <a:chExt cx="411600" cy="349800"/>
          </a:xfrm>
        </p:grpSpPr>
        <p:grpSp>
          <p:nvGrpSpPr>
            <p:cNvPr id="12289" name="Google Shape;12289;p227"/>
            <p:cNvGrpSpPr/>
            <p:nvPr/>
          </p:nvGrpSpPr>
          <p:grpSpPr>
            <a:xfrm>
              <a:off x="7258824" y="3558476"/>
              <a:ext cx="357027" cy="317034"/>
              <a:chOff x="1404617" y="3226962"/>
              <a:chExt cx="370168" cy="325965"/>
            </a:xfrm>
          </p:grpSpPr>
          <p:sp>
            <p:nvSpPr>
              <p:cNvPr id="12290" name="Google Shape;12290;p2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9" name="Google Shape;12299;p227"/>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300" name="Google Shape;12300;p227"/>
          <p:cNvGrpSpPr/>
          <p:nvPr/>
        </p:nvGrpSpPr>
        <p:grpSpPr>
          <a:xfrm>
            <a:off x="7901574" y="3207968"/>
            <a:ext cx="333426" cy="330245"/>
            <a:chOff x="5133977" y="4109256"/>
            <a:chExt cx="338400" cy="338400"/>
          </a:xfrm>
        </p:grpSpPr>
        <p:sp>
          <p:nvSpPr>
            <p:cNvPr id="12301" name="Google Shape;12301;p227"/>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302" name="Google Shape;12302;p227"/>
            <p:cNvGrpSpPr/>
            <p:nvPr/>
          </p:nvGrpSpPr>
          <p:grpSpPr>
            <a:xfrm>
              <a:off x="5156870" y="4132156"/>
              <a:ext cx="292615" cy="292606"/>
              <a:chOff x="1408777" y="3680964"/>
              <a:chExt cx="357720" cy="355148"/>
            </a:xfrm>
          </p:grpSpPr>
          <p:sp>
            <p:nvSpPr>
              <p:cNvPr id="12303" name="Google Shape;12303;p2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308" name="Google Shape;12308;p227"/>
          <p:cNvPicPr preferRelativeResize="0"/>
          <p:nvPr/>
        </p:nvPicPr>
        <p:blipFill>
          <a:blip r:embed="rId8">
            <a:alphaModFix/>
          </a:blip>
          <a:stretch>
            <a:fillRect/>
          </a:stretch>
        </p:blipFill>
        <p:spPr>
          <a:xfrm>
            <a:off x="4517136" y="1005840"/>
            <a:ext cx="265175" cy="356616"/>
          </a:xfrm>
          <a:prstGeom prst="rect">
            <a:avLst/>
          </a:prstGeom>
          <a:noFill/>
          <a:ln>
            <a:noFill/>
          </a:ln>
        </p:spPr>
      </p:pic>
      <p:pic>
        <p:nvPicPr>
          <p:cNvPr id="12309" name="Google Shape;12309;p227"/>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2310" name="Google Shape;12310;p227"/>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2311" name="Google Shape;12311;p227"/>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2312" name="Google Shape;12312;p227"/>
          <p:cNvSpPr txBox="1"/>
          <p:nvPr/>
        </p:nvSpPr>
        <p:spPr>
          <a:xfrm>
            <a:off x="342000" y="3333500"/>
            <a:ext cx="4440300" cy="1185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FFFFF"/>
                </a:solidFill>
                <a:latin typeface="Lato"/>
                <a:ea typeface="Lato"/>
                <a:cs typeface="Lato"/>
                <a:sym typeface="Lato"/>
              </a:rPr>
              <a:t>In our paper: </a:t>
            </a:r>
            <a:endParaRPr sz="1700">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extension to dictionary attack </a:t>
            </a:r>
            <a:endParaRPr sz="1700">
              <a:solidFill>
                <a:srgbClr val="FFFFFF"/>
              </a:solidFill>
              <a:latin typeface="Lato"/>
              <a:ea typeface="Lato"/>
              <a:cs typeface="Lato"/>
              <a:sym typeface="Lato"/>
            </a:endParaRPr>
          </a:p>
          <a:p>
            <a:pPr marL="914400" lvl="1"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l</a:t>
            </a:r>
            <a:r>
              <a:rPr lang="en">
                <a:solidFill>
                  <a:srgbClr val="FFFFFF"/>
                </a:solidFill>
                <a:latin typeface="Lato"/>
                <a:ea typeface="Lato"/>
                <a:cs typeface="Lato"/>
                <a:sym typeface="Lato"/>
              </a:rPr>
              <a:t>og</a:t>
            </a:r>
            <a:r>
              <a:rPr lang="en" baseline="-25000">
                <a:solidFill>
                  <a:srgbClr val="FFFFFF"/>
                </a:solidFill>
                <a:latin typeface="Lato"/>
                <a:ea typeface="Lato"/>
                <a:cs typeface="Lato"/>
                <a:sym typeface="Lato"/>
              </a:rPr>
              <a:t>16</a:t>
            </a:r>
            <a:r>
              <a:rPr lang="en">
                <a:solidFill>
                  <a:srgbClr val="FFFFFF"/>
                </a:solidFill>
                <a:latin typeface="Lato"/>
                <a:ea typeface="Lato"/>
                <a:cs typeface="Lato"/>
                <a:sym typeface="Lato"/>
              </a:rPr>
              <a:t>(|dictionary|) backups</a:t>
            </a:r>
            <a:endParaRPr>
              <a:solidFill>
                <a:srgbClr val="FFFFFF"/>
              </a:solidFill>
              <a:latin typeface="Lato"/>
              <a:ea typeface="Lato"/>
              <a:cs typeface="Lato"/>
              <a:sym typeface="Lato"/>
            </a:endParaRPr>
          </a:p>
          <a:p>
            <a:pPr marL="914400" lvl="1" indent="-317500" algn="l" rtl="0">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robust to external noise</a:t>
            </a:r>
            <a:endParaRPr sz="1700">
              <a:solidFill>
                <a:srgbClr val="FFFFFF"/>
              </a:solidFill>
              <a:latin typeface="Lato"/>
              <a:ea typeface="Lato"/>
              <a:cs typeface="Lato"/>
              <a:sym typeface="Lato"/>
            </a:endParaRPr>
          </a:p>
        </p:txBody>
      </p:sp>
      <p:pic>
        <p:nvPicPr>
          <p:cNvPr id="12313" name="Google Shape;12313;p227"/>
          <p:cNvPicPr preferRelativeResize="0"/>
          <p:nvPr/>
        </p:nvPicPr>
        <p:blipFill>
          <a:blip r:embed="rId9">
            <a:alphaModFix/>
          </a:blip>
          <a:stretch>
            <a:fillRect/>
          </a:stretch>
        </p:blipFill>
        <p:spPr>
          <a:xfrm>
            <a:off x="4150550" y="1360287"/>
            <a:ext cx="1041839" cy="646675"/>
          </a:xfrm>
          <a:prstGeom prst="rect">
            <a:avLst/>
          </a:prstGeom>
          <a:noFill/>
          <a:ln>
            <a:noFill/>
          </a:ln>
        </p:spPr>
      </p:pic>
      <p:pic>
        <p:nvPicPr>
          <p:cNvPr id="12314" name="Google Shape;12314;p227"/>
          <p:cNvPicPr preferRelativeResize="0"/>
          <p:nvPr/>
        </p:nvPicPr>
        <p:blipFill>
          <a:blip r:embed="rId10">
            <a:alphaModFix/>
          </a:blip>
          <a:stretch>
            <a:fillRect/>
          </a:stretch>
        </p:blipFill>
        <p:spPr>
          <a:xfrm>
            <a:off x="4381614" y="1393766"/>
            <a:ext cx="579699" cy="579699"/>
          </a:xfrm>
          <a:prstGeom prst="rect">
            <a:avLst/>
          </a:prstGeom>
          <a:noFill/>
          <a:ln>
            <a:noFill/>
          </a:ln>
        </p:spPr>
      </p:pic>
      <p:pic>
        <p:nvPicPr>
          <p:cNvPr id="12315" name="Google Shape;12315;p227"/>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2316" name="Google Shape;12316;p227"/>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2317" name="Google Shape;12317;p227"/>
          <p:cNvPicPr preferRelativeResize="0"/>
          <p:nvPr/>
        </p:nvPicPr>
        <p:blipFill>
          <a:blip r:embed="rId11">
            <a:alphaModFix/>
          </a:blip>
          <a:stretch>
            <a:fillRect/>
          </a:stretch>
        </p:blipFill>
        <p:spPr>
          <a:xfrm>
            <a:off x="4205328" y="2406783"/>
            <a:ext cx="937789" cy="567624"/>
          </a:xfrm>
          <a:prstGeom prst="rect">
            <a:avLst/>
          </a:prstGeom>
          <a:noFill/>
          <a:ln>
            <a:noFill/>
          </a:ln>
        </p:spPr>
      </p:pic>
      <p:sp>
        <p:nvSpPr>
          <p:cNvPr id="12318" name="Google Shape;12318;p227"/>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2319" name="Google Shape;12319;p227"/>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2320" name="Google Shape;12320;p227"/>
          <p:cNvPicPr preferRelativeResize="0"/>
          <p:nvPr/>
        </p:nvPicPr>
        <p:blipFill>
          <a:blip r:embed="rId12">
            <a:alphaModFix/>
          </a:blip>
          <a:stretch>
            <a:fillRect/>
          </a:stretch>
        </p:blipFill>
        <p:spPr>
          <a:xfrm>
            <a:off x="1831702" y="2329920"/>
            <a:ext cx="223068" cy="506649"/>
          </a:xfrm>
          <a:prstGeom prst="rect">
            <a:avLst/>
          </a:prstGeom>
          <a:noFill/>
          <a:ln>
            <a:noFill/>
          </a:ln>
        </p:spPr>
      </p:pic>
      <p:pic>
        <p:nvPicPr>
          <p:cNvPr id="12321" name="Google Shape;12321;p227"/>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2322" name="Google Shape;12322;p227"/>
          <p:cNvPicPr preferRelativeResize="0"/>
          <p:nvPr/>
        </p:nvPicPr>
        <p:blipFill>
          <a:blip r:embed="rId10">
            <a:alphaModFix/>
          </a:blip>
          <a:stretch>
            <a:fillRect/>
          </a:stretch>
        </p:blipFill>
        <p:spPr>
          <a:xfrm>
            <a:off x="7286649" y="3112503"/>
            <a:ext cx="521208" cy="521208"/>
          </a:xfrm>
          <a:prstGeom prst="rect">
            <a:avLst/>
          </a:prstGeom>
          <a:noFill/>
          <a:ln>
            <a:noFill/>
          </a:ln>
        </p:spPr>
      </p:pic>
      <p:cxnSp>
        <p:nvCxnSpPr>
          <p:cNvPr id="12323" name="Google Shape;12323;p227"/>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2324" name="Google Shape;12324;p227"/>
          <p:cNvPicPr preferRelativeResize="0"/>
          <p:nvPr/>
        </p:nvPicPr>
        <p:blipFill>
          <a:blip r:embed="rId8">
            <a:alphaModFix/>
          </a:blip>
          <a:stretch>
            <a:fillRect/>
          </a:stretch>
        </p:blipFill>
        <p:spPr>
          <a:xfrm>
            <a:off x="1111498" y="2449558"/>
            <a:ext cx="552980" cy="597256"/>
          </a:xfrm>
          <a:prstGeom prst="rect">
            <a:avLst/>
          </a:prstGeom>
          <a:noFill/>
          <a:ln>
            <a:noFill/>
          </a:ln>
        </p:spPr>
      </p:pic>
      <p:cxnSp>
        <p:nvCxnSpPr>
          <p:cNvPr id="12325" name="Google Shape;12325;p227"/>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326" name="Google Shape;12326;p227"/>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sp>
        <p:nvSpPr>
          <p:cNvPr id="12327" name="Google Shape;12327;p227"/>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47CEF5A0-0878-84F8-2371-0EE24C4E2DFF}"/>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331"/>
        <p:cNvGrpSpPr/>
        <p:nvPr/>
      </p:nvGrpSpPr>
      <p:grpSpPr>
        <a:xfrm>
          <a:off x="0" y="0"/>
          <a:ext cx="0" cy="0"/>
          <a:chOff x="0" y="0"/>
          <a:chExt cx="0" cy="0"/>
        </a:xfrm>
      </p:grpSpPr>
      <p:sp>
        <p:nvSpPr>
          <p:cNvPr id="12332" name="Google Shape;12332;p228"/>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333" name="Google Shape;12333;p228"/>
          <p:cNvGrpSpPr/>
          <p:nvPr/>
        </p:nvGrpSpPr>
        <p:grpSpPr>
          <a:xfrm>
            <a:off x="6227411" y="2717418"/>
            <a:ext cx="333426" cy="330245"/>
            <a:chOff x="5133977" y="4109256"/>
            <a:chExt cx="338400" cy="338400"/>
          </a:xfrm>
        </p:grpSpPr>
        <p:sp>
          <p:nvSpPr>
            <p:cNvPr id="12334" name="Google Shape;12334;p228"/>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335" name="Google Shape;12335;p228"/>
            <p:cNvGrpSpPr/>
            <p:nvPr/>
          </p:nvGrpSpPr>
          <p:grpSpPr>
            <a:xfrm>
              <a:off x="5156870" y="4132156"/>
              <a:ext cx="292615" cy="292606"/>
              <a:chOff x="1408777" y="3680964"/>
              <a:chExt cx="357720" cy="355148"/>
            </a:xfrm>
          </p:grpSpPr>
          <p:sp>
            <p:nvSpPr>
              <p:cNvPr id="12336" name="Google Shape;12336;p22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2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2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2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2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341" name="Google Shape;12341;p228"/>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2342" name="Google Shape;12342;p228"/>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2343" name="Google Shape;12343;p228"/>
          <p:cNvGrpSpPr/>
          <p:nvPr/>
        </p:nvGrpSpPr>
        <p:grpSpPr>
          <a:xfrm>
            <a:off x="6293672" y="1763793"/>
            <a:ext cx="459913" cy="344111"/>
            <a:chOff x="6147063" y="2230288"/>
            <a:chExt cx="482139" cy="372617"/>
          </a:xfrm>
        </p:grpSpPr>
        <p:grpSp>
          <p:nvGrpSpPr>
            <p:cNvPr id="12344" name="Google Shape;12344;p228"/>
            <p:cNvGrpSpPr/>
            <p:nvPr/>
          </p:nvGrpSpPr>
          <p:grpSpPr>
            <a:xfrm>
              <a:off x="6147063" y="2230288"/>
              <a:ext cx="384064" cy="320032"/>
              <a:chOff x="7231613" y="3542350"/>
              <a:chExt cx="411600" cy="349800"/>
            </a:xfrm>
          </p:grpSpPr>
          <p:grpSp>
            <p:nvGrpSpPr>
              <p:cNvPr id="12345" name="Google Shape;12345;p228"/>
              <p:cNvGrpSpPr/>
              <p:nvPr/>
            </p:nvGrpSpPr>
            <p:grpSpPr>
              <a:xfrm>
                <a:off x="7258824" y="3558476"/>
                <a:ext cx="357027" cy="317034"/>
                <a:chOff x="1404617" y="3226962"/>
                <a:chExt cx="370168" cy="325965"/>
              </a:xfrm>
            </p:grpSpPr>
            <p:sp>
              <p:nvSpPr>
                <p:cNvPr id="12346" name="Google Shape;12346;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5" name="Google Shape;12355;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356" name="Google Shape;12356;p228"/>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2357" name="Google Shape;12357;p228"/>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2358" name="Google Shape;12358;p228"/>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2359" name="Google Shape;12359;p228"/>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2360" name="Google Shape;12360;p228"/>
          <p:cNvGrpSpPr/>
          <p:nvPr/>
        </p:nvGrpSpPr>
        <p:grpSpPr>
          <a:xfrm>
            <a:off x="3205943" y="2059777"/>
            <a:ext cx="459913" cy="344111"/>
            <a:chOff x="6147063" y="2230288"/>
            <a:chExt cx="482139" cy="372617"/>
          </a:xfrm>
        </p:grpSpPr>
        <p:grpSp>
          <p:nvGrpSpPr>
            <p:cNvPr id="12361" name="Google Shape;12361;p228"/>
            <p:cNvGrpSpPr/>
            <p:nvPr/>
          </p:nvGrpSpPr>
          <p:grpSpPr>
            <a:xfrm>
              <a:off x="6147063" y="2230288"/>
              <a:ext cx="384064" cy="320032"/>
              <a:chOff x="7231613" y="3542350"/>
              <a:chExt cx="411600" cy="349800"/>
            </a:xfrm>
          </p:grpSpPr>
          <p:grpSp>
            <p:nvGrpSpPr>
              <p:cNvPr id="12362" name="Google Shape;12362;p228"/>
              <p:cNvGrpSpPr/>
              <p:nvPr/>
            </p:nvGrpSpPr>
            <p:grpSpPr>
              <a:xfrm>
                <a:off x="7258824" y="3558476"/>
                <a:ext cx="357027" cy="317034"/>
                <a:chOff x="1404617" y="3226962"/>
                <a:chExt cx="370168" cy="325965"/>
              </a:xfrm>
            </p:grpSpPr>
            <p:sp>
              <p:nvSpPr>
                <p:cNvPr id="12363" name="Google Shape;12363;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2" name="Google Shape;12372;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373" name="Google Shape;12373;p228"/>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374" name="Google Shape;12374;p228"/>
          <p:cNvGrpSpPr/>
          <p:nvPr/>
        </p:nvGrpSpPr>
        <p:grpSpPr>
          <a:xfrm>
            <a:off x="651631" y="2576188"/>
            <a:ext cx="366365" cy="295546"/>
            <a:chOff x="7231613" y="3542350"/>
            <a:chExt cx="411600" cy="349800"/>
          </a:xfrm>
        </p:grpSpPr>
        <p:grpSp>
          <p:nvGrpSpPr>
            <p:cNvPr id="12375" name="Google Shape;12375;p228"/>
            <p:cNvGrpSpPr/>
            <p:nvPr/>
          </p:nvGrpSpPr>
          <p:grpSpPr>
            <a:xfrm>
              <a:off x="7258824" y="3558476"/>
              <a:ext cx="357027" cy="317034"/>
              <a:chOff x="1404617" y="3226962"/>
              <a:chExt cx="370168" cy="325965"/>
            </a:xfrm>
          </p:grpSpPr>
          <p:sp>
            <p:nvSpPr>
              <p:cNvPr id="12376" name="Google Shape;12376;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5" name="Google Shape;12385;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386" name="Google Shape;12386;p228"/>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387" name="Google Shape;12387;p228"/>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388" name="Google Shape;12388;p228"/>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cxnSp>
        <p:nvCxnSpPr>
          <p:cNvPr id="12389" name="Google Shape;12389;p228"/>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2390" name="Google Shape;12390;p228"/>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2391" name="Google Shape;12391;p228"/>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grpSp>
        <p:nvGrpSpPr>
          <p:cNvPr id="12392" name="Google Shape;12392;p228"/>
          <p:cNvGrpSpPr/>
          <p:nvPr/>
        </p:nvGrpSpPr>
        <p:grpSpPr>
          <a:xfrm>
            <a:off x="4150240" y="1119628"/>
            <a:ext cx="281617" cy="227755"/>
            <a:chOff x="7231613" y="3542350"/>
            <a:chExt cx="411600" cy="349800"/>
          </a:xfrm>
        </p:grpSpPr>
        <p:grpSp>
          <p:nvGrpSpPr>
            <p:cNvPr id="12393" name="Google Shape;12393;p228"/>
            <p:cNvGrpSpPr/>
            <p:nvPr/>
          </p:nvGrpSpPr>
          <p:grpSpPr>
            <a:xfrm>
              <a:off x="7258824" y="3558476"/>
              <a:ext cx="357027" cy="317034"/>
              <a:chOff x="1404617" y="3226962"/>
              <a:chExt cx="370168" cy="325965"/>
            </a:xfrm>
          </p:grpSpPr>
          <p:sp>
            <p:nvSpPr>
              <p:cNvPr id="12394" name="Google Shape;12394;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3" name="Google Shape;12403;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404" name="Google Shape;12404;p228"/>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405" name="Google Shape;12405;p228"/>
          <p:cNvGrpSpPr/>
          <p:nvPr/>
        </p:nvGrpSpPr>
        <p:grpSpPr>
          <a:xfrm>
            <a:off x="265349" y="2558830"/>
            <a:ext cx="333426" cy="330245"/>
            <a:chOff x="5133977" y="4109256"/>
            <a:chExt cx="338400" cy="338400"/>
          </a:xfrm>
        </p:grpSpPr>
        <p:sp>
          <p:nvSpPr>
            <p:cNvPr id="12406" name="Google Shape;12406;p228"/>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407" name="Google Shape;12407;p228"/>
            <p:cNvGrpSpPr/>
            <p:nvPr/>
          </p:nvGrpSpPr>
          <p:grpSpPr>
            <a:xfrm>
              <a:off x="5156870" y="4132156"/>
              <a:ext cx="292615" cy="292606"/>
              <a:chOff x="1408777" y="3680964"/>
              <a:chExt cx="357720" cy="355148"/>
            </a:xfrm>
          </p:grpSpPr>
          <p:sp>
            <p:nvSpPr>
              <p:cNvPr id="12408" name="Google Shape;12408;p22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2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2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2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2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3" name="Google Shape;12413;p228"/>
          <p:cNvGrpSpPr/>
          <p:nvPr/>
        </p:nvGrpSpPr>
        <p:grpSpPr>
          <a:xfrm>
            <a:off x="4124552" y="766181"/>
            <a:ext cx="276744" cy="276101"/>
            <a:chOff x="5133977" y="4109256"/>
            <a:chExt cx="338400" cy="338400"/>
          </a:xfrm>
        </p:grpSpPr>
        <p:sp>
          <p:nvSpPr>
            <p:cNvPr id="12414" name="Google Shape;12414;p228"/>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415" name="Google Shape;12415;p228"/>
            <p:cNvGrpSpPr/>
            <p:nvPr/>
          </p:nvGrpSpPr>
          <p:grpSpPr>
            <a:xfrm>
              <a:off x="5156870" y="4132156"/>
              <a:ext cx="292615" cy="292606"/>
              <a:chOff x="1408777" y="3680964"/>
              <a:chExt cx="357720" cy="355148"/>
            </a:xfrm>
          </p:grpSpPr>
          <p:sp>
            <p:nvSpPr>
              <p:cNvPr id="12416" name="Google Shape;12416;p22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2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2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2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2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21" name="Google Shape;12421;p228"/>
          <p:cNvGrpSpPr/>
          <p:nvPr/>
        </p:nvGrpSpPr>
        <p:grpSpPr>
          <a:xfrm>
            <a:off x="6682193" y="2760701"/>
            <a:ext cx="366365" cy="295546"/>
            <a:chOff x="7231613" y="3542350"/>
            <a:chExt cx="411600" cy="349800"/>
          </a:xfrm>
        </p:grpSpPr>
        <p:grpSp>
          <p:nvGrpSpPr>
            <p:cNvPr id="12422" name="Google Shape;12422;p228"/>
            <p:cNvGrpSpPr/>
            <p:nvPr/>
          </p:nvGrpSpPr>
          <p:grpSpPr>
            <a:xfrm>
              <a:off x="7258824" y="3558476"/>
              <a:ext cx="357027" cy="317034"/>
              <a:chOff x="1404617" y="3226962"/>
              <a:chExt cx="370168" cy="325965"/>
            </a:xfrm>
          </p:grpSpPr>
          <p:sp>
            <p:nvSpPr>
              <p:cNvPr id="12423" name="Google Shape;12423;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433" name="Google Shape;12433;p228"/>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434" name="Google Shape;12434;p228"/>
          <p:cNvGrpSpPr/>
          <p:nvPr/>
        </p:nvGrpSpPr>
        <p:grpSpPr>
          <a:xfrm>
            <a:off x="2755186" y="2526668"/>
            <a:ext cx="333426" cy="330245"/>
            <a:chOff x="5133977" y="4109256"/>
            <a:chExt cx="338400" cy="338400"/>
          </a:xfrm>
        </p:grpSpPr>
        <p:sp>
          <p:nvSpPr>
            <p:cNvPr id="12435" name="Google Shape;12435;p228"/>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436" name="Google Shape;12436;p228"/>
            <p:cNvGrpSpPr/>
            <p:nvPr/>
          </p:nvGrpSpPr>
          <p:grpSpPr>
            <a:xfrm>
              <a:off x="5156870" y="4132156"/>
              <a:ext cx="292615" cy="292606"/>
              <a:chOff x="1408777" y="3680964"/>
              <a:chExt cx="357720" cy="355148"/>
            </a:xfrm>
          </p:grpSpPr>
          <p:sp>
            <p:nvSpPr>
              <p:cNvPr id="12437" name="Google Shape;12437;p22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2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2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2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2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442" name="Google Shape;12442;p228"/>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443" name="Google Shape;12443;p228"/>
          <p:cNvGrpSpPr/>
          <p:nvPr/>
        </p:nvGrpSpPr>
        <p:grpSpPr>
          <a:xfrm>
            <a:off x="3209968" y="2569951"/>
            <a:ext cx="366365" cy="295546"/>
            <a:chOff x="7231613" y="3542350"/>
            <a:chExt cx="411600" cy="349800"/>
          </a:xfrm>
        </p:grpSpPr>
        <p:grpSp>
          <p:nvGrpSpPr>
            <p:cNvPr id="12444" name="Google Shape;12444;p228"/>
            <p:cNvGrpSpPr/>
            <p:nvPr/>
          </p:nvGrpSpPr>
          <p:grpSpPr>
            <a:xfrm>
              <a:off x="7258824" y="3558476"/>
              <a:ext cx="357027" cy="317034"/>
              <a:chOff x="1404617" y="3226962"/>
              <a:chExt cx="370168" cy="325965"/>
            </a:xfrm>
          </p:grpSpPr>
          <p:sp>
            <p:nvSpPr>
              <p:cNvPr id="12445" name="Google Shape;12445;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4" name="Google Shape;12454;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455" name="Google Shape;12455;p228"/>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2456" name="Google Shape;12456;p228"/>
          <p:cNvGrpSpPr/>
          <p:nvPr/>
        </p:nvGrpSpPr>
        <p:grpSpPr>
          <a:xfrm>
            <a:off x="657006" y="2248038"/>
            <a:ext cx="366365" cy="295546"/>
            <a:chOff x="7231613" y="3542350"/>
            <a:chExt cx="411600" cy="349800"/>
          </a:xfrm>
        </p:grpSpPr>
        <p:grpSp>
          <p:nvGrpSpPr>
            <p:cNvPr id="12457" name="Google Shape;12457;p228"/>
            <p:cNvGrpSpPr/>
            <p:nvPr/>
          </p:nvGrpSpPr>
          <p:grpSpPr>
            <a:xfrm>
              <a:off x="7258824" y="3558476"/>
              <a:ext cx="357027" cy="317034"/>
              <a:chOff x="1404617" y="3226962"/>
              <a:chExt cx="370168" cy="325965"/>
            </a:xfrm>
          </p:grpSpPr>
          <p:sp>
            <p:nvSpPr>
              <p:cNvPr id="12458" name="Google Shape;12458;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7" name="Google Shape;12467;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2468" name="Google Shape;12468;p228"/>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469" name="Google Shape;12469;p228"/>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2470" name="Google Shape;12470;p228"/>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2472" name="Google Shape;12472;p228"/>
          <p:cNvGrpSpPr/>
          <p:nvPr/>
        </p:nvGrpSpPr>
        <p:grpSpPr>
          <a:xfrm>
            <a:off x="8328731" y="3221101"/>
            <a:ext cx="366365" cy="295546"/>
            <a:chOff x="7231613" y="3542350"/>
            <a:chExt cx="411600" cy="349800"/>
          </a:xfrm>
        </p:grpSpPr>
        <p:grpSp>
          <p:nvGrpSpPr>
            <p:cNvPr id="12473" name="Google Shape;12473;p228"/>
            <p:cNvGrpSpPr/>
            <p:nvPr/>
          </p:nvGrpSpPr>
          <p:grpSpPr>
            <a:xfrm>
              <a:off x="7258824" y="3558476"/>
              <a:ext cx="357027" cy="317034"/>
              <a:chOff x="1404617" y="3226962"/>
              <a:chExt cx="370168" cy="325965"/>
            </a:xfrm>
          </p:grpSpPr>
          <p:sp>
            <p:nvSpPr>
              <p:cNvPr id="12474" name="Google Shape;12474;p22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2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2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2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2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2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2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2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2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3" name="Google Shape;12483;p228"/>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484" name="Google Shape;12484;p228"/>
          <p:cNvGrpSpPr/>
          <p:nvPr/>
        </p:nvGrpSpPr>
        <p:grpSpPr>
          <a:xfrm>
            <a:off x="7901574" y="3207968"/>
            <a:ext cx="333426" cy="330245"/>
            <a:chOff x="5133977" y="4109256"/>
            <a:chExt cx="338400" cy="338400"/>
          </a:xfrm>
        </p:grpSpPr>
        <p:sp>
          <p:nvSpPr>
            <p:cNvPr id="12485" name="Google Shape;12485;p228"/>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486" name="Google Shape;12486;p228"/>
            <p:cNvGrpSpPr/>
            <p:nvPr/>
          </p:nvGrpSpPr>
          <p:grpSpPr>
            <a:xfrm>
              <a:off x="5156870" y="4132156"/>
              <a:ext cx="292615" cy="292606"/>
              <a:chOff x="1408777" y="3680964"/>
              <a:chExt cx="357720" cy="355148"/>
            </a:xfrm>
          </p:grpSpPr>
          <p:sp>
            <p:nvSpPr>
              <p:cNvPr id="12487" name="Google Shape;12487;p22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2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2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2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2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492" name="Google Shape;12492;p228"/>
          <p:cNvPicPr preferRelativeResize="0"/>
          <p:nvPr/>
        </p:nvPicPr>
        <p:blipFill>
          <a:blip r:embed="rId8">
            <a:alphaModFix/>
          </a:blip>
          <a:stretch>
            <a:fillRect/>
          </a:stretch>
        </p:blipFill>
        <p:spPr>
          <a:xfrm>
            <a:off x="4517136" y="1005840"/>
            <a:ext cx="265175" cy="356616"/>
          </a:xfrm>
          <a:prstGeom prst="rect">
            <a:avLst/>
          </a:prstGeom>
          <a:noFill/>
          <a:ln>
            <a:noFill/>
          </a:ln>
        </p:spPr>
      </p:pic>
      <p:pic>
        <p:nvPicPr>
          <p:cNvPr id="12493" name="Google Shape;12493;p228"/>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2494" name="Google Shape;12494;p228"/>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12495" name="Google Shape;12495;p228"/>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2496" name="Google Shape;12496;p228"/>
          <p:cNvSpPr txBox="1"/>
          <p:nvPr/>
        </p:nvSpPr>
        <p:spPr>
          <a:xfrm>
            <a:off x="342000" y="3333500"/>
            <a:ext cx="4440300" cy="1708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FFFFF"/>
                </a:solidFill>
                <a:latin typeface="Lato"/>
                <a:ea typeface="Lato"/>
                <a:cs typeface="Lato"/>
                <a:sym typeface="Lato"/>
              </a:rPr>
              <a:t>In our paper: </a:t>
            </a:r>
            <a:endParaRPr sz="1700">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extension to dictionary attack </a:t>
            </a:r>
            <a:endParaRPr sz="1700">
              <a:solidFill>
                <a:srgbClr val="FFFFFF"/>
              </a:solidFill>
              <a:latin typeface="Lato"/>
              <a:ea typeface="Lato"/>
              <a:cs typeface="Lato"/>
              <a:sym typeface="Lato"/>
            </a:endParaRPr>
          </a:p>
          <a:p>
            <a:pPr marL="914400" lvl="1"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l</a:t>
            </a:r>
            <a:r>
              <a:rPr lang="en">
                <a:solidFill>
                  <a:srgbClr val="FFFFFF"/>
                </a:solidFill>
                <a:latin typeface="Lato"/>
                <a:ea typeface="Lato"/>
                <a:cs typeface="Lato"/>
                <a:sym typeface="Lato"/>
              </a:rPr>
              <a:t>og</a:t>
            </a:r>
            <a:r>
              <a:rPr lang="en" baseline="-25000">
                <a:solidFill>
                  <a:srgbClr val="FFFFFF"/>
                </a:solidFill>
                <a:latin typeface="Lato"/>
                <a:ea typeface="Lato"/>
                <a:cs typeface="Lato"/>
                <a:sym typeface="Lato"/>
              </a:rPr>
              <a:t>16</a:t>
            </a:r>
            <a:r>
              <a:rPr lang="en">
                <a:solidFill>
                  <a:srgbClr val="FFFFFF"/>
                </a:solidFill>
                <a:latin typeface="Lato"/>
                <a:ea typeface="Lato"/>
                <a:cs typeface="Lato"/>
                <a:sym typeface="Lato"/>
              </a:rPr>
              <a:t>(|dictionary|) backups</a:t>
            </a:r>
            <a:endParaRPr>
              <a:solidFill>
                <a:srgbClr val="FFFFFF"/>
              </a:solidFill>
              <a:latin typeface="Lato"/>
              <a:ea typeface="Lato"/>
              <a:cs typeface="Lato"/>
              <a:sym typeface="Lato"/>
            </a:endParaRPr>
          </a:p>
          <a:p>
            <a:pPr marL="914400" lvl="1" indent="-317500" algn="l" rtl="0">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robust to external noise</a:t>
            </a:r>
            <a:endParaRPr>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similar attacks against compression and search index</a:t>
            </a:r>
            <a:endParaRPr sz="1700">
              <a:solidFill>
                <a:srgbClr val="FFFFFF"/>
              </a:solidFill>
              <a:latin typeface="Lato"/>
              <a:ea typeface="Lato"/>
              <a:cs typeface="Lato"/>
              <a:sym typeface="Lato"/>
            </a:endParaRPr>
          </a:p>
        </p:txBody>
      </p:sp>
      <p:pic>
        <p:nvPicPr>
          <p:cNvPr id="12497" name="Google Shape;12497;p228"/>
          <p:cNvPicPr preferRelativeResize="0"/>
          <p:nvPr/>
        </p:nvPicPr>
        <p:blipFill>
          <a:blip r:embed="rId9">
            <a:alphaModFix/>
          </a:blip>
          <a:stretch>
            <a:fillRect/>
          </a:stretch>
        </p:blipFill>
        <p:spPr>
          <a:xfrm>
            <a:off x="4150550" y="1360287"/>
            <a:ext cx="1041839" cy="646675"/>
          </a:xfrm>
          <a:prstGeom prst="rect">
            <a:avLst/>
          </a:prstGeom>
          <a:noFill/>
          <a:ln>
            <a:noFill/>
          </a:ln>
        </p:spPr>
      </p:pic>
      <p:pic>
        <p:nvPicPr>
          <p:cNvPr id="12498" name="Google Shape;12498;p228"/>
          <p:cNvPicPr preferRelativeResize="0"/>
          <p:nvPr/>
        </p:nvPicPr>
        <p:blipFill>
          <a:blip r:embed="rId10">
            <a:alphaModFix/>
          </a:blip>
          <a:stretch>
            <a:fillRect/>
          </a:stretch>
        </p:blipFill>
        <p:spPr>
          <a:xfrm>
            <a:off x="4381614" y="1393766"/>
            <a:ext cx="579699" cy="579699"/>
          </a:xfrm>
          <a:prstGeom prst="rect">
            <a:avLst/>
          </a:prstGeom>
          <a:noFill/>
          <a:ln>
            <a:noFill/>
          </a:ln>
        </p:spPr>
      </p:pic>
      <p:pic>
        <p:nvPicPr>
          <p:cNvPr id="12499" name="Google Shape;12499;p228"/>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2500" name="Google Shape;12500;p228"/>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2501" name="Google Shape;12501;p228"/>
          <p:cNvPicPr preferRelativeResize="0"/>
          <p:nvPr/>
        </p:nvPicPr>
        <p:blipFill>
          <a:blip r:embed="rId11">
            <a:alphaModFix/>
          </a:blip>
          <a:stretch>
            <a:fillRect/>
          </a:stretch>
        </p:blipFill>
        <p:spPr>
          <a:xfrm>
            <a:off x="4205328" y="2406783"/>
            <a:ext cx="937789" cy="567624"/>
          </a:xfrm>
          <a:prstGeom prst="rect">
            <a:avLst/>
          </a:prstGeom>
          <a:noFill/>
          <a:ln>
            <a:noFill/>
          </a:ln>
        </p:spPr>
      </p:pic>
      <p:sp>
        <p:nvSpPr>
          <p:cNvPr id="12502" name="Google Shape;12502;p228"/>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2503" name="Google Shape;12503;p228"/>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2504" name="Google Shape;12504;p228"/>
          <p:cNvPicPr preferRelativeResize="0"/>
          <p:nvPr/>
        </p:nvPicPr>
        <p:blipFill>
          <a:blip r:embed="rId12">
            <a:alphaModFix/>
          </a:blip>
          <a:stretch>
            <a:fillRect/>
          </a:stretch>
        </p:blipFill>
        <p:spPr>
          <a:xfrm>
            <a:off x="1831702" y="2329920"/>
            <a:ext cx="223068" cy="506649"/>
          </a:xfrm>
          <a:prstGeom prst="rect">
            <a:avLst/>
          </a:prstGeom>
          <a:noFill/>
          <a:ln>
            <a:noFill/>
          </a:ln>
        </p:spPr>
      </p:pic>
      <p:pic>
        <p:nvPicPr>
          <p:cNvPr id="12505" name="Google Shape;12505;p228"/>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2506" name="Google Shape;12506;p228"/>
          <p:cNvPicPr preferRelativeResize="0"/>
          <p:nvPr/>
        </p:nvPicPr>
        <p:blipFill>
          <a:blip r:embed="rId10">
            <a:alphaModFix/>
          </a:blip>
          <a:stretch>
            <a:fillRect/>
          </a:stretch>
        </p:blipFill>
        <p:spPr>
          <a:xfrm>
            <a:off x="7286649" y="3112503"/>
            <a:ext cx="521208" cy="521208"/>
          </a:xfrm>
          <a:prstGeom prst="rect">
            <a:avLst/>
          </a:prstGeom>
          <a:noFill/>
          <a:ln>
            <a:noFill/>
          </a:ln>
        </p:spPr>
      </p:pic>
      <p:cxnSp>
        <p:nvCxnSpPr>
          <p:cNvPr id="12507" name="Google Shape;12507;p228"/>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2508" name="Google Shape;12508;p228"/>
          <p:cNvPicPr preferRelativeResize="0"/>
          <p:nvPr/>
        </p:nvPicPr>
        <p:blipFill>
          <a:blip r:embed="rId8">
            <a:alphaModFix/>
          </a:blip>
          <a:stretch>
            <a:fillRect/>
          </a:stretch>
        </p:blipFill>
        <p:spPr>
          <a:xfrm>
            <a:off x="1111498" y="2449558"/>
            <a:ext cx="552980" cy="597256"/>
          </a:xfrm>
          <a:prstGeom prst="rect">
            <a:avLst/>
          </a:prstGeom>
          <a:noFill/>
          <a:ln>
            <a:noFill/>
          </a:ln>
        </p:spPr>
      </p:pic>
      <p:cxnSp>
        <p:nvCxnSpPr>
          <p:cNvPr id="12509" name="Google Shape;12509;p228"/>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510" name="Google Shape;12510;p228"/>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sp>
        <p:nvSpPr>
          <p:cNvPr id="12511" name="Google Shape;12511;p228"/>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File Deduplication Injection Attack</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BE131806-6814-9E60-74AF-D5CF07A0F7AD}"/>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4</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515"/>
        <p:cNvGrpSpPr/>
        <p:nvPr/>
      </p:nvGrpSpPr>
      <p:grpSpPr>
        <a:xfrm>
          <a:off x="0" y="0"/>
          <a:ext cx="0" cy="0"/>
          <a:chOff x="0" y="0"/>
          <a:chExt cx="0" cy="0"/>
        </a:xfrm>
      </p:grpSpPr>
      <p:sp>
        <p:nvSpPr>
          <p:cNvPr id="12516" name="Google Shape;12516;p229"/>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517" name="Google Shape;12517;p229"/>
          <p:cNvGrpSpPr/>
          <p:nvPr/>
        </p:nvGrpSpPr>
        <p:grpSpPr>
          <a:xfrm>
            <a:off x="6227411" y="2717418"/>
            <a:ext cx="333426" cy="330245"/>
            <a:chOff x="5133977" y="4109256"/>
            <a:chExt cx="338400" cy="338400"/>
          </a:xfrm>
        </p:grpSpPr>
        <p:sp>
          <p:nvSpPr>
            <p:cNvPr id="12518" name="Google Shape;12518;p229"/>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519" name="Google Shape;12519;p229"/>
            <p:cNvGrpSpPr/>
            <p:nvPr/>
          </p:nvGrpSpPr>
          <p:grpSpPr>
            <a:xfrm>
              <a:off x="5156870" y="4132156"/>
              <a:ext cx="292615" cy="292606"/>
              <a:chOff x="1408777" y="3680964"/>
              <a:chExt cx="357720" cy="355148"/>
            </a:xfrm>
          </p:grpSpPr>
          <p:sp>
            <p:nvSpPr>
              <p:cNvPr id="12520" name="Google Shape;12520;p22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2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2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2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2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525" name="Google Shape;12525;p229"/>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2526" name="Google Shape;12526;p229"/>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2527" name="Google Shape;12527;p229"/>
          <p:cNvGrpSpPr/>
          <p:nvPr/>
        </p:nvGrpSpPr>
        <p:grpSpPr>
          <a:xfrm>
            <a:off x="6293672" y="1763793"/>
            <a:ext cx="459913" cy="344111"/>
            <a:chOff x="6147063" y="2230288"/>
            <a:chExt cx="482139" cy="372617"/>
          </a:xfrm>
        </p:grpSpPr>
        <p:grpSp>
          <p:nvGrpSpPr>
            <p:cNvPr id="12528" name="Google Shape;12528;p229"/>
            <p:cNvGrpSpPr/>
            <p:nvPr/>
          </p:nvGrpSpPr>
          <p:grpSpPr>
            <a:xfrm>
              <a:off x="6147063" y="2230288"/>
              <a:ext cx="384064" cy="320032"/>
              <a:chOff x="7231613" y="3542350"/>
              <a:chExt cx="411600" cy="349800"/>
            </a:xfrm>
          </p:grpSpPr>
          <p:grpSp>
            <p:nvGrpSpPr>
              <p:cNvPr id="12529" name="Google Shape;12529;p229"/>
              <p:cNvGrpSpPr/>
              <p:nvPr/>
            </p:nvGrpSpPr>
            <p:grpSpPr>
              <a:xfrm>
                <a:off x="7258824" y="3558476"/>
                <a:ext cx="357027" cy="317034"/>
                <a:chOff x="1404617" y="3226962"/>
                <a:chExt cx="370168" cy="325965"/>
              </a:xfrm>
            </p:grpSpPr>
            <p:sp>
              <p:nvSpPr>
                <p:cNvPr id="12530" name="Google Shape;12530;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9" name="Google Shape;12539;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540" name="Google Shape;12540;p229"/>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2541" name="Google Shape;12541;p229"/>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2542" name="Google Shape;12542;p229"/>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2543" name="Google Shape;12543;p229"/>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2544" name="Google Shape;12544;p229"/>
          <p:cNvGrpSpPr/>
          <p:nvPr/>
        </p:nvGrpSpPr>
        <p:grpSpPr>
          <a:xfrm>
            <a:off x="3205943" y="2059777"/>
            <a:ext cx="459913" cy="344111"/>
            <a:chOff x="6147063" y="2230288"/>
            <a:chExt cx="482139" cy="372617"/>
          </a:xfrm>
        </p:grpSpPr>
        <p:grpSp>
          <p:nvGrpSpPr>
            <p:cNvPr id="12545" name="Google Shape;12545;p229"/>
            <p:cNvGrpSpPr/>
            <p:nvPr/>
          </p:nvGrpSpPr>
          <p:grpSpPr>
            <a:xfrm>
              <a:off x="6147063" y="2230288"/>
              <a:ext cx="384064" cy="320032"/>
              <a:chOff x="7231613" y="3542350"/>
              <a:chExt cx="411600" cy="349800"/>
            </a:xfrm>
          </p:grpSpPr>
          <p:grpSp>
            <p:nvGrpSpPr>
              <p:cNvPr id="12546" name="Google Shape;12546;p229"/>
              <p:cNvGrpSpPr/>
              <p:nvPr/>
            </p:nvGrpSpPr>
            <p:grpSpPr>
              <a:xfrm>
                <a:off x="7258824" y="3558476"/>
                <a:ext cx="357027" cy="317034"/>
                <a:chOff x="1404617" y="3226962"/>
                <a:chExt cx="370168" cy="325965"/>
              </a:xfrm>
            </p:grpSpPr>
            <p:sp>
              <p:nvSpPr>
                <p:cNvPr id="12547" name="Google Shape;12547;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6" name="Google Shape;12556;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557" name="Google Shape;12557;p229"/>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558" name="Google Shape;12558;p229"/>
          <p:cNvGrpSpPr/>
          <p:nvPr/>
        </p:nvGrpSpPr>
        <p:grpSpPr>
          <a:xfrm>
            <a:off x="651631" y="2576188"/>
            <a:ext cx="366365" cy="295546"/>
            <a:chOff x="7231613" y="3542350"/>
            <a:chExt cx="411600" cy="349800"/>
          </a:xfrm>
        </p:grpSpPr>
        <p:grpSp>
          <p:nvGrpSpPr>
            <p:cNvPr id="12559" name="Google Shape;12559;p229"/>
            <p:cNvGrpSpPr/>
            <p:nvPr/>
          </p:nvGrpSpPr>
          <p:grpSpPr>
            <a:xfrm>
              <a:off x="7258824" y="3558476"/>
              <a:ext cx="357027" cy="317034"/>
              <a:chOff x="1404617" y="3226962"/>
              <a:chExt cx="370168" cy="325965"/>
            </a:xfrm>
          </p:grpSpPr>
          <p:sp>
            <p:nvSpPr>
              <p:cNvPr id="12560" name="Google Shape;12560;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9" name="Google Shape;12569;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570" name="Google Shape;12570;p229"/>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571" name="Google Shape;12571;p229"/>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572" name="Google Shape;12572;p229"/>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grpSp>
        <p:nvGrpSpPr>
          <p:cNvPr id="12573" name="Google Shape;12573;p229"/>
          <p:cNvGrpSpPr/>
          <p:nvPr/>
        </p:nvGrpSpPr>
        <p:grpSpPr>
          <a:xfrm>
            <a:off x="4150240" y="1119628"/>
            <a:ext cx="281617" cy="227755"/>
            <a:chOff x="7231613" y="3542350"/>
            <a:chExt cx="411600" cy="349800"/>
          </a:xfrm>
        </p:grpSpPr>
        <p:grpSp>
          <p:nvGrpSpPr>
            <p:cNvPr id="12574" name="Google Shape;12574;p229"/>
            <p:cNvGrpSpPr/>
            <p:nvPr/>
          </p:nvGrpSpPr>
          <p:grpSpPr>
            <a:xfrm>
              <a:off x="7258824" y="3558476"/>
              <a:ext cx="357027" cy="317034"/>
              <a:chOff x="1404617" y="3226962"/>
              <a:chExt cx="370168" cy="325965"/>
            </a:xfrm>
          </p:grpSpPr>
          <p:sp>
            <p:nvSpPr>
              <p:cNvPr id="12575" name="Google Shape;12575;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4" name="Google Shape;12584;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585" name="Google Shape;12585;p229"/>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586" name="Google Shape;12586;p229"/>
          <p:cNvGrpSpPr/>
          <p:nvPr/>
        </p:nvGrpSpPr>
        <p:grpSpPr>
          <a:xfrm>
            <a:off x="265349" y="2558830"/>
            <a:ext cx="333426" cy="330245"/>
            <a:chOff x="5133977" y="4109256"/>
            <a:chExt cx="338400" cy="338400"/>
          </a:xfrm>
        </p:grpSpPr>
        <p:sp>
          <p:nvSpPr>
            <p:cNvPr id="12587" name="Google Shape;12587;p229"/>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588" name="Google Shape;12588;p229"/>
            <p:cNvGrpSpPr/>
            <p:nvPr/>
          </p:nvGrpSpPr>
          <p:grpSpPr>
            <a:xfrm>
              <a:off x="5156870" y="4132156"/>
              <a:ext cx="292615" cy="292606"/>
              <a:chOff x="1408777" y="3680964"/>
              <a:chExt cx="357720" cy="355148"/>
            </a:xfrm>
          </p:grpSpPr>
          <p:sp>
            <p:nvSpPr>
              <p:cNvPr id="12589" name="Google Shape;12589;p22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2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2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2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2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94" name="Google Shape;12594;p229"/>
          <p:cNvGrpSpPr/>
          <p:nvPr/>
        </p:nvGrpSpPr>
        <p:grpSpPr>
          <a:xfrm>
            <a:off x="4124552" y="766181"/>
            <a:ext cx="276744" cy="276101"/>
            <a:chOff x="5133977" y="4109256"/>
            <a:chExt cx="338400" cy="338400"/>
          </a:xfrm>
        </p:grpSpPr>
        <p:sp>
          <p:nvSpPr>
            <p:cNvPr id="12595" name="Google Shape;12595;p229"/>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596" name="Google Shape;12596;p229"/>
            <p:cNvGrpSpPr/>
            <p:nvPr/>
          </p:nvGrpSpPr>
          <p:grpSpPr>
            <a:xfrm>
              <a:off x="5156870" y="4132156"/>
              <a:ext cx="292615" cy="292606"/>
              <a:chOff x="1408777" y="3680964"/>
              <a:chExt cx="357720" cy="355148"/>
            </a:xfrm>
          </p:grpSpPr>
          <p:sp>
            <p:nvSpPr>
              <p:cNvPr id="12597" name="Google Shape;12597;p22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2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2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2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2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02" name="Google Shape;12602;p229"/>
          <p:cNvGrpSpPr/>
          <p:nvPr/>
        </p:nvGrpSpPr>
        <p:grpSpPr>
          <a:xfrm>
            <a:off x="6682193" y="2760701"/>
            <a:ext cx="366365" cy="295546"/>
            <a:chOff x="7231613" y="3542350"/>
            <a:chExt cx="411600" cy="349800"/>
          </a:xfrm>
        </p:grpSpPr>
        <p:grpSp>
          <p:nvGrpSpPr>
            <p:cNvPr id="12603" name="Google Shape;12603;p229"/>
            <p:cNvGrpSpPr/>
            <p:nvPr/>
          </p:nvGrpSpPr>
          <p:grpSpPr>
            <a:xfrm>
              <a:off x="7258824" y="3558476"/>
              <a:ext cx="357027" cy="317034"/>
              <a:chOff x="1404617" y="3226962"/>
              <a:chExt cx="370168" cy="325965"/>
            </a:xfrm>
          </p:grpSpPr>
          <p:sp>
            <p:nvSpPr>
              <p:cNvPr id="12604" name="Google Shape;12604;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3" name="Google Shape;12613;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614" name="Google Shape;12614;p229"/>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615" name="Google Shape;12615;p229"/>
          <p:cNvGrpSpPr/>
          <p:nvPr/>
        </p:nvGrpSpPr>
        <p:grpSpPr>
          <a:xfrm>
            <a:off x="2755186" y="2526668"/>
            <a:ext cx="333426" cy="330245"/>
            <a:chOff x="5133977" y="4109256"/>
            <a:chExt cx="338400" cy="338400"/>
          </a:xfrm>
        </p:grpSpPr>
        <p:sp>
          <p:nvSpPr>
            <p:cNvPr id="12616" name="Google Shape;12616;p229"/>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617" name="Google Shape;12617;p229"/>
            <p:cNvGrpSpPr/>
            <p:nvPr/>
          </p:nvGrpSpPr>
          <p:grpSpPr>
            <a:xfrm>
              <a:off x="5156870" y="4132156"/>
              <a:ext cx="292615" cy="292606"/>
              <a:chOff x="1408777" y="3680964"/>
              <a:chExt cx="357720" cy="355148"/>
            </a:xfrm>
          </p:grpSpPr>
          <p:sp>
            <p:nvSpPr>
              <p:cNvPr id="12618" name="Google Shape;12618;p22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2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2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2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2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623" name="Google Shape;12623;p229"/>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624" name="Google Shape;12624;p229"/>
          <p:cNvGrpSpPr/>
          <p:nvPr/>
        </p:nvGrpSpPr>
        <p:grpSpPr>
          <a:xfrm>
            <a:off x="3209968" y="2569951"/>
            <a:ext cx="366365" cy="295546"/>
            <a:chOff x="7231613" y="3542350"/>
            <a:chExt cx="411600" cy="349800"/>
          </a:xfrm>
        </p:grpSpPr>
        <p:grpSp>
          <p:nvGrpSpPr>
            <p:cNvPr id="12625" name="Google Shape;12625;p229"/>
            <p:cNvGrpSpPr/>
            <p:nvPr/>
          </p:nvGrpSpPr>
          <p:grpSpPr>
            <a:xfrm>
              <a:off x="7258824" y="3558476"/>
              <a:ext cx="357027" cy="317034"/>
              <a:chOff x="1404617" y="3226962"/>
              <a:chExt cx="370168" cy="325965"/>
            </a:xfrm>
          </p:grpSpPr>
          <p:sp>
            <p:nvSpPr>
              <p:cNvPr id="12626" name="Google Shape;12626;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5" name="Google Shape;12635;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636" name="Google Shape;12636;p229"/>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2637" name="Google Shape;12637;p229"/>
          <p:cNvGrpSpPr/>
          <p:nvPr/>
        </p:nvGrpSpPr>
        <p:grpSpPr>
          <a:xfrm>
            <a:off x="657006" y="2248038"/>
            <a:ext cx="366365" cy="295546"/>
            <a:chOff x="7231613" y="3542350"/>
            <a:chExt cx="411600" cy="349800"/>
          </a:xfrm>
        </p:grpSpPr>
        <p:grpSp>
          <p:nvGrpSpPr>
            <p:cNvPr id="12638" name="Google Shape;12638;p229"/>
            <p:cNvGrpSpPr/>
            <p:nvPr/>
          </p:nvGrpSpPr>
          <p:grpSpPr>
            <a:xfrm>
              <a:off x="7258824" y="3558476"/>
              <a:ext cx="357027" cy="317034"/>
              <a:chOff x="1404617" y="3226962"/>
              <a:chExt cx="370168" cy="325965"/>
            </a:xfrm>
          </p:grpSpPr>
          <p:sp>
            <p:nvSpPr>
              <p:cNvPr id="12639" name="Google Shape;12639;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8" name="Google Shape;12648;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2649" name="Google Shape;12649;p229"/>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650" name="Google Shape;12650;p229"/>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2651" name="Google Shape;12651;p229"/>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2653" name="Google Shape;12653;p229"/>
          <p:cNvGrpSpPr/>
          <p:nvPr/>
        </p:nvGrpSpPr>
        <p:grpSpPr>
          <a:xfrm>
            <a:off x="8328731" y="3221101"/>
            <a:ext cx="366365" cy="295546"/>
            <a:chOff x="7231613" y="3542350"/>
            <a:chExt cx="411600" cy="349800"/>
          </a:xfrm>
        </p:grpSpPr>
        <p:grpSp>
          <p:nvGrpSpPr>
            <p:cNvPr id="12654" name="Google Shape;12654;p229"/>
            <p:cNvGrpSpPr/>
            <p:nvPr/>
          </p:nvGrpSpPr>
          <p:grpSpPr>
            <a:xfrm>
              <a:off x="7258824" y="3558476"/>
              <a:ext cx="357027" cy="317034"/>
              <a:chOff x="1404617" y="3226962"/>
              <a:chExt cx="370168" cy="325965"/>
            </a:xfrm>
          </p:grpSpPr>
          <p:sp>
            <p:nvSpPr>
              <p:cNvPr id="12655" name="Google Shape;12655;p22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2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2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2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2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2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2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2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2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4" name="Google Shape;12664;p229"/>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665" name="Google Shape;12665;p229"/>
          <p:cNvGrpSpPr/>
          <p:nvPr/>
        </p:nvGrpSpPr>
        <p:grpSpPr>
          <a:xfrm>
            <a:off x="7901574" y="3207968"/>
            <a:ext cx="333426" cy="330245"/>
            <a:chOff x="5133977" y="4109256"/>
            <a:chExt cx="338400" cy="338400"/>
          </a:xfrm>
        </p:grpSpPr>
        <p:sp>
          <p:nvSpPr>
            <p:cNvPr id="12666" name="Google Shape;12666;p229"/>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667" name="Google Shape;12667;p229"/>
            <p:cNvGrpSpPr/>
            <p:nvPr/>
          </p:nvGrpSpPr>
          <p:grpSpPr>
            <a:xfrm>
              <a:off x="5156870" y="4132156"/>
              <a:ext cx="292615" cy="292606"/>
              <a:chOff x="1408777" y="3680964"/>
              <a:chExt cx="357720" cy="355148"/>
            </a:xfrm>
          </p:grpSpPr>
          <p:sp>
            <p:nvSpPr>
              <p:cNvPr id="12668" name="Google Shape;12668;p22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2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2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2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2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673" name="Google Shape;12673;p229"/>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2674" name="Google Shape;12674;p229"/>
          <p:cNvSpPr txBox="1"/>
          <p:nvPr/>
        </p:nvSpPr>
        <p:spPr>
          <a:xfrm>
            <a:off x="342000" y="3333500"/>
            <a:ext cx="4440300" cy="1708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FFFFF"/>
                </a:solidFill>
                <a:latin typeface="Lato"/>
                <a:ea typeface="Lato"/>
                <a:cs typeface="Lato"/>
                <a:sym typeface="Lato"/>
              </a:rPr>
              <a:t>In our paper: </a:t>
            </a:r>
            <a:endParaRPr sz="1700">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extension to dictionary attack </a:t>
            </a:r>
            <a:endParaRPr sz="1700">
              <a:solidFill>
                <a:srgbClr val="FFFFFF"/>
              </a:solidFill>
              <a:latin typeface="Lato"/>
              <a:ea typeface="Lato"/>
              <a:cs typeface="Lato"/>
              <a:sym typeface="Lato"/>
            </a:endParaRPr>
          </a:p>
          <a:p>
            <a:pPr marL="914400" lvl="1"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l</a:t>
            </a:r>
            <a:r>
              <a:rPr lang="en">
                <a:solidFill>
                  <a:srgbClr val="FFFFFF"/>
                </a:solidFill>
                <a:latin typeface="Lato"/>
                <a:ea typeface="Lato"/>
                <a:cs typeface="Lato"/>
                <a:sym typeface="Lato"/>
              </a:rPr>
              <a:t>og</a:t>
            </a:r>
            <a:r>
              <a:rPr lang="en" baseline="-25000">
                <a:solidFill>
                  <a:srgbClr val="FFFFFF"/>
                </a:solidFill>
                <a:latin typeface="Lato"/>
                <a:ea typeface="Lato"/>
                <a:cs typeface="Lato"/>
                <a:sym typeface="Lato"/>
              </a:rPr>
              <a:t>16</a:t>
            </a:r>
            <a:r>
              <a:rPr lang="en">
                <a:solidFill>
                  <a:srgbClr val="FFFFFF"/>
                </a:solidFill>
                <a:latin typeface="Lato"/>
                <a:ea typeface="Lato"/>
                <a:cs typeface="Lato"/>
                <a:sym typeface="Lato"/>
              </a:rPr>
              <a:t>(|dictionary|) backups</a:t>
            </a:r>
            <a:endParaRPr>
              <a:solidFill>
                <a:srgbClr val="FFFFFF"/>
              </a:solidFill>
              <a:latin typeface="Lato"/>
              <a:ea typeface="Lato"/>
              <a:cs typeface="Lato"/>
              <a:sym typeface="Lato"/>
            </a:endParaRPr>
          </a:p>
          <a:p>
            <a:pPr marL="914400" lvl="1" indent="-317500" algn="l" rtl="0">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robust to external noise</a:t>
            </a:r>
            <a:endParaRPr>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similar attacks against compression and search index</a:t>
            </a:r>
            <a:endParaRPr sz="1700">
              <a:solidFill>
                <a:srgbClr val="FFFFFF"/>
              </a:solidFill>
              <a:latin typeface="Lato"/>
              <a:ea typeface="Lato"/>
              <a:cs typeface="Lato"/>
              <a:sym typeface="Lato"/>
            </a:endParaRPr>
          </a:p>
        </p:txBody>
      </p:sp>
      <p:sp>
        <p:nvSpPr>
          <p:cNvPr id="12675" name="Google Shape;12675;p229"/>
          <p:cNvSpPr/>
          <p:nvPr/>
        </p:nvSpPr>
        <p:spPr>
          <a:xfrm>
            <a:off x="128100" y="745350"/>
            <a:ext cx="8977500" cy="41715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676" name="Google Shape;12676;p229"/>
          <p:cNvPicPr preferRelativeResize="0"/>
          <p:nvPr/>
        </p:nvPicPr>
        <p:blipFill>
          <a:blip r:embed="rId8">
            <a:alphaModFix/>
          </a:blip>
          <a:stretch>
            <a:fillRect/>
          </a:stretch>
        </p:blipFill>
        <p:spPr>
          <a:xfrm>
            <a:off x="4150550" y="1360287"/>
            <a:ext cx="1041839" cy="646675"/>
          </a:xfrm>
          <a:prstGeom prst="rect">
            <a:avLst/>
          </a:prstGeom>
          <a:noFill/>
          <a:ln>
            <a:noFill/>
          </a:ln>
        </p:spPr>
      </p:pic>
      <p:pic>
        <p:nvPicPr>
          <p:cNvPr id="12677" name="Google Shape;12677;p229"/>
          <p:cNvPicPr preferRelativeResize="0"/>
          <p:nvPr/>
        </p:nvPicPr>
        <p:blipFill>
          <a:blip r:embed="rId9">
            <a:alphaModFix/>
          </a:blip>
          <a:stretch>
            <a:fillRect/>
          </a:stretch>
        </p:blipFill>
        <p:spPr>
          <a:xfrm>
            <a:off x="4381614" y="1393766"/>
            <a:ext cx="579699" cy="579699"/>
          </a:xfrm>
          <a:prstGeom prst="rect">
            <a:avLst/>
          </a:prstGeom>
          <a:noFill/>
          <a:ln>
            <a:noFill/>
          </a:ln>
        </p:spPr>
      </p:pic>
      <p:pic>
        <p:nvPicPr>
          <p:cNvPr id="12678" name="Google Shape;12678;p229"/>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2679" name="Google Shape;12679;p229"/>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2680" name="Google Shape;12680;p229"/>
          <p:cNvPicPr preferRelativeResize="0"/>
          <p:nvPr/>
        </p:nvPicPr>
        <p:blipFill>
          <a:blip r:embed="rId10">
            <a:alphaModFix/>
          </a:blip>
          <a:stretch>
            <a:fillRect/>
          </a:stretch>
        </p:blipFill>
        <p:spPr>
          <a:xfrm>
            <a:off x="4205328" y="2406783"/>
            <a:ext cx="937789" cy="567624"/>
          </a:xfrm>
          <a:prstGeom prst="rect">
            <a:avLst/>
          </a:prstGeom>
          <a:noFill/>
          <a:ln>
            <a:noFill/>
          </a:ln>
        </p:spPr>
      </p:pic>
      <p:sp>
        <p:nvSpPr>
          <p:cNvPr id="12681" name="Google Shape;12681;p229"/>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2682" name="Google Shape;12682;p229"/>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2683" name="Google Shape;12683;p229"/>
          <p:cNvPicPr preferRelativeResize="0"/>
          <p:nvPr/>
        </p:nvPicPr>
        <p:blipFill>
          <a:blip r:embed="rId11">
            <a:alphaModFix/>
          </a:blip>
          <a:stretch>
            <a:fillRect/>
          </a:stretch>
        </p:blipFill>
        <p:spPr>
          <a:xfrm>
            <a:off x="1831702" y="2329920"/>
            <a:ext cx="223068" cy="506649"/>
          </a:xfrm>
          <a:prstGeom prst="rect">
            <a:avLst/>
          </a:prstGeom>
          <a:noFill/>
          <a:ln>
            <a:noFill/>
          </a:ln>
        </p:spPr>
      </p:pic>
      <p:pic>
        <p:nvPicPr>
          <p:cNvPr id="12684" name="Google Shape;12684;p229"/>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2685" name="Google Shape;12685;p229"/>
          <p:cNvPicPr preferRelativeResize="0"/>
          <p:nvPr/>
        </p:nvPicPr>
        <p:blipFill>
          <a:blip r:embed="rId9">
            <a:alphaModFix/>
          </a:blip>
          <a:stretch>
            <a:fillRect/>
          </a:stretch>
        </p:blipFill>
        <p:spPr>
          <a:xfrm>
            <a:off x="7286649" y="3112503"/>
            <a:ext cx="521208" cy="521208"/>
          </a:xfrm>
          <a:prstGeom prst="rect">
            <a:avLst/>
          </a:prstGeom>
          <a:noFill/>
          <a:ln>
            <a:noFill/>
          </a:ln>
        </p:spPr>
      </p:pic>
      <p:cxnSp>
        <p:nvCxnSpPr>
          <p:cNvPr id="12686" name="Google Shape;12686;p229"/>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pic>
        <p:nvPicPr>
          <p:cNvPr id="12687" name="Google Shape;12687;p229"/>
          <p:cNvPicPr preferRelativeResize="0"/>
          <p:nvPr/>
        </p:nvPicPr>
        <p:blipFill>
          <a:blip r:embed="rId12">
            <a:alphaModFix/>
          </a:blip>
          <a:stretch>
            <a:fillRect/>
          </a:stretch>
        </p:blipFill>
        <p:spPr>
          <a:xfrm>
            <a:off x="1111498" y="2449558"/>
            <a:ext cx="552980" cy="597256"/>
          </a:xfrm>
          <a:prstGeom prst="rect">
            <a:avLst/>
          </a:prstGeom>
          <a:noFill/>
          <a:ln>
            <a:noFill/>
          </a:ln>
        </p:spPr>
      </p:pic>
      <p:cxnSp>
        <p:nvCxnSpPr>
          <p:cNvPr id="12688" name="Google Shape;12688;p229"/>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689" name="Google Shape;12689;p229"/>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pic>
        <p:nvPicPr>
          <p:cNvPr id="12690" name="Google Shape;12690;p229"/>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2691" name="Google Shape;12691;p229"/>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2692" name="Google Shape;12692;p229"/>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Injection Attacks Template</a:t>
            </a:r>
            <a:endParaRPr sz="2700" b="1">
              <a:solidFill>
                <a:srgbClr val="FFFFFF"/>
              </a:solidFill>
              <a:latin typeface="Outfit"/>
              <a:ea typeface="Outfit"/>
              <a:cs typeface="Outfit"/>
              <a:sym typeface="Outfit"/>
            </a:endParaRPr>
          </a:p>
        </p:txBody>
      </p:sp>
      <p:sp>
        <p:nvSpPr>
          <p:cNvPr id="12693" name="Google Shape;12693;p229"/>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2694" name="Google Shape;12694;p229"/>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cxnSp>
        <p:nvCxnSpPr>
          <p:cNvPr id="12695" name="Google Shape;12695;p229"/>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12696" name="Google Shape;12696;p229"/>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DAF2D802-9D86-46FC-749D-8221F0B16E7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5</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700"/>
        <p:cNvGrpSpPr/>
        <p:nvPr/>
      </p:nvGrpSpPr>
      <p:grpSpPr>
        <a:xfrm>
          <a:off x="0" y="0"/>
          <a:ext cx="0" cy="0"/>
          <a:chOff x="0" y="0"/>
          <a:chExt cx="0" cy="0"/>
        </a:xfrm>
      </p:grpSpPr>
      <p:sp>
        <p:nvSpPr>
          <p:cNvPr id="12701" name="Google Shape;12701;p230"/>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702" name="Google Shape;12702;p230"/>
          <p:cNvGrpSpPr/>
          <p:nvPr/>
        </p:nvGrpSpPr>
        <p:grpSpPr>
          <a:xfrm>
            <a:off x="6227411" y="2717418"/>
            <a:ext cx="333426" cy="330245"/>
            <a:chOff x="5133977" y="4109256"/>
            <a:chExt cx="338400" cy="338400"/>
          </a:xfrm>
        </p:grpSpPr>
        <p:sp>
          <p:nvSpPr>
            <p:cNvPr id="12703" name="Google Shape;12703;p23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704" name="Google Shape;12704;p230"/>
            <p:cNvGrpSpPr/>
            <p:nvPr/>
          </p:nvGrpSpPr>
          <p:grpSpPr>
            <a:xfrm>
              <a:off x="5156870" y="4132156"/>
              <a:ext cx="292615" cy="292606"/>
              <a:chOff x="1408777" y="3680964"/>
              <a:chExt cx="357720" cy="355148"/>
            </a:xfrm>
          </p:grpSpPr>
          <p:sp>
            <p:nvSpPr>
              <p:cNvPr id="12705" name="Google Shape;12705;p23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3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3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3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3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710" name="Google Shape;12710;p230"/>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2711" name="Google Shape;12711;p230"/>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2712" name="Google Shape;12712;p230"/>
          <p:cNvGrpSpPr/>
          <p:nvPr/>
        </p:nvGrpSpPr>
        <p:grpSpPr>
          <a:xfrm>
            <a:off x="6293672" y="1763793"/>
            <a:ext cx="459913" cy="344111"/>
            <a:chOff x="6147063" y="2230288"/>
            <a:chExt cx="482139" cy="372617"/>
          </a:xfrm>
        </p:grpSpPr>
        <p:grpSp>
          <p:nvGrpSpPr>
            <p:cNvPr id="12713" name="Google Shape;12713;p230"/>
            <p:cNvGrpSpPr/>
            <p:nvPr/>
          </p:nvGrpSpPr>
          <p:grpSpPr>
            <a:xfrm>
              <a:off x="6147063" y="2230288"/>
              <a:ext cx="384064" cy="320032"/>
              <a:chOff x="7231613" y="3542350"/>
              <a:chExt cx="411600" cy="349800"/>
            </a:xfrm>
          </p:grpSpPr>
          <p:grpSp>
            <p:nvGrpSpPr>
              <p:cNvPr id="12714" name="Google Shape;12714;p230"/>
              <p:cNvGrpSpPr/>
              <p:nvPr/>
            </p:nvGrpSpPr>
            <p:grpSpPr>
              <a:xfrm>
                <a:off x="7258824" y="3558476"/>
                <a:ext cx="357027" cy="317034"/>
                <a:chOff x="1404617" y="3226962"/>
                <a:chExt cx="370168" cy="325965"/>
              </a:xfrm>
            </p:grpSpPr>
            <p:sp>
              <p:nvSpPr>
                <p:cNvPr id="12715" name="Google Shape;12715;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4" name="Google Shape;12724;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725" name="Google Shape;12725;p230"/>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2726" name="Google Shape;12726;p230"/>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2727" name="Google Shape;12727;p230"/>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2728" name="Google Shape;12728;p230"/>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2729" name="Google Shape;12729;p230"/>
          <p:cNvGrpSpPr/>
          <p:nvPr/>
        </p:nvGrpSpPr>
        <p:grpSpPr>
          <a:xfrm>
            <a:off x="3205943" y="2059777"/>
            <a:ext cx="459913" cy="344111"/>
            <a:chOff x="6147063" y="2230288"/>
            <a:chExt cx="482139" cy="372617"/>
          </a:xfrm>
        </p:grpSpPr>
        <p:grpSp>
          <p:nvGrpSpPr>
            <p:cNvPr id="12730" name="Google Shape;12730;p230"/>
            <p:cNvGrpSpPr/>
            <p:nvPr/>
          </p:nvGrpSpPr>
          <p:grpSpPr>
            <a:xfrm>
              <a:off x="6147063" y="2230288"/>
              <a:ext cx="384064" cy="320032"/>
              <a:chOff x="7231613" y="3542350"/>
              <a:chExt cx="411600" cy="349800"/>
            </a:xfrm>
          </p:grpSpPr>
          <p:grpSp>
            <p:nvGrpSpPr>
              <p:cNvPr id="12731" name="Google Shape;12731;p230"/>
              <p:cNvGrpSpPr/>
              <p:nvPr/>
            </p:nvGrpSpPr>
            <p:grpSpPr>
              <a:xfrm>
                <a:off x="7258824" y="3558476"/>
                <a:ext cx="357027" cy="317034"/>
                <a:chOff x="1404617" y="3226962"/>
                <a:chExt cx="370168" cy="325965"/>
              </a:xfrm>
            </p:grpSpPr>
            <p:sp>
              <p:nvSpPr>
                <p:cNvPr id="12732" name="Google Shape;12732;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1" name="Google Shape;12741;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742" name="Google Shape;12742;p230"/>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743" name="Google Shape;12743;p230"/>
          <p:cNvGrpSpPr/>
          <p:nvPr/>
        </p:nvGrpSpPr>
        <p:grpSpPr>
          <a:xfrm>
            <a:off x="651631" y="2576188"/>
            <a:ext cx="366365" cy="295546"/>
            <a:chOff x="7231613" y="3542350"/>
            <a:chExt cx="411600" cy="349800"/>
          </a:xfrm>
        </p:grpSpPr>
        <p:grpSp>
          <p:nvGrpSpPr>
            <p:cNvPr id="12744" name="Google Shape;12744;p230"/>
            <p:cNvGrpSpPr/>
            <p:nvPr/>
          </p:nvGrpSpPr>
          <p:grpSpPr>
            <a:xfrm>
              <a:off x="7258824" y="3558476"/>
              <a:ext cx="357027" cy="317034"/>
              <a:chOff x="1404617" y="3226962"/>
              <a:chExt cx="370168" cy="325965"/>
            </a:xfrm>
          </p:grpSpPr>
          <p:sp>
            <p:nvSpPr>
              <p:cNvPr id="12745" name="Google Shape;12745;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4" name="Google Shape;12754;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755" name="Google Shape;12755;p230"/>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756" name="Google Shape;12756;p230"/>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758" name="Google Shape;12758;p230"/>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grpSp>
        <p:nvGrpSpPr>
          <p:cNvPr id="12761" name="Google Shape;12761;p230"/>
          <p:cNvGrpSpPr/>
          <p:nvPr/>
        </p:nvGrpSpPr>
        <p:grpSpPr>
          <a:xfrm>
            <a:off x="4150240" y="1119628"/>
            <a:ext cx="281617" cy="227755"/>
            <a:chOff x="7231613" y="3542350"/>
            <a:chExt cx="411600" cy="349800"/>
          </a:xfrm>
        </p:grpSpPr>
        <p:grpSp>
          <p:nvGrpSpPr>
            <p:cNvPr id="12762" name="Google Shape;12762;p230"/>
            <p:cNvGrpSpPr/>
            <p:nvPr/>
          </p:nvGrpSpPr>
          <p:grpSpPr>
            <a:xfrm>
              <a:off x="7258824" y="3558476"/>
              <a:ext cx="357027" cy="317034"/>
              <a:chOff x="1404617" y="3226962"/>
              <a:chExt cx="370168" cy="325965"/>
            </a:xfrm>
          </p:grpSpPr>
          <p:sp>
            <p:nvSpPr>
              <p:cNvPr id="12763" name="Google Shape;12763;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2" name="Google Shape;12772;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773" name="Google Shape;12773;p230"/>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774" name="Google Shape;12774;p230"/>
          <p:cNvGrpSpPr/>
          <p:nvPr/>
        </p:nvGrpSpPr>
        <p:grpSpPr>
          <a:xfrm>
            <a:off x="265349" y="2558830"/>
            <a:ext cx="333426" cy="330245"/>
            <a:chOff x="5133977" y="4109256"/>
            <a:chExt cx="338400" cy="338400"/>
          </a:xfrm>
        </p:grpSpPr>
        <p:sp>
          <p:nvSpPr>
            <p:cNvPr id="12775" name="Google Shape;12775;p23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776" name="Google Shape;12776;p230"/>
            <p:cNvGrpSpPr/>
            <p:nvPr/>
          </p:nvGrpSpPr>
          <p:grpSpPr>
            <a:xfrm>
              <a:off x="5156870" y="4132156"/>
              <a:ext cx="292615" cy="292606"/>
              <a:chOff x="1408777" y="3680964"/>
              <a:chExt cx="357720" cy="355148"/>
            </a:xfrm>
          </p:grpSpPr>
          <p:sp>
            <p:nvSpPr>
              <p:cNvPr id="12777" name="Google Shape;12777;p23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3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3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3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3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2" name="Google Shape;12782;p230"/>
          <p:cNvGrpSpPr/>
          <p:nvPr/>
        </p:nvGrpSpPr>
        <p:grpSpPr>
          <a:xfrm>
            <a:off x="4124552" y="766181"/>
            <a:ext cx="276744" cy="276101"/>
            <a:chOff x="5133977" y="4109256"/>
            <a:chExt cx="338400" cy="338400"/>
          </a:xfrm>
        </p:grpSpPr>
        <p:sp>
          <p:nvSpPr>
            <p:cNvPr id="12783" name="Google Shape;12783;p23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784" name="Google Shape;12784;p230"/>
            <p:cNvGrpSpPr/>
            <p:nvPr/>
          </p:nvGrpSpPr>
          <p:grpSpPr>
            <a:xfrm>
              <a:off x="5156870" y="4132156"/>
              <a:ext cx="292615" cy="292606"/>
              <a:chOff x="1408777" y="3680964"/>
              <a:chExt cx="357720" cy="355148"/>
            </a:xfrm>
          </p:grpSpPr>
          <p:sp>
            <p:nvSpPr>
              <p:cNvPr id="12785" name="Google Shape;12785;p23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3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3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3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3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90" name="Google Shape;12790;p230"/>
          <p:cNvGrpSpPr/>
          <p:nvPr/>
        </p:nvGrpSpPr>
        <p:grpSpPr>
          <a:xfrm>
            <a:off x="6682193" y="2760701"/>
            <a:ext cx="366365" cy="295546"/>
            <a:chOff x="7231613" y="3542350"/>
            <a:chExt cx="411600" cy="349800"/>
          </a:xfrm>
        </p:grpSpPr>
        <p:grpSp>
          <p:nvGrpSpPr>
            <p:cNvPr id="12791" name="Google Shape;12791;p230"/>
            <p:cNvGrpSpPr/>
            <p:nvPr/>
          </p:nvGrpSpPr>
          <p:grpSpPr>
            <a:xfrm>
              <a:off x="7258824" y="3558476"/>
              <a:ext cx="357027" cy="317034"/>
              <a:chOff x="1404617" y="3226962"/>
              <a:chExt cx="370168" cy="325965"/>
            </a:xfrm>
          </p:grpSpPr>
          <p:sp>
            <p:nvSpPr>
              <p:cNvPr id="12792" name="Google Shape;12792;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1" name="Google Shape;12801;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802" name="Google Shape;12802;p230"/>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803" name="Google Shape;12803;p230"/>
          <p:cNvGrpSpPr/>
          <p:nvPr/>
        </p:nvGrpSpPr>
        <p:grpSpPr>
          <a:xfrm>
            <a:off x="2755186" y="2526668"/>
            <a:ext cx="333426" cy="330245"/>
            <a:chOff x="5133977" y="4109256"/>
            <a:chExt cx="338400" cy="338400"/>
          </a:xfrm>
        </p:grpSpPr>
        <p:sp>
          <p:nvSpPr>
            <p:cNvPr id="12804" name="Google Shape;12804;p23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805" name="Google Shape;12805;p230"/>
            <p:cNvGrpSpPr/>
            <p:nvPr/>
          </p:nvGrpSpPr>
          <p:grpSpPr>
            <a:xfrm>
              <a:off x="5156870" y="4132156"/>
              <a:ext cx="292615" cy="292606"/>
              <a:chOff x="1408777" y="3680964"/>
              <a:chExt cx="357720" cy="355148"/>
            </a:xfrm>
          </p:grpSpPr>
          <p:sp>
            <p:nvSpPr>
              <p:cNvPr id="12806" name="Google Shape;12806;p23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3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3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3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3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11" name="Google Shape;12811;p230"/>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812" name="Google Shape;12812;p230"/>
          <p:cNvGrpSpPr/>
          <p:nvPr/>
        </p:nvGrpSpPr>
        <p:grpSpPr>
          <a:xfrm>
            <a:off x="3209968" y="2569951"/>
            <a:ext cx="366365" cy="295546"/>
            <a:chOff x="7231613" y="3542350"/>
            <a:chExt cx="411600" cy="349800"/>
          </a:xfrm>
        </p:grpSpPr>
        <p:grpSp>
          <p:nvGrpSpPr>
            <p:cNvPr id="12813" name="Google Shape;12813;p230"/>
            <p:cNvGrpSpPr/>
            <p:nvPr/>
          </p:nvGrpSpPr>
          <p:grpSpPr>
            <a:xfrm>
              <a:off x="7258824" y="3558476"/>
              <a:ext cx="357027" cy="317034"/>
              <a:chOff x="1404617" y="3226962"/>
              <a:chExt cx="370168" cy="325965"/>
            </a:xfrm>
          </p:grpSpPr>
          <p:sp>
            <p:nvSpPr>
              <p:cNvPr id="12814" name="Google Shape;12814;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3" name="Google Shape;12823;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824" name="Google Shape;12824;p230"/>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2825" name="Google Shape;12825;p230"/>
          <p:cNvGrpSpPr/>
          <p:nvPr/>
        </p:nvGrpSpPr>
        <p:grpSpPr>
          <a:xfrm>
            <a:off x="657006" y="2248038"/>
            <a:ext cx="366365" cy="295546"/>
            <a:chOff x="7231613" y="3542350"/>
            <a:chExt cx="411600" cy="349800"/>
          </a:xfrm>
        </p:grpSpPr>
        <p:grpSp>
          <p:nvGrpSpPr>
            <p:cNvPr id="12826" name="Google Shape;12826;p230"/>
            <p:cNvGrpSpPr/>
            <p:nvPr/>
          </p:nvGrpSpPr>
          <p:grpSpPr>
            <a:xfrm>
              <a:off x="7258824" y="3558476"/>
              <a:ext cx="357027" cy="317034"/>
              <a:chOff x="1404617" y="3226962"/>
              <a:chExt cx="370168" cy="325965"/>
            </a:xfrm>
          </p:grpSpPr>
          <p:sp>
            <p:nvSpPr>
              <p:cNvPr id="12827" name="Google Shape;12827;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6" name="Google Shape;12836;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2837" name="Google Shape;12837;p230"/>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838" name="Google Shape;12838;p230"/>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2839" name="Google Shape;12839;p230"/>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2841" name="Google Shape;12841;p230"/>
          <p:cNvGrpSpPr/>
          <p:nvPr/>
        </p:nvGrpSpPr>
        <p:grpSpPr>
          <a:xfrm>
            <a:off x="8328731" y="3221101"/>
            <a:ext cx="366365" cy="295546"/>
            <a:chOff x="7231613" y="3542350"/>
            <a:chExt cx="411600" cy="349800"/>
          </a:xfrm>
        </p:grpSpPr>
        <p:grpSp>
          <p:nvGrpSpPr>
            <p:cNvPr id="12842" name="Google Shape;12842;p230"/>
            <p:cNvGrpSpPr/>
            <p:nvPr/>
          </p:nvGrpSpPr>
          <p:grpSpPr>
            <a:xfrm>
              <a:off x="7258824" y="3558476"/>
              <a:ext cx="357027" cy="317034"/>
              <a:chOff x="1404617" y="3226962"/>
              <a:chExt cx="370168" cy="325965"/>
            </a:xfrm>
          </p:grpSpPr>
          <p:sp>
            <p:nvSpPr>
              <p:cNvPr id="12843" name="Google Shape;12843;p23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3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3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3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3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3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3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3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3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2" name="Google Shape;12852;p230"/>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2853" name="Google Shape;12853;p230"/>
          <p:cNvGrpSpPr/>
          <p:nvPr/>
        </p:nvGrpSpPr>
        <p:grpSpPr>
          <a:xfrm>
            <a:off x="7901574" y="3207968"/>
            <a:ext cx="333426" cy="330245"/>
            <a:chOff x="5133977" y="4109256"/>
            <a:chExt cx="338400" cy="338400"/>
          </a:xfrm>
        </p:grpSpPr>
        <p:sp>
          <p:nvSpPr>
            <p:cNvPr id="12854" name="Google Shape;12854;p230"/>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855" name="Google Shape;12855;p230"/>
            <p:cNvGrpSpPr/>
            <p:nvPr/>
          </p:nvGrpSpPr>
          <p:grpSpPr>
            <a:xfrm>
              <a:off x="5156870" y="4132156"/>
              <a:ext cx="292615" cy="292606"/>
              <a:chOff x="1408777" y="3680964"/>
              <a:chExt cx="357720" cy="355148"/>
            </a:xfrm>
          </p:grpSpPr>
          <p:sp>
            <p:nvSpPr>
              <p:cNvPr id="12856" name="Google Shape;12856;p23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3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3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3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3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862" name="Google Shape;12862;p230"/>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2863" name="Google Shape;12863;p230"/>
          <p:cNvSpPr txBox="1"/>
          <p:nvPr/>
        </p:nvSpPr>
        <p:spPr>
          <a:xfrm>
            <a:off x="342000" y="3333500"/>
            <a:ext cx="4440300" cy="1708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FFFFF"/>
                </a:solidFill>
                <a:latin typeface="Lato"/>
                <a:ea typeface="Lato"/>
                <a:cs typeface="Lato"/>
                <a:sym typeface="Lato"/>
              </a:rPr>
              <a:t>In our paper: </a:t>
            </a:r>
            <a:endParaRPr sz="1700">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extension to dictionary attack </a:t>
            </a:r>
            <a:endParaRPr sz="1700">
              <a:solidFill>
                <a:srgbClr val="FFFFFF"/>
              </a:solidFill>
              <a:latin typeface="Lato"/>
              <a:ea typeface="Lato"/>
              <a:cs typeface="Lato"/>
              <a:sym typeface="Lato"/>
            </a:endParaRPr>
          </a:p>
          <a:p>
            <a:pPr marL="914400" lvl="1"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l</a:t>
            </a:r>
            <a:r>
              <a:rPr lang="en">
                <a:solidFill>
                  <a:srgbClr val="FFFFFF"/>
                </a:solidFill>
                <a:latin typeface="Lato"/>
                <a:ea typeface="Lato"/>
                <a:cs typeface="Lato"/>
                <a:sym typeface="Lato"/>
              </a:rPr>
              <a:t>og</a:t>
            </a:r>
            <a:r>
              <a:rPr lang="en" baseline="-25000">
                <a:solidFill>
                  <a:srgbClr val="FFFFFF"/>
                </a:solidFill>
                <a:latin typeface="Lato"/>
                <a:ea typeface="Lato"/>
                <a:cs typeface="Lato"/>
                <a:sym typeface="Lato"/>
              </a:rPr>
              <a:t>16</a:t>
            </a:r>
            <a:r>
              <a:rPr lang="en">
                <a:solidFill>
                  <a:srgbClr val="FFFFFF"/>
                </a:solidFill>
                <a:latin typeface="Lato"/>
                <a:ea typeface="Lato"/>
                <a:cs typeface="Lato"/>
                <a:sym typeface="Lato"/>
              </a:rPr>
              <a:t>(|dictionary|) backups</a:t>
            </a:r>
            <a:endParaRPr>
              <a:solidFill>
                <a:srgbClr val="FFFFFF"/>
              </a:solidFill>
              <a:latin typeface="Lato"/>
              <a:ea typeface="Lato"/>
              <a:cs typeface="Lato"/>
              <a:sym typeface="Lato"/>
            </a:endParaRPr>
          </a:p>
          <a:p>
            <a:pPr marL="914400" lvl="1" indent="-317500" algn="l" rtl="0">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robust to external noise</a:t>
            </a:r>
            <a:endParaRPr>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similar attacks against compression and search index</a:t>
            </a:r>
            <a:endParaRPr sz="1700">
              <a:solidFill>
                <a:srgbClr val="FFFFFF"/>
              </a:solidFill>
              <a:latin typeface="Lato"/>
              <a:ea typeface="Lato"/>
              <a:cs typeface="Lato"/>
              <a:sym typeface="Lato"/>
            </a:endParaRPr>
          </a:p>
        </p:txBody>
      </p:sp>
      <p:sp>
        <p:nvSpPr>
          <p:cNvPr id="12864" name="Google Shape;12864;p230"/>
          <p:cNvSpPr/>
          <p:nvPr/>
        </p:nvSpPr>
        <p:spPr>
          <a:xfrm>
            <a:off x="128100" y="527838"/>
            <a:ext cx="9007650" cy="450734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2865" name="Google Shape;12865;p230"/>
          <p:cNvPicPr preferRelativeResize="0"/>
          <p:nvPr/>
        </p:nvPicPr>
        <p:blipFill>
          <a:blip r:embed="rId8">
            <a:alphaModFix/>
          </a:blip>
          <a:stretch>
            <a:fillRect/>
          </a:stretch>
        </p:blipFill>
        <p:spPr>
          <a:xfrm>
            <a:off x="4150550" y="1360287"/>
            <a:ext cx="1041839" cy="646675"/>
          </a:xfrm>
          <a:prstGeom prst="rect">
            <a:avLst/>
          </a:prstGeom>
          <a:noFill/>
          <a:ln>
            <a:noFill/>
          </a:ln>
        </p:spPr>
      </p:pic>
      <p:pic>
        <p:nvPicPr>
          <p:cNvPr id="12866" name="Google Shape;12866;p230"/>
          <p:cNvPicPr preferRelativeResize="0"/>
          <p:nvPr/>
        </p:nvPicPr>
        <p:blipFill>
          <a:blip r:embed="rId9">
            <a:alphaModFix/>
          </a:blip>
          <a:stretch>
            <a:fillRect/>
          </a:stretch>
        </p:blipFill>
        <p:spPr>
          <a:xfrm>
            <a:off x="4381614" y="1393766"/>
            <a:ext cx="579699" cy="579699"/>
          </a:xfrm>
          <a:prstGeom prst="rect">
            <a:avLst/>
          </a:prstGeom>
          <a:noFill/>
          <a:ln>
            <a:noFill/>
          </a:ln>
        </p:spPr>
      </p:pic>
      <p:pic>
        <p:nvPicPr>
          <p:cNvPr id="12867" name="Google Shape;12867;p230"/>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2868" name="Google Shape;12868;p230"/>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2869" name="Google Shape;12869;p230"/>
          <p:cNvPicPr preferRelativeResize="0"/>
          <p:nvPr/>
        </p:nvPicPr>
        <p:blipFill>
          <a:blip r:embed="rId10">
            <a:alphaModFix/>
          </a:blip>
          <a:stretch>
            <a:fillRect/>
          </a:stretch>
        </p:blipFill>
        <p:spPr>
          <a:xfrm>
            <a:off x="4205328" y="2406783"/>
            <a:ext cx="937789" cy="567624"/>
          </a:xfrm>
          <a:prstGeom prst="rect">
            <a:avLst/>
          </a:prstGeom>
          <a:noFill/>
          <a:ln>
            <a:noFill/>
          </a:ln>
        </p:spPr>
      </p:pic>
      <p:sp>
        <p:nvSpPr>
          <p:cNvPr id="12870" name="Google Shape;12870;p230"/>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2871" name="Google Shape;12871;p230"/>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2872" name="Google Shape;12872;p230"/>
          <p:cNvPicPr preferRelativeResize="0"/>
          <p:nvPr/>
        </p:nvPicPr>
        <p:blipFill>
          <a:blip r:embed="rId11">
            <a:alphaModFix/>
          </a:blip>
          <a:stretch>
            <a:fillRect/>
          </a:stretch>
        </p:blipFill>
        <p:spPr>
          <a:xfrm>
            <a:off x="1831702" y="2329920"/>
            <a:ext cx="223068" cy="506649"/>
          </a:xfrm>
          <a:prstGeom prst="rect">
            <a:avLst/>
          </a:prstGeom>
          <a:noFill/>
          <a:ln>
            <a:noFill/>
          </a:ln>
        </p:spPr>
      </p:pic>
      <p:pic>
        <p:nvPicPr>
          <p:cNvPr id="12873" name="Google Shape;12873;p230"/>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2874" name="Google Shape;12874;p230"/>
          <p:cNvPicPr preferRelativeResize="0"/>
          <p:nvPr/>
        </p:nvPicPr>
        <p:blipFill>
          <a:blip r:embed="rId9">
            <a:alphaModFix/>
          </a:blip>
          <a:stretch>
            <a:fillRect/>
          </a:stretch>
        </p:blipFill>
        <p:spPr>
          <a:xfrm>
            <a:off x="7286649" y="3112503"/>
            <a:ext cx="521208" cy="521208"/>
          </a:xfrm>
          <a:prstGeom prst="rect">
            <a:avLst/>
          </a:prstGeom>
          <a:noFill/>
          <a:ln>
            <a:noFill/>
          </a:ln>
        </p:spPr>
      </p:pic>
      <p:cxnSp>
        <p:nvCxnSpPr>
          <p:cNvPr id="12875" name="Google Shape;12875;p230"/>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877" name="Google Shape;12877;p230"/>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2878" name="Google Shape;12878;p230"/>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sp>
        <p:nvSpPr>
          <p:cNvPr id="12879" name="Google Shape;12879;p230"/>
          <p:cNvSpPr/>
          <p:nvPr/>
        </p:nvSpPr>
        <p:spPr>
          <a:xfrm>
            <a:off x="1139143" y="2818283"/>
            <a:ext cx="492325" cy="147625"/>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2880" name="Google Shape;12880;p230"/>
          <p:cNvSpPr/>
          <p:nvPr/>
        </p:nvSpPr>
        <p:spPr>
          <a:xfrm>
            <a:off x="4530392" y="1226001"/>
            <a:ext cx="236070" cy="88147"/>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2881" name="Google Shape;12881;p230"/>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2882" name="Google Shape;12882;p230"/>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2883" name="Google Shape;12883;p230"/>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Injection Attacks Template</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F08AA3D0-B542-5326-A1DB-64D0E75EB24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5</a:t>
            </a:r>
          </a:p>
        </p:txBody>
      </p:sp>
      <p:cxnSp>
        <p:nvCxnSpPr>
          <p:cNvPr id="12757" name="Google Shape;12757;p230"/>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12759" name="Google Shape;12759;p230"/>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dirty="0">
                <a:solidFill>
                  <a:srgbClr val="FFFFFF"/>
                </a:solidFill>
                <a:latin typeface="Lato"/>
                <a:ea typeface="Lato"/>
                <a:cs typeface="Lato"/>
                <a:sym typeface="Lato"/>
              </a:rPr>
              <a:t>Adversary passively monitors  encrypted backups sent to cloud server</a:t>
            </a:r>
            <a:endParaRPr dirty="0">
              <a:solidFill>
                <a:srgbClr val="FFFFFF"/>
              </a:solidFill>
              <a:latin typeface="Lato"/>
              <a:ea typeface="Lato"/>
              <a:cs typeface="Lato"/>
              <a:sym typeface="Lato"/>
            </a:endParaRPr>
          </a:p>
        </p:txBody>
      </p:sp>
      <p:cxnSp>
        <p:nvCxnSpPr>
          <p:cNvPr id="12760" name="Google Shape;12760;p230"/>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sp>
        <p:nvSpPr>
          <p:cNvPr id="12861" name="Google Shape;12861;p230"/>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can </a:t>
            </a:r>
            <a:r>
              <a:rPr lang="en">
                <a:solidFill>
                  <a:srgbClr val="FF6B6B"/>
                </a:solidFill>
                <a:latin typeface="Lato"/>
                <a:ea typeface="Lato"/>
                <a:cs typeface="Lato"/>
                <a:sym typeface="Lato"/>
              </a:rPr>
              <a:t>send chosen files</a:t>
            </a:r>
            <a:r>
              <a:rPr lang="en">
                <a:solidFill>
                  <a:srgbClr val="FFFFFF"/>
                </a:solidFill>
                <a:latin typeface="Lato"/>
                <a:ea typeface="Lato"/>
                <a:cs typeface="Lato"/>
                <a:sym typeface="Lato"/>
              </a:rPr>
              <a:t> through E2EE channel to target</a:t>
            </a:r>
            <a:endParaRPr>
              <a:solidFill>
                <a:srgbClr val="FFFFFF"/>
              </a:solidFill>
              <a:latin typeface="Lato"/>
              <a:ea typeface="Lato"/>
              <a:cs typeface="Lato"/>
              <a:sym typeface="Lato"/>
            </a:endParaRPr>
          </a:p>
        </p:txBody>
      </p:sp>
      <p:pic>
        <p:nvPicPr>
          <p:cNvPr id="12876" name="Google Shape;12876;p230"/>
          <p:cNvPicPr preferRelativeResize="0"/>
          <p:nvPr/>
        </p:nvPicPr>
        <p:blipFill>
          <a:blip r:embed="rId12">
            <a:alphaModFix/>
          </a:blip>
          <a:stretch>
            <a:fillRect/>
          </a:stretch>
        </p:blipFill>
        <p:spPr>
          <a:xfrm>
            <a:off x="1111498" y="2449558"/>
            <a:ext cx="552980" cy="597256"/>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887"/>
        <p:cNvGrpSpPr/>
        <p:nvPr/>
      </p:nvGrpSpPr>
      <p:grpSpPr>
        <a:xfrm>
          <a:off x="0" y="0"/>
          <a:ext cx="0" cy="0"/>
          <a:chOff x="0" y="0"/>
          <a:chExt cx="0" cy="0"/>
        </a:xfrm>
      </p:grpSpPr>
      <p:sp>
        <p:nvSpPr>
          <p:cNvPr id="12888" name="Google Shape;12888;p231"/>
          <p:cNvSpPr/>
          <p:nvPr/>
        </p:nvSpPr>
        <p:spPr>
          <a:xfrm>
            <a:off x="207200" y="745175"/>
            <a:ext cx="8790900" cy="4296900"/>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889" name="Google Shape;12889;p231"/>
          <p:cNvGrpSpPr/>
          <p:nvPr/>
        </p:nvGrpSpPr>
        <p:grpSpPr>
          <a:xfrm>
            <a:off x="6227411" y="2717418"/>
            <a:ext cx="333426" cy="330245"/>
            <a:chOff x="5133977" y="4109256"/>
            <a:chExt cx="338400" cy="338400"/>
          </a:xfrm>
        </p:grpSpPr>
        <p:sp>
          <p:nvSpPr>
            <p:cNvPr id="12890" name="Google Shape;12890;p23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891" name="Google Shape;12891;p231"/>
            <p:cNvGrpSpPr/>
            <p:nvPr/>
          </p:nvGrpSpPr>
          <p:grpSpPr>
            <a:xfrm>
              <a:off x="5156870" y="4132156"/>
              <a:ext cx="292615" cy="292606"/>
              <a:chOff x="1408777" y="3680964"/>
              <a:chExt cx="357720" cy="355148"/>
            </a:xfrm>
          </p:grpSpPr>
          <p:sp>
            <p:nvSpPr>
              <p:cNvPr id="12892" name="Google Shape;12892;p23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3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3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3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3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97" name="Google Shape;12897;p231"/>
          <p:cNvPicPr preferRelativeResize="0"/>
          <p:nvPr/>
        </p:nvPicPr>
        <p:blipFill>
          <a:blip r:embed="rId3">
            <a:alphaModFix/>
          </a:blip>
          <a:stretch>
            <a:fillRect/>
          </a:stretch>
        </p:blipFill>
        <p:spPr>
          <a:xfrm>
            <a:off x="5760971" y="1816891"/>
            <a:ext cx="391316" cy="237736"/>
          </a:xfrm>
          <a:prstGeom prst="rect">
            <a:avLst/>
          </a:prstGeom>
          <a:noFill/>
          <a:ln>
            <a:noFill/>
          </a:ln>
        </p:spPr>
      </p:pic>
      <p:pic>
        <p:nvPicPr>
          <p:cNvPr id="12898" name="Google Shape;12898;p231"/>
          <p:cNvPicPr preferRelativeResize="0"/>
          <p:nvPr/>
        </p:nvPicPr>
        <p:blipFill>
          <a:blip r:embed="rId4">
            <a:alphaModFix/>
          </a:blip>
          <a:stretch>
            <a:fillRect/>
          </a:stretch>
        </p:blipFill>
        <p:spPr>
          <a:xfrm>
            <a:off x="6044426" y="1952070"/>
            <a:ext cx="182984" cy="174067"/>
          </a:xfrm>
          <a:prstGeom prst="rect">
            <a:avLst/>
          </a:prstGeom>
          <a:noFill/>
          <a:ln>
            <a:noFill/>
          </a:ln>
        </p:spPr>
      </p:pic>
      <p:grpSp>
        <p:nvGrpSpPr>
          <p:cNvPr id="12899" name="Google Shape;12899;p231"/>
          <p:cNvGrpSpPr/>
          <p:nvPr/>
        </p:nvGrpSpPr>
        <p:grpSpPr>
          <a:xfrm>
            <a:off x="6293672" y="1763793"/>
            <a:ext cx="459913" cy="344111"/>
            <a:chOff x="6147063" y="2230288"/>
            <a:chExt cx="482139" cy="372617"/>
          </a:xfrm>
        </p:grpSpPr>
        <p:grpSp>
          <p:nvGrpSpPr>
            <p:cNvPr id="12900" name="Google Shape;12900;p231"/>
            <p:cNvGrpSpPr/>
            <p:nvPr/>
          </p:nvGrpSpPr>
          <p:grpSpPr>
            <a:xfrm>
              <a:off x="6147063" y="2230288"/>
              <a:ext cx="384064" cy="320032"/>
              <a:chOff x="7231613" y="3542350"/>
              <a:chExt cx="411600" cy="349800"/>
            </a:xfrm>
          </p:grpSpPr>
          <p:grpSp>
            <p:nvGrpSpPr>
              <p:cNvPr id="12901" name="Google Shape;12901;p231"/>
              <p:cNvGrpSpPr/>
              <p:nvPr/>
            </p:nvGrpSpPr>
            <p:grpSpPr>
              <a:xfrm>
                <a:off x="7258824" y="3558476"/>
                <a:ext cx="357027" cy="317034"/>
                <a:chOff x="1404617" y="3226962"/>
                <a:chExt cx="370168" cy="325965"/>
              </a:xfrm>
            </p:grpSpPr>
            <p:sp>
              <p:nvSpPr>
                <p:cNvPr id="12902" name="Google Shape;12902;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1" name="Google Shape;12911;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912" name="Google Shape;12912;p231"/>
            <p:cNvPicPr preferRelativeResize="0"/>
            <p:nvPr/>
          </p:nvPicPr>
          <p:blipFill>
            <a:blip r:embed="rId4">
              <a:alphaModFix/>
            </a:blip>
            <a:stretch>
              <a:fillRect/>
            </a:stretch>
          </p:blipFill>
          <p:spPr>
            <a:xfrm>
              <a:off x="6437376" y="2414412"/>
              <a:ext cx="191826" cy="188493"/>
            </a:xfrm>
            <a:prstGeom prst="rect">
              <a:avLst/>
            </a:prstGeom>
            <a:noFill/>
            <a:ln>
              <a:noFill/>
            </a:ln>
          </p:spPr>
        </p:pic>
      </p:grpSp>
      <p:cxnSp>
        <p:nvCxnSpPr>
          <p:cNvPr id="12913" name="Google Shape;12913;p231"/>
          <p:cNvCxnSpPr/>
          <p:nvPr/>
        </p:nvCxnSpPr>
        <p:spPr>
          <a:xfrm rot="10800000" flipH="1">
            <a:off x="2277286" y="2469588"/>
            <a:ext cx="1784700" cy="96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2914" name="Google Shape;12914;p231"/>
          <p:cNvPicPr preferRelativeResize="0"/>
          <p:nvPr/>
        </p:nvPicPr>
        <p:blipFill>
          <a:blip r:embed="rId3">
            <a:alphaModFix/>
          </a:blip>
          <a:stretch>
            <a:fillRect/>
          </a:stretch>
        </p:blipFill>
        <p:spPr>
          <a:xfrm>
            <a:off x="2673242" y="2112875"/>
            <a:ext cx="391316" cy="237736"/>
          </a:xfrm>
          <a:prstGeom prst="rect">
            <a:avLst/>
          </a:prstGeom>
          <a:noFill/>
          <a:ln>
            <a:noFill/>
          </a:ln>
        </p:spPr>
      </p:pic>
      <p:pic>
        <p:nvPicPr>
          <p:cNvPr id="12915" name="Google Shape;12915;p231"/>
          <p:cNvPicPr preferRelativeResize="0"/>
          <p:nvPr/>
        </p:nvPicPr>
        <p:blipFill>
          <a:blip r:embed="rId4">
            <a:alphaModFix/>
          </a:blip>
          <a:stretch>
            <a:fillRect/>
          </a:stretch>
        </p:blipFill>
        <p:spPr>
          <a:xfrm>
            <a:off x="2956696" y="2248054"/>
            <a:ext cx="182984" cy="174067"/>
          </a:xfrm>
          <a:prstGeom prst="rect">
            <a:avLst/>
          </a:prstGeom>
          <a:noFill/>
          <a:ln>
            <a:noFill/>
          </a:ln>
        </p:spPr>
      </p:pic>
      <p:grpSp>
        <p:nvGrpSpPr>
          <p:cNvPr id="12916" name="Google Shape;12916;p231"/>
          <p:cNvGrpSpPr/>
          <p:nvPr/>
        </p:nvGrpSpPr>
        <p:grpSpPr>
          <a:xfrm>
            <a:off x="3205943" y="2059777"/>
            <a:ext cx="459913" cy="344111"/>
            <a:chOff x="6147063" y="2230288"/>
            <a:chExt cx="482139" cy="372617"/>
          </a:xfrm>
        </p:grpSpPr>
        <p:grpSp>
          <p:nvGrpSpPr>
            <p:cNvPr id="12917" name="Google Shape;12917;p231"/>
            <p:cNvGrpSpPr/>
            <p:nvPr/>
          </p:nvGrpSpPr>
          <p:grpSpPr>
            <a:xfrm>
              <a:off x="6147063" y="2230288"/>
              <a:ext cx="384064" cy="320032"/>
              <a:chOff x="7231613" y="3542350"/>
              <a:chExt cx="411600" cy="349800"/>
            </a:xfrm>
          </p:grpSpPr>
          <p:grpSp>
            <p:nvGrpSpPr>
              <p:cNvPr id="12918" name="Google Shape;12918;p231"/>
              <p:cNvGrpSpPr/>
              <p:nvPr/>
            </p:nvGrpSpPr>
            <p:grpSpPr>
              <a:xfrm>
                <a:off x="7258824" y="3558476"/>
                <a:ext cx="357027" cy="317034"/>
                <a:chOff x="1404617" y="3226962"/>
                <a:chExt cx="370168" cy="325965"/>
              </a:xfrm>
            </p:grpSpPr>
            <p:sp>
              <p:nvSpPr>
                <p:cNvPr id="12919" name="Google Shape;12919;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8" name="Google Shape;12928;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929" name="Google Shape;12929;p231"/>
            <p:cNvPicPr preferRelativeResize="0"/>
            <p:nvPr/>
          </p:nvPicPr>
          <p:blipFill>
            <a:blip r:embed="rId4">
              <a:alphaModFix/>
            </a:blip>
            <a:stretch>
              <a:fillRect/>
            </a:stretch>
          </p:blipFill>
          <p:spPr>
            <a:xfrm>
              <a:off x="6437376" y="2414412"/>
              <a:ext cx="191826" cy="188493"/>
            </a:xfrm>
            <a:prstGeom prst="rect">
              <a:avLst/>
            </a:prstGeom>
            <a:noFill/>
            <a:ln>
              <a:noFill/>
            </a:ln>
          </p:spPr>
        </p:pic>
      </p:grpSp>
      <p:grpSp>
        <p:nvGrpSpPr>
          <p:cNvPr id="12930" name="Google Shape;12930;p231"/>
          <p:cNvGrpSpPr/>
          <p:nvPr/>
        </p:nvGrpSpPr>
        <p:grpSpPr>
          <a:xfrm>
            <a:off x="651631" y="2576188"/>
            <a:ext cx="366365" cy="295546"/>
            <a:chOff x="7231613" y="3542350"/>
            <a:chExt cx="411600" cy="349800"/>
          </a:xfrm>
        </p:grpSpPr>
        <p:grpSp>
          <p:nvGrpSpPr>
            <p:cNvPr id="12931" name="Google Shape;12931;p231"/>
            <p:cNvGrpSpPr/>
            <p:nvPr/>
          </p:nvGrpSpPr>
          <p:grpSpPr>
            <a:xfrm>
              <a:off x="7258824" y="3558476"/>
              <a:ext cx="357027" cy="317034"/>
              <a:chOff x="1404617" y="3226962"/>
              <a:chExt cx="370168" cy="325965"/>
            </a:xfrm>
          </p:grpSpPr>
          <p:sp>
            <p:nvSpPr>
              <p:cNvPr id="12932" name="Google Shape;12932;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1" name="Google Shape;12941;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942" name="Google Shape;12942;p231"/>
          <p:cNvPicPr preferRelativeResize="0"/>
          <p:nvPr/>
        </p:nvPicPr>
        <p:blipFill>
          <a:blip r:embed="rId5">
            <a:alphaModFix/>
          </a:blip>
          <a:stretch>
            <a:fillRect/>
          </a:stretch>
        </p:blipFill>
        <p:spPr>
          <a:xfrm>
            <a:off x="7346142" y="1374328"/>
            <a:ext cx="399625" cy="818858"/>
          </a:xfrm>
          <a:prstGeom prst="rect">
            <a:avLst/>
          </a:prstGeom>
          <a:noFill/>
          <a:ln>
            <a:noFill/>
          </a:ln>
        </p:spPr>
      </p:pic>
      <p:sp>
        <p:nvSpPr>
          <p:cNvPr id="12943" name="Google Shape;12943;p231"/>
          <p:cNvSpPr txBox="1"/>
          <p:nvPr/>
        </p:nvSpPr>
        <p:spPr>
          <a:xfrm>
            <a:off x="7054388" y="21824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2945" name="Google Shape;12945;p231"/>
          <p:cNvCxnSpPr/>
          <p:nvPr/>
        </p:nvCxnSpPr>
        <p:spPr>
          <a:xfrm rot="10800000" flipH="1">
            <a:off x="5286475" y="2161738"/>
            <a:ext cx="1892400" cy="323100"/>
          </a:xfrm>
          <a:prstGeom prst="curvedConnector3">
            <a:avLst>
              <a:gd name="adj1" fmla="val 50000"/>
            </a:avLst>
          </a:prstGeom>
          <a:noFill/>
          <a:ln w="28575" cap="flat" cmpd="sng">
            <a:solidFill>
              <a:srgbClr val="02C5AE"/>
            </a:solidFill>
            <a:prstDash val="solid"/>
            <a:round/>
            <a:headEnd type="triangle" w="med" len="med"/>
            <a:tailEnd type="triangle" w="med" len="med"/>
          </a:ln>
        </p:spPr>
      </p:cxnSp>
      <p:grpSp>
        <p:nvGrpSpPr>
          <p:cNvPr id="12948" name="Google Shape;12948;p231"/>
          <p:cNvGrpSpPr/>
          <p:nvPr/>
        </p:nvGrpSpPr>
        <p:grpSpPr>
          <a:xfrm>
            <a:off x="4150240" y="1119628"/>
            <a:ext cx="281617" cy="227755"/>
            <a:chOff x="7231613" y="3542350"/>
            <a:chExt cx="411600" cy="349800"/>
          </a:xfrm>
        </p:grpSpPr>
        <p:grpSp>
          <p:nvGrpSpPr>
            <p:cNvPr id="12949" name="Google Shape;12949;p231"/>
            <p:cNvGrpSpPr/>
            <p:nvPr/>
          </p:nvGrpSpPr>
          <p:grpSpPr>
            <a:xfrm>
              <a:off x="7258824" y="3558476"/>
              <a:ext cx="357027" cy="317034"/>
              <a:chOff x="1404617" y="3226962"/>
              <a:chExt cx="370168" cy="325965"/>
            </a:xfrm>
          </p:grpSpPr>
          <p:sp>
            <p:nvSpPr>
              <p:cNvPr id="12950" name="Google Shape;12950;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9" name="Google Shape;12959;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960" name="Google Shape;12960;p231"/>
          <p:cNvPicPr preferRelativeResize="0"/>
          <p:nvPr/>
        </p:nvPicPr>
        <p:blipFill>
          <a:blip r:embed="rId6">
            <a:alphaModFix/>
          </a:blip>
          <a:stretch>
            <a:fillRect/>
          </a:stretch>
        </p:blipFill>
        <p:spPr>
          <a:xfrm>
            <a:off x="6463324" y="2907491"/>
            <a:ext cx="192024" cy="192024"/>
          </a:xfrm>
          <a:prstGeom prst="rect">
            <a:avLst/>
          </a:prstGeom>
          <a:noFill/>
          <a:ln>
            <a:noFill/>
          </a:ln>
        </p:spPr>
      </p:pic>
      <p:grpSp>
        <p:nvGrpSpPr>
          <p:cNvPr id="12961" name="Google Shape;12961;p231"/>
          <p:cNvGrpSpPr/>
          <p:nvPr/>
        </p:nvGrpSpPr>
        <p:grpSpPr>
          <a:xfrm>
            <a:off x="265349" y="2558830"/>
            <a:ext cx="333426" cy="330245"/>
            <a:chOff x="5133977" y="4109256"/>
            <a:chExt cx="338400" cy="338400"/>
          </a:xfrm>
        </p:grpSpPr>
        <p:sp>
          <p:nvSpPr>
            <p:cNvPr id="12962" name="Google Shape;12962;p23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963" name="Google Shape;12963;p231"/>
            <p:cNvGrpSpPr/>
            <p:nvPr/>
          </p:nvGrpSpPr>
          <p:grpSpPr>
            <a:xfrm>
              <a:off x="5156870" y="4132156"/>
              <a:ext cx="292615" cy="292606"/>
              <a:chOff x="1408777" y="3680964"/>
              <a:chExt cx="357720" cy="355148"/>
            </a:xfrm>
          </p:grpSpPr>
          <p:sp>
            <p:nvSpPr>
              <p:cNvPr id="12964" name="Google Shape;12964;p23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3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3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3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3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69" name="Google Shape;12969;p231"/>
          <p:cNvGrpSpPr/>
          <p:nvPr/>
        </p:nvGrpSpPr>
        <p:grpSpPr>
          <a:xfrm>
            <a:off x="4124552" y="766181"/>
            <a:ext cx="276744" cy="276101"/>
            <a:chOff x="5133977" y="4109256"/>
            <a:chExt cx="338400" cy="338400"/>
          </a:xfrm>
        </p:grpSpPr>
        <p:sp>
          <p:nvSpPr>
            <p:cNvPr id="12970" name="Google Shape;12970;p23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971" name="Google Shape;12971;p231"/>
            <p:cNvGrpSpPr/>
            <p:nvPr/>
          </p:nvGrpSpPr>
          <p:grpSpPr>
            <a:xfrm>
              <a:off x="5156870" y="4132156"/>
              <a:ext cx="292615" cy="292606"/>
              <a:chOff x="1408777" y="3680964"/>
              <a:chExt cx="357720" cy="355148"/>
            </a:xfrm>
          </p:grpSpPr>
          <p:sp>
            <p:nvSpPr>
              <p:cNvPr id="12972" name="Google Shape;12972;p23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3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3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3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3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7" name="Google Shape;12977;p231"/>
          <p:cNvGrpSpPr/>
          <p:nvPr/>
        </p:nvGrpSpPr>
        <p:grpSpPr>
          <a:xfrm>
            <a:off x="6682193" y="2760701"/>
            <a:ext cx="366365" cy="295546"/>
            <a:chOff x="7231613" y="3542350"/>
            <a:chExt cx="411600" cy="349800"/>
          </a:xfrm>
        </p:grpSpPr>
        <p:grpSp>
          <p:nvGrpSpPr>
            <p:cNvPr id="12978" name="Google Shape;12978;p231"/>
            <p:cNvGrpSpPr/>
            <p:nvPr/>
          </p:nvGrpSpPr>
          <p:grpSpPr>
            <a:xfrm>
              <a:off x="7258824" y="3558476"/>
              <a:ext cx="357027" cy="317034"/>
              <a:chOff x="1404617" y="3226962"/>
              <a:chExt cx="370168" cy="325965"/>
            </a:xfrm>
          </p:grpSpPr>
          <p:sp>
            <p:nvSpPr>
              <p:cNvPr id="12979" name="Google Shape;12979;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8" name="Google Shape;12988;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2989" name="Google Shape;12989;p231"/>
          <p:cNvPicPr preferRelativeResize="0"/>
          <p:nvPr/>
        </p:nvPicPr>
        <p:blipFill>
          <a:blip r:embed="rId6">
            <a:alphaModFix/>
          </a:blip>
          <a:stretch>
            <a:fillRect/>
          </a:stretch>
        </p:blipFill>
        <p:spPr>
          <a:xfrm>
            <a:off x="6926724" y="2926841"/>
            <a:ext cx="192024" cy="192024"/>
          </a:xfrm>
          <a:prstGeom prst="rect">
            <a:avLst/>
          </a:prstGeom>
          <a:noFill/>
          <a:ln>
            <a:noFill/>
          </a:ln>
        </p:spPr>
      </p:pic>
      <p:grpSp>
        <p:nvGrpSpPr>
          <p:cNvPr id="12990" name="Google Shape;12990;p231"/>
          <p:cNvGrpSpPr/>
          <p:nvPr/>
        </p:nvGrpSpPr>
        <p:grpSpPr>
          <a:xfrm>
            <a:off x="2755186" y="2526668"/>
            <a:ext cx="333426" cy="330245"/>
            <a:chOff x="5133977" y="4109256"/>
            <a:chExt cx="338400" cy="338400"/>
          </a:xfrm>
        </p:grpSpPr>
        <p:sp>
          <p:nvSpPr>
            <p:cNvPr id="12991" name="Google Shape;12991;p23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2992" name="Google Shape;12992;p231"/>
            <p:cNvGrpSpPr/>
            <p:nvPr/>
          </p:nvGrpSpPr>
          <p:grpSpPr>
            <a:xfrm>
              <a:off x="5156870" y="4132156"/>
              <a:ext cx="292615" cy="292606"/>
              <a:chOff x="1408777" y="3680964"/>
              <a:chExt cx="357720" cy="355148"/>
            </a:xfrm>
          </p:grpSpPr>
          <p:sp>
            <p:nvSpPr>
              <p:cNvPr id="12993" name="Google Shape;12993;p23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3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3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3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3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998" name="Google Shape;12998;p231"/>
          <p:cNvPicPr preferRelativeResize="0"/>
          <p:nvPr/>
        </p:nvPicPr>
        <p:blipFill>
          <a:blip r:embed="rId6">
            <a:alphaModFix/>
          </a:blip>
          <a:stretch>
            <a:fillRect/>
          </a:stretch>
        </p:blipFill>
        <p:spPr>
          <a:xfrm>
            <a:off x="2991099" y="2716741"/>
            <a:ext cx="192024" cy="192024"/>
          </a:xfrm>
          <a:prstGeom prst="rect">
            <a:avLst/>
          </a:prstGeom>
          <a:noFill/>
          <a:ln>
            <a:noFill/>
          </a:ln>
        </p:spPr>
      </p:pic>
      <p:grpSp>
        <p:nvGrpSpPr>
          <p:cNvPr id="12999" name="Google Shape;12999;p231"/>
          <p:cNvGrpSpPr/>
          <p:nvPr/>
        </p:nvGrpSpPr>
        <p:grpSpPr>
          <a:xfrm>
            <a:off x="3209968" y="2569951"/>
            <a:ext cx="366365" cy="295546"/>
            <a:chOff x="7231613" y="3542350"/>
            <a:chExt cx="411600" cy="349800"/>
          </a:xfrm>
        </p:grpSpPr>
        <p:grpSp>
          <p:nvGrpSpPr>
            <p:cNvPr id="13000" name="Google Shape;13000;p231"/>
            <p:cNvGrpSpPr/>
            <p:nvPr/>
          </p:nvGrpSpPr>
          <p:grpSpPr>
            <a:xfrm>
              <a:off x="7258824" y="3558476"/>
              <a:ext cx="357027" cy="317034"/>
              <a:chOff x="1404617" y="3226962"/>
              <a:chExt cx="370168" cy="325965"/>
            </a:xfrm>
          </p:grpSpPr>
          <p:sp>
            <p:nvSpPr>
              <p:cNvPr id="13001" name="Google Shape;13001;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0" name="Google Shape;13010;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pic>
        <p:nvPicPr>
          <p:cNvPr id="13011" name="Google Shape;13011;p231"/>
          <p:cNvPicPr preferRelativeResize="0"/>
          <p:nvPr/>
        </p:nvPicPr>
        <p:blipFill>
          <a:blip r:embed="rId6">
            <a:alphaModFix/>
          </a:blip>
          <a:stretch>
            <a:fillRect/>
          </a:stretch>
        </p:blipFill>
        <p:spPr>
          <a:xfrm>
            <a:off x="3454499" y="2736091"/>
            <a:ext cx="192024" cy="192024"/>
          </a:xfrm>
          <a:prstGeom prst="rect">
            <a:avLst/>
          </a:prstGeom>
          <a:noFill/>
          <a:ln>
            <a:noFill/>
          </a:ln>
        </p:spPr>
      </p:pic>
      <p:grpSp>
        <p:nvGrpSpPr>
          <p:cNvPr id="13012" name="Google Shape;13012;p231"/>
          <p:cNvGrpSpPr/>
          <p:nvPr/>
        </p:nvGrpSpPr>
        <p:grpSpPr>
          <a:xfrm>
            <a:off x="657006" y="2248038"/>
            <a:ext cx="366365" cy="295546"/>
            <a:chOff x="7231613" y="3542350"/>
            <a:chExt cx="411600" cy="349800"/>
          </a:xfrm>
        </p:grpSpPr>
        <p:grpSp>
          <p:nvGrpSpPr>
            <p:cNvPr id="13013" name="Google Shape;13013;p231"/>
            <p:cNvGrpSpPr/>
            <p:nvPr/>
          </p:nvGrpSpPr>
          <p:grpSpPr>
            <a:xfrm>
              <a:off x="7258824" y="3558476"/>
              <a:ext cx="357027" cy="317034"/>
              <a:chOff x="1404617" y="3226962"/>
              <a:chExt cx="370168" cy="325965"/>
            </a:xfrm>
          </p:grpSpPr>
          <p:sp>
            <p:nvSpPr>
              <p:cNvPr id="13014" name="Google Shape;13014;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3" name="Google Shape;13023;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sp>
        <p:nvSpPr>
          <p:cNvPr id="13024" name="Google Shape;13024;p231"/>
          <p:cNvSpPr/>
          <p:nvPr/>
        </p:nvSpPr>
        <p:spPr>
          <a:xfrm>
            <a:off x="4804200" y="924047"/>
            <a:ext cx="366300" cy="366900"/>
          </a:xfrm>
          <a:prstGeom prst="ellipse">
            <a:avLst/>
          </a:prstGeom>
          <a:noFill/>
          <a:ln w="28575" cap="flat" cmpd="sng">
            <a:solidFill>
              <a:srgbClr val="E76A28"/>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025" name="Google Shape;13025;p231"/>
          <p:cNvPicPr preferRelativeResize="0"/>
          <p:nvPr/>
        </p:nvPicPr>
        <p:blipFill>
          <a:blip r:embed="rId7">
            <a:alphaModFix/>
          </a:blip>
          <a:stretch>
            <a:fillRect/>
          </a:stretch>
        </p:blipFill>
        <p:spPr>
          <a:xfrm>
            <a:off x="4365175" y="1251775"/>
            <a:ext cx="138925" cy="133175"/>
          </a:xfrm>
          <a:prstGeom prst="rect">
            <a:avLst/>
          </a:prstGeom>
          <a:noFill/>
          <a:ln>
            <a:noFill/>
          </a:ln>
        </p:spPr>
      </p:pic>
      <p:pic>
        <p:nvPicPr>
          <p:cNvPr id="13026" name="Google Shape;13026;p231"/>
          <p:cNvPicPr preferRelativeResize="0"/>
          <p:nvPr/>
        </p:nvPicPr>
        <p:blipFill>
          <a:blip r:embed="rId7">
            <a:alphaModFix/>
          </a:blip>
          <a:stretch>
            <a:fillRect/>
          </a:stretch>
        </p:blipFill>
        <p:spPr>
          <a:xfrm>
            <a:off x="4319450" y="940325"/>
            <a:ext cx="153999" cy="147625"/>
          </a:xfrm>
          <a:prstGeom prst="rect">
            <a:avLst/>
          </a:prstGeom>
          <a:noFill/>
          <a:ln>
            <a:noFill/>
          </a:ln>
        </p:spPr>
      </p:pic>
      <p:grpSp>
        <p:nvGrpSpPr>
          <p:cNvPr id="13028" name="Google Shape;13028;p231"/>
          <p:cNvGrpSpPr/>
          <p:nvPr/>
        </p:nvGrpSpPr>
        <p:grpSpPr>
          <a:xfrm>
            <a:off x="8328731" y="3221101"/>
            <a:ext cx="366365" cy="295546"/>
            <a:chOff x="7231613" y="3542350"/>
            <a:chExt cx="411600" cy="349800"/>
          </a:xfrm>
        </p:grpSpPr>
        <p:grpSp>
          <p:nvGrpSpPr>
            <p:cNvPr id="13029" name="Google Shape;13029;p231"/>
            <p:cNvGrpSpPr/>
            <p:nvPr/>
          </p:nvGrpSpPr>
          <p:grpSpPr>
            <a:xfrm>
              <a:off x="7258824" y="3558476"/>
              <a:ext cx="357027" cy="317034"/>
              <a:chOff x="1404617" y="3226962"/>
              <a:chExt cx="370168" cy="325965"/>
            </a:xfrm>
          </p:grpSpPr>
          <p:sp>
            <p:nvSpPr>
              <p:cNvPr id="13030" name="Google Shape;13030;p23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3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3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3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3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3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3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3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3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9" name="Google Shape;13039;p231"/>
            <p:cNvSpPr/>
            <p:nvPr/>
          </p:nvSpPr>
          <p:spPr>
            <a:xfrm>
              <a:off x="7231613" y="3542350"/>
              <a:ext cx="411600" cy="3498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grpSp>
        <p:nvGrpSpPr>
          <p:cNvPr id="13040" name="Google Shape;13040;p231"/>
          <p:cNvGrpSpPr/>
          <p:nvPr/>
        </p:nvGrpSpPr>
        <p:grpSpPr>
          <a:xfrm>
            <a:off x="7901574" y="3207968"/>
            <a:ext cx="333426" cy="330245"/>
            <a:chOff x="5133977" y="4109256"/>
            <a:chExt cx="338400" cy="338400"/>
          </a:xfrm>
        </p:grpSpPr>
        <p:sp>
          <p:nvSpPr>
            <p:cNvPr id="13041" name="Google Shape;13041;p231"/>
            <p:cNvSpPr/>
            <p:nvPr/>
          </p:nvSpPr>
          <p:spPr>
            <a:xfrm>
              <a:off x="5133977" y="4109256"/>
              <a:ext cx="338400" cy="338400"/>
            </a:xfrm>
            <a:prstGeom prst="round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042" name="Google Shape;13042;p231"/>
            <p:cNvGrpSpPr/>
            <p:nvPr/>
          </p:nvGrpSpPr>
          <p:grpSpPr>
            <a:xfrm>
              <a:off x="5156870" y="4132156"/>
              <a:ext cx="292615" cy="292606"/>
              <a:chOff x="1408777" y="3680964"/>
              <a:chExt cx="357720" cy="355148"/>
            </a:xfrm>
          </p:grpSpPr>
          <p:sp>
            <p:nvSpPr>
              <p:cNvPr id="13043" name="Google Shape;13043;p23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3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3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3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3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049" name="Google Shape;13049;p231"/>
          <p:cNvSpPr txBox="1"/>
          <p:nvPr/>
        </p:nvSpPr>
        <p:spPr>
          <a:xfrm>
            <a:off x="7572863" y="3479786"/>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000" b="1">
                <a:solidFill>
                  <a:srgbClr val="FFFFFF"/>
                </a:solidFill>
                <a:latin typeface="Lato"/>
                <a:ea typeface="Lato"/>
                <a:cs typeface="Lato"/>
                <a:sym typeface="Lato"/>
              </a:rPr>
              <a:t>?</a:t>
            </a:r>
            <a:endParaRPr sz="2000" b="1">
              <a:solidFill>
                <a:srgbClr val="FFFFFF"/>
              </a:solidFill>
              <a:latin typeface="Lato"/>
              <a:ea typeface="Lato"/>
              <a:cs typeface="Lato"/>
              <a:sym typeface="Lato"/>
            </a:endParaRPr>
          </a:p>
        </p:txBody>
      </p:sp>
      <p:sp>
        <p:nvSpPr>
          <p:cNvPr id="13050" name="Google Shape;13050;p231"/>
          <p:cNvSpPr txBox="1"/>
          <p:nvPr/>
        </p:nvSpPr>
        <p:spPr>
          <a:xfrm>
            <a:off x="342000" y="3333500"/>
            <a:ext cx="4440300" cy="17085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rgbClr val="FFFFFF"/>
                </a:solidFill>
                <a:latin typeface="Lato"/>
                <a:ea typeface="Lato"/>
                <a:cs typeface="Lato"/>
                <a:sym typeface="Lato"/>
              </a:rPr>
              <a:t>In our paper: </a:t>
            </a:r>
            <a:endParaRPr sz="1700">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extension to dictionary attack </a:t>
            </a:r>
            <a:endParaRPr sz="1700">
              <a:solidFill>
                <a:srgbClr val="FFFFFF"/>
              </a:solidFill>
              <a:latin typeface="Lato"/>
              <a:ea typeface="Lato"/>
              <a:cs typeface="Lato"/>
              <a:sym typeface="Lato"/>
            </a:endParaRPr>
          </a:p>
          <a:p>
            <a:pPr marL="914400" lvl="1"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l</a:t>
            </a:r>
            <a:r>
              <a:rPr lang="en">
                <a:solidFill>
                  <a:srgbClr val="FFFFFF"/>
                </a:solidFill>
                <a:latin typeface="Lato"/>
                <a:ea typeface="Lato"/>
                <a:cs typeface="Lato"/>
                <a:sym typeface="Lato"/>
              </a:rPr>
              <a:t>og</a:t>
            </a:r>
            <a:r>
              <a:rPr lang="en" baseline="-25000">
                <a:solidFill>
                  <a:srgbClr val="FFFFFF"/>
                </a:solidFill>
                <a:latin typeface="Lato"/>
                <a:ea typeface="Lato"/>
                <a:cs typeface="Lato"/>
                <a:sym typeface="Lato"/>
              </a:rPr>
              <a:t>16</a:t>
            </a:r>
            <a:r>
              <a:rPr lang="en">
                <a:solidFill>
                  <a:srgbClr val="FFFFFF"/>
                </a:solidFill>
                <a:latin typeface="Lato"/>
                <a:ea typeface="Lato"/>
                <a:cs typeface="Lato"/>
                <a:sym typeface="Lato"/>
              </a:rPr>
              <a:t>(|dictionary|) backups</a:t>
            </a:r>
            <a:endParaRPr>
              <a:solidFill>
                <a:srgbClr val="FFFFFF"/>
              </a:solidFill>
              <a:latin typeface="Lato"/>
              <a:ea typeface="Lato"/>
              <a:cs typeface="Lato"/>
              <a:sym typeface="Lato"/>
            </a:endParaRPr>
          </a:p>
          <a:p>
            <a:pPr marL="914400" lvl="1" indent="-317500" algn="l" rtl="0">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robust to external noise</a:t>
            </a:r>
            <a:endParaRPr>
              <a:solidFill>
                <a:srgbClr val="FFFFFF"/>
              </a:solidFill>
              <a:latin typeface="Lato"/>
              <a:ea typeface="Lato"/>
              <a:cs typeface="Lato"/>
              <a:sym typeface="Lato"/>
            </a:endParaRPr>
          </a:p>
          <a:p>
            <a:pPr marL="457200" lvl="0" indent="-336550" algn="l" rtl="0">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similar attacks against compression and search index</a:t>
            </a:r>
            <a:endParaRPr sz="1700">
              <a:solidFill>
                <a:srgbClr val="FFFFFF"/>
              </a:solidFill>
              <a:latin typeface="Lato"/>
              <a:ea typeface="Lato"/>
              <a:cs typeface="Lato"/>
              <a:sym typeface="Lato"/>
            </a:endParaRPr>
          </a:p>
        </p:txBody>
      </p:sp>
      <p:sp>
        <p:nvSpPr>
          <p:cNvPr id="13051" name="Google Shape;13051;p231"/>
          <p:cNvSpPr/>
          <p:nvPr/>
        </p:nvSpPr>
        <p:spPr>
          <a:xfrm>
            <a:off x="128100" y="248525"/>
            <a:ext cx="8977500" cy="4894975"/>
          </a:xfrm>
          <a:prstGeom prst="rect">
            <a:avLst/>
          </a:prstGeom>
          <a:solidFill>
            <a:srgbClr val="0C343D">
              <a:alpha val="779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052" name="Google Shape;13052;p231"/>
          <p:cNvPicPr preferRelativeResize="0"/>
          <p:nvPr/>
        </p:nvPicPr>
        <p:blipFill>
          <a:blip r:embed="rId8">
            <a:alphaModFix/>
          </a:blip>
          <a:stretch>
            <a:fillRect/>
          </a:stretch>
        </p:blipFill>
        <p:spPr>
          <a:xfrm>
            <a:off x="4150550" y="1360287"/>
            <a:ext cx="1041839" cy="646675"/>
          </a:xfrm>
          <a:prstGeom prst="rect">
            <a:avLst/>
          </a:prstGeom>
          <a:noFill/>
          <a:ln>
            <a:noFill/>
          </a:ln>
        </p:spPr>
      </p:pic>
      <p:pic>
        <p:nvPicPr>
          <p:cNvPr id="13053" name="Google Shape;13053;p231"/>
          <p:cNvPicPr preferRelativeResize="0"/>
          <p:nvPr/>
        </p:nvPicPr>
        <p:blipFill>
          <a:blip r:embed="rId9">
            <a:alphaModFix/>
          </a:blip>
          <a:stretch>
            <a:fillRect/>
          </a:stretch>
        </p:blipFill>
        <p:spPr>
          <a:xfrm>
            <a:off x="4381614" y="1393766"/>
            <a:ext cx="579699" cy="579699"/>
          </a:xfrm>
          <a:prstGeom prst="rect">
            <a:avLst/>
          </a:prstGeom>
          <a:noFill/>
          <a:ln>
            <a:noFill/>
          </a:ln>
        </p:spPr>
      </p:pic>
      <p:pic>
        <p:nvPicPr>
          <p:cNvPr id="13054" name="Google Shape;13054;p231"/>
          <p:cNvPicPr preferRelativeResize="0"/>
          <p:nvPr/>
        </p:nvPicPr>
        <p:blipFill>
          <a:blip r:embed="rId5">
            <a:alphaModFix/>
          </a:blip>
          <a:stretch>
            <a:fillRect/>
          </a:stretch>
        </p:blipFill>
        <p:spPr>
          <a:xfrm>
            <a:off x="1752612" y="2205145"/>
            <a:ext cx="381206" cy="756178"/>
          </a:xfrm>
          <a:prstGeom prst="rect">
            <a:avLst/>
          </a:prstGeom>
          <a:noFill/>
          <a:ln>
            <a:noFill/>
          </a:ln>
        </p:spPr>
      </p:pic>
      <p:sp>
        <p:nvSpPr>
          <p:cNvPr id="13055" name="Google Shape;13055;p231"/>
          <p:cNvSpPr txBox="1"/>
          <p:nvPr/>
        </p:nvSpPr>
        <p:spPr>
          <a:xfrm>
            <a:off x="1479770" y="2951441"/>
            <a:ext cx="9378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056" name="Google Shape;13056;p231"/>
          <p:cNvPicPr preferRelativeResize="0"/>
          <p:nvPr/>
        </p:nvPicPr>
        <p:blipFill>
          <a:blip r:embed="rId10">
            <a:alphaModFix/>
          </a:blip>
          <a:stretch>
            <a:fillRect/>
          </a:stretch>
        </p:blipFill>
        <p:spPr>
          <a:xfrm>
            <a:off x="4205328" y="2406783"/>
            <a:ext cx="937789" cy="567624"/>
          </a:xfrm>
          <a:prstGeom prst="rect">
            <a:avLst/>
          </a:prstGeom>
          <a:noFill/>
          <a:ln>
            <a:noFill/>
          </a:ln>
        </p:spPr>
      </p:pic>
      <p:sp>
        <p:nvSpPr>
          <p:cNvPr id="13057" name="Google Shape;13057;p231"/>
          <p:cNvSpPr txBox="1"/>
          <p:nvPr/>
        </p:nvSpPr>
        <p:spPr>
          <a:xfrm>
            <a:off x="4078574" y="2941000"/>
            <a:ext cx="11913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3058" name="Google Shape;13058;p231"/>
          <p:cNvSpPr txBox="1"/>
          <p:nvPr/>
        </p:nvSpPr>
        <p:spPr>
          <a:xfrm>
            <a:off x="3812127" y="1934489"/>
            <a:ext cx="17187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3059" name="Google Shape;13059;p231"/>
          <p:cNvPicPr preferRelativeResize="0"/>
          <p:nvPr/>
        </p:nvPicPr>
        <p:blipFill>
          <a:blip r:embed="rId11">
            <a:alphaModFix/>
          </a:blip>
          <a:stretch>
            <a:fillRect/>
          </a:stretch>
        </p:blipFill>
        <p:spPr>
          <a:xfrm>
            <a:off x="1831702" y="2329920"/>
            <a:ext cx="223068" cy="506649"/>
          </a:xfrm>
          <a:prstGeom prst="rect">
            <a:avLst/>
          </a:prstGeom>
          <a:noFill/>
          <a:ln>
            <a:noFill/>
          </a:ln>
        </p:spPr>
      </p:pic>
      <p:pic>
        <p:nvPicPr>
          <p:cNvPr id="13060" name="Google Shape;13060;p231"/>
          <p:cNvPicPr preferRelativeResize="0"/>
          <p:nvPr/>
        </p:nvPicPr>
        <p:blipFill>
          <a:blip r:embed="rId5">
            <a:alphaModFix/>
          </a:blip>
          <a:stretch>
            <a:fillRect/>
          </a:stretch>
        </p:blipFill>
        <p:spPr>
          <a:xfrm>
            <a:off x="7346117" y="2959453"/>
            <a:ext cx="399625" cy="818858"/>
          </a:xfrm>
          <a:prstGeom prst="rect">
            <a:avLst/>
          </a:prstGeom>
          <a:noFill/>
          <a:ln>
            <a:noFill/>
          </a:ln>
        </p:spPr>
      </p:pic>
      <p:pic>
        <p:nvPicPr>
          <p:cNvPr id="13061" name="Google Shape;13061;p231"/>
          <p:cNvPicPr preferRelativeResize="0"/>
          <p:nvPr/>
        </p:nvPicPr>
        <p:blipFill>
          <a:blip r:embed="rId9">
            <a:alphaModFix/>
          </a:blip>
          <a:stretch>
            <a:fillRect/>
          </a:stretch>
        </p:blipFill>
        <p:spPr>
          <a:xfrm>
            <a:off x="7286649" y="3112503"/>
            <a:ext cx="521208" cy="521208"/>
          </a:xfrm>
          <a:prstGeom prst="rect">
            <a:avLst/>
          </a:prstGeom>
          <a:noFill/>
          <a:ln>
            <a:noFill/>
          </a:ln>
        </p:spPr>
      </p:pic>
      <p:cxnSp>
        <p:nvCxnSpPr>
          <p:cNvPr id="13062" name="Google Shape;13062;p231"/>
          <p:cNvCxnSpPr/>
          <p:nvPr/>
        </p:nvCxnSpPr>
        <p:spPr>
          <a:xfrm>
            <a:off x="5285232" y="2834640"/>
            <a:ext cx="1907700" cy="5361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3064" name="Google Shape;13064;p231"/>
          <p:cNvCxnSpPr/>
          <p:nvPr/>
        </p:nvCxnSpPr>
        <p:spPr>
          <a:xfrm>
            <a:off x="2277150" y="2889504"/>
            <a:ext cx="1847400" cy="7500"/>
          </a:xfrm>
          <a:prstGeom prst="curvedConnector3">
            <a:avLst>
              <a:gd name="adj1" fmla="val 50000"/>
            </a:avLst>
          </a:prstGeom>
          <a:noFill/>
          <a:ln w="28575" cap="flat" cmpd="sng">
            <a:solidFill>
              <a:srgbClr val="B4A7D6"/>
            </a:solidFill>
            <a:prstDash val="solid"/>
            <a:round/>
            <a:headEnd type="triangle" w="med" len="med"/>
            <a:tailEnd type="triangle" w="med" len="med"/>
          </a:ln>
        </p:spPr>
      </p:cxnSp>
      <p:cxnSp>
        <p:nvCxnSpPr>
          <p:cNvPr id="13065" name="Google Shape;13065;p231"/>
          <p:cNvCxnSpPr/>
          <p:nvPr/>
        </p:nvCxnSpPr>
        <p:spPr>
          <a:xfrm rot="-5400000">
            <a:off x="2798065" y="828595"/>
            <a:ext cx="521700" cy="2231400"/>
          </a:xfrm>
          <a:prstGeom prst="curvedConnector2">
            <a:avLst/>
          </a:prstGeom>
          <a:noFill/>
          <a:ln w="28575" cap="flat" cmpd="sng">
            <a:solidFill>
              <a:srgbClr val="A87A5B"/>
            </a:solidFill>
            <a:prstDash val="dash"/>
            <a:round/>
            <a:headEnd type="triangle" w="med" len="med"/>
            <a:tailEnd type="triangle" w="med" len="med"/>
          </a:ln>
        </p:spPr>
      </p:cxnSp>
      <p:sp>
        <p:nvSpPr>
          <p:cNvPr id="13066" name="Google Shape;13066;p231"/>
          <p:cNvSpPr/>
          <p:nvPr/>
        </p:nvSpPr>
        <p:spPr>
          <a:xfrm>
            <a:off x="1139143" y="2818283"/>
            <a:ext cx="492325" cy="147625"/>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3067" name="Google Shape;13067;p231"/>
          <p:cNvSpPr/>
          <p:nvPr/>
        </p:nvSpPr>
        <p:spPr>
          <a:xfrm>
            <a:off x="4530392" y="1226001"/>
            <a:ext cx="236070" cy="88147"/>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3068" name="Google Shape;13068;p231"/>
          <p:cNvPicPr preferRelativeResize="0"/>
          <p:nvPr/>
        </p:nvPicPr>
        <p:blipFill>
          <a:blip r:embed="rId12">
            <a:alphaModFix/>
          </a:blip>
          <a:stretch>
            <a:fillRect/>
          </a:stretch>
        </p:blipFill>
        <p:spPr>
          <a:xfrm>
            <a:off x="4517136" y="1005840"/>
            <a:ext cx="265175" cy="356616"/>
          </a:xfrm>
          <a:prstGeom prst="rect">
            <a:avLst/>
          </a:prstGeom>
          <a:noFill/>
          <a:ln>
            <a:noFill/>
          </a:ln>
        </p:spPr>
      </p:pic>
      <p:pic>
        <p:nvPicPr>
          <p:cNvPr id="13069" name="Google Shape;13069;p231"/>
          <p:cNvPicPr preferRelativeResize="0"/>
          <p:nvPr/>
        </p:nvPicPr>
        <p:blipFill>
          <a:blip r:embed="rId7">
            <a:alphaModFix/>
          </a:blip>
          <a:stretch>
            <a:fillRect/>
          </a:stretch>
        </p:blipFill>
        <p:spPr>
          <a:xfrm rot="46">
            <a:off x="4705725" y="1229326"/>
            <a:ext cx="113575" cy="121974"/>
          </a:xfrm>
          <a:prstGeom prst="rect">
            <a:avLst/>
          </a:prstGeom>
          <a:noFill/>
          <a:ln>
            <a:noFill/>
          </a:ln>
        </p:spPr>
      </p:pic>
      <p:sp>
        <p:nvSpPr>
          <p:cNvPr id="13070" name="Google Shape;13070;p231"/>
          <p:cNvSpPr/>
          <p:nvPr/>
        </p:nvSpPr>
        <p:spPr>
          <a:xfrm rot="-566408">
            <a:off x="1071136" y="746933"/>
            <a:ext cx="2165628" cy="827782"/>
          </a:xfrm>
          <a:prstGeom prst="wedgeEllipseCallout">
            <a:avLst>
              <a:gd name="adj1" fmla="val 18681"/>
              <a:gd name="adj2" fmla="val 67081"/>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700">
                <a:latin typeface="Lato"/>
                <a:ea typeface="Lato"/>
                <a:cs typeface="Lato"/>
                <a:sym typeface="Lato"/>
              </a:rPr>
              <a:t>Strong crypto</a:t>
            </a:r>
            <a:endParaRPr sz="1700">
              <a:latin typeface="Lato"/>
              <a:ea typeface="Lato"/>
              <a:cs typeface="Lato"/>
              <a:sym typeface="Lato"/>
            </a:endParaRPr>
          </a:p>
        </p:txBody>
      </p:sp>
      <p:sp>
        <p:nvSpPr>
          <p:cNvPr id="13071" name="Google Shape;13071;p231"/>
          <p:cNvSpPr txBox="1"/>
          <p:nvPr/>
        </p:nvSpPr>
        <p:spPr>
          <a:xfrm>
            <a:off x="527125" y="248525"/>
            <a:ext cx="7704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FFFFFF"/>
                </a:solidFill>
                <a:latin typeface="Outfit"/>
                <a:ea typeface="Outfit"/>
                <a:cs typeface="Outfit"/>
                <a:sym typeface="Outfit"/>
              </a:rPr>
              <a:t>Injection Attacks Template</a:t>
            </a:r>
            <a:endParaRPr sz="2700" b="1">
              <a:solidFill>
                <a:srgbClr val="FFFFFF"/>
              </a:solidFill>
              <a:latin typeface="Outfit"/>
              <a:ea typeface="Outfit"/>
              <a:cs typeface="Outfit"/>
              <a:sym typeface="Outfit"/>
            </a:endParaRPr>
          </a:p>
        </p:txBody>
      </p:sp>
      <p:sp>
        <p:nvSpPr>
          <p:cNvPr id="3" name="Google Shape;9735;p197">
            <a:extLst>
              <a:ext uri="{FF2B5EF4-FFF2-40B4-BE49-F238E27FC236}">
                <a16:creationId xmlns:a16="http://schemas.microsoft.com/office/drawing/2014/main" id="{84C1AA9E-BF43-F3DF-0CDD-FD27C583FAF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5</a:t>
            </a:r>
          </a:p>
        </p:txBody>
      </p:sp>
      <p:cxnSp>
        <p:nvCxnSpPr>
          <p:cNvPr id="12944" name="Google Shape;12944;p231"/>
          <p:cNvCxnSpPr/>
          <p:nvPr/>
        </p:nvCxnSpPr>
        <p:spPr>
          <a:xfrm rot="10800000" flipH="1">
            <a:off x="7001475" y="3643988"/>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13048" name="Google Shape;13048;p231"/>
          <p:cNvSpPr txBox="1"/>
          <p:nvPr/>
        </p:nvSpPr>
        <p:spPr>
          <a:xfrm>
            <a:off x="5900200" y="4000063"/>
            <a:ext cx="30978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dirty="0">
                <a:solidFill>
                  <a:srgbClr val="FFFFFF"/>
                </a:solidFill>
                <a:latin typeface="Lato"/>
                <a:ea typeface="Lato"/>
                <a:cs typeface="Lato"/>
                <a:sym typeface="Lato"/>
              </a:rPr>
              <a:t>Adversary can </a:t>
            </a:r>
            <a:r>
              <a:rPr lang="en" dirty="0">
                <a:solidFill>
                  <a:srgbClr val="FF6B6B"/>
                </a:solidFill>
                <a:latin typeface="Lato"/>
                <a:ea typeface="Lato"/>
                <a:cs typeface="Lato"/>
                <a:sym typeface="Lato"/>
              </a:rPr>
              <a:t>send chosen files</a:t>
            </a:r>
            <a:r>
              <a:rPr lang="en" dirty="0">
                <a:solidFill>
                  <a:srgbClr val="FFFFFF"/>
                </a:solidFill>
                <a:latin typeface="Lato"/>
                <a:ea typeface="Lato"/>
                <a:cs typeface="Lato"/>
                <a:sym typeface="Lato"/>
              </a:rPr>
              <a:t> through E2EE channel to target</a:t>
            </a:r>
            <a:endParaRPr dirty="0">
              <a:solidFill>
                <a:srgbClr val="FFFFFF"/>
              </a:solidFill>
              <a:latin typeface="Lato"/>
              <a:ea typeface="Lato"/>
              <a:cs typeface="Lato"/>
              <a:sym typeface="Lato"/>
            </a:endParaRPr>
          </a:p>
        </p:txBody>
      </p:sp>
      <p:sp>
        <p:nvSpPr>
          <p:cNvPr id="12946" name="Google Shape;12946;p231"/>
          <p:cNvSpPr txBox="1"/>
          <p:nvPr/>
        </p:nvSpPr>
        <p:spPr>
          <a:xfrm>
            <a:off x="5192388" y="745175"/>
            <a:ext cx="3554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rgbClr val="FFFFFF"/>
                </a:solidFill>
                <a:latin typeface="Lato"/>
                <a:ea typeface="Lato"/>
                <a:cs typeface="Lato"/>
                <a:sym typeface="Lato"/>
              </a:rPr>
              <a:t>Adversary passively monitors  encrypted backups sent to cloud server</a:t>
            </a:r>
            <a:endParaRPr>
              <a:solidFill>
                <a:srgbClr val="FFFFFF"/>
              </a:solidFill>
              <a:latin typeface="Lato"/>
              <a:ea typeface="Lato"/>
              <a:cs typeface="Lato"/>
              <a:sym typeface="Lato"/>
            </a:endParaRPr>
          </a:p>
        </p:txBody>
      </p:sp>
      <p:cxnSp>
        <p:nvCxnSpPr>
          <p:cNvPr id="12947" name="Google Shape;12947;p231"/>
          <p:cNvCxnSpPr/>
          <p:nvPr/>
        </p:nvCxnSpPr>
        <p:spPr>
          <a:xfrm flipH="1">
            <a:off x="5008988" y="1194421"/>
            <a:ext cx="234300" cy="366900"/>
          </a:xfrm>
          <a:prstGeom prst="straightConnector1">
            <a:avLst/>
          </a:prstGeom>
          <a:noFill/>
          <a:ln w="38100" cap="flat" cmpd="sng">
            <a:solidFill>
              <a:srgbClr val="FF6B6B"/>
            </a:solidFill>
            <a:prstDash val="solid"/>
            <a:round/>
            <a:headEnd type="none" w="med" len="med"/>
            <a:tailEnd type="triangle" w="med" len="med"/>
          </a:ln>
        </p:spPr>
      </p:cxnSp>
      <p:pic>
        <p:nvPicPr>
          <p:cNvPr id="13063" name="Google Shape;13063;p231"/>
          <p:cNvPicPr preferRelativeResize="0"/>
          <p:nvPr/>
        </p:nvPicPr>
        <p:blipFill>
          <a:blip r:embed="rId12">
            <a:alphaModFix/>
          </a:blip>
          <a:stretch>
            <a:fillRect/>
          </a:stretch>
        </p:blipFill>
        <p:spPr>
          <a:xfrm>
            <a:off x="1111498" y="2449558"/>
            <a:ext cx="552980" cy="59725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697"/>
        <p:cNvGrpSpPr/>
        <p:nvPr/>
      </p:nvGrpSpPr>
      <p:grpSpPr>
        <a:xfrm>
          <a:off x="0" y="0"/>
          <a:ext cx="0" cy="0"/>
          <a:chOff x="0" y="0"/>
          <a:chExt cx="0" cy="0"/>
        </a:xfrm>
      </p:grpSpPr>
      <p:pic>
        <p:nvPicPr>
          <p:cNvPr id="9698" name="Google Shape;9698;p196"/>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699" name="Google Shape;9699;p196"/>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700" name="Google Shape;9700;p196"/>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701" name="Google Shape;9701;p196"/>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702" name="Google Shape;9702;p196"/>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703" name="Google Shape;9703;p196"/>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704" name="Google Shape;9704;p196"/>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705" name="Google Shape;9705;p196"/>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06" name="Google Shape;9706;p196"/>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707" name="Google Shape;9707;p196"/>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708" name="Google Shape;9708;p196"/>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09" name="Google Shape;9709;p196"/>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710" name="Google Shape;9710;p196"/>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711" name="Google Shape;9711;p196"/>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712" name="Google Shape;9712;p196"/>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713" name="Google Shape;9713;p196"/>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cxnSp>
        <p:nvCxnSpPr>
          <p:cNvPr id="9714" name="Google Shape;9714;p196"/>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5" name="Google Shape;9735;p197">
            <a:extLst>
              <a:ext uri="{FF2B5EF4-FFF2-40B4-BE49-F238E27FC236}">
                <a16:creationId xmlns:a16="http://schemas.microsoft.com/office/drawing/2014/main" id="{B5B7E857-8FAE-5B95-3CE4-F2026958A07D}"/>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075"/>
        <p:cNvGrpSpPr/>
        <p:nvPr/>
      </p:nvGrpSpPr>
      <p:grpSpPr>
        <a:xfrm>
          <a:off x="0" y="0"/>
          <a:ext cx="0" cy="0"/>
          <a:chOff x="0" y="0"/>
          <a:chExt cx="0" cy="0"/>
        </a:xfrm>
      </p:grpSpPr>
      <p:sp>
        <p:nvSpPr>
          <p:cNvPr id="13076" name="Google Shape;13076;p23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3" name="Google Shape;9735;p197">
            <a:extLst>
              <a:ext uri="{FF2B5EF4-FFF2-40B4-BE49-F238E27FC236}">
                <a16:creationId xmlns:a16="http://schemas.microsoft.com/office/drawing/2014/main" id="{0C67B051-38CE-2EA2-E3CD-7D40DECDBD9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081"/>
        <p:cNvGrpSpPr/>
        <p:nvPr/>
      </p:nvGrpSpPr>
      <p:grpSpPr>
        <a:xfrm>
          <a:off x="0" y="0"/>
          <a:ext cx="0" cy="0"/>
          <a:chOff x="0" y="0"/>
          <a:chExt cx="0" cy="0"/>
        </a:xfrm>
      </p:grpSpPr>
      <p:sp>
        <p:nvSpPr>
          <p:cNvPr id="13082" name="Google Shape;13082;p233"/>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084" name="Google Shape;13084;p233"/>
          <p:cNvSpPr txBox="1"/>
          <p:nvPr/>
        </p:nvSpPr>
        <p:spPr>
          <a:xfrm>
            <a:off x="508775" y="3593925"/>
            <a:ext cx="8256000" cy="4002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chemeClr val="dk1"/>
              </a:buClr>
              <a:buSzPts val="1400"/>
              <a:buFont typeface="Lato"/>
              <a:buChar char="●"/>
            </a:pPr>
            <a:r>
              <a:rPr lang="en">
                <a:solidFill>
                  <a:schemeClr val="dk1"/>
                </a:solidFill>
                <a:latin typeface="Lato"/>
                <a:ea typeface="Lato"/>
                <a:cs typeface="Lato"/>
                <a:sym typeface="Lato"/>
              </a:rPr>
              <a:t>Signal doesn’t compress or deduplicate their files, so the previous attack does not apply here. </a:t>
            </a:r>
            <a:endParaRPr>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CE4B7AE4-8B46-3628-FE2A-649A3763A444}"/>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088"/>
        <p:cNvGrpSpPr/>
        <p:nvPr/>
      </p:nvGrpSpPr>
      <p:grpSpPr>
        <a:xfrm>
          <a:off x="0" y="0"/>
          <a:ext cx="0" cy="0"/>
          <a:chOff x="0" y="0"/>
          <a:chExt cx="0" cy="0"/>
        </a:xfrm>
      </p:grpSpPr>
      <p:sp>
        <p:nvSpPr>
          <p:cNvPr id="13089" name="Google Shape;13089;p23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091" name="Google Shape;13091;p234"/>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sp>
        <p:nvSpPr>
          <p:cNvPr id="13092" name="Google Shape;13092;p234"/>
          <p:cNvSpPr txBox="1"/>
          <p:nvPr/>
        </p:nvSpPr>
        <p:spPr>
          <a:xfrm>
            <a:off x="508775" y="3593925"/>
            <a:ext cx="8256000" cy="4002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rgbClr val="FFFFFF"/>
              </a:buClr>
              <a:buSzPts val="1400"/>
              <a:buFont typeface="Lato"/>
              <a:buChar char="●"/>
            </a:pPr>
            <a:r>
              <a:rPr lang="en">
                <a:solidFill>
                  <a:srgbClr val="FFFFFF"/>
                </a:solidFill>
                <a:latin typeface="Lato"/>
                <a:ea typeface="Lato"/>
                <a:cs typeface="Lato"/>
                <a:sym typeface="Lato"/>
              </a:rPr>
              <a:t>Signal doesn’t compress or deduplicate their files, so the previous attack does not apply here. </a:t>
            </a:r>
            <a:endParaRPr>
              <a:solidFill>
                <a:srgbClr val="FFFFFF"/>
              </a:solidFill>
              <a:latin typeface="Lato"/>
              <a:ea typeface="Lato"/>
              <a:cs typeface="Lato"/>
              <a:sym typeface="Lato"/>
            </a:endParaRPr>
          </a:p>
        </p:txBody>
      </p:sp>
      <p:sp>
        <p:nvSpPr>
          <p:cNvPr id="3" name="Google Shape;9735;p197">
            <a:extLst>
              <a:ext uri="{FF2B5EF4-FFF2-40B4-BE49-F238E27FC236}">
                <a16:creationId xmlns:a16="http://schemas.microsoft.com/office/drawing/2014/main" id="{8A1BB9B7-9DD5-B6DF-8EF3-87BB02C4F99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096"/>
        <p:cNvGrpSpPr/>
        <p:nvPr/>
      </p:nvGrpSpPr>
      <p:grpSpPr>
        <a:xfrm>
          <a:off x="0" y="0"/>
          <a:ext cx="0" cy="0"/>
          <a:chOff x="0" y="0"/>
          <a:chExt cx="0" cy="0"/>
        </a:xfrm>
      </p:grpSpPr>
      <p:pic>
        <p:nvPicPr>
          <p:cNvPr id="13097" name="Google Shape;13097;p235"/>
          <p:cNvPicPr preferRelativeResize="0"/>
          <p:nvPr/>
        </p:nvPicPr>
        <p:blipFill>
          <a:blip r:embed="rId3">
            <a:alphaModFix/>
          </a:blip>
          <a:stretch>
            <a:fillRect/>
          </a:stretch>
        </p:blipFill>
        <p:spPr>
          <a:xfrm>
            <a:off x="1421622" y="1700304"/>
            <a:ext cx="675105" cy="753196"/>
          </a:xfrm>
          <a:prstGeom prst="rect">
            <a:avLst/>
          </a:prstGeom>
          <a:noFill/>
          <a:ln>
            <a:noFill/>
          </a:ln>
        </p:spPr>
      </p:pic>
      <p:sp>
        <p:nvSpPr>
          <p:cNvPr id="13098" name="Google Shape;13098;p235"/>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sp>
        <p:nvSpPr>
          <p:cNvPr id="13099" name="Google Shape;13099;p23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101" name="Google Shape;13101;p235"/>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sp>
        <p:nvSpPr>
          <p:cNvPr id="13102" name="Google Shape;13102;p235"/>
          <p:cNvSpPr txBox="1"/>
          <p:nvPr/>
        </p:nvSpPr>
        <p:spPr>
          <a:xfrm>
            <a:off x="508775" y="3593925"/>
            <a:ext cx="8256000" cy="6480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chemeClr val="dk1"/>
              </a:buClr>
              <a:buSzPts val="1400"/>
              <a:buFont typeface="Lato"/>
              <a:buChar char="●"/>
            </a:pPr>
            <a:r>
              <a:rPr lang="en">
                <a:solidFill>
                  <a:schemeClr val="dk1"/>
                </a:solidFill>
                <a:latin typeface="Lato"/>
                <a:ea typeface="Lato"/>
                <a:cs typeface="Lato"/>
                <a:sym typeface="Lato"/>
              </a:rPr>
              <a:t>Signal doesn’t compress or deduplicate their files, so the previous attack does not apply here. </a:t>
            </a:r>
            <a:endParaRPr>
              <a:solidFill>
                <a:schemeClr val="dk1"/>
              </a:solidFill>
              <a:latin typeface="Lato"/>
              <a:ea typeface="Lato"/>
              <a:cs typeface="Lato"/>
              <a:sym typeface="Lato"/>
            </a:endParaRPr>
          </a:p>
          <a:p>
            <a:pPr marL="0" lvl="0" indent="0" algn="l" rtl="0">
              <a:lnSpc>
                <a:spcPct val="115000"/>
              </a:lnSpc>
              <a:spcBef>
                <a:spcPts val="0"/>
              </a:spcBef>
              <a:spcAft>
                <a:spcPts val="0"/>
              </a:spcAft>
              <a:buNone/>
            </a:pPr>
            <a:endParaRPr>
              <a:solidFill>
                <a:srgbClr val="FFFFFF"/>
              </a:solidFill>
              <a:latin typeface="Lato"/>
              <a:ea typeface="Lato"/>
              <a:cs typeface="Lato"/>
              <a:sym typeface="Lato"/>
            </a:endParaRPr>
          </a:p>
        </p:txBody>
      </p:sp>
      <p:pic>
        <p:nvPicPr>
          <p:cNvPr id="13103" name="Google Shape;13103;p235"/>
          <p:cNvPicPr preferRelativeResize="0"/>
          <p:nvPr/>
        </p:nvPicPr>
        <p:blipFill rotWithShape="1">
          <a:blip r:embed="rId4">
            <a:alphaModFix/>
          </a:blip>
          <a:srcRect l="7523" t="20426" r="7752" b="20402"/>
          <a:stretch/>
        </p:blipFill>
        <p:spPr>
          <a:xfrm>
            <a:off x="2130825" y="2237938"/>
            <a:ext cx="317500" cy="221725"/>
          </a:xfrm>
          <a:prstGeom prst="rect">
            <a:avLst/>
          </a:prstGeom>
          <a:noFill/>
          <a:ln>
            <a:noFill/>
          </a:ln>
        </p:spPr>
      </p:pic>
      <p:pic>
        <p:nvPicPr>
          <p:cNvPr id="13104" name="Google Shape;13104;p235"/>
          <p:cNvPicPr preferRelativeResize="0"/>
          <p:nvPr/>
        </p:nvPicPr>
        <p:blipFill rotWithShape="1">
          <a:blip r:embed="rId4">
            <a:alphaModFix/>
          </a:blip>
          <a:srcRect l="7523" t="20426" r="7752" b="20402"/>
          <a:stretch/>
        </p:blipFill>
        <p:spPr>
          <a:xfrm>
            <a:off x="2130825" y="1694138"/>
            <a:ext cx="317500" cy="221725"/>
          </a:xfrm>
          <a:prstGeom prst="rect">
            <a:avLst/>
          </a:prstGeom>
          <a:noFill/>
          <a:ln>
            <a:noFill/>
          </a:ln>
        </p:spPr>
      </p:pic>
      <p:pic>
        <p:nvPicPr>
          <p:cNvPr id="13105" name="Google Shape;13105;p235"/>
          <p:cNvPicPr preferRelativeResize="0"/>
          <p:nvPr/>
        </p:nvPicPr>
        <p:blipFill rotWithShape="1">
          <a:blip r:embed="rId4">
            <a:alphaModFix/>
          </a:blip>
          <a:srcRect l="7523" t="20426" r="7752" b="20402"/>
          <a:stretch/>
        </p:blipFill>
        <p:spPr>
          <a:xfrm>
            <a:off x="2130825" y="1966038"/>
            <a:ext cx="317500" cy="221725"/>
          </a:xfrm>
          <a:prstGeom prst="rect">
            <a:avLst/>
          </a:prstGeom>
          <a:noFill/>
          <a:ln>
            <a:noFill/>
          </a:ln>
        </p:spPr>
      </p:pic>
      <p:sp>
        <p:nvSpPr>
          <p:cNvPr id="3" name="Google Shape;9735;p197">
            <a:extLst>
              <a:ext uri="{FF2B5EF4-FFF2-40B4-BE49-F238E27FC236}">
                <a16:creationId xmlns:a16="http://schemas.microsoft.com/office/drawing/2014/main" id="{BD6B1289-BA50-7E93-DFBD-26EF2AE87D50}"/>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109"/>
        <p:cNvGrpSpPr/>
        <p:nvPr/>
      </p:nvGrpSpPr>
      <p:grpSpPr>
        <a:xfrm>
          <a:off x="0" y="0"/>
          <a:ext cx="0" cy="0"/>
          <a:chOff x="0" y="0"/>
          <a:chExt cx="0" cy="0"/>
        </a:xfrm>
      </p:grpSpPr>
      <p:pic>
        <p:nvPicPr>
          <p:cNvPr id="13110" name="Google Shape;13110;p236"/>
          <p:cNvPicPr preferRelativeResize="0"/>
          <p:nvPr/>
        </p:nvPicPr>
        <p:blipFill>
          <a:blip r:embed="rId3">
            <a:alphaModFix/>
          </a:blip>
          <a:stretch>
            <a:fillRect/>
          </a:stretch>
        </p:blipFill>
        <p:spPr>
          <a:xfrm>
            <a:off x="1421622" y="1700304"/>
            <a:ext cx="675105" cy="753196"/>
          </a:xfrm>
          <a:prstGeom prst="rect">
            <a:avLst/>
          </a:prstGeom>
          <a:noFill/>
          <a:ln>
            <a:noFill/>
          </a:ln>
        </p:spPr>
      </p:pic>
      <p:cxnSp>
        <p:nvCxnSpPr>
          <p:cNvPr id="13111" name="Google Shape;13111;p236"/>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12" name="Google Shape;13112;p236"/>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113" name="Google Shape;13113;p236"/>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13114" name="Google Shape;13114;p236"/>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13115" name="Google Shape;13115;p236"/>
          <p:cNvSpPr txBox="1"/>
          <p:nvPr/>
        </p:nvSpPr>
        <p:spPr>
          <a:xfrm>
            <a:off x="4225675" y="1183875"/>
            <a:ext cx="18067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Lato"/>
                <a:ea typeface="Lato"/>
                <a:cs typeface="Lato"/>
                <a:sym typeface="Lato"/>
              </a:rPr>
              <a:t>SQL Statements</a:t>
            </a:r>
            <a:endParaRPr dirty="0">
              <a:solidFill>
                <a:schemeClr val="dk1"/>
              </a:solidFill>
              <a:latin typeface="Lato"/>
              <a:ea typeface="Lato"/>
              <a:cs typeface="Lato"/>
              <a:sym typeface="Lato"/>
            </a:endParaRPr>
          </a:p>
        </p:txBody>
      </p:sp>
      <p:sp>
        <p:nvSpPr>
          <p:cNvPr id="13116" name="Google Shape;13116;p236"/>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118" name="Google Shape;13118;p236"/>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sp>
        <p:nvSpPr>
          <p:cNvPr id="13119" name="Google Shape;13119;p236"/>
          <p:cNvSpPr txBox="1"/>
          <p:nvPr/>
        </p:nvSpPr>
        <p:spPr>
          <a:xfrm>
            <a:off x="508775" y="3593925"/>
            <a:ext cx="8256000" cy="6480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chemeClr val="dk1"/>
              </a:buClr>
              <a:buSzPts val="1400"/>
              <a:buFont typeface="Lato"/>
              <a:buChar char="●"/>
            </a:pPr>
            <a:r>
              <a:rPr lang="en">
                <a:solidFill>
                  <a:schemeClr val="dk1"/>
                </a:solidFill>
                <a:latin typeface="Lato"/>
                <a:ea typeface="Lato"/>
                <a:cs typeface="Lato"/>
                <a:sym typeface="Lato"/>
              </a:rPr>
              <a:t>Signal doesn’t compress or deduplicate their files, so the previous attack does not apply here. </a:t>
            </a:r>
            <a:endParaRPr>
              <a:solidFill>
                <a:schemeClr val="dk1"/>
              </a:solidFill>
              <a:latin typeface="Lato"/>
              <a:ea typeface="Lato"/>
              <a:cs typeface="Lato"/>
              <a:sym typeface="Lato"/>
            </a:endParaRPr>
          </a:p>
          <a:p>
            <a:pPr marL="457200" lvl="0" indent="0" algn="l" rtl="0">
              <a:lnSpc>
                <a:spcPct val="115000"/>
              </a:lnSpc>
              <a:spcBef>
                <a:spcPts val="0"/>
              </a:spcBef>
              <a:spcAft>
                <a:spcPts val="0"/>
              </a:spcAft>
              <a:buNone/>
            </a:pPr>
            <a:endParaRPr>
              <a:solidFill>
                <a:srgbClr val="FFFFFF"/>
              </a:solidFill>
              <a:latin typeface="Lato"/>
              <a:ea typeface="Lato"/>
              <a:cs typeface="Lato"/>
              <a:sym typeface="Lato"/>
            </a:endParaRPr>
          </a:p>
        </p:txBody>
      </p:sp>
      <p:pic>
        <p:nvPicPr>
          <p:cNvPr id="13120" name="Google Shape;13120;p236"/>
          <p:cNvPicPr preferRelativeResize="0"/>
          <p:nvPr/>
        </p:nvPicPr>
        <p:blipFill rotWithShape="1">
          <a:blip r:embed="rId4">
            <a:alphaModFix/>
          </a:blip>
          <a:srcRect l="7523" t="20426" r="7752" b="20402"/>
          <a:stretch/>
        </p:blipFill>
        <p:spPr>
          <a:xfrm>
            <a:off x="2130825" y="2237938"/>
            <a:ext cx="317500" cy="221725"/>
          </a:xfrm>
          <a:prstGeom prst="rect">
            <a:avLst/>
          </a:prstGeom>
          <a:noFill/>
          <a:ln>
            <a:noFill/>
          </a:ln>
        </p:spPr>
      </p:pic>
      <p:pic>
        <p:nvPicPr>
          <p:cNvPr id="13121" name="Google Shape;13121;p236"/>
          <p:cNvPicPr preferRelativeResize="0"/>
          <p:nvPr/>
        </p:nvPicPr>
        <p:blipFill rotWithShape="1">
          <a:blip r:embed="rId4">
            <a:alphaModFix/>
          </a:blip>
          <a:srcRect l="7523" t="20426" r="7752" b="20402"/>
          <a:stretch/>
        </p:blipFill>
        <p:spPr>
          <a:xfrm>
            <a:off x="2130825" y="1694138"/>
            <a:ext cx="317500" cy="221725"/>
          </a:xfrm>
          <a:prstGeom prst="rect">
            <a:avLst/>
          </a:prstGeom>
          <a:noFill/>
          <a:ln>
            <a:noFill/>
          </a:ln>
        </p:spPr>
      </p:pic>
      <p:pic>
        <p:nvPicPr>
          <p:cNvPr id="13122" name="Google Shape;13122;p236"/>
          <p:cNvPicPr preferRelativeResize="0"/>
          <p:nvPr/>
        </p:nvPicPr>
        <p:blipFill rotWithShape="1">
          <a:blip r:embed="rId4">
            <a:alphaModFix/>
          </a:blip>
          <a:srcRect l="7523" t="20426" r="7752" b="20402"/>
          <a:stretch/>
        </p:blipFill>
        <p:spPr>
          <a:xfrm>
            <a:off x="2130825" y="1966038"/>
            <a:ext cx="317500" cy="221725"/>
          </a:xfrm>
          <a:prstGeom prst="rect">
            <a:avLst/>
          </a:prstGeom>
          <a:noFill/>
          <a:ln>
            <a:noFill/>
          </a:ln>
        </p:spPr>
      </p:pic>
      <p:sp>
        <p:nvSpPr>
          <p:cNvPr id="13123" name="Google Shape;13123;p236"/>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sp>
        <p:nvSpPr>
          <p:cNvPr id="3" name="Google Shape;9735;p197">
            <a:extLst>
              <a:ext uri="{FF2B5EF4-FFF2-40B4-BE49-F238E27FC236}">
                <a16:creationId xmlns:a16="http://schemas.microsoft.com/office/drawing/2014/main" id="{68EAD1CC-6831-16AD-40F0-EB2B9502E931}"/>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127"/>
        <p:cNvGrpSpPr/>
        <p:nvPr/>
      </p:nvGrpSpPr>
      <p:grpSpPr>
        <a:xfrm>
          <a:off x="0" y="0"/>
          <a:ext cx="0" cy="0"/>
          <a:chOff x="0" y="0"/>
          <a:chExt cx="0" cy="0"/>
        </a:xfrm>
      </p:grpSpPr>
      <p:pic>
        <p:nvPicPr>
          <p:cNvPr id="13128" name="Google Shape;13128;p237"/>
          <p:cNvPicPr preferRelativeResize="0"/>
          <p:nvPr/>
        </p:nvPicPr>
        <p:blipFill>
          <a:blip r:embed="rId3">
            <a:alphaModFix/>
          </a:blip>
          <a:stretch>
            <a:fillRect/>
          </a:stretch>
        </p:blipFill>
        <p:spPr>
          <a:xfrm>
            <a:off x="1421622" y="1700304"/>
            <a:ext cx="675105" cy="753196"/>
          </a:xfrm>
          <a:prstGeom prst="rect">
            <a:avLst/>
          </a:prstGeom>
          <a:noFill/>
          <a:ln>
            <a:noFill/>
          </a:ln>
        </p:spPr>
      </p:pic>
      <p:cxnSp>
        <p:nvCxnSpPr>
          <p:cNvPr id="13129" name="Google Shape;13129;p237"/>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30" name="Google Shape;13130;p237"/>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131" name="Google Shape;13131;p237"/>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132" name="Google Shape;13132;p237"/>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35" name="Google Shape;13135;p237"/>
          <p:cNvSpPr txBox="1"/>
          <p:nvPr/>
        </p:nvSpPr>
        <p:spPr>
          <a:xfrm>
            <a:off x="4225674" y="1183875"/>
            <a:ext cx="1589199"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Lato"/>
                <a:ea typeface="Lato"/>
                <a:cs typeface="Lato"/>
                <a:sym typeface="Lato"/>
              </a:rPr>
              <a:t>SQL Statements</a:t>
            </a:r>
            <a:endParaRPr dirty="0">
              <a:solidFill>
                <a:schemeClr val="dk1"/>
              </a:solidFill>
              <a:latin typeface="Lato"/>
              <a:ea typeface="Lato"/>
              <a:cs typeface="Lato"/>
              <a:sym typeface="Lato"/>
            </a:endParaRPr>
          </a:p>
        </p:txBody>
      </p:sp>
      <p:pic>
        <p:nvPicPr>
          <p:cNvPr id="13136" name="Google Shape;13136;p237"/>
          <p:cNvPicPr preferRelativeResize="0"/>
          <p:nvPr/>
        </p:nvPicPr>
        <p:blipFill rotWithShape="1">
          <a:blip r:embed="rId4">
            <a:alphaModFix/>
          </a:blip>
          <a:srcRect b="65028"/>
          <a:stretch/>
        </p:blipFill>
        <p:spPr>
          <a:xfrm>
            <a:off x="7554800" y="1482925"/>
            <a:ext cx="627725" cy="263400"/>
          </a:xfrm>
          <a:prstGeom prst="rect">
            <a:avLst/>
          </a:prstGeom>
          <a:noFill/>
          <a:ln>
            <a:noFill/>
          </a:ln>
        </p:spPr>
      </p:pic>
      <p:pic>
        <p:nvPicPr>
          <p:cNvPr id="13137" name="Google Shape;13137;p237"/>
          <p:cNvPicPr preferRelativeResize="0"/>
          <p:nvPr/>
        </p:nvPicPr>
        <p:blipFill rotWithShape="1">
          <a:blip r:embed="rId4">
            <a:alphaModFix/>
          </a:blip>
          <a:srcRect t="29612" b="35417"/>
          <a:stretch/>
        </p:blipFill>
        <p:spPr>
          <a:xfrm>
            <a:off x="7554800" y="1782151"/>
            <a:ext cx="627725" cy="263400"/>
          </a:xfrm>
          <a:prstGeom prst="rect">
            <a:avLst/>
          </a:prstGeom>
          <a:noFill/>
          <a:ln>
            <a:noFill/>
          </a:ln>
        </p:spPr>
      </p:pic>
      <p:pic>
        <p:nvPicPr>
          <p:cNvPr id="13138" name="Google Shape;13138;p237"/>
          <p:cNvPicPr preferRelativeResize="0"/>
          <p:nvPr/>
        </p:nvPicPr>
        <p:blipFill rotWithShape="1">
          <a:blip r:embed="rId4">
            <a:alphaModFix/>
          </a:blip>
          <a:srcRect t="66486" b="3"/>
          <a:stretch/>
        </p:blipFill>
        <p:spPr>
          <a:xfrm>
            <a:off x="7554800" y="2081381"/>
            <a:ext cx="627725" cy="252400"/>
          </a:xfrm>
          <a:prstGeom prst="rect">
            <a:avLst/>
          </a:prstGeom>
          <a:noFill/>
          <a:ln>
            <a:noFill/>
          </a:ln>
        </p:spPr>
      </p:pic>
      <p:sp>
        <p:nvSpPr>
          <p:cNvPr id="13139" name="Google Shape;13139;p237"/>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141" name="Google Shape;13141;p237"/>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142" name="Google Shape;13142;p237"/>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143" name="Google Shape;13143;p237"/>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144" name="Google Shape;13144;p237"/>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145" name="Google Shape;13145;p237"/>
          <p:cNvSpPr txBox="1"/>
          <p:nvPr/>
        </p:nvSpPr>
        <p:spPr>
          <a:xfrm>
            <a:off x="508775" y="3593925"/>
            <a:ext cx="8256000" cy="6480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chemeClr val="dk1"/>
              </a:buClr>
              <a:buSzPts val="1400"/>
              <a:buFont typeface="Lato"/>
              <a:buChar char="●"/>
            </a:pPr>
            <a:r>
              <a:rPr lang="en">
                <a:solidFill>
                  <a:schemeClr val="dk1"/>
                </a:solidFill>
                <a:latin typeface="Lato"/>
                <a:ea typeface="Lato"/>
                <a:cs typeface="Lato"/>
                <a:sym typeface="Lato"/>
              </a:rPr>
              <a:t>Signal doesn’t compress or deduplicate their files, so the previous attack does not apply here. </a:t>
            </a:r>
            <a:endParaRPr>
              <a:solidFill>
                <a:schemeClr val="dk1"/>
              </a:solidFill>
              <a:latin typeface="Lato"/>
              <a:ea typeface="Lato"/>
              <a:cs typeface="Lato"/>
              <a:sym typeface="Lato"/>
            </a:endParaRPr>
          </a:p>
          <a:p>
            <a:pPr marL="457200" lvl="0" indent="0" algn="l" rtl="0">
              <a:lnSpc>
                <a:spcPct val="115000"/>
              </a:lnSpc>
              <a:spcBef>
                <a:spcPts val="0"/>
              </a:spcBef>
              <a:spcAft>
                <a:spcPts val="0"/>
              </a:spcAft>
              <a:buNone/>
            </a:pPr>
            <a:endParaRPr>
              <a:solidFill>
                <a:srgbClr val="FFFFFF"/>
              </a:solidFill>
              <a:latin typeface="Lato"/>
              <a:ea typeface="Lato"/>
              <a:cs typeface="Lato"/>
              <a:sym typeface="Lato"/>
            </a:endParaRPr>
          </a:p>
        </p:txBody>
      </p:sp>
      <p:pic>
        <p:nvPicPr>
          <p:cNvPr id="13146" name="Google Shape;13146;p237"/>
          <p:cNvPicPr preferRelativeResize="0"/>
          <p:nvPr/>
        </p:nvPicPr>
        <p:blipFill rotWithShape="1">
          <a:blip r:embed="rId6">
            <a:alphaModFix/>
          </a:blip>
          <a:srcRect l="7523" t="20426" r="7752" b="20402"/>
          <a:stretch/>
        </p:blipFill>
        <p:spPr>
          <a:xfrm>
            <a:off x="2130825" y="2237938"/>
            <a:ext cx="317500" cy="221725"/>
          </a:xfrm>
          <a:prstGeom prst="rect">
            <a:avLst/>
          </a:prstGeom>
          <a:noFill/>
          <a:ln>
            <a:noFill/>
          </a:ln>
        </p:spPr>
      </p:pic>
      <p:pic>
        <p:nvPicPr>
          <p:cNvPr id="13147" name="Google Shape;13147;p237"/>
          <p:cNvPicPr preferRelativeResize="0"/>
          <p:nvPr/>
        </p:nvPicPr>
        <p:blipFill rotWithShape="1">
          <a:blip r:embed="rId6">
            <a:alphaModFix/>
          </a:blip>
          <a:srcRect l="7523" t="20426" r="7752" b="20402"/>
          <a:stretch/>
        </p:blipFill>
        <p:spPr>
          <a:xfrm>
            <a:off x="2130825" y="1694138"/>
            <a:ext cx="317500" cy="221725"/>
          </a:xfrm>
          <a:prstGeom prst="rect">
            <a:avLst/>
          </a:prstGeom>
          <a:noFill/>
          <a:ln>
            <a:noFill/>
          </a:ln>
        </p:spPr>
      </p:pic>
      <p:pic>
        <p:nvPicPr>
          <p:cNvPr id="13148" name="Google Shape;13148;p237"/>
          <p:cNvPicPr preferRelativeResize="0"/>
          <p:nvPr/>
        </p:nvPicPr>
        <p:blipFill rotWithShape="1">
          <a:blip r:embed="rId6">
            <a:alphaModFix/>
          </a:blip>
          <a:srcRect l="7523" t="20426" r="7752" b="20402"/>
          <a:stretch/>
        </p:blipFill>
        <p:spPr>
          <a:xfrm>
            <a:off x="2130825" y="1966038"/>
            <a:ext cx="317500" cy="221725"/>
          </a:xfrm>
          <a:prstGeom prst="rect">
            <a:avLst/>
          </a:prstGeom>
          <a:noFill/>
          <a:ln>
            <a:noFill/>
          </a:ln>
        </p:spPr>
      </p:pic>
      <p:sp>
        <p:nvSpPr>
          <p:cNvPr id="13149" name="Google Shape;13149;p237"/>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sp>
        <p:nvSpPr>
          <p:cNvPr id="2" name="Google Shape;13113;p236">
            <a:extLst>
              <a:ext uri="{FF2B5EF4-FFF2-40B4-BE49-F238E27FC236}">
                <a16:creationId xmlns:a16="http://schemas.microsoft.com/office/drawing/2014/main" id="{A7862912-CE69-F51F-BEA7-02D3A21B25CC}"/>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99C0B036-A9AD-6BC9-92A3-5863B52015B3}"/>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3B00FCAE-8F07-FF75-B3E8-78F414D86B4C}"/>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153"/>
        <p:cNvGrpSpPr/>
        <p:nvPr/>
      </p:nvGrpSpPr>
      <p:grpSpPr>
        <a:xfrm>
          <a:off x="0" y="0"/>
          <a:ext cx="0" cy="0"/>
          <a:chOff x="0" y="0"/>
          <a:chExt cx="0" cy="0"/>
        </a:xfrm>
      </p:grpSpPr>
      <p:pic>
        <p:nvPicPr>
          <p:cNvPr id="13154" name="Google Shape;13154;p238"/>
          <p:cNvPicPr preferRelativeResize="0"/>
          <p:nvPr/>
        </p:nvPicPr>
        <p:blipFill>
          <a:blip r:embed="rId3">
            <a:alphaModFix/>
          </a:blip>
          <a:stretch>
            <a:fillRect/>
          </a:stretch>
        </p:blipFill>
        <p:spPr>
          <a:xfrm>
            <a:off x="1421622" y="1700304"/>
            <a:ext cx="675105" cy="753196"/>
          </a:xfrm>
          <a:prstGeom prst="rect">
            <a:avLst/>
          </a:prstGeom>
          <a:noFill/>
          <a:ln>
            <a:noFill/>
          </a:ln>
        </p:spPr>
      </p:pic>
      <p:cxnSp>
        <p:nvCxnSpPr>
          <p:cNvPr id="13155" name="Google Shape;13155;p238"/>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56" name="Google Shape;13156;p238"/>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157" name="Google Shape;13157;p238"/>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158" name="Google Shape;13158;p238"/>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61" name="Google Shape;13161;p238"/>
          <p:cNvSpPr txBox="1"/>
          <p:nvPr/>
        </p:nvSpPr>
        <p:spPr>
          <a:xfrm>
            <a:off x="4225674" y="1183875"/>
            <a:ext cx="1633587"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Lato"/>
                <a:ea typeface="Lato"/>
                <a:cs typeface="Lato"/>
                <a:sym typeface="Lato"/>
              </a:rPr>
              <a:t>SQL Statements</a:t>
            </a:r>
            <a:endParaRPr dirty="0">
              <a:solidFill>
                <a:schemeClr val="dk1"/>
              </a:solidFill>
              <a:latin typeface="Lato"/>
              <a:ea typeface="Lato"/>
              <a:cs typeface="Lato"/>
              <a:sym typeface="Lato"/>
            </a:endParaRPr>
          </a:p>
        </p:txBody>
      </p:sp>
      <p:pic>
        <p:nvPicPr>
          <p:cNvPr id="13162" name="Google Shape;13162;p238"/>
          <p:cNvPicPr preferRelativeResize="0"/>
          <p:nvPr/>
        </p:nvPicPr>
        <p:blipFill rotWithShape="1">
          <a:blip r:embed="rId4">
            <a:alphaModFix/>
          </a:blip>
          <a:srcRect b="65028"/>
          <a:stretch/>
        </p:blipFill>
        <p:spPr>
          <a:xfrm>
            <a:off x="7554800" y="1482925"/>
            <a:ext cx="627725" cy="263400"/>
          </a:xfrm>
          <a:prstGeom prst="rect">
            <a:avLst/>
          </a:prstGeom>
          <a:noFill/>
          <a:ln>
            <a:noFill/>
          </a:ln>
        </p:spPr>
      </p:pic>
      <p:pic>
        <p:nvPicPr>
          <p:cNvPr id="13163" name="Google Shape;13163;p238"/>
          <p:cNvPicPr preferRelativeResize="0"/>
          <p:nvPr/>
        </p:nvPicPr>
        <p:blipFill rotWithShape="1">
          <a:blip r:embed="rId4">
            <a:alphaModFix/>
          </a:blip>
          <a:srcRect t="29612" b="35417"/>
          <a:stretch/>
        </p:blipFill>
        <p:spPr>
          <a:xfrm>
            <a:off x="7554800" y="1782151"/>
            <a:ext cx="627725" cy="263400"/>
          </a:xfrm>
          <a:prstGeom prst="rect">
            <a:avLst/>
          </a:prstGeom>
          <a:noFill/>
          <a:ln>
            <a:noFill/>
          </a:ln>
        </p:spPr>
      </p:pic>
      <p:pic>
        <p:nvPicPr>
          <p:cNvPr id="13164" name="Google Shape;13164;p238"/>
          <p:cNvPicPr preferRelativeResize="0"/>
          <p:nvPr/>
        </p:nvPicPr>
        <p:blipFill rotWithShape="1">
          <a:blip r:embed="rId4">
            <a:alphaModFix/>
          </a:blip>
          <a:srcRect t="66486" b="3"/>
          <a:stretch/>
        </p:blipFill>
        <p:spPr>
          <a:xfrm>
            <a:off x="7554800" y="2081381"/>
            <a:ext cx="627725" cy="252400"/>
          </a:xfrm>
          <a:prstGeom prst="rect">
            <a:avLst/>
          </a:prstGeom>
          <a:noFill/>
          <a:ln>
            <a:noFill/>
          </a:ln>
        </p:spPr>
      </p:pic>
      <p:sp>
        <p:nvSpPr>
          <p:cNvPr id="13165" name="Google Shape;13165;p23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167" name="Google Shape;13167;p238"/>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168" name="Google Shape;13168;p238"/>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169" name="Google Shape;13169;p238"/>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170" name="Google Shape;13170;p238"/>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171" name="Google Shape;13171;p238"/>
          <p:cNvSpPr txBox="1"/>
          <p:nvPr/>
        </p:nvSpPr>
        <p:spPr>
          <a:xfrm>
            <a:off x="508775" y="3593925"/>
            <a:ext cx="8256000" cy="648000"/>
          </a:xfrm>
          <a:prstGeom prst="rect">
            <a:avLst/>
          </a:prstGeom>
          <a:noFill/>
          <a:ln>
            <a:noFill/>
          </a:ln>
        </p:spPr>
        <p:txBody>
          <a:bodyPr spcFirstLastPara="1" wrap="square" lIns="91425" tIns="91425" rIns="91425" bIns="91425" anchor="t" anchorCtr="0">
            <a:spAutoFit/>
          </a:bodyPr>
          <a:lstStyle/>
          <a:p>
            <a:pPr marL="457200" lvl="0" indent="-317500" algn="l" rtl="0">
              <a:lnSpc>
                <a:spcPct val="115000"/>
              </a:lnSpc>
              <a:spcBef>
                <a:spcPts val="0"/>
              </a:spcBef>
              <a:spcAft>
                <a:spcPts val="0"/>
              </a:spcAft>
              <a:buClr>
                <a:schemeClr val="dk1"/>
              </a:buClr>
              <a:buSzPts val="1400"/>
              <a:buFont typeface="Lato"/>
              <a:buChar char="●"/>
            </a:pPr>
            <a:r>
              <a:rPr lang="en">
                <a:solidFill>
                  <a:schemeClr val="dk1"/>
                </a:solidFill>
                <a:latin typeface="Lato"/>
                <a:ea typeface="Lato"/>
                <a:cs typeface="Lato"/>
                <a:sym typeface="Lato"/>
              </a:rPr>
              <a:t>Signal doesn’t compress or deduplicate their files, so the previous attack does not apply here. </a:t>
            </a:r>
            <a:endParaRPr>
              <a:solidFill>
                <a:schemeClr val="dk1"/>
              </a:solidFill>
              <a:latin typeface="Lato"/>
              <a:ea typeface="Lato"/>
              <a:cs typeface="Lato"/>
              <a:sym typeface="Lato"/>
            </a:endParaRPr>
          </a:p>
          <a:p>
            <a:pPr marL="457200" lvl="0" indent="0" algn="l" rtl="0">
              <a:lnSpc>
                <a:spcPct val="115000"/>
              </a:lnSpc>
              <a:spcBef>
                <a:spcPts val="0"/>
              </a:spcBef>
              <a:spcAft>
                <a:spcPts val="0"/>
              </a:spcAft>
              <a:buNone/>
            </a:pPr>
            <a:endParaRPr>
              <a:solidFill>
                <a:srgbClr val="FFFFFF"/>
              </a:solidFill>
              <a:latin typeface="Lato"/>
              <a:ea typeface="Lato"/>
              <a:cs typeface="Lato"/>
              <a:sym typeface="Lato"/>
            </a:endParaRPr>
          </a:p>
        </p:txBody>
      </p:sp>
      <p:pic>
        <p:nvPicPr>
          <p:cNvPr id="13172" name="Google Shape;13172;p238"/>
          <p:cNvPicPr preferRelativeResize="0"/>
          <p:nvPr/>
        </p:nvPicPr>
        <p:blipFill rotWithShape="1">
          <a:blip r:embed="rId6">
            <a:alphaModFix/>
          </a:blip>
          <a:srcRect l="7523" t="20426" r="7752" b="20402"/>
          <a:stretch/>
        </p:blipFill>
        <p:spPr>
          <a:xfrm>
            <a:off x="2130825" y="2237938"/>
            <a:ext cx="317500" cy="221725"/>
          </a:xfrm>
          <a:prstGeom prst="rect">
            <a:avLst/>
          </a:prstGeom>
          <a:noFill/>
          <a:ln>
            <a:noFill/>
          </a:ln>
        </p:spPr>
      </p:pic>
      <p:pic>
        <p:nvPicPr>
          <p:cNvPr id="13173" name="Google Shape;13173;p238"/>
          <p:cNvPicPr preferRelativeResize="0"/>
          <p:nvPr/>
        </p:nvPicPr>
        <p:blipFill rotWithShape="1">
          <a:blip r:embed="rId6">
            <a:alphaModFix/>
          </a:blip>
          <a:srcRect l="7523" t="20426" r="7752" b="20402"/>
          <a:stretch/>
        </p:blipFill>
        <p:spPr>
          <a:xfrm>
            <a:off x="2130825" y="1694138"/>
            <a:ext cx="317500" cy="221725"/>
          </a:xfrm>
          <a:prstGeom prst="rect">
            <a:avLst/>
          </a:prstGeom>
          <a:noFill/>
          <a:ln>
            <a:noFill/>
          </a:ln>
        </p:spPr>
      </p:pic>
      <p:pic>
        <p:nvPicPr>
          <p:cNvPr id="13174" name="Google Shape;13174;p238"/>
          <p:cNvPicPr preferRelativeResize="0"/>
          <p:nvPr/>
        </p:nvPicPr>
        <p:blipFill rotWithShape="1">
          <a:blip r:embed="rId6">
            <a:alphaModFix/>
          </a:blip>
          <a:srcRect l="7523" t="20426" r="7752" b="20402"/>
          <a:stretch/>
        </p:blipFill>
        <p:spPr>
          <a:xfrm>
            <a:off x="2130825" y="1966038"/>
            <a:ext cx="317500" cy="221725"/>
          </a:xfrm>
          <a:prstGeom prst="rect">
            <a:avLst/>
          </a:prstGeom>
          <a:noFill/>
          <a:ln>
            <a:noFill/>
          </a:ln>
        </p:spPr>
      </p:pic>
      <p:sp>
        <p:nvSpPr>
          <p:cNvPr id="13175" name="Google Shape;13175;p238"/>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sp>
        <p:nvSpPr>
          <p:cNvPr id="13176" name="Google Shape;13176;p238"/>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177" name="Google Shape;13177;p238"/>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178" name="Google Shape;13178;p238"/>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2" name="Google Shape;13113;p236">
            <a:extLst>
              <a:ext uri="{FF2B5EF4-FFF2-40B4-BE49-F238E27FC236}">
                <a16:creationId xmlns:a16="http://schemas.microsoft.com/office/drawing/2014/main" id="{D68BCEDE-DAAF-F7DC-D43B-0CEB651E5854}"/>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614726A7-E521-B79D-478F-91DAABE9B117}"/>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E079E346-E3FC-123F-B951-777BBB16D7D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182"/>
        <p:cNvGrpSpPr/>
        <p:nvPr/>
      </p:nvGrpSpPr>
      <p:grpSpPr>
        <a:xfrm>
          <a:off x="0" y="0"/>
          <a:ext cx="0" cy="0"/>
          <a:chOff x="0" y="0"/>
          <a:chExt cx="0" cy="0"/>
        </a:xfrm>
      </p:grpSpPr>
      <p:cxnSp>
        <p:nvCxnSpPr>
          <p:cNvPr id="13183" name="Google Shape;13183;p239"/>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84" name="Google Shape;13184;p239"/>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185" name="Google Shape;13185;p239"/>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186" name="Google Shape;13186;p239"/>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189" name="Google Shape;13189;p239"/>
          <p:cNvSpPr txBox="1"/>
          <p:nvPr/>
        </p:nvSpPr>
        <p:spPr>
          <a:xfrm>
            <a:off x="4225675" y="1183875"/>
            <a:ext cx="16215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SQL Statements</a:t>
            </a:r>
            <a:endParaRPr>
              <a:solidFill>
                <a:schemeClr val="dk1"/>
              </a:solidFill>
              <a:latin typeface="Lato"/>
              <a:ea typeface="Lato"/>
              <a:cs typeface="Lato"/>
              <a:sym typeface="Lato"/>
            </a:endParaRPr>
          </a:p>
        </p:txBody>
      </p:sp>
      <p:pic>
        <p:nvPicPr>
          <p:cNvPr id="13190" name="Google Shape;13190;p239"/>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191" name="Google Shape;13191;p239"/>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192" name="Google Shape;13192;p239"/>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193" name="Google Shape;13193;p239"/>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194" name="Google Shape;13194;p239"/>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195" name="Google Shape;13195;p239"/>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96" name="Google Shape;13196;p239"/>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197" name="Google Shape;13197;p239"/>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198" name="Google Shape;13198;p239"/>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199" name="Google Shape;13199;p239"/>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200" name="Google Shape;13200;p239"/>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201" name="Google Shape;13201;p239"/>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202" name="Google Shape;13202;p239"/>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03" name="Google Shape;13203;p239"/>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204" name="Google Shape;13204;p239"/>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205" name="Google Shape;13205;p239"/>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206" name="Google Shape;13206;p239"/>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207" name="Google Shape;13207;p239"/>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208" name="Google Shape;13208;p239"/>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grpSp>
        <p:nvGrpSpPr>
          <p:cNvPr id="13209" name="Google Shape;13209;p239"/>
          <p:cNvGrpSpPr/>
          <p:nvPr/>
        </p:nvGrpSpPr>
        <p:grpSpPr>
          <a:xfrm>
            <a:off x="959429" y="3964620"/>
            <a:ext cx="337552" cy="299805"/>
            <a:chOff x="3584280" y="3699191"/>
            <a:chExt cx="358069" cy="317995"/>
          </a:xfrm>
        </p:grpSpPr>
        <p:sp>
          <p:nvSpPr>
            <p:cNvPr id="13210" name="Google Shape;13210;p23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3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3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3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4" name="Google Shape;13214;p239"/>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216" name="Google Shape;13216;p239"/>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217" name="Google Shape;13217;p239"/>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218" name="Google Shape;13218;p239"/>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219" name="Google Shape;13219;p239"/>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220" name="Google Shape;13220;p239"/>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pic>
        <p:nvPicPr>
          <p:cNvPr id="13221" name="Google Shape;13221;p239"/>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222" name="Google Shape;13222;p239"/>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223" name="Google Shape;13223;p239"/>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224" name="Google Shape;13224;p239"/>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225" name="Google Shape;13225;p239"/>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226" name="Google Shape;13226;p239"/>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227" name="Google Shape;13227;p239"/>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228" name="Google Shape;13228;p239"/>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229" name="Google Shape;13229;p239"/>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2" name="Google Shape;13113;p236">
            <a:extLst>
              <a:ext uri="{FF2B5EF4-FFF2-40B4-BE49-F238E27FC236}">
                <a16:creationId xmlns:a16="http://schemas.microsoft.com/office/drawing/2014/main" id="{53DBB6ED-1FE4-0E7C-8A12-2D16A1FB49EC}"/>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85618181-0FF8-FB85-BFE1-B5DA9BB4C289}"/>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C87889F3-B9D8-A52D-D90E-0AC81355BCD9}"/>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3233"/>
        <p:cNvGrpSpPr/>
        <p:nvPr/>
      </p:nvGrpSpPr>
      <p:grpSpPr>
        <a:xfrm>
          <a:off x="0" y="0"/>
          <a:ext cx="0" cy="0"/>
          <a:chOff x="0" y="0"/>
          <a:chExt cx="0" cy="0"/>
        </a:xfrm>
      </p:grpSpPr>
      <p:cxnSp>
        <p:nvCxnSpPr>
          <p:cNvPr id="13234" name="Google Shape;13234;p240"/>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235" name="Google Shape;13235;p240"/>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236" name="Google Shape;13236;p240"/>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237" name="Google Shape;13237;p240"/>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240" name="Google Shape;13240;p240"/>
          <p:cNvSpPr txBox="1"/>
          <p:nvPr/>
        </p:nvSpPr>
        <p:spPr>
          <a:xfrm>
            <a:off x="4225674" y="1183875"/>
            <a:ext cx="1740119"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SQL Statements</a:t>
            </a:r>
            <a:endParaRPr>
              <a:solidFill>
                <a:schemeClr val="dk1"/>
              </a:solidFill>
              <a:latin typeface="Lato"/>
              <a:ea typeface="Lato"/>
              <a:cs typeface="Lato"/>
              <a:sym typeface="Lato"/>
            </a:endParaRPr>
          </a:p>
        </p:txBody>
      </p:sp>
      <p:pic>
        <p:nvPicPr>
          <p:cNvPr id="13241" name="Google Shape;13241;p240"/>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242" name="Google Shape;13242;p240"/>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243" name="Google Shape;13243;p240"/>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244" name="Google Shape;13244;p240"/>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245" name="Google Shape;13245;p240"/>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246" name="Google Shape;13246;p240"/>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47" name="Google Shape;13247;p240"/>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48" name="Google Shape;13248;p240"/>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249" name="Google Shape;13249;p240"/>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250" name="Google Shape;13250;p240"/>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251" name="Google Shape;13251;p240"/>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252" name="Google Shape;13252;p240"/>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253" name="Google Shape;13253;p240"/>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254" name="Google Shape;13254;p240"/>
          <p:cNvSpPr txBox="1"/>
          <p:nvPr/>
        </p:nvSpPr>
        <p:spPr>
          <a:xfrm>
            <a:off x="5210850" y="3887100"/>
            <a:ext cx="1000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Frame</a:t>
            </a:r>
            <a:endParaRPr>
              <a:solidFill>
                <a:schemeClr val="dk1"/>
              </a:solidFill>
              <a:latin typeface="Lato"/>
              <a:ea typeface="Lato"/>
              <a:cs typeface="Lato"/>
              <a:sym typeface="Lato"/>
            </a:endParaRPr>
          </a:p>
        </p:txBody>
      </p:sp>
      <p:sp>
        <p:nvSpPr>
          <p:cNvPr id="13255" name="Google Shape;13255;p240"/>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256" name="Google Shape;13256;p240"/>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257" name="Google Shape;13257;p240"/>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258" name="Google Shape;13258;p240"/>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259" name="Google Shape;13259;p240"/>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260" name="Google Shape;13260;p240"/>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sp>
        <p:nvSpPr>
          <p:cNvPr id="13261" name="Google Shape;13261;p240"/>
          <p:cNvSpPr txBox="1"/>
          <p:nvPr/>
        </p:nvSpPr>
        <p:spPr>
          <a:xfrm>
            <a:off x="2591925" y="3891325"/>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262" name="Google Shape;13262;p240"/>
          <p:cNvSpPr txBox="1"/>
          <p:nvPr/>
        </p:nvSpPr>
        <p:spPr>
          <a:xfrm>
            <a:off x="4982925" y="3891350"/>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263" name="Google Shape;13263;p240"/>
          <p:cNvSpPr/>
          <p:nvPr/>
        </p:nvSpPr>
        <p:spPr>
          <a:xfrm rot="-5400000" flipH="1">
            <a:off x="5578775" y="3260175"/>
            <a:ext cx="239400" cy="1193400"/>
          </a:xfrm>
          <a:prstGeom prst="rightBrace">
            <a:avLst>
              <a:gd name="adj1" fmla="val 50000"/>
              <a:gd name="adj2" fmla="val 5061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264" name="Google Shape;13264;p240"/>
          <p:cNvGrpSpPr/>
          <p:nvPr/>
        </p:nvGrpSpPr>
        <p:grpSpPr>
          <a:xfrm>
            <a:off x="959429" y="3964620"/>
            <a:ext cx="337552" cy="299805"/>
            <a:chOff x="3584280" y="3699191"/>
            <a:chExt cx="358069" cy="317995"/>
          </a:xfrm>
        </p:grpSpPr>
        <p:sp>
          <p:nvSpPr>
            <p:cNvPr id="13265" name="Google Shape;13265;p24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4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4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4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9" name="Google Shape;13269;p240"/>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271" name="Google Shape;13271;p240"/>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272" name="Google Shape;13272;p240"/>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273" name="Google Shape;13273;p240"/>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274" name="Google Shape;13274;p240"/>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275" name="Google Shape;13275;p240"/>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pic>
        <p:nvPicPr>
          <p:cNvPr id="13276" name="Google Shape;13276;p240"/>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277" name="Google Shape;13277;p240"/>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278" name="Google Shape;13278;p240"/>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279" name="Google Shape;13279;p240"/>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280" name="Google Shape;13280;p240"/>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281" name="Google Shape;13281;p240"/>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282" name="Google Shape;13282;p240"/>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283" name="Google Shape;13283;p240"/>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284" name="Google Shape;13284;p240"/>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2" name="Google Shape;13113;p236">
            <a:extLst>
              <a:ext uri="{FF2B5EF4-FFF2-40B4-BE49-F238E27FC236}">
                <a16:creationId xmlns:a16="http://schemas.microsoft.com/office/drawing/2014/main" id="{EA224432-7E2E-DCCA-A6DA-795C49650078}"/>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E17D2832-DA5B-6CF6-A62C-087F00A6DD69}"/>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C1193D96-14D6-F390-C85A-2C8A3DB6555A}"/>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3288"/>
        <p:cNvGrpSpPr/>
        <p:nvPr/>
      </p:nvGrpSpPr>
      <p:grpSpPr>
        <a:xfrm>
          <a:off x="0" y="0"/>
          <a:ext cx="0" cy="0"/>
          <a:chOff x="0" y="0"/>
          <a:chExt cx="0" cy="0"/>
        </a:xfrm>
      </p:grpSpPr>
      <p:cxnSp>
        <p:nvCxnSpPr>
          <p:cNvPr id="13289" name="Google Shape;13289;p241"/>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290" name="Google Shape;13290;p241"/>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291" name="Google Shape;13291;p241"/>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292" name="Google Shape;13292;p241"/>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295" name="Google Shape;13295;p241"/>
          <p:cNvSpPr txBox="1"/>
          <p:nvPr/>
        </p:nvSpPr>
        <p:spPr>
          <a:xfrm>
            <a:off x="4225675" y="1183875"/>
            <a:ext cx="16215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Lato"/>
                <a:ea typeface="Lato"/>
                <a:cs typeface="Lato"/>
                <a:sym typeface="Lato"/>
              </a:rPr>
              <a:t>SQL Statements</a:t>
            </a:r>
            <a:endParaRPr dirty="0">
              <a:solidFill>
                <a:schemeClr val="dk1"/>
              </a:solidFill>
              <a:latin typeface="Lato"/>
              <a:ea typeface="Lato"/>
              <a:cs typeface="Lato"/>
              <a:sym typeface="Lato"/>
            </a:endParaRPr>
          </a:p>
        </p:txBody>
      </p:sp>
      <p:pic>
        <p:nvPicPr>
          <p:cNvPr id="13296" name="Google Shape;13296;p241"/>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297" name="Google Shape;13297;p241"/>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298" name="Google Shape;13298;p241"/>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299" name="Google Shape;13299;p241"/>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300" name="Google Shape;13300;p241"/>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301" name="Google Shape;13301;p241"/>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02" name="Google Shape;13302;p241"/>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03" name="Google Shape;13303;p241"/>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304" name="Google Shape;13304;p241"/>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305" name="Google Shape;13305;p241"/>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306" name="Google Shape;13306;p241"/>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307" name="Google Shape;13307;p241"/>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308" name="Google Shape;13308;p241"/>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09" name="Google Shape;13309;p241"/>
          <p:cNvSpPr/>
          <p:nvPr/>
        </p:nvSpPr>
        <p:spPr>
          <a:xfrm rot="-5400000">
            <a:off x="2990200" y="1135813"/>
            <a:ext cx="122100" cy="40374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10" name="Google Shape;13310;p241"/>
          <p:cNvSpPr txBox="1"/>
          <p:nvPr/>
        </p:nvSpPr>
        <p:spPr>
          <a:xfrm>
            <a:off x="5210850" y="3887100"/>
            <a:ext cx="1000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Frame</a:t>
            </a:r>
            <a:endParaRPr>
              <a:solidFill>
                <a:schemeClr val="dk1"/>
              </a:solidFill>
              <a:latin typeface="Lato"/>
              <a:ea typeface="Lato"/>
              <a:cs typeface="Lato"/>
              <a:sym typeface="Lato"/>
            </a:endParaRPr>
          </a:p>
        </p:txBody>
      </p:sp>
      <p:sp>
        <p:nvSpPr>
          <p:cNvPr id="13311" name="Google Shape;13311;p241"/>
          <p:cNvSpPr/>
          <p:nvPr/>
        </p:nvSpPr>
        <p:spPr>
          <a:xfrm rot="-5400000">
            <a:off x="6530525" y="1641463"/>
            <a:ext cx="122100" cy="3026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12" name="Google Shape;13312;p241"/>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313" name="Google Shape;13313;p241"/>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314" name="Google Shape;13314;p241"/>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315" name="Google Shape;13315;p241"/>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316" name="Google Shape;13316;p241"/>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317" name="Google Shape;13317;p241"/>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sp>
        <p:nvSpPr>
          <p:cNvPr id="13318" name="Google Shape;13318;p241"/>
          <p:cNvSpPr txBox="1"/>
          <p:nvPr/>
        </p:nvSpPr>
        <p:spPr>
          <a:xfrm>
            <a:off x="2591925" y="3891325"/>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319" name="Google Shape;13319;p241"/>
          <p:cNvSpPr txBox="1"/>
          <p:nvPr/>
        </p:nvSpPr>
        <p:spPr>
          <a:xfrm>
            <a:off x="4982925" y="3891350"/>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320" name="Google Shape;13320;p241"/>
          <p:cNvSpPr/>
          <p:nvPr/>
        </p:nvSpPr>
        <p:spPr>
          <a:xfrm rot="-5400000" flipH="1">
            <a:off x="5578775" y="3260175"/>
            <a:ext cx="239400" cy="1193400"/>
          </a:xfrm>
          <a:prstGeom prst="rightBrace">
            <a:avLst>
              <a:gd name="adj1" fmla="val 50000"/>
              <a:gd name="adj2" fmla="val 5061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321" name="Google Shape;13321;p241"/>
          <p:cNvGrpSpPr/>
          <p:nvPr/>
        </p:nvGrpSpPr>
        <p:grpSpPr>
          <a:xfrm>
            <a:off x="959429" y="3964620"/>
            <a:ext cx="337552" cy="299805"/>
            <a:chOff x="3584280" y="3699191"/>
            <a:chExt cx="358069" cy="317995"/>
          </a:xfrm>
        </p:grpSpPr>
        <p:sp>
          <p:nvSpPr>
            <p:cNvPr id="13322" name="Google Shape;13322;p24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4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4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4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6" name="Google Shape;13326;p241"/>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328" name="Google Shape;13328;p241"/>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329" name="Google Shape;13329;p241"/>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330" name="Google Shape;13330;p241"/>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331" name="Google Shape;13331;p241"/>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332" name="Google Shape;13332;p241"/>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pic>
        <p:nvPicPr>
          <p:cNvPr id="13333" name="Google Shape;13333;p241"/>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334" name="Google Shape;13334;p241"/>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335" name="Google Shape;13335;p241"/>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336" name="Google Shape;13336;p241"/>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337" name="Google Shape;13337;p241"/>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338" name="Google Shape;13338;p241"/>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339" name="Google Shape;13339;p241"/>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340" name="Google Shape;13340;p241"/>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341" name="Google Shape;13341;p241"/>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13342" name="Google Shape;13342;p241"/>
          <p:cNvSpPr txBox="1"/>
          <p:nvPr/>
        </p:nvSpPr>
        <p:spPr>
          <a:xfrm>
            <a:off x="2375500" y="2784075"/>
            <a:ext cx="1351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 Table</a:t>
            </a:r>
            <a:endParaRPr>
              <a:solidFill>
                <a:schemeClr val="dk1"/>
              </a:solidFill>
              <a:latin typeface="Lato"/>
              <a:ea typeface="Lato"/>
              <a:cs typeface="Lato"/>
              <a:sym typeface="Lato"/>
            </a:endParaRPr>
          </a:p>
        </p:txBody>
      </p:sp>
      <p:sp>
        <p:nvSpPr>
          <p:cNvPr id="13343" name="Google Shape;13343;p241"/>
          <p:cNvSpPr txBox="1"/>
          <p:nvPr/>
        </p:nvSpPr>
        <p:spPr>
          <a:xfrm>
            <a:off x="5784275" y="2729575"/>
            <a:ext cx="16146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 Table</a:t>
            </a:r>
            <a:endParaRPr>
              <a:solidFill>
                <a:schemeClr val="dk1"/>
              </a:solidFill>
              <a:latin typeface="Lato"/>
              <a:ea typeface="Lato"/>
              <a:cs typeface="Lato"/>
              <a:sym typeface="Lato"/>
            </a:endParaRPr>
          </a:p>
        </p:txBody>
      </p:sp>
      <p:sp>
        <p:nvSpPr>
          <p:cNvPr id="2" name="Google Shape;13113;p236">
            <a:extLst>
              <a:ext uri="{FF2B5EF4-FFF2-40B4-BE49-F238E27FC236}">
                <a16:creationId xmlns:a16="http://schemas.microsoft.com/office/drawing/2014/main" id="{7DE78B8A-E442-D85C-18FD-3E648C41BD90}"/>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C2235A6A-C348-B7A5-B65D-16065B37731E}"/>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C7BA4776-F949-B289-1CAC-52A82ED92F2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19"/>
        <p:cNvGrpSpPr/>
        <p:nvPr/>
      </p:nvGrpSpPr>
      <p:grpSpPr>
        <a:xfrm>
          <a:off x="0" y="0"/>
          <a:ext cx="0" cy="0"/>
          <a:chOff x="0" y="0"/>
          <a:chExt cx="0" cy="0"/>
        </a:xfrm>
      </p:grpSpPr>
      <p:pic>
        <p:nvPicPr>
          <p:cNvPr id="9720" name="Google Shape;9720;p197"/>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721" name="Google Shape;9721;p197"/>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722" name="Google Shape;9722;p197"/>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723" name="Google Shape;9723;p197"/>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724" name="Google Shape;9724;p197"/>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725" name="Google Shape;9725;p197"/>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726" name="Google Shape;9726;p197"/>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727" name="Google Shape;9727;p197"/>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28" name="Google Shape;9728;p197"/>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729" name="Google Shape;9729;p197"/>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730" name="Google Shape;9730;p197"/>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31" name="Google Shape;9731;p197"/>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732" name="Google Shape;9732;p197"/>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733" name="Google Shape;9733;p197"/>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734" name="Google Shape;9734;p197"/>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735" name="Google Shape;9735;p197"/>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cxnSp>
        <p:nvCxnSpPr>
          <p:cNvPr id="9736" name="Google Shape;9736;p197"/>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9738" name="Google Shape;9738;p197"/>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0" algn="l" rtl="0">
              <a:spcBef>
                <a:spcPts val="0"/>
              </a:spcBef>
              <a:spcAft>
                <a:spcPts val="0"/>
              </a:spcAft>
              <a:buNone/>
            </a:pP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sp>
        <p:nvSpPr>
          <p:cNvPr id="5" name="Google Shape;9735;p197">
            <a:extLst>
              <a:ext uri="{FF2B5EF4-FFF2-40B4-BE49-F238E27FC236}">
                <a16:creationId xmlns:a16="http://schemas.microsoft.com/office/drawing/2014/main" id="{55B5D7B9-8CAF-5CB4-0375-5AC4CBE28A8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347"/>
        <p:cNvGrpSpPr/>
        <p:nvPr/>
      </p:nvGrpSpPr>
      <p:grpSpPr>
        <a:xfrm>
          <a:off x="0" y="0"/>
          <a:ext cx="0" cy="0"/>
          <a:chOff x="0" y="0"/>
          <a:chExt cx="0" cy="0"/>
        </a:xfrm>
      </p:grpSpPr>
      <p:cxnSp>
        <p:nvCxnSpPr>
          <p:cNvPr id="13348" name="Google Shape;13348;p242"/>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349" name="Google Shape;13349;p242"/>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350" name="Google Shape;13350;p242"/>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351" name="Google Shape;13351;p242"/>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354" name="Google Shape;13354;p242"/>
          <p:cNvSpPr txBox="1"/>
          <p:nvPr/>
        </p:nvSpPr>
        <p:spPr>
          <a:xfrm>
            <a:off x="4225675" y="1183875"/>
            <a:ext cx="16215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SQL Statements</a:t>
            </a:r>
            <a:endParaRPr>
              <a:solidFill>
                <a:schemeClr val="dk1"/>
              </a:solidFill>
              <a:latin typeface="Lato"/>
              <a:ea typeface="Lato"/>
              <a:cs typeface="Lato"/>
              <a:sym typeface="Lato"/>
            </a:endParaRPr>
          </a:p>
        </p:txBody>
      </p:sp>
      <p:pic>
        <p:nvPicPr>
          <p:cNvPr id="13355" name="Google Shape;13355;p242"/>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356" name="Google Shape;13356;p242"/>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357" name="Google Shape;13357;p242"/>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358" name="Google Shape;13358;p242"/>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359" name="Google Shape;13359;p242"/>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360" name="Google Shape;13360;p242"/>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61" name="Google Shape;13361;p242"/>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62" name="Google Shape;13362;p242"/>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363" name="Google Shape;13363;p242"/>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364" name="Google Shape;13364;p242"/>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365" name="Google Shape;13365;p242"/>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366" name="Google Shape;13366;p242"/>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367" name="Google Shape;13367;p242"/>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68" name="Google Shape;13368;p242"/>
          <p:cNvSpPr/>
          <p:nvPr/>
        </p:nvSpPr>
        <p:spPr>
          <a:xfrm rot="-5400000">
            <a:off x="2990200" y="1135813"/>
            <a:ext cx="122100" cy="40374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69" name="Google Shape;13369;p242"/>
          <p:cNvSpPr txBox="1"/>
          <p:nvPr/>
        </p:nvSpPr>
        <p:spPr>
          <a:xfrm>
            <a:off x="5210850" y="3887100"/>
            <a:ext cx="1000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Frame</a:t>
            </a:r>
            <a:endParaRPr>
              <a:solidFill>
                <a:schemeClr val="dk1"/>
              </a:solidFill>
              <a:latin typeface="Lato"/>
              <a:ea typeface="Lato"/>
              <a:cs typeface="Lato"/>
              <a:sym typeface="Lato"/>
            </a:endParaRPr>
          </a:p>
        </p:txBody>
      </p:sp>
      <p:sp>
        <p:nvSpPr>
          <p:cNvPr id="13370" name="Google Shape;13370;p242"/>
          <p:cNvSpPr/>
          <p:nvPr/>
        </p:nvSpPr>
        <p:spPr>
          <a:xfrm rot="-5400000">
            <a:off x="6530525" y="1641463"/>
            <a:ext cx="122100" cy="3026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371" name="Google Shape;13371;p242"/>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372" name="Google Shape;13372;p242"/>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373" name="Google Shape;13373;p242"/>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374" name="Google Shape;13374;p242"/>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375" name="Google Shape;13375;p242"/>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376" name="Google Shape;13376;p242"/>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sp>
        <p:nvSpPr>
          <p:cNvPr id="13377" name="Google Shape;13377;p242"/>
          <p:cNvSpPr txBox="1"/>
          <p:nvPr/>
        </p:nvSpPr>
        <p:spPr>
          <a:xfrm>
            <a:off x="2591925" y="3891325"/>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378" name="Google Shape;13378;p242"/>
          <p:cNvSpPr txBox="1"/>
          <p:nvPr/>
        </p:nvSpPr>
        <p:spPr>
          <a:xfrm>
            <a:off x="4982925" y="3891350"/>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379" name="Google Shape;13379;p242"/>
          <p:cNvSpPr/>
          <p:nvPr/>
        </p:nvSpPr>
        <p:spPr>
          <a:xfrm rot="-5400000" flipH="1">
            <a:off x="5578775" y="3260175"/>
            <a:ext cx="239400" cy="1193400"/>
          </a:xfrm>
          <a:prstGeom prst="rightBrace">
            <a:avLst>
              <a:gd name="adj1" fmla="val 50000"/>
              <a:gd name="adj2" fmla="val 5061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380" name="Google Shape;13380;p242"/>
          <p:cNvGrpSpPr/>
          <p:nvPr/>
        </p:nvGrpSpPr>
        <p:grpSpPr>
          <a:xfrm>
            <a:off x="959429" y="3964620"/>
            <a:ext cx="337552" cy="299805"/>
            <a:chOff x="3584280" y="3699191"/>
            <a:chExt cx="358069" cy="317995"/>
          </a:xfrm>
        </p:grpSpPr>
        <p:sp>
          <p:nvSpPr>
            <p:cNvPr id="13381" name="Google Shape;13381;p24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4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4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4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5" name="Google Shape;13385;p24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387" name="Google Shape;13387;p242"/>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388" name="Google Shape;13388;p242"/>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389" name="Google Shape;13389;p242"/>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390" name="Google Shape;13390;p242"/>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391" name="Google Shape;13391;p242"/>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pic>
        <p:nvPicPr>
          <p:cNvPr id="13392" name="Google Shape;13392;p242"/>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393" name="Google Shape;13393;p242"/>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394" name="Google Shape;13394;p242"/>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395" name="Google Shape;13395;p242"/>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396" name="Google Shape;13396;p242"/>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397" name="Google Shape;13397;p242"/>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398" name="Google Shape;13398;p242"/>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399" name="Google Shape;13399;p242"/>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400" name="Google Shape;13400;p242"/>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13401" name="Google Shape;13401;p242"/>
          <p:cNvSpPr/>
          <p:nvPr/>
        </p:nvSpPr>
        <p:spPr>
          <a:xfrm>
            <a:off x="501927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02" name="Google Shape;13402;p242"/>
          <p:cNvSpPr txBox="1"/>
          <p:nvPr/>
        </p:nvSpPr>
        <p:spPr>
          <a:xfrm>
            <a:off x="2375500" y="2784075"/>
            <a:ext cx="1351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 Table</a:t>
            </a:r>
            <a:endParaRPr>
              <a:solidFill>
                <a:schemeClr val="dk1"/>
              </a:solidFill>
              <a:latin typeface="Lato"/>
              <a:ea typeface="Lato"/>
              <a:cs typeface="Lato"/>
              <a:sym typeface="Lato"/>
            </a:endParaRPr>
          </a:p>
        </p:txBody>
      </p:sp>
      <p:sp>
        <p:nvSpPr>
          <p:cNvPr id="13403" name="Google Shape;13403;p242"/>
          <p:cNvSpPr txBox="1"/>
          <p:nvPr/>
        </p:nvSpPr>
        <p:spPr>
          <a:xfrm>
            <a:off x="5784275" y="2729575"/>
            <a:ext cx="16146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 Table</a:t>
            </a:r>
            <a:endParaRPr>
              <a:solidFill>
                <a:schemeClr val="dk1"/>
              </a:solidFill>
              <a:latin typeface="Lato"/>
              <a:ea typeface="Lato"/>
              <a:cs typeface="Lato"/>
              <a:sym typeface="Lato"/>
            </a:endParaRPr>
          </a:p>
        </p:txBody>
      </p:sp>
      <p:sp>
        <p:nvSpPr>
          <p:cNvPr id="13404" name="Google Shape;13404;p242"/>
          <p:cNvSpPr/>
          <p:nvPr/>
        </p:nvSpPr>
        <p:spPr>
          <a:xfrm>
            <a:off x="805392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113;p236">
            <a:extLst>
              <a:ext uri="{FF2B5EF4-FFF2-40B4-BE49-F238E27FC236}">
                <a16:creationId xmlns:a16="http://schemas.microsoft.com/office/drawing/2014/main" id="{977B80D8-EB97-9844-4D0B-0A54141F407F}"/>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45CDAE76-ABCF-A45D-D4BB-0081ECE4270E}"/>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B0C37839-960C-8153-FB80-73DDFFBCF7B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408"/>
        <p:cNvGrpSpPr/>
        <p:nvPr/>
      </p:nvGrpSpPr>
      <p:grpSpPr>
        <a:xfrm>
          <a:off x="0" y="0"/>
          <a:ext cx="0" cy="0"/>
          <a:chOff x="0" y="0"/>
          <a:chExt cx="0" cy="0"/>
        </a:xfrm>
      </p:grpSpPr>
      <p:cxnSp>
        <p:nvCxnSpPr>
          <p:cNvPr id="13409" name="Google Shape;13409;p243"/>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410" name="Google Shape;13410;p243"/>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411" name="Google Shape;13411;p243"/>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412" name="Google Shape;13412;p243"/>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415" name="Google Shape;13415;p243"/>
          <p:cNvSpPr txBox="1"/>
          <p:nvPr/>
        </p:nvSpPr>
        <p:spPr>
          <a:xfrm>
            <a:off x="4225675" y="1183875"/>
            <a:ext cx="18067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SQL Statements</a:t>
            </a:r>
            <a:endParaRPr>
              <a:solidFill>
                <a:schemeClr val="dk1"/>
              </a:solidFill>
              <a:latin typeface="Lato"/>
              <a:ea typeface="Lato"/>
              <a:cs typeface="Lato"/>
              <a:sym typeface="Lato"/>
            </a:endParaRPr>
          </a:p>
        </p:txBody>
      </p:sp>
      <p:pic>
        <p:nvPicPr>
          <p:cNvPr id="13416" name="Google Shape;13416;p243"/>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417" name="Google Shape;13417;p243"/>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418" name="Google Shape;13418;p243"/>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419" name="Google Shape;13419;p243"/>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420" name="Google Shape;13420;p243"/>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421" name="Google Shape;13421;p243"/>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22" name="Google Shape;13422;p243"/>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23" name="Google Shape;13423;p243"/>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424" name="Google Shape;13424;p243"/>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425" name="Google Shape;13425;p243"/>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426" name="Google Shape;13426;p243"/>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427" name="Google Shape;13427;p243"/>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428" name="Google Shape;13428;p243"/>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29" name="Google Shape;13429;p243"/>
          <p:cNvSpPr/>
          <p:nvPr/>
        </p:nvSpPr>
        <p:spPr>
          <a:xfrm rot="-5400000">
            <a:off x="2990200" y="1135813"/>
            <a:ext cx="122100" cy="40374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30" name="Google Shape;13430;p243"/>
          <p:cNvSpPr txBox="1"/>
          <p:nvPr/>
        </p:nvSpPr>
        <p:spPr>
          <a:xfrm>
            <a:off x="5210850" y="3887100"/>
            <a:ext cx="1000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Frame</a:t>
            </a:r>
            <a:endParaRPr>
              <a:solidFill>
                <a:schemeClr val="dk1"/>
              </a:solidFill>
              <a:latin typeface="Lato"/>
              <a:ea typeface="Lato"/>
              <a:cs typeface="Lato"/>
              <a:sym typeface="Lato"/>
            </a:endParaRPr>
          </a:p>
        </p:txBody>
      </p:sp>
      <p:sp>
        <p:nvSpPr>
          <p:cNvPr id="13431" name="Google Shape;13431;p243"/>
          <p:cNvSpPr/>
          <p:nvPr/>
        </p:nvSpPr>
        <p:spPr>
          <a:xfrm rot="-5400000">
            <a:off x="6530525" y="1641463"/>
            <a:ext cx="122100" cy="3026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32" name="Google Shape;13432;p243"/>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433" name="Google Shape;13433;p243"/>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434" name="Google Shape;13434;p243"/>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435" name="Google Shape;13435;p243"/>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436" name="Google Shape;13436;p243"/>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437" name="Google Shape;13437;p243"/>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sp>
        <p:nvSpPr>
          <p:cNvPr id="13438" name="Google Shape;13438;p243"/>
          <p:cNvSpPr txBox="1"/>
          <p:nvPr/>
        </p:nvSpPr>
        <p:spPr>
          <a:xfrm>
            <a:off x="2591925" y="3891325"/>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439" name="Google Shape;13439;p243"/>
          <p:cNvSpPr txBox="1"/>
          <p:nvPr/>
        </p:nvSpPr>
        <p:spPr>
          <a:xfrm>
            <a:off x="4982925" y="3891350"/>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440" name="Google Shape;13440;p243"/>
          <p:cNvSpPr/>
          <p:nvPr/>
        </p:nvSpPr>
        <p:spPr>
          <a:xfrm rot="-5400000" flipH="1">
            <a:off x="5578775" y="3260175"/>
            <a:ext cx="239400" cy="1193400"/>
          </a:xfrm>
          <a:prstGeom prst="rightBrace">
            <a:avLst>
              <a:gd name="adj1" fmla="val 50000"/>
              <a:gd name="adj2" fmla="val 5061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441" name="Google Shape;13441;p243"/>
          <p:cNvGrpSpPr/>
          <p:nvPr/>
        </p:nvGrpSpPr>
        <p:grpSpPr>
          <a:xfrm>
            <a:off x="959429" y="3964620"/>
            <a:ext cx="337552" cy="299805"/>
            <a:chOff x="3584280" y="3699191"/>
            <a:chExt cx="358069" cy="317995"/>
          </a:xfrm>
        </p:grpSpPr>
        <p:sp>
          <p:nvSpPr>
            <p:cNvPr id="13442" name="Google Shape;13442;p243"/>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43"/>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43"/>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43"/>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6" name="Google Shape;13446;p243"/>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p:txBody>
      </p:sp>
      <p:sp>
        <p:nvSpPr>
          <p:cNvPr id="13448" name="Google Shape;13448;p243"/>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449" name="Google Shape;13449;p243"/>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450" name="Google Shape;13450;p243"/>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451" name="Google Shape;13451;p243"/>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452" name="Google Shape;13452;p243"/>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pic>
        <p:nvPicPr>
          <p:cNvPr id="13453" name="Google Shape;13453;p243"/>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454" name="Google Shape;13454;p243"/>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455" name="Google Shape;13455;p243"/>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456" name="Google Shape;13456;p243"/>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457" name="Google Shape;13457;p243"/>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458" name="Google Shape;13458;p243"/>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459" name="Google Shape;13459;p243"/>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460" name="Google Shape;13460;p243"/>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461" name="Google Shape;13461;p243"/>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13462" name="Google Shape;13462;p243"/>
          <p:cNvSpPr/>
          <p:nvPr/>
        </p:nvSpPr>
        <p:spPr>
          <a:xfrm>
            <a:off x="501927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63" name="Google Shape;13463;p243"/>
          <p:cNvSpPr txBox="1"/>
          <p:nvPr/>
        </p:nvSpPr>
        <p:spPr>
          <a:xfrm>
            <a:off x="2375500" y="2784075"/>
            <a:ext cx="1351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 Table</a:t>
            </a:r>
            <a:endParaRPr>
              <a:solidFill>
                <a:schemeClr val="dk1"/>
              </a:solidFill>
              <a:latin typeface="Lato"/>
              <a:ea typeface="Lato"/>
              <a:cs typeface="Lato"/>
              <a:sym typeface="Lato"/>
            </a:endParaRPr>
          </a:p>
        </p:txBody>
      </p:sp>
      <p:sp>
        <p:nvSpPr>
          <p:cNvPr id="13464" name="Google Shape;13464;p243"/>
          <p:cNvSpPr txBox="1"/>
          <p:nvPr/>
        </p:nvSpPr>
        <p:spPr>
          <a:xfrm>
            <a:off x="5784275" y="2729575"/>
            <a:ext cx="16146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 Table</a:t>
            </a:r>
            <a:endParaRPr>
              <a:solidFill>
                <a:schemeClr val="dk1"/>
              </a:solidFill>
              <a:latin typeface="Lato"/>
              <a:ea typeface="Lato"/>
              <a:cs typeface="Lato"/>
              <a:sym typeface="Lato"/>
            </a:endParaRPr>
          </a:p>
        </p:txBody>
      </p:sp>
      <p:sp>
        <p:nvSpPr>
          <p:cNvPr id="13465" name="Google Shape;13465;p243"/>
          <p:cNvSpPr/>
          <p:nvPr/>
        </p:nvSpPr>
        <p:spPr>
          <a:xfrm>
            <a:off x="805392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66" name="Google Shape;13466;p243"/>
          <p:cNvSpPr/>
          <p:nvPr/>
        </p:nvSpPr>
        <p:spPr>
          <a:xfrm>
            <a:off x="6032375" y="3679088"/>
            <a:ext cx="2634425" cy="796500"/>
          </a:xfrm>
          <a:prstGeom prst="wedgeEllipseCallout">
            <a:avLst>
              <a:gd name="adj1" fmla="val -27442"/>
              <a:gd name="adj2" fmla="val -127735"/>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number of frames </a:t>
            </a:r>
            <a:endParaRPr dirty="0">
              <a:latin typeface="Lato"/>
              <a:ea typeface="Lato"/>
              <a:cs typeface="Lato"/>
              <a:sym typeface="Lato"/>
            </a:endParaRPr>
          </a:p>
          <a:p>
            <a:pPr marL="0" marR="0" lvl="0" indent="0" algn="ctr" rtl="0">
              <a:lnSpc>
                <a:spcPct val="80000"/>
              </a:lnSpc>
              <a:spcBef>
                <a:spcPts val="0"/>
              </a:spcBef>
              <a:spcAft>
                <a:spcPts val="0"/>
              </a:spcAft>
              <a:buNone/>
            </a:pPr>
            <a:r>
              <a:rPr lang="en" sz="1700" dirty="0">
                <a:latin typeface="Lato"/>
                <a:ea typeface="Lato"/>
                <a:cs typeface="Lato"/>
                <a:sym typeface="Lato"/>
              </a:rPr>
              <a:t>=</a:t>
            </a:r>
            <a:endParaRPr sz="1700" dirty="0">
              <a:latin typeface="Lato"/>
              <a:ea typeface="Lato"/>
              <a:cs typeface="Lato"/>
              <a:sym typeface="Lato"/>
            </a:endParaRPr>
          </a:p>
          <a:p>
            <a:pPr marL="0" marR="0" lvl="0" indent="0" algn="ctr" rtl="0">
              <a:lnSpc>
                <a:spcPct val="80000"/>
              </a:lnSpc>
              <a:spcBef>
                <a:spcPts val="0"/>
              </a:spcBef>
              <a:spcAft>
                <a:spcPts val="0"/>
              </a:spcAft>
              <a:buNone/>
            </a:pPr>
            <a:r>
              <a:rPr lang="en" dirty="0">
                <a:latin typeface="Lato"/>
                <a:ea typeface="Lato"/>
                <a:cs typeface="Lato"/>
                <a:sym typeface="Lato"/>
              </a:rPr>
              <a:t>number of messages</a:t>
            </a:r>
            <a:endParaRPr dirty="0">
              <a:latin typeface="Lato"/>
              <a:ea typeface="Lato"/>
              <a:cs typeface="Lato"/>
              <a:sym typeface="Lato"/>
            </a:endParaRPr>
          </a:p>
        </p:txBody>
      </p:sp>
      <p:sp>
        <p:nvSpPr>
          <p:cNvPr id="2" name="Google Shape;13113;p236">
            <a:extLst>
              <a:ext uri="{FF2B5EF4-FFF2-40B4-BE49-F238E27FC236}">
                <a16:creationId xmlns:a16="http://schemas.microsoft.com/office/drawing/2014/main" id="{78D9AA57-320B-1BFC-5A03-B255D5623532}"/>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3" name="Google Shape;13114;p236">
            <a:extLst>
              <a:ext uri="{FF2B5EF4-FFF2-40B4-BE49-F238E27FC236}">
                <a16:creationId xmlns:a16="http://schemas.microsoft.com/office/drawing/2014/main" id="{009BE68A-9353-4220-CE8D-8186B41072A3}"/>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5" name="Google Shape;9735;p197">
            <a:extLst>
              <a:ext uri="{FF2B5EF4-FFF2-40B4-BE49-F238E27FC236}">
                <a16:creationId xmlns:a16="http://schemas.microsoft.com/office/drawing/2014/main" id="{5B57CA8C-3BD7-C102-B8AF-D1FB579D87DF}"/>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3470"/>
        <p:cNvGrpSpPr/>
        <p:nvPr/>
      </p:nvGrpSpPr>
      <p:grpSpPr>
        <a:xfrm>
          <a:off x="0" y="0"/>
          <a:ext cx="0" cy="0"/>
          <a:chOff x="0" y="0"/>
          <a:chExt cx="0" cy="0"/>
        </a:xfrm>
      </p:grpSpPr>
      <p:cxnSp>
        <p:nvCxnSpPr>
          <p:cNvPr id="13471" name="Google Shape;13471;p244"/>
          <p:cNvCxnSpPr/>
          <p:nvPr/>
        </p:nvCxnSpPr>
        <p:spPr>
          <a:xfrm>
            <a:off x="2535402" y="20767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472" name="Google Shape;13472;p244"/>
          <p:cNvSpPr txBox="1"/>
          <p:nvPr/>
        </p:nvSpPr>
        <p:spPr>
          <a:xfrm>
            <a:off x="2596188" y="1704671"/>
            <a:ext cx="11448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serialize</a:t>
            </a:r>
            <a:endParaRPr>
              <a:solidFill>
                <a:schemeClr val="dk1"/>
              </a:solidFill>
              <a:latin typeface="Lato"/>
              <a:ea typeface="Lato"/>
              <a:cs typeface="Lato"/>
              <a:sym typeface="Lato"/>
            </a:endParaRPr>
          </a:p>
        </p:txBody>
      </p:sp>
      <p:sp>
        <p:nvSpPr>
          <p:cNvPr id="13473" name="Google Shape;13473;p244"/>
          <p:cNvSpPr txBox="1"/>
          <p:nvPr/>
        </p:nvSpPr>
        <p:spPr>
          <a:xfrm>
            <a:off x="6101494" y="1559134"/>
            <a:ext cx="1384200"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   AES-CTR</a:t>
            </a:r>
            <a:endParaRPr>
              <a:solidFill>
                <a:schemeClr val="dk1"/>
              </a:solidFill>
              <a:latin typeface="Lato"/>
              <a:ea typeface="Lato"/>
              <a:cs typeface="Lato"/>
              <a:sym typeface="Lato"/>
            </a:endParaRPr>
          </a:p>
          <a:p>
            <a:pPr marL="0" lvl="0" indent="0" algn="l" rtl="0">
              <a:spcBef>
                <a:spcPts val="0"/>
              </a:spcBef>
              <a:spcAft>
                <a:spcPts val="0"/>
              </a:spcAft>
              <a:buNone/>
            </a:pPr>
            <a:r>
              <a:rPr lang="en">
                <a:solidFill>
                  <a:schemeClr val="dk1"/>
                </a:solidFill>
                <a:latin typeface="Lato"/>
                <a:ea typeface="Lato"/>
                <a:cs typeface="Lato"/>
                <a:sym typeface="Lato"/>
              </a:rPr>
              <a:t>   + HMAC</a:t>
            </a:r>
            <a:endParaRPr>
              <a:solidFill>
                <a:schemeClr val="dk1"/>
              </a:solidFill>
              <a:latin typeface="Lato"/>
              <a:ea typeface="Lato"/>
              <a:cs typeface="Lato"/>
              <a:sym typeface="Lato"/>
            </a:endParaRPr>
          </a:p>
        </p:txBody>
      </p:sp>
      <p:cxnSp>
        <p:nvCxnSpPr>
          <p:cNvPr id="13474" name="Google Shape;13474;p244"/>
          <p:cNvCxnSpPr/>
          <p:nvPr/>
        </p:nvCxnSpPr>
        <p:spPr>
          <a:xfrm>
            <a:off x="6149902" y="2089452"/>
            <a:ext cx="1273500" cy="300"/>
          </a:xfrm>
          <a:prstGeom prst="straightConnector1">
            <a:avLst/>
          </a:prstGeom>
          <a:noFill/>
          <a:ln w="38100" cap="flat" cmpd="sng">
            <a:solidFill>
              <a:schemeClr val="dk2"/>
            </a:solidFill>
            <a:prstDash val="solid"/>
            <a:round/>
            <a:headEnd type="none" w="med" len="med"/>
            <a:tailEnd type="triangle" w="med" len="med"/>
          </a:ln>
        </p:spPr>
      </p:cxnSp>
      <p:sp>
        <p:nvSpPr>
          <p:cNvPr id="13477" name="Google Shape;13477;p244"/>
          <p:cNvSpPr txBox="1"/>
          <p:nvPr/>
        </p:nvSpPr>
        <p:spPr>
          <a:xfrm>
            <a:off x="4225674" y="1183875"/>
            <a:ext cx="1985975" cy="26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Lato"/>
                <a:ea typeface="Lato"/>
                <a:cs typeface="Lato"/>
                <a:sym typeface="Lato"/>
              </a:rPr>
              <a:t>SQL Statements</a:t>
            </a:r>
            <a:endParaRPr dirty="0">
              <a:solidFill>
                <a:schemeClr val="dk1"/>
              </a:solidFill>
              <a:latin typeface="Lato"/>
              <a:ea typeface="Lato"/>
              <a:cs typeface="Lato"/>
              <a:sym typeface="Lato"/>
            </a:endParaRPr>
          </a:p>
        </p:txBody>
      </p:sp>
      <p:pic>
        <p:nvPicPr>
          <p:cNvPr id="13478" name="Google Shape;13478;p244"/>
          <p:cNvPicPr preferRelativeResize="0"/>
          <p:nvPr/>
        </p:nvPicPr>
        <p:blipFill rotWithShape="1">
          <a:blip r:embed="rId3">
            <a:alphaModFix/>
          </a:blip>
          <a:srcRect b="65028"/>
          <a:stretch/>
        </p:blipFill>
        <p:spPr>
          <a:xfrm>
            <a:off x="7554800" y="1482925"/>
            <a:ext cx="627725" cy="263400"/>
          </a:xfrm>
          <a:prstGeom prst="rect">
            <a:avLst/>
          </a:prstGeom>
          <a:noFill/>
          <a:ln>
            <a:noFill/>
          </a:ln>
        </p:spPr>
      </p:pic>
      <p:pic>
        <p:nvPicPr>
          <p:cNvPr id="13479" name="Google Shape;13479;p244"/>
          <p:cNvPicPr preferRelativeResize="0"/>
          <p:nvPr/>
        </p:nvPicPr>
        <p:blipFill rotWithShape="1">
          <a:blip r:embed="rId3">
            <a:alphaModFix/>
          </a:blip>
          <a:srcRect t="29612" b="35417"/>
          <a:stretch/>
        </p:blipFill>
        <p:spPr>
          <a:xfrm>
            <a:off x="7554800" y="1782151"/>
            <a:ext cx="627725" cy="263400"/>
          </a:xfrm>
          <a:prstGeom prst="rect">
            <a:avLst/>
          </a:prstGeom>
          <a:noFill/>
          <a:ln>
            <a:noFill/>
          </a:ln>
        </p:spPr>
      </p:pic>
      <p:pic>
        <p:nvPicPr>
          <p:cNvPr id="13480" name="Google Shape;13480;p244"/>
          <p:cNvPicPr preferRelativeResize="0"/>
          <p:nvPr/>
        </p:nvPicPr>
        <p:blipFill rotWithShape="1">
          <a:blip r:embed="rId3">
            <a:alphaModFix/>
          </a:blip>
          <a:srcRect t="66486" b="3"/>
          <a:stretch/>
        </p:blipFill>
        <p:spPr>
          <a:xfrm>
            <a:off x="7554800" y="2081381"/>
            <a:ext cx="627725" cy="252400"/>
          </a:xfrm>
          <a:prstGeom prst="rect">
            <a:avLst/>
          </a:prstGeom>
          <a:noFill/>
          <a:ln>
            <a:noFill/>
          </a:ln>
        </p:spPr>
      </p:pic>
      <p:sp>
        <p:nvSpPr>
          <p:cNvPr id="13481" name="Google Shape;13481;p244"/>
          <p:cNvSpPr/>
          <p:nvPr/>
        </p:nvSpPr>
        <p:spPr>
          <a:xfrm>
            <a:off x="477000" y="2742700"/>
            <a:ext cx="8190000" cy="1572000"/>
          </a:xfrm>
          <a:prstGeom prst="wedgeRectCallout">
            <a:avLst>
              <a:gd name="adj1" fmla="val 36188"/>
              <a:gd name="adj2" fmla="val -84774"/>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aphicFrame>
        <p:nvGraphicFramePr>
          <p:cNvPr id="13482" name="Google Shape;13482;p244"/>
          <p:cNvGraphicFramePr/>
          <p:nvPr/>
        </p:nvGraphicFramePr>
        <p:xfrm>
          <a:off x="1032550" y="3236875"/>
          <a:ext cx="7551750" cy="472475"/>
        </p:xfrm>
        <a:graphic>
          <a:graphicData uri="http://schemas.openxmlformats.org/drawingml/2006/table">
            <a:tbl>
              <a:tblPr>
                <a:noFill/>
                <a:tableStyleId>{587FE491-DC07-414C-A594-3EF7D2F4D2CD}</a:tableStyleId>
              </a:tblPr>
              <a:tblGrid>
                <a:gridCol w="466800">
                  <a:extLst>
                    <a:ext uri="{9D8B030D-6E8A-4147-A177-3AD203B41FA5}">
                      <a16:colId xmlns:a16="http://schemas.microsoft.com/office/drawing/2014/main" val="20000"/>
                    </a:ext>
                  </a:extLst>
                </a:gridCol>
                <a:gridCol w="803850">
                  <a:extLst>
                    <a:ext uri="{9D8B030D-6E8A-4147-A177-3AD203B41FA5}">
                      <a16:colId xmlns:a16="http://schemas.microsoft.com/office/drawing/2014/main" val="20001"/>
                    </a:ext>
                  </a:extLst>
                </a:gridCol>
                <a:gridCol w="466800">
                  <a:extLst>
                    <a:ext uri="{9D8B030D-6E8A-4147-A177-3AD203B41FA5}">
                      <a16:colId xmlns:a16="http://schemas.microsoft.com/office/drawing/2014/main" val="20002"/>
                    </a:ext>
                  </a:extLst>
                </a:gridCol>
                <a:gridCol w="466800">
                  <a:extLst>
                    <a:ext uri="{9D8B030D-6E8A-4147-A177-3AD203B41FA5}">
                      <a16:colId xmlns:a16="http://schemas.microsoft.com/office/drawing/2014/main" val="20003"/>
                    </a:ext>
                  </a:extLst>
                </a:gridCol>
                <a:gridCol w="466800">
                  <a:extLst>
                    <a:ext uri="{9D8B030D-6E8A-4147-A177-3AD203B41FA5}">
                      <a16:colId xmlns:a16="http://schemas.microsoft.com/office/drawing/2014/main" val="20004"/>
                    </a:ext>
                  </a:extLst>
                </a:gridCol>
                <a:gridCol w="466800">
                  <a:extLst>
                    <a:ext uri="{9D8B030D-6E8A-4147-A177-3AD203B41FA5}">
                      <a16:colId xmlns:a16="http://schemas.microsoft.com/office/drawing/2014/main" val="20005"/>
                    </a:ext>
                  </a:extLst>
                </a:gridCol>
                <a:gridCol w="908125">
                  <a:extLst>
                    <a:ext uri="{9D8B030D-6E8A-4147-A177-3AD203B41FA5}">
                      <a16:colId xmlns:a16="http://schemas.microsoft.com/office/drawing/2014/main" val="20006"/>
                    </a:ext>
                  </a:extLst>
                </a:gridCol>
                <a:gridCol w="466800">
                  <a:extLst>
                    <a:ext uri="{9D8B030D-6E8A-4147-A177-3AD203B41FA5}">
                      <a16:colId xmlns:a16="http://schemas.microsoft.com/office/drawing/2014/main" val="20007"/>
                    </a:ext>
                  </a:extLst>
                </a:gridCol>
                <a:gridCol w="798750">
                  <a:extLst>
                    <a:ext uri="{9D8B030D-6E8A-4147-A177-3AD203B41FA5}">
                      <a16:colId xmlns:a16="http://schemas.microsoft.com/office/drawing/2014/main" val="20008"/>
                    </a:ext>
                  </a:extLst>
                </a:gridCol>
                <a:gridCol w="466800">
                  <a:extLst>
                    <a:ext uri="{9D8B030D-6E8A-4147-A177-3AD203B41FA5}">
                      <a16:colId xmlns:a16="http://schemas.microsoft.com/office/drawing/2014/main" val="20009"/>
                    </a:ext>
                  </a:extLst>
                </a:gridCol>
                <a:gridCol w="466800">
                  <a:extLst>
                    <a:ext uri="{9D8B030D-6E8A-4147-A177-3AD203B41FA5}">
                      <a16:colId xmlns:a16="http://schemas.microsoft.com/office/drawing/2014/main" val="20010"/>
                    </a:ext>
                  </a:extLst>
                </a:gridCol>
                <a:gridCol w="839825">
                  <a:extLst>
                    <a:ext uri="{9D8B030D-6E8A-4147-A177-3AD203B41FA5}">
                      <a16:colId xmlns:a16="http://schemas.microsoft.com/office/drawing/2014/main" val="20011"/>
                    </a:ext>
                  </a:extLst>
                </a:gridCol>
                <a:gridCol w="466800">
                  <a:extLst>
                    <a:ext uri="{9D8B030D-6E8A-4147-A177-3AD203B41FA5}">
                      <a16:colId xmlns:a16="http://schemas.microsoft.com/office/drawing/2014/main" val="20012"/>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483" name="Google Shape;13483;p244"/>
          <p:cNvSpPr/>
          <p:nvPr/>
        </p:nvSpPr>
        <p:spPr>
          <a:xfrm>
            <a:off x="7337525" y="3287850"/>
            <a:ext cx="716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84" name="Google Shape;13484;p244"/>
          <p:cNvSpPr/>
          <p:nvPr/>
        </p:nvSpPr>
        <p:spPr>
          <a:xfrm>
            <a:off x="5609650" y="32878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85" name="Google Shape;13485;p244"/>
          <p:cNvSpPr/>
          <p:nvPr/>
        </p:nvSpPr>
        <p:spPr>
          <a:xfrm>
            <a:off x="4220963" y="3287850"/>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486" name="Google Shape;13486;p244"/>
          <p:cNvPicPr preferRelativeResize="0"/>
          <p:nvPr/>
        </p:nvPicPr>
        <p:blipFill>
          <a:blip r:embed="rId4">
            <a:alphaModFix/>
          </a:blip>
          <a:stretch>
            <a:fillRect/>
          </a:stretch>
        </p:blipFill>
        <p:spPr>
          <a:xfrm>
            <a:off x="2920725" y="3387407"/>
            <a:ext cx="191826" cy="188493"/>
          </a:xfrm>
          <a:prstGeom prst="rect">
            <a:avLst/>
          </a:prstGeom>
          <a:noFill/>
          <a:ln>
            <a:noFill/>
          </a:ln>
        </p:spPr>
      </p:pic>
      <p:pic>
        <p:nvPicPr>
          <p:cNvPr id="13487" name="Google Shape;13487;p244"/>
          <p:cNvPicPr preferRelativeResize="0"/>
          <p:nvPr/>
        </p:nvPicPr>
        <p:blipFill>
          <a:blip r:embed="rId4">
            <a:alphaModFix/>
          </a:blip>
          <a:stretch>
            <a:fillRect/>
          </a:stretch>
        </p:blipFill>
        <p:spPr>
          <a:xfrm>
            <a:off x="4524200" y="3387407"/>
            <a:ext cx="191826" cy="188493"/>
          </a:xfrm>
          <a:prstGeom prst="rect">
            <a:avLst/>
          </a:prstGeom>
          <a:noFill/>
          <a:ln>
            <a:noFill/>
          </a:ln>
        </p:spPr>
      </p:pic>
      <p:pic>
        <p:nvPicPr>
          <p:cNvPr id="13488" name="Google Shape;13488;p244"/>
          <p:cNvPicPr preferRelativeResize="0"/>
          <p:nvPr/>
        </p:nvPicPr>
        <p:blipFill>
          <a:blip r:embed="rId4">
            <a:alphaModFix/>
          </a:blip>
          <a:stretch>
            <a:fillRect/>
          </a:stretch>
        </p:blipFill>
        <p:spPr>
          <a:xfrm>
            <a:off x="5847175" y="3378869"/>
            <a:ext cx="191826" cy="188493"/>
          </a:xfrm>
          <a:prstGeom prst="rect">
            <a:avLst/>
          </a:prstGeom>
          <a:noFill/>
          <a:ln>
            <a:noFill/>
          </a:ln>
        </p:spPr>
      </p:pic>
      <p:pic>
        <p:nvPicPr>
          <p:cNvPr id="13489" name="Google Shape;13489;p244"/>
          <p:cNvPicPr preferRelativeResize="0"/>
          <p:nvPr/>
        </p:nvPicPr>
        <p:blipFill>
          <a:blip r:embed="rId4">
            <a:alphaModFix/>
          </a:blip>
          <a:stretch>
            <a:fillRect/>
          </a:stretch>
        </p:blipFill>
        <p:spPr>
          <a:xfrm>
            <a:off x="7599813" y="3367057"/>
            <a:ext cx="191826" cy="188493"/>
          </a:xfrm>
          <a:prstGeom prst="rect">
            <a:avLst/>
          </a:prstGeom>
          <a:noFill/>
          <a:ln>
            <a:noFill/>
          </a:ln>
        </p:spPr>
      </p:pic>
      <p:sp>
        <p:nvSpPr>
          <p:cNvPr id="13490" name="Google Shape;13490;p244"/>
          <p:cNvSpPr/>
          <p:nvPr/>
        </p:nvSpPr>
        <p:spPr>
          <a:xfrm>
            <a:off x="2829000" y="3287850"/>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91" name="Google Shape;13491;p244"/>
          <p:cNvSpPr/>
          <p:nvPr/>
        </p:nvSpPr>
        <p:spPr>
          <a:xfrm rot="-5400000">
            <a:off x="2990200" y="1135813"/>
            <a:ext cx="122100" cy="40374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92" name="Google Shape;13492;p244"/>
          <p:cNvSpPr txBox="1"/>
          <p:nvPr/>
        </p:nvSpPr>
        <p:spPr>
          <a:xfrm>
            <a:off x="2375500" y="2784075"/>
            <a:ext cx="1351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 Table</a:t>
            </a:r>
            <a:endParaRPr>
              <a:solidFill>
                <a:schemeClr val="dk1"/>
              </a:solidFill>
              <a:latin typeface="Lato"/>
              <a:ea typeface="Lato"/>
              <a:cs typeface="Lato"/>
              <a:sym typeface="Lato"/>
            </a:endParaRPr>
          </a:p>
        </p:txBody>
      </p:sp>
      <p:sp>
        <p:nvSpPr>
          <p:cNvPr id="13493" name="Google Shape;13493;p244"/>
          <p:cNvSpPr txBox="1"/>
          <p:nvPr/>
        </p:nvSpPr>
        <p:spPr>
          <a:xfrm>
            <a:off x="5784275" y="2729575"/>
            <a:ext cx="16146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 Table</a:t>
            </a:r>
            <a:endParaRPr>
              <a:solidFill>
                <a:schemeClr val="dk1"/>
              </a:solidFill>
              <a:latin typeface="Lato"/>
              <a:ea typeface="Lato"/>
              <a:cs typeface="Lato"/>
              <a:sym typeface="Lato"/>
            </a:endParaRPr>
          </a:p>
        </p:txBody>
      </p:sp>
      <p:sp>
        <p:nvSpPr>
          <p:cNvPr id="13494" name="Google Shape;13494;p244"/>
          <p:cNvSpPr txBox="1"/>
          <p:nvPr/>
        </p:nvSpPr>
        <p:spPr>
          <a:xfrm>
            <a:off x="5210850" y="3887100"/>
            <a:ext cx="1000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Frame</a:t>
            </a:r>
            <a:endParaRPr>
              <a:solidFill>
                <a:schemeClr val="dk1"/>
              </a:solidFill>
              <a:latin typeface="Lato"/>
              <a:ea typeface="Lato"/>
              <a:cs typeface="Lato"/>
              <a:sym typeface="Lato"/>
            </a:endParaRPr>
          </a:p>
        </p:txBody>
      </p:sp>
      <p:sp>
        <p:nvSpPr>
          <p:cNvPr id="13495" name="Google Shape;13495;p244"/>
          <p:cNvSpPr/>
          <p:nvPr/>
        </p:nvSpPr>
        <p:spPr>
          <a:xfrm rot="-5400000">
            <a:off x="6530525" y="1641463"/>
            <a:ext cx="122100" cy="3026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96" name="Google Shape;13496;p244"/>
          <p:cNvSpPr/>
          <p:nvPr/>
        </p:nvSpPr>
        <p:spPr>
          <a:xfrm>
            <a:off x="1574225" y="3287750"/>
            <a:ext cx="666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497" name="Google Shape;13497;p244"/>
          <p:cNvPicPr preferRelativeResize="0"/>
          <p:nvPr/>
        </p:nvPicPr>
        <p:blipFill>
          <a:blip r:embed="rId4">
            <a:alphaModFix/>
          </a:blip>
          <a:stretch>
            <a:fillRect/>
          </a:stretch>
        </p:blipFill>
        <p:spPr>
          <a:xfrm>
            <a:off x="1811763" y="3387407"/>
            <a:ext cx="191826" cy="188493"/>
          </a:xfrm>
          <a:prstGeom prst="rect">
            <a:avLst/>
          </a:prstGeom>
          <a:noFill/>
          <a:ln>
            <a:noFill/>
          </a:ln>
        </p:spPr>
      </p:pic>
      <p:cxnSp>
        <p:nvCxnSpPr>
          <p:cNvPr id="13498" name="Google Shape;13498;p244"/>
          <p:cNvCxnSpPr/>
          <p:nvPr/>
        </p:nvCxnSpPr>
        <p:spPr>
          <a:xfrm rot="10800000" flipH="1">
            <a:off x="2303200" y="3641450"/>
            <a:ext cx="234300" cy="366600"/>
          </a:xfrm>
          <a:prstGeom prst="straightConnector1">
            <a:avLst/>
          </a:prstGeom>
          <a:noFill/>
          <a:ln w="38100" cap="flat" cmpd="sng">
            <a:solidFill>
              <a:schemeClr val="accent1"/>
            </a:solidFill>
            <a:prstDash val="solid"/>
            <a:round/>
            <a:headEnd type="none" w="med" len="med"/>
            <a:tailEnd type="triangle" w="med" len="med"/>
          </a:ln>
        </p:spPr>
      </p:cxnSp>
      <p:cxnSp>
        <p:nvCxnSpPr>
          <p:cNvPr id="13499" name="Google Shape;13499;p244"/>
          <p:cNvCxnSpPr/>
          <p:nvPr/>
        </p:nvCxnSpPr>
        <p:spPr>
          <a:xfrm rot="10800000">
            <a:off x="3040975" y="3654200"/>
            <a:ext cx="245100" cy="341100"/>
          </a:xfrm>
          <a:prstGeom prst="straightConnector1">
            <a:avLst/>
          </a:prstGeom>
          <a:noFill/>
          <a:ln w="38100" cap="flat" cmpd="sng">
            <a:solidFill>
              <a:schemeClr val="accent1"/>
            </a:solidFill>
            <a:prstDash val="solid"/>
            <a:round/>
            <a:headEnd type="none" w="med" len="med"/>
            <a:tailEnd type="triangle" w="med" len="med"/>
          </a:ln>
        </p:spPr>
      </p:cxnSp>
      <p:sp>
        <p:nvSpPr>
          <p:cNvPr id="13500" name="Google Shape;13500;p244"/>
          <p:cNvSpPr txBox="1"/>
          <p:nvPr/>
        </p:nvSpPr>
        <p:spPr>
          <a:xfrm>
            <a:off x="2829000" y="3914450"/>
            <a:ext cx="2216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Encrypted SQL statement</a:t>
            </a:r>
            <a:endParaRPr>
              <a:solidFill>
                <a:schemeClr val="dk1"/>
              </a:solidFill>
              <a:latin typeface="Lato"/>
              <a:ea typeface="Lato"/>
              <a:cs typeface="Lato"/>
              <a:sym typeface="Lato"/>
            </a:endParaRPr>
          </a:p>
        </p:txBody>
      </p:sp>
      <p:sp>
        <p:nvSpPr>
          <p:cNvPr id="13501" name="Google Shape;13501;p244"/>
          <p:cNvSpPr txBox="1"/>
          <p:nvPr/>
        </p:nvSpPr>
        <p:spPr>
          <a:xfrm>
            <a:off x="1151838" y="3914413"/>
            <a:ext cx="15117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Plaintext length</a:t>
            </a:r>
            <a:endParaRPr>
              <a:solidFill>
                <a:schemeClr val="dk1"/>
              </a:solidFill>
              <a:latin typeface="Lato"/>
              <a:ea typeface="Lato"/>
              <a:cs typeface="Lato"/>
              <a:sym typeface="Lato"/>
            </a:endParaRPr>
          </a:p>
        </p:txBody>
      </p:sp>
      <p:sp>
        <p:nvSpPr>
          <p:cNvPr id="13502" name="Google Shape;13502;p244"/>
          <p:cNvSpPr txBox="1"/>
          <p:nvPr/>
        </p:nvSpPr>
        <p:spPr>
          <a:xfrm>
            <a:off x="2591925" y="3891325"/>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503" name="Google Shape;13503;p244"/>
          <p:cNvSpPr txBox="1"/>
          <p:nvPr/>
        </p:nvSpPr>
        <p:spPr>
          <a:xfrm>
            <a:off x="4982925" y="3891350"/>
            <a:ext cx="328800" cy="4464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700">
                <a:solidFill>
                  <a:schemeClr val="dk1"/>
                </a:solidFill>
                <a:latin typeface="Lato"/>
                <a:ea typeface="Lato"/>
                <a:cs typeface="Lato"/>
                <a:sym typeface="Lato"/>
              </a:rPr>
              <a:t>=</a:t>
            </a:r>
            <a:endParaRPr sz="1700">
              <a:solidFill>
                <a:schemeClr val="dk1"/>
              </a:solidFill>
              <a:latin typeface="Lato"/>
              <a:ea typeface="Lato"/>
              <a:cs typeface="Lato"/>
              <a:sym typeface="Lato"/>
            </a:endParaRPr>
          </a:p>
        </p:txBody>
      </p:sp>
      <p:sp>
        <p:nvSpPr>
          <p:cNvPr id="13504" name="Google Shape;13504;p244"/>
          <p:cNvSpPr/>
          <p:nvPr/>
        </p:nvSpPr>
        <p:spPr>
          <a:xfrm rot="-5400000" flipH="1">
            <a:off x="5578775" y="3260175"/>
            <a:ext cx="239400" cy="1193400"/>
          </a:xfrm>
          <a:prstGeom prst="rightBrace">
            <a:avLst>
              <a:gd name="adj1" fmla="val 50000"/>
              <a:gd name="adj2" fmla="val 5061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505" name="Google Shape;13505;p244"/>
          <p:cNvGrpSpPr/>
          <p:nvPr/>
        </p:nvGrpSpPr>
        <p:grpSpPr>
          <a:xfrm>
            <a:off x="959429" y="3964620"/>
            <a:ext cx="337552" cy="299805"/>
            <a:chOff x="3584280" y="3699191"/>
            <a:chExt cx="358069" cy="317995"/>
          </a:xfrm>
        </p:grpSpPr>
        <p:sp>
          <p:nvSpPr>
            <p:cNvPr id="13506" name="Google Shape;13506;p24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4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4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4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0" name="Google Shape;13510;p24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E2EE Backups Background (Signal)</a:t>
            </a:r>
            <a:endParaRPr sz="2700"/>
          </a:p>
          <a:p>
            <a:pPr marL="0" lvl="0" indent="0" algn="l" rtl="0">
              <a:spcBef>
                <a:spcPts val="0"/>
              </a:spcBef>
              <a:spcAft>
                <a:spcPts val="0"/>
              </a:spcAft>
              <a:buNone/>
            </a:pPr>
            <a:endParaRPr sz="2700"/>
          </a:p>
        </p:txBody>
      </p:sp>
      <p:sp>
        <p:nvSpPr>
          <p:cNvPr id="13512" name="Google Shape;13512;p244"/>
          <p:cNvSpPr txBox="1"/>
          <p:nvPr/>
        </p:nvSpPr>
        <p:spPr>
          <a:xfrm>
            <a:off x="508775" y="1062850"/>
            <a:ext cx="2306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dk1"/>
                </a:solidFill>
                <a:latin typeface="Lato"/>
                <a:ea typeface="Lato"/>
                <a:cs typeface="Lato"/>
                <a:sym typeface="Lato"/>
              </a:rPr>
              <a:t>Database backup flow</a:t>
            </a:r>
            <a:endParaRPr u="sng">
              <a:solidFill>
                <a:schemeClr val="dk1"/>
              </a:solidFill>
              <a:latin typeface="Lato"/>
              <a:ea typeface="Lato"/>
              <a:cs typeface="Lato"/>
              <a:sym typeface="Lato"/>
            </a:endParaRPr>
          </a:p>
        </p:txBody>
      </p:sp>
      <p:pic>
        <p:nvPicPr>
          <p:cNvPr id="13513" name="Google Shape;13513;p244"/>
          <p:cNvPicPr preferRelativeResize="0"/>
          <p:nvPr/>
        </p:nvPicPr>
        <p:blipFill>
          <a:blip r:embed="rId5">
            <a:alphaModFix/>
          </a:blip>
          <a:stretch>
            <a:fillRect/>
          </a:stretch>
        </p:blipFill>
        <p:spPr>
          <a:xfrm rot="41">
            <a:off x="8079321" y="2155826"/>
            <a:ext cx="191825" cy="193077"/>
          </a:xfrm>
          <a:prstGeom prst="rect">
            <a:avLst/>
          </a:prstGeom>
          <a:noFill/>
          <a:ln>
            <a:noFill/>
          </a:ln>
        </p:spPr>
      </p:pic>
      <p:pic>
        <p:nvPicPr>
          <p:cNvPr id="13514" name="Google Shape;13514;p244"/>
          <p:cNvPicPr preferRelativeResize="0"/>
          <p:nvPr/>
        </p:nvPicPr>
        <p:blipFill>
          <a:blip r:embed="rId5">
            <a:alphaModFix/>
          </a:blip>
          <a:stretch>
            <a:fillRect/>
          </a:stretch>
        </p:blipFill>
        <p:spPr>
          <a:xfrm rot="41">
            <a:off x="8079321" y="1869901"/>
            <a:ext cx="191825" cy="193077"/>
          </a:xfrm>
          <a:prstGeom prst="rect">
            <a:avLst/>
          </a:prstGeom>
          <a:noFill/>
          <a:ln>
            <a:noFill/>
          </a:ln>
        </p:spPr>
      </p:pic>
      <p:pic>
        <p:nvPicPr>
          <p:cNvPr id="13515" name="Google Shape;13515;p244"/>
          <p:cNvPicPr preferRelativeResize="0"/>
          <p:nvPr/>
        </p:nvPicPr>
        <p:blipFill>
          <a:blip r:embed="rId5">
            <a:alphaModFix/>
          </a:blip>
          <a:stretch>
            <a:fillRect/>
          </a:stretch>
        </p:blipFill>
        <p:spPr>
          <a:xfrm rot="41">
            <a:off x="8079321" y="1568951"/>
            <a:ext cx="191825" cy="193077"/>
          </a:xfrm>
          <a:prstGeom prst="rect">
            <a:avLst/>
          </a:prstGeom>
          <a:noFill/>
          <a:ln>
            <a:noFill/>
          </a:ln>
        </p:spPr>
      </p:pic>
      <p:sp>
        <p:nvSpPr>
          <p:cNvPr id="13516" name="Google Shape;13516;p244"/>
          <p:cNvSpPr/>
          <p:nvPr/>
        </p:nvSpPr>
        <p:spPr>
          <a:xfrm>
            <a:off x="565750" y="3236863"/>
            <a:ext cx="466800" cy="472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latin typeface="Lato"/>
              <a:ea typeface="Lato"/>
              <a:cs typeface="Lato"/>
              <a:sym typeface="Lato"/>
            </a:endParaRPr>
          </a:p>
        </p:txBody>
      </p:sp>
      <p:sp>
        <p:nvSpPr>
          <p:cNvPr id="13517" name="Google Shape;13517;p244"/>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pic>
        <p:nvPicPr>
          <p:cNvPr id="13518" name="Google Shape;13518;p244"/>
          <p:cNvPicPr preferRelativeResize="0"/>
          <p:nvPr/>
        </p:nvPicPr>
        <p:blipFill>
          <a:blip r:embed="rId6">
            <a:alphaModFix/>
          </a:blip>
          <a:stretch>
            <a:fillRect/>
          </a:stretch>
        </p:blipFill>
        <p:spPr>
          <a:xfrm>
            <a:off x="1421622" y="1700304"/>
            <a:ext cx="675105" cy="753196"/>
          </a:xfrm>
          <a:prstGeom prst="rect">
            <a:avLst/>
          </a:prstGeom>
          <a:noFill/>
          <a:ln>
            <a:noFill/>
          </a:ln>
        </p:spPr>
      </p:pic>
      <p:pic>
        <p:nvPicPr>
          <p:cNvPr id="13519" name="Google Shape;13519;p244"/>
          <p:cNvPicPr preferRelativeResize="0"/>
          <p:nvPr/>
        </p:nvPicPr>
        <p:blipFill rotWithShape="1">
          <a:blip r:embed="rId7">
            <a:alphaModFix/>
          </a:blip>
          <a:srcRect l="7523" t="20426" r="7752" b="20402"/>
          <a:stretch/>
        </p:blipFill>
        <p:spPr>
          <a:xfrm>
            <a:off x="2130825" y="2237938"/>
            <a:ext cx="317500" cy="221725"/>
          </a:xfrm>
          <a:prstGeom prst="rect">
            <a:avLst/>
          </a:prstGeom>
          <a:noFill/>
          <a:ln>
            <a:noFill/>
          </a:ln>
        </p:spPr>
      </p:pic>
      <p:pic>
        <p:nvPicPr>
          <p:cNvPr id="13520" name="Google Shape;13520;p244"/>
          <p:cNvPicPr preferRelativeResize="0"/>
          <p:nvPr/>
        </p:nvPicPr>
        <p:blipFill rotWithShape="1">
          <a:blip r:embed="rId7">
            <a:alphaModFix/>
          </a:blip>
          <a:srcRect l="7523" t="20426" r="7752" b="20402"/>
          <a:stretch/>
        </p:blipFill>
        <p:spPr>
          <a:xfrm>
            <a:off x="2130825" y="1694138"/>
            <a:ext cx="317500" cy="221725"/>
          </a:xfrm>
          <a:prstGeom prst="rect">
            <a:avLst/>
          </a:prstGeom>
          <a:noFill/>
          <a:ln>
            <a:noFill/>
          </a:ln>
        </p:spPr>
      </p:pic>
      <p:pic>
        <p:nvPicPr>
          <p:cNvPr id="13521" name="Google Shape;13521;p244"/>
          <p:cNvPicPr preferRelativeResize="0"/>
          <p:nvPr/>
        </p:nvPicPr>
        <p:blipFill rotWithShape="1">
          <a:blip r:embed="rId7">
            <a:alphaModFix/>
          </a:blip>
          <a:srcRect l="7523" t="20426" r="7752" b="20402"/>
          <a:stretch/>
        </p:blipFill>
        <p:spPr>
          <a:xfrm>
            <a:off x="2130825" y="1966038"/>
            <a:ext cx="317500" cy="221725"/>
          </a:xfrm>
          <a:prstGeom prst="rect">
            <a:avLst/>
          </a:prstGeom>
          <a:noFill/>
          <a:ln>
            <a:noFill/>
          </a:ln>
        </p:spPr>
      </p:pic>
      <p:sp>
        <p:nvSpPr>
          <p:cNvPr id="13522" name="Google Shape;13522;p244"/>
          <p:cNvSpPr txBox="1"/>
          <p:nvPr/>
        </p:nvSpPr>
        <p:spPr>
          <a:xfrm>
            <a:off x="1197601" y="1356650"/>
            <a:ext cx="1094400" cy="26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SQLite DB</a:t>
            </a:r>
            <a:endParaRPr>
              <a:solidFill>
                <a:schemeClr val="dk1"/>
              </a:solidFill>
              <a:latin typeface="Lato"/>
              <a:ea typeface="Lato"/>
              <a:cs typeface="Lato"/>
              <a:sym typeface="Lato"/>
            </a:endParaRPr>
          </a:p>
        </p:txBody>
      </p:sp>
      <p:pic>
        <p:nvPicPr>
          <p:cNvPr id="13523" name="Google Shape;13523;p244"/>
          <p:cNvPicPr preferRelativeResize="0"/>
          <p:nvPr/>
        </p:nvPicPr>
        <p:blipFill>
          <a:blip r:embed="rId8">
            <a:alphaModFix/>
          </a:blip>
          <a:stretch>
            <a:fillRect/>
          </a:stretch>
        </p:blipFill>
        <p:spPr>
          <a:xfrm>
            <a:off x="212339" y="2453491"/>
            <a:ext cx="579699" cy="579699"/>
          </a:xfrm>
          <a:prstGeom prst="rect">
            <a:avLst/>
          </a:prstGeom>
          <a:noFill/>
          <a:ln>
            <a:noFill/>
          </a:ln>
        </p:spPr>
      </p:pic>
      <p:sp>
        <p:nvSpPr>
          <p:cNvPr id="13524" name="Google Shape;13524;p244"/>
          <p:cNvSpPr/>
          <p:nvPr/>
        </p:nvSpPr>
        <p:spPr>
          <a:xfrm>
            <a:off x="8271150" y="148292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1</a:t>
            </a:r>
            <a:endParaRPr sz="1200">
              <a:latin typeface="Lato"/>
              <a:ea typeface="Lato"/>
              <a:cs typeface="Lato"/>
              <a:sym typeface="Lato"/>
            </a:endParaRPr>
          </a:p>
        </p:txBody>
      </p:sp>
      <p:sp>
        <p:nvSpPr>
          <p:cNvPr id="13525" name="Google Shape;13525;p244"/>
          <p:cNvSpPr/>
          <p:nvPr/>
        </p:nvSpPr>
        <p:spPr>
          <a:xfrm>
            <a:off x="8271150" y="1805300"/>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2</a:t>
            </a:r>
            <a:endParaRPr sz="1200">
              <a:latin typeface="Lato"/>
              <a:ea typeface="Lato"/>
              <a:cs typeface="Lato"/>
              <a:sym typeface="Lato"/>
            </a:endParaRPr>
          </a:p>
        </p:txBody>
      </p:sp>
      <p:sp>
        <p:nvSpPr>
          <p:cNvPr id="13526" name="Google Shape;13526;p244"/>
          <p:cNvSpPr/>
          <p:nvPr/>
        </p:nvSpPr>
        <p:spPr>
          <a:xfrm>
            <a:off x="8271150" y="2127675"/>
            <a:ext cx="191700" cy="193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114300" algn="ctr" rtl="0">
              <a:spcBef>
                <a:spcPts val="0"/>
              </a:spcBef>
              <a:spcAft>
                <a:spcPts val="0"/>
              </a:spcAft>
              <a:buNone/>
            </a:pPr>
            <a:r>
              <a:rPr lang="en" sz="1200">
                <a:latin typeface="Lato"/>
                <a:ea typeface="Lato"/>
                <a:cs typeface="Lato"/>
                <a:sym typeface="Lato"/>
              </a:rPr>
              <a:t>3</a:t>
            </a:r>
            <a:endParaRPr sz="1200">
              <a:latin typeface="Lato"/>
              <a:ea typeface="Lato"/>
              <a:cs typeface="Lato"/>
              <a:sym typeface="Lato"/>
            </a:endParaRPr>
          </a:p>
        </p:txBody>
      </p:sp>
      <p:sp>
        <p:nvSpPr>
          <p:cNvPr id="13527" name="Google Shape;13527;p244"/>
          <p:cNvSpPr/>
          <p:nvPr/>
        </p:nvSpPr>
        <p:spPr>
          <a:xfrm>
            <a:off x="501927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528" name="Google Shape;13528;p244"/>
          <p:cNvSpPr/>
          <p:nvPr/>
        </p:nvSpPr>
        <p:spPr>
          <a:xfrm>
            <a:off x="8053925" y="3138150"/>
            <a:ext cx="118200" cy="687000"/>
          </a:xfrm>
          <a:prstGeom prst="ellipse">
            <a:avLst/>
          </a:prstGeom>
          <a:noFill/>
          <a:ln w="19050" cap="flat" cmpd="sng">
            <a:solidFill>
              <a:srgbClr val="EEFF4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466;p243">
            <a:extLst>
              <a:ext uri="{FF2B5EF4-FFF2-40B4-BE49-F238E27FC236}">
                <a16:creationId xmlns:a16="http://schemas.microsoft.com/office/drawing/2014/main" id="{6D3BAC41-4B73-ED30-EEB4-E8546E010260}"/>
              </a:ext>
            </a:extLst>
          </p:cNvPr>
          <p:cNvSpPr/>
          <p:nvPr/>
        </p:nvSpPr>
        <p:spPr>
          <a:xfrm>
            <a:off x="6032375" y="3679088"/>
            <a:ext cx="2634425" cy="796500"/>
          </a:xfrm>
          <a:prstGeom prst="wedgeEllipseCallout">
            <a:avLst>
              <a:gd name="adj1" fmla="val -27442"/>
              <a:gd name="adj2" fmla="val -127735"/>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number of frames </a:t>
            </a:r>
            <a:endParaRPr dirty="0">
              <a:latin typeface="Lato"/>
              <a:ea typeface="Lato"/>
              <a:cs typeface="Lato"/>
              <a:sym typeface="Lato"/>
            </a:endParaRPr>
          </a:p>
          <a:p>
            <a:pPr marL="0" marR="0" lvl="0" indent="0" algn="ctr" rtl="0">
              <a:lnSpc>
                <a:spcPct val="80000"/>
              </a:lnSpc>
              <a:spcBef>
                <a:spcPts val="0"/>
              </a:spcBef>
              <a:spcAft>
                <a:spcPts val="0"/>
              </a:spcAft>
              <a:buNone/>
            </a:pPr>
            <a:r>
              <a:rPr lang="en" sz="1700" dirty="0">
                <a:latin typeface="Lato"/>
                <a:ea typeface="Lato"/>
                <a:cs typeface="Lato"/>
                <a:sym typeface="Lato"/>
              </a:rPr>
              <a:t>=</a:t>
            </a:r>
            <a:endParaRPr sz="1700" dirty="0">
              <a:latin typeface="Lato"/>
              <a:ea typeface="Lato"/>
              <a:cs typeface="Lato"/>
              <a:sym typeface="Lato"/>
            </a:endParaRPr>
          </a:p>
          <a:p>
            <a:pPr marL="0" marR="0" lvl="0" indent="0" algn="ctr" rtl="0">
              <a:lnSpc>
                <a:spcPct val="80000"/>
              </a:lnSpc>
              <a:spcBef>
                <a:spcPts val="0"/>
              </a:spcBef>
              <a:spcAft>
                <a:spcPts val="0"/>
              </a:spcAft>
              <a:buNone/>
            </a:pPr>
            <a:r>
              <a:rPr lang="en" dirty="0">
                <a:latin typeface="Lato"/>
                <a:ea typeface="Lato"/>
                <a:cs typeface="Lato"/>
                <a:sym typeface="Lato"/>
              </a:rPr>
              <a:t>number of messages</a:t>
            </a:r>
            <a:endParaRPr dirty="0">
              <a:latin typeface="Lato"/>
              <a:ea typeface="Lato"/>
              <a:cs typeface="Lato"/>
              <a:sym typeface="Lato"/>
            </a:endParaRPr>
          </a:p>
        </p:txBody>
      </p:sp>
      <p:sp>
        <p:nvSpPr>
          <p:cNvPr id="3" name="Google Shape;13113;p236">
            <a:extLst>
              <a:ext uri="{FF2B5EF4-FFF2-40B4-BE49-F238E27FC236}">
                <a16:creationId xmlns:a16="http://schemas.microsoft.com/office/drawing/2014/main" id="{7C9A685A-3454-98A3-9DA9-4EA05B97813C}"/>
              </a:ext>
            </a:extLst>
          </p:cNvPr>
          <p:cNvSpPr txBox="1"/>
          <p:nvPr/>
        </p:nvSpPr>
        <p:spPr>
          <a:xfrm>
            <a:off x="3935675" y="1507575"/>
            <a:ext cx="2163284" cy="4002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36800"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CREATE TABLE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p:txBody>
      </p:sp>
      <p:sp>
        <p:nvSpPr>
          <p:cNvPr id="4" name="Google Shape;13114;p236">
            <a:extLst>
              <a:ext uri="{FF2B5EF4-FFF2-40B4-BE49-F238E27FC236}">
                <a16:creationId xmlns:a16="http://schemas.microsoft.com/office/drawing/2014/main" id="{7F186729-125B-249A-1BE6-1A4972D39AD2}"/>
              </a:ext>
            </a:extLst>
          </p:cNvPr>
          <p:cNvSpPr txBox="1"/>
          <p:nvPr/>
        </p:nvSpPr>
        <p:spPr>
          <a:xfrm>
            <a:off x="3935675" y="1968075"/>
            <a:ext cx="2163284" cy="512400"/>
          </a:xfrm>
          <a:prstGeom prst="rect">
            <a:avLst/>
          </a:prstGeom>
          <a:no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FFFFFF"/>
                </a:solidFill>
                <a:latin typeface="Lato"/>
                <a:ea typeface="Lato"/>
                <a:cs typeface="Lato"/>
                <a:sym typeface="Lato"/>
              </a:rPr>
              <a:t>INSERT INTO </a:t>
            </a:r>
            <a:r>
              <a:rPr lang="en" dirty="0" err="1">
                <a:solidFill>
                  <a:srgbClr val="FFFFFF"/>
                </a:solidFill>
                <a:latin typeface="Lato"/>
                <a:ea typeface="Lato"/>
                <a:cs typeface="Lato"/>
                <a:sym typeface="Lato"/>
              </a:rPr>
              <a:t>msgs</a:t>
            </a:r>
            <a:r>
              <a:rPr lang="en" dirty="0">
                <a:solidFill>
                  <a:srgbClr val="FFFFFF"/>
                </a:solidFill>
                <a:latin typeface="Lato"/>
                <a:ea typeface="Lato"/>
                <a:cs typeface="Lato"/>
                <a:sym typeface="Lato"/>
              </a:rPr>
              <a:t> (...)</a:t>
            </a:r>
            <a:endParaRPr dirty="0">
              <a:solidFill>
                <a:srgbClr val="FFFFFF"/>
              </a:solidFill>
              <a:latin typeface="Lato"/>
              <a:ea typeface="Lato"/>
              <a:cs typeface="Lato"/>
              <a:sym typeface="Lato"/>
            </a:endParaRPr>
          </a:p>
          <a:p>
            <a:pPr marL="0" lvl="0" indent="0" algn="l" rtl="0">
              <a:spcBef>
                <a:spcPts val="0"/>
              </a:spcBef>
              <a:spcAft>
                <a:spcPts val="0"/>
              </a:spcAft>
              <a:buNone/>
            </a:pPr>
            <a:r>
              <a:rPr lang="en" dirty="0">
                <a:solidFill>
                  <a:srgbClr val="FFFFFF"/>
                </a:solidFill>
                <a:latin typeface="Lato"/>
                <a:ea typeface="Lato"/>
                <a:cs typeface="Lato"/>
                <a:sym typeface="Lato"/>
              </a:rPr>
              <a:t>VALUES (...);</a:t>
            </a:r>
            <a:endParaRPr dirty="0">
              <a:solidFill>
                <a:srgbClr val="FFFFFF"/>
              </a:solidFill>
              <a:latin typeface="Lato"/>
              <a:ea typeface="Lato"/>
              <a:cs typeface="Lato"/>
              <a:sym typeface="Lato"/>
            </a:endParaRPr>
          </a:p>
        </p:txBody>
      </p:sp>
      <p:sp>
        <p:nvSpPr>
          <p:cNvPr id="6" name="Google Shape;9735;p197">
            <a:extLst>
              <a:ext uri="{FF2B5EF4-FFF2-40B4-BE49-F238E27FC236}">
                <a16:creationId xmlns:a16="http://schemas.microsoft.com/office/drawing/2014/main" id="{0E647110-215D-1510-A76B-7D037CE51679}"/>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6</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3533"/>
        <p:cNvGrpSpPr/>
        <p:nvPr/>
      </p:nvGrpSpPr>
      <p:grpSpPr>
        <a:xfrm>
          <a:off x="0" y="0"/>
          <a:ext cx="0" cy="0"/>
          <a:chOff x="0" y="0"/>
          <a:chExt cx="0" cy="0"/>
        </a:xfrm>
      </p:grpSpPr>
      <p:sp>
        <p:nvSpPr>
          <p:cNvPr id="13534" name="Google Shape;13534;p24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p:txBody>
      </p:sp>
      <p:pic>
        <p:nvPicPr>
          <p:cNvPr id="13535" name="Google Shape;13535;p245"/>
          <p:cNvPicPr preferRelativeResize="0"/>
          <p:nvPr/>
        </p:nvPicPr>
        <p:blipFill>
          <a:blip r:embed="rId3">
            <a:alphaModFix/>
          </a:blip>
          <a:stretch>
            <a:fillRect/>
          </a:stretch>
        </p:blipFill>
        <p:spPr>
          <a:xfrm>
            <a:off x="2152323" y="1786441"/>
            <a:ext cx="328827" cy="656814"/>
          </a:xfrm>
          <a:prstGeom prst="rect">
            <a:avLst/>
          </a:prstGeom>
          <a:noFill/>
          <a:ln>
            <a:noFill/>
          </a:ln>
        </p:spPr>
      </p:pic>
      <p:sp>
        <p:nvSpPr>
          <p:cNvPr id="13536" name="Google Shape;13536;p245"/>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537" name="Google Shape;13537;p245"/>
          <p:cNvPicPr preferRelativeResize="0"/>
          <p:nvPr/>
        </p:nvPicPr>
        <p:blipFill>
          <a:blip r:embed="rId4">
            <a:alphaModFix/>
          </a:blip>
          <a:stretch>
            <a:fillRect/>
          </a:stretch>
        </p:blipFill>
        <p:spPr>
          <a:xfrm>
            <a:off x="4268027" y="1961583"/>
            <a:ext cx="808934" cy="493038"/>
          </a:xfrm>
          <a:prstGeom prst="rect">
            <a:avLst/>
          </a:prstGeom>
          <a:noFill/>
          <a:ln>
            <a:noFill/>
          </a:ln>
        </p:spPr>
      </p:pic>
      <p:sp>
        <p:nvSpPr>
          <p:cNvPr id="13538" name="Google Shape;13538;p245"/>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539" name="Google Shape;13539;p245"/>
          <p:cNvPicPr preferRelativeResize="0"/>
          <p:nvPr/>
        </p:nvPicPr>
        <p:blipFill>
          <a:blip r:embed="rId5">
            <a:alphaModFix/>
          </a:blip>
          <a:stretch>
            <a:fillRect/>
          </a:stretch>
        </p:blipFill>
        <p:spPr>
          <a:xfrm>
            <a:off x="1599300" y="1998737"/>
            <a:ext cx="477000" cy="518776"/>
          </a:xfrm>
          <a:prstGeom prst="rect">
            <a:avLst/>
          </a:prstGeom>
          <a:noFill/>
          <a:ln>
            <a:noFill/>
          </a:ln>
        </p:spPr>
      </p:pic>
      <p:pic>
        <p:nvPicPr>
          <p:cNvPr id="13540" name="Google Shape;13540;p245"/>
          <p:cNvPicPr preferRelativeResize="0"/>
          <p:nvPr/>
        </p:nvPicPr>
        <p:blipFill>
          <a:blip r:embed="rId3">
            <a:alphaModFix/>
          </a:blip>
          <a:stretch>
            <a:fillRect/>
          </a:stretch>
        </p:blipFill>
        <p:spPr>
          <a:xfrm>
            <a:off x="6905107" y="1163198"/>
            <a:ext cx="328827" cy="656821"/>
          </a:xfrm>
          <a:prstGeom prst="rect">
            <a:avLst/>
          </a:prstGeom>
          <a:noFill/>
          <a:ln>
            <a:noFill/>
          </a:ln>
        </p:spPr>
      </p:pic>
      <p:sp>
        <p:nvSpPr>
          <p:cNvPr id="13541" name="Google Shape;13541;p245"/>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542" name="Google Shape;13542;p245"/>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543" name="Google Shape;13543;p245"/>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544" name="Google Shape;13544;p245"/>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545" name="Google Shape;13545;p245"/>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546" name="Google Shape;13546;p245"/>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pic>
        <p:nvPicPr>
          <p:cNvPr id="13547" name="Google Shape;13547;p245"/>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548" name="Google Shape;13548;p245"/>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549" name="Google Shape;13549;p245"/>
          <p:cNvPicPr preferRelativeResize="0"/>
          <p:nvPr/>
        </p:nvPicPr>
        <p:blipFill>
          <a:blip r:embed="rId3">
            <a:alphaModFix/>
          </a:blip>
          <a:stretch>
            <a:fillRect/>
          </a:stretch>
        </p:blipFill>
        <p:spPr>
          <a:xfrm>
            <a:off x="6905086" y="2434654"/>
            <a:ext cx="328827" cy="656821"/>
          </a:xfrm>
          <a:prstGeom prst="rect">
            <a:avLst/>
          </a:prstGeom>
          <a:noFill/>
          <a:ln>
            <a:noFill/>
          </a:ln>
        </p:spPr>
      </p:pic>
      <p:pic>
        <p:nvPicPr>
          <p:cNvPr id="13550" name="Google Shape;13550;p245"/>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551" name="Google Shape;13551;p245"/>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552" name="Google Shape;13552;p245"/>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553" name="Google Shape;13553;p245"/>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554" name="Google Shape;13554;p245"/>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555" name="Google Shape;13555;p245"/>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3" name="Google Shape;9735;p197">
            <a:extLst>
              <a:ext uri="{FF2B5EF4-FFF2-40B4-BE49-F238E27FC236}">
                <a16:creationId xmlns:a16="http://schemas.microsoft.com/office/drawing/2014/main" id="{ED8D3531-C849-D1E7-4767-8C420B70AFBF}"/>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3560"/>
        <p:cNvGrpSpPr/>
        <p:nvPr/>
      </p:nvGrpSpPr>
      <p:grpSpPr>
        <a:xfrm>
          <a:off x="0" y="0"/>
          <a:ext cx="0" cy="0"/>
          <a:chOff x="0" y="0"/>
          <a:chExt cx="0" cy="0"/>
        </a:xfrm>
      </p:grpSpPr>
      <p:sp>
        <p:nvSpPr>
          <p:cNvPr id="13561" name="Google Shape;13561;p246"/>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dirty="0"/>
              <a:t>User Monitoring Injection Attack</a:t>
            </a:r>
            <a:endParaRPr sz="2700" dirty="0"/>
          </a:p>
          <a:p>
            <a:pPr marL="0" lvl="0" indent="0" algn="l" rtl="0">
              <a:spcBef>
                <a:spcPts val="0"/>
              </a:spcBef>
              <a:spcAft>
                <a:spcPts val="0"/>
              </a:spcAft>
              <a:buNone/>
            </a:pPr>
            <a:endParaRPr sz="2700" dirty="0"/>
          </a:p>
        </p:txBody>
      </p:sp>
      <p:pic>
        <p:nvPicPr>
          <p:cNvPr id="13562" name="Google Shape;13562;p246"/>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563" name="Google Shape;13563;p246"/>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564" name="Google Shape;13564;p246"/>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565" name="Google Shape;13565;p246"/>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566" name="Google Shape;13566;p246"/>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567" name="Google Shape;13567;p246"/>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568" name="Google Shape;13568;p246"/>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569" name="Google Shape;13569;p246"/>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570" name="Google Shape;13570;p246"/>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571" name="Google Shape;13571;p246"/>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572" name="Google Shape;13572;p246"/>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573" name="Google Shape;13573;p246"/>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574" name="Google Shape;13574;p246"/>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575" name="Google Shape;13575;p246"/>
          <p:cNvCxnSpPr>
            <a:stCxn id="13563" idx="0"/>
            <a:endCxn id="13573"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576" name="Google Shape;13576;p246"/>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577" name="Google Shape;13577;p246"/>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578" name="Google Shape;13578;p246"/>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579" name="Google Shape;13579;p246"/>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580" name="Google Shape;13580;p246"/>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581" name="Google Shape;13581;p246"/>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582" name="Google Shape;13582;p246"/>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583" name="Google Shape;13583;p246"/>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584" name="Google Shape;13584;p246"/>
          <p:cNvPicPr preferRelativeResize="0"/>
          <p:nvPr/>
        </p:nvPicPr>
        <p:blipFill>
          <a:blip r:embed="rId10">
            <a:alphaModFix/>
          </a:blip>
          <a:stretch>
            <a:fillRect/>
          </a:stretch>
        </p:blipFill>
        <p:spPr>
          <a:xfrm>
            <a:off x="2228687" y="1890794"/>
            <a:ext cx="187341" cy="439530"/>
          </a:xfrm>
          <a:prstGeom prst="rect">
            <a:avLst/>
          </a:prstGeom>
          <a:noFill/>
          <a:ln>
            <a:noFill/>
          </a:ln>
        </p:spPr>
      </p:pic>
      <p:pic>
        <p:nvPicPr>
          <p:cNvPr id="13586" name="Google Shape;13586;p246"/>
          <p:cNvPicPr preferRelativeResize="0"/>
          <p:nvPr/>
        </p:nvPicPr>
        <p:blipFill>
          <a:blip r:embed="rId11">
            <a:alphaModFix/>
          </a:blip>
          <a:stretch>
            <a:fillRect/>
          </a:stretch>
        </p:blipFill>
        <p:spPr>
          <a:xfrm rot="-795504">
            <a:off x="3113355" y="1227295"/>
            <a:ext cx="131542" cy="132410"/>
          </a:xfrm>
          <a:prstGeom prst="rect">
            <a:avLst/>
          </a:prstGeom>
          <a:noFill/>
          <a:ln>
            <a:noFill/>
          </a:ln>
        </p:spPr>
      </p:pic>
      <p:sp>
        <p:nvSpPr>
          <p:cNvPr id="13587" name="Google Shape;13587;p246"/>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sp>
        <p:nvSpPr>
          <p:cNvPr id="3" name="Google Shape;9735;p197">
            <a:extLst>
              <a:ext uri="{FF2B5EF4-FFF2-40B4-BE49-F238E27FC236}">
                <a16:creationId xmlns:a16="http://schemas.microsoft.com/office/drawing/2014/main" id="{F10FA26B-9BAE-D73B-5474-6A408A85EA03}"/>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591"/>
        <p:cNvGrpSpPr/>
        <p:nvPr/>
      </p:nvGrpSpPr>
      <p:grpSpPr>
        <a:xfrm>
          <a:off x="0" y="0"/>
          <a:ext cx="0" cy="0"/>
          <a:chOff x="0" y="0"/>
          <a:chExt cx="0" cy="0"/>
        </a:xfrm>
      </p:grpSpPr>
      <p:sp>
        <p:nvSpPr>
          <p:cNvPr id="13592" name="Google Shape;13592;p247"/>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pic>
        <p:nvPicPr>
          <p:cNvPr id="13593" name="Google Shape;13593;p247"/>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594" name="Google Shape;13594;p247"/>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595" name="Google Shape;13595;p247"/>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596" name="Google Shape;13596;p247"/>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597" name="Google Shape;13597;p247"/>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598" name="Google Shape;13598;p247"/>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599" name="Google Shape;13599;p247"/>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600" name="Google Shape;13600;p247"/>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601" name="Google Shape;13601;p247"/>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602" name="Google Shape;13602;p247"/>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603" name="Google Shape;13603;p247"/>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604" name="Google Shape;13604;p247"/>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605" name="Google Shape;13605;p247"/>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606" name="Google Shape;13606;p247"/>
          <p:cNvCxnSpPr>
            <a:stCxn id="13594" idx="0"/>
            <a:endCxn id="13604"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607" name="Google Shape;13607;p247"/>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608" name="Google Shape;13608;p247"/>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609" name="Google Shape;13609;p247"/>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610" name="Google Shape;13610;p247"/>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611" name="Google Shape;13611;p247"/>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612" name="Google Shape;13612;p247"/>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613" name="Google Shape;13613;p247"/>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614" name="Google Shape;13614;p247"/>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615" name="Google Shape;13615;p247"/>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13617" name="Google Shape;13617;p247"/>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pic>
        <p:nvPicPr>
          <p:cNvPr id="13618" name="Google Shape;13618;p247"/>
          <p:cNvPicPr preferRelativeResize="0"/>
          <p:nvPr/>
        </p:nvPicPr>
        <p:blipFill>
          <a:blip r:embed="rId11">
            <a:alphaModFix/>
          </a:blip>
          <a:stretch>
            <a:fillRect/>
          </a:stretch>
        </p:blipFill>
        <p:spPr>
          <a:xfrm rot="-795504">
            <a:off x="3113355" y="1227295"/>
            <a:ext cx="131542" cy="132410"/>
          </a:xfrm>
          <a:prstGeom prst="rect">
            <a:avLst/>
          </a:prstGeom>
          <a:noFill/>
          <a:ln>
            <a:noFill/>
          </a:ln>
        </p:spPr>
      </p:pic>
      <p:sp>
        <p:nvSpPr>
          <p:cNvPr id="13620" name="Google Shape;13620;p247"/>
          <p:cNvSpPr/>
          <p:nvPr/>
        </p:nvSpPr>
        <p:spPr>
          <a:xfrm rot="-5400000">
            <a:off x="2270888" y="2345163"/>
            <a:ext cx="122100" cy="2378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21" name="Google Shape;13621;p247"/>
          <p:cNvSpPr txBox="1"/>
          <p:nvPr/>
        </p:nvSpPr>
        <p:spPr>
          <a:xfrm>
            <a:off x="1797188" y="3155038"/>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cxnSp>
        <p:nvCxnSpPr>
          <p:cNvPr id="13622" name="Google Shape;13622;p247"/>
          <p:cNvCxnSpPr/>
          <p:nvPr/>
        </p:nvCxnSpPr>
        <p:spPr>
          <a:xfrm rot="10800000">
            <a:off x="3529750" y="40828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623" name="Google Shape;13623;p247"/>
          <p:cNvCxnSpPr/>
          <p:nvPr/>
        </p:nvCxnSpPr>
        <p:spPr>
          <a:xfrm rot="10800000">
            <a:off x="6094725" y="4082800"/>
            <a:ext cx="1500" cy="291300"/>
          </a:xfrm>
          <a:prstGeom prst="straightConnector1">
            <a:avLst/>
          </a:prstGeom>
          <a:noFill/>
          <a:ln w="28575" cap="flat" cmpd="sng">
            <a:solidFill>
              <a:srgbClr val="EEFF41"/>
            </a:solidFill>
            <a:prstDash val="solid"/>
            <a:round/>
            <a:headEnd type="none" w="med" len="med"/>
            <a:tailEnd type="triangle" w="med" len="med"/>
          </a:ln>
        </p:spPr>
      </p:cxnSp>
      <p:graphicFrame>
        <p:nvGraphicFramePr>
          <p:cNvPr id="13624" name="Google Shape;13624;p247"/>
          <p:cNvGraphicFramePr/>
          <p:nvPr/>
        </p:nvGraphicFramePr>
        <p:xfrm>
          <a:off x="3531238" y="3611300"/>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625" name="Google Shape;13625;p247"/>
          <p:cNvSpPr/>
          <p:nvPr/>
        </p:nvSpPr>
        <p:spPr>
          <a:xfrm>
            <a:off x="5716988" y="36739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26" name="Google Shape;13626;p247"/>
          <p:cNvSpPr/>
          <p:nvPr/>
        </p:nvSpPr>
        <p:spPr>
          <a:xfrm>
            <a:off x="4015825" y="3673975"/>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627" name="Google Shape;13627;p247"/>
          <p:cNvPicPr preferRelativeResize="0"/>
          <p:nvPr/>
        </p:nvPicPr>
        <p:blipFill>
          <a:blip r:embed="rId7">
            <a:alphaModFix/>
          </a:blip>
          <a:stretch>
            <a:fillRect/>
          </a:stretch>
        </p:blipFill>
        <p:spPr>
          <a:xfrm>
            <a:off x="3208163" y="3753282"/>
            <a:ext cx="191826" cy="188493"/>
          </a:xfrm>
          <a:prstGeom prst="rect">
            <a:avLst/>
          </a:prstGeom>
          <a:noFill/>
          <a:ln>
            <a:noFill/>
          </a:ln>
        </p:spPr>
      </p:pic>
      <p:pic>
        <p:nvPicPr>
          <p:cNvPr id="13628" name="Google Shape;13628;p247"/>
          <p:cNvPicPr preferRelativeResize="0"/>
          <p:nvPr/>
        </p:nvPicPr>
        <p:blipFill>
          <a:blip r:embed="rId7">
            <a:alphaModFix/>
          </a:blip>
          <a:stretch>
            <a:fillRect/>
          </a:stretch>
        </p:blipFill>
        <p:spPr>
          <a:xfrm>
            <a:off x="4319075" y="3753282"/>
            <a:ext cx="191826" cy="188493"/>
          </a:xfrm>
          <a:prstGeom prst="rect">
            <a:avLst/>
          </a:prstGeom>
          <a:noFill/>
          <a:ln>
            <a:noFill/>
          </a:ln>
        </p:spPr>
      </p:pic>
      <p:pic>
        <p:nvPicPr>
          <p:cNvPr id="13629" name="Google Shape;13629;p247"/>
          <p:cNvPicPr preferRelativeResize="0"/>
          <p:nvPr/>
        </p:nvPicPr>
        <p:blipFill>
          <a:blip r:embed="rId7">
            <a:alphaModFix/>
          </a:blip>
          <a:stretch>
            <a:fillRect/>
          </a:stretch>
        </p:blipFill>
        <p:spPr>
          <a:xfrm>
            <a:off x="5789813" y="3753307"/>
            <a:ext cx="191826" cy="188493"/>
          </a:xfrm>
          <a:prstGeom prst="rect">
            <a:avLst/>
          </a:prstGeom>
          <a:noFill/>
          <a:ln>
            <a:noFill/>
          </a:ln>
        </p:spPr>
      </p:pic>
      <p:sp>
        <p:nvSpPr>
          <p:cNvPr id="13630" name="Google Shape;13630;p247"/>
          <p:cNvSpPr/>
          <p:nvPr/>
        </p:nvSpPr>
        <p:spPr>
          <a:xfrm>
            <a:off x="3119725" y="3673988"/>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31" name="Google Shape;13631;p247"/>
          <p:cNvSpPr txBox="1"/>
          <p:nvPr/>
        </p:nvSpPr>
        <p:spPr>
          <a:xfrm>
            <a:off x="4272663" y="3155763"/>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632" name="Google Shape;13632;p247"/>
          <p:cNvSpPr/>
          <p:nvPr/>
        </p:nvSpPr>
        <p:spPr>
          <a:xfrm rot="-5400000">
            <a:off x="4746363" y="2252463"/>
            <a:ext cx="122100" cy="2564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33" name="Google Shape;13633;p247"/>
          <p:cNvSpPr/>
          <p:nvPr/>
        </p:nvSpPr>
        <p:spPr>
          <a:xfrm>
            <a:off x="1613925" y="3673988"/>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634" name="Google Shape;13634;p247"/>
          <p:cNvPicPr preferRelativeResize="0"/>
          <p:nvPr/>
        </p:nvPicPr>
        <p:blipFill>
          <a:blip r:embed="rId7">
            <a:alphaModFix/>
          </a:blip>
          <a:stretch>
            <a:fillRect/>
          </a:stretch>
        </p:blipFill>
        <p:spPr>
          <a:xfrm>
            <a:off x="1827613" y="3741469"/>
            <a:ext cx="191826" cy="188493"/>
          </a:xfrm>
          <a:prstGeom prst="rect">
            <a:avLst/>
          </a:prstGeom>
          <a:noFill/>
          <a:ln>
            <a:noFill/>
          </a:ln>
        </p:spPr>
      </p:pic>
      <p:graphicFrame>
        <p:nvGraphicFramePr>
          <p:cNvPr id="13635" name="Google Shape;13635;p247"/>
          <p:cNvGraphicFramePr/>
          <p:nvPr/>
        </p:nvGraphicFramePr>
        <p:xfrm>
          <a:off x="759738" y="3611300"/>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636" name="Google Shape;13636;p247"/>
          <p:cNvGraphicFramePr/>
          <p:nvPr/>
        </p:nvGraphicFramePr>
        <p:xfrm>
          <a:off x="6094713" y="3611300"/>
          <a:ext cx="38285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7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2" name="Google Shape;13587;p246">
            <a:extLst>
              <a:ext uri="{FF2B5EF4-FFF2-40B4-BE49-F238E27FC236}">
                <a16:creationId xmlns:a16="http://schemas.microsoft.com/office/drawing/2014/main" id="{D3E59FFE-44D0-0666-8F9D-49CF0EC1EB7A}"/>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36A4AD82-4B0E-F4D9-7242-A7F58BDEF66E}"/>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5" name="Google Shape;9735;p197">
            <a:extLst>
              <a:ext uri="{FF2B5EF4-FFF2-40B4-BE49-F238E27FC236}">
                <a16:creationId xmlns:a16="http://schemas.microsoft.com/office/drawing/2014/main" id="{92FBB37F-164B-2EDE-DAA0-4B9F6F21F65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3641"/>
        <p:cNvGrpSpPr/>
        <p:nvPr/>
      </p:nvGrpSpPr>
      <p:grpSpPr>
        <a:xfrm>
          <a:off x="0" y="0"/>
          <a:ext cx="0" cy="0"/>
          <a:chOff x="0" y="0"/>
          <a:chExt cx="0" cy="0"/>
        </a:xfrm>
      </p:grpSpPr>
      <p:sp>
        <p:nvSpPr>
          <p:cNvPr id="13642" name="Google Shape;13642;p24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pic>
        <p:nvPicPr>
          <p:cNvPr id="13643" name="Google Shape;13643;p248"/>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644" name="Google Shape;13644;p248"/>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645" name="Google Shape;13645;p248"/>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646" name="Google Shape;13646;p248"/>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647" name="Google Shape;13647;p248"/>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648" name="Google Shape;13648;p248"/>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649" name="Google Shape;13649;p248"/>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650" name="Google Shape;13650;p248"/>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651" name="Google Shape;13651;p248"/>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652" name="Google Shape;13652;p248"/>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653" name="Google Shape;13653;p248"/>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654" name="Google Shape;13654;p248"/>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655" name="Google Shape;13655;p248"/>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656" name="Google Shape;13656;p248"/>
          <p:cNvCxnSpPr>
            <a:stCxn id="13644" idx="0"/>
            <a:endCxn id="13654"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657" name="Google Shape;13657;p248"/>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658" name="Google Shape;13658;p248"/>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659" name="Google Shape;13659;p248"/>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660" name="Google Shape;13660;p248"/>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661" name="Google Shape;13661;p248"/>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662" name="Google Shape;13662;p248"/>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663" name="Google Shape;13663;p248"/>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664" name="Google Shape;13664;p248"/>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665" name="Google Shape;13665;p248"/>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13667" name="Google Shape;13667;p248"/>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pic>
        <p:nvPicPr>
          <p:cNvPr id="13668" name="Google Shape;13668;p248"/>
          <p:cNvPicPr preferRelativeResize="0"/>
          <p:nvPr/>
        </p:nvPicPr>
        <p:blipFill>
          <a:blip r:embed="rId11">
            <a:alphaModFix/>
          </a:blip>
          <a:stretch>
            <a:fillRect/>
          </a:stretch>
        </p:blipFill>
        <p:spPr>
          <a:xfrm rot="-795504">
            <a:off x="3113355" y="1227295"/>
            <a:ext cx="131542" cy="132410"/>
          </a:xfrm>
          <a:prstGeom prst="rect">
            <a:avLst/>
          </a:prstGeom>
          <a:noFill/>
          <a:ln>
            <a:noFill/>
          </a:ln>
        </p:spPr>
      </p:pic>
      <p:sp>
        <p:nvSpPr>
          <p:cNvPr id="13670" name="Google Shape;13670;p248"/>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13671" name="Google Shape;13671;p248"/>
          <p:cNvGrpSpPr/>
          <p:nvPr/>
        </p:nvGrpSpPr>
        <p:grpSpPr>
          <a:xfrm>
            <a:off x="7949690" y="1961583"/>
            <a:ext cx="320143" cy="392581"/>
            <a:chOff x="3086313" y="2877049"/>
            <a:chExt cx="320143" cy="392581"/>
          </a:xfrm>
        </p:grpSpPr>
        <p:sp>
          <p:nvSpPr>
            <p:cNvPr id="13672" name="Google Shape;13672;p24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4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4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4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4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4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4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4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4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4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4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4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4" name="Google Shape;13684;p248"/>
          <p:cNvSpPr/>
          <p:nvPr/>
        </p:nvSpPr>
        <p:spPr>
          <a:xfrm rot="-5400000">
            <a:off x="2270888" y="2345163"/>
            <a:ext cx="122100" cy="2378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85" name="Google Shape;13685;p248"/>
          <p:cNvSpPr txBox="1"/>
          <p:nvPr/>
        </p:nvSpPr>
        <p:spPr>
          <a:xfrm>
            <a:off x="1797188" y="3155038"/>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cxnSp>
        <p:nvCxnSpPr>
          <p:cNvPr id="13686" name="Google Shape;13686;p248"/>
          <p:cNvCxnSpPr/>
          <p:nvPr/>
        </p:nvCxnSpPr>
        <p:spPr>
          <a:xfrm rot="10800000">
            <a:off x="3529750" y="40828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687" name="Google Shape;13687;p248"/>
          <p:cNvCxnSpPr/>
          <p:nvPr/>
        </p:nvCxnSpPr>
        <p:spPr>
          <a:xfrm rot="10800000">
            <a:off x="6094725" y="4082800"/>
            <a:ext cx="1500" cy="291300"/>
          </a:xfrm>
          <a:prstGeom prst="straightConnector1">
            <a:avLst/>
          </a:prstGeom>
          <a:noFill/>
          <a:ln w="28575" cap="flat" cmpd="sng">
            <a:solidFill>
              <a:srgbClr val="EEFF41"/>
            </a:solidFill>
            <a:prstDash val="solid"/>
            <a:round/>
            <a:headEnd type="none" w="med" len="med"/>
            <a:tailEnd type="triangle" w="med" len="med"/>
          </a:ln>
        </p:spPr>
      </p:cxnSp>
      <p:graphicFrame>
        <p:nvGraphicFramePr>
          <p:cNvPr id="13688" name="Google Shape;13688;p248"/>
          <p:cNvGraphicFramePr/>
          <p:nvPr/>
        </p:nvGraphicFramePr>
        <p:xfrm>
          <a:off x="3531238" y="3611300"/>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689" name="Google Shape;13689;p248"/>
          <p:cNvSpPr/>
          <p:nvPr/>
        </p:nvSpPr>
        <p:spPr>
          <a:xfrm>
            <a:off x="5716988" y="36739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90" name="Google Shape;13690;p248"/>
          <p:cNvSpPr/>
          <p:nvPr/>
        </p:nvSpPr>
        <p:spPr>
          <a:xfrm>
            <a:off x="4015825" y="3673975"/>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691" name="Google Shape;13691;p248"/>
          <p:cNvPicPr preferRelativeResize="0"/>
          <p:nvPr/>
        </p:nvPicPr>
        <p:blipFill>
          <a:blip r:embed="rId7">
            <a:alphaModFix/>
          </a:blip>
          <a:stretch>
            <a:fillRect/>
          </a:stretch>
        </p:blipFill>
        <p:spPr>
          <a:xfrm>
            <a:off x="3208163" y="3753282"/>
            <a:ext cx="191826" cy="188493"/>
          </a:xfrm>
          <a:prstGeom prst="rect">
            <a:avLst/>
          </a:prstGeom>
          <a:noFill/>
          <a:ln>
            <a:noFill/>
          </a:ln>
        </p:spPr>
      </p:pic>
      <p:pic>
        <p:nvPicPr>
          <p:cNvPr id="13692" name="Google Shape;13692;p248"/>
          <p:cNvPicPr preferRelativeResize="0"/>
          <p:nvPr/>
        </p:nvPicPr>
        <p:blipFill>
          <a:blip r:embed="rId7">
            <a:alphaModFix/>
          </a:blip>
          <a:stretch>
            <a:fillRect/>
          </a:stretch>
        </p:blipFill>
        <p:spPr>
          <a:xfrm>
            <a:off x="4319075" y="3753282"/>
            <a:ext cx="191826" cy="188493"/>
          </a:xfrm>
          <a:prstGeom prst="rect">
            <a:avLst/>
          </a:prstGeom>
          <a:noFill/>
          <a:ln>
            <a:noFill/>
          </a:ln>
        </p:spPr>
      </p:pic>
      <p:pic>
        <p:nvPicPr>
          <p:cNvPr id="13693" name="Google Shape;13693;p248"/>
          <p:cNvPicPr preferRelativeResize="0"/>
          <p:nvPr/>
        </p:nvPicPr>
        <p:blipFill>
          <a:blip r:embed="rId7">
            <a:alphaModFix/>
          </a:blip>
          <a:stretch>
            <a:fillRect/>
          </a:stretch>
        </p:blipFill>
        <p:spPr>
          <a:xfrm>
            <a:off x="5789813" y="3753307"/>
            <a:ext cx="191826" cy="188493"/>
          </a:xfrm>
          <a:prstGeom prst="rect">
            <a:avLst/>
          </a:prstGeom>
          <a:noFill/>
          <a:ln>
            <a:noFill/>
          </a:ln>
        </p:spPr>
      </p:pic>
      <p:sp>
        <p:nvSpPr>
          <p:cNvPr id="13694" name="Google Shape;13694;p248"/>
          <p:cNvSpPr/>
          <p:nvPr/>
        </p:nvSpPr>
        <p:spPr>
          <a:xfrm>
            <a:off x="3119725" y="3673988"/>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95" name="Google Shape;13695;p248"/>
          <p:cNvSpPr txBox="1"/>
          <p:nvPr/>
        </p:nvSpPr>
        <p:spPr>
          <a:xfrm>
            <a:off x="4272663" y="3155763"/>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696" name="Google Shape;13696;p248"/>
          <p:cNvSpPr/>
          <p:nvPr/>
        </p:nvSpPr>
        <p:spPr>
          <a:xfrm rot="-5400000">
            <a:off x="4746363" y="2252463"/>
            <a:ext cx="122100" cy="2564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697" name="Google Shape;13697;p248"/>
          <p:cNvSpPr/>
          <p:nvPr/>
        </p:nvSpPr>
        <p:spPr>
          <a:xfrm>
            <a:off x="1613925" y="3673988"/>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698" name="Google Shape;13698;p248"/>
          <p:cNvPicPr preferRelativeResize="0"/>
          <p:nvPr/>
        </p:nvPicPr>
        <p:blipFill>
          <a:blip r:embed="rId7">
            <a:alphaModFix/>
          </a:blip>
          <a:stretch>
            <a:fillRect/>
          </a:stretch>
        </p:blipFill>
        <p:spPr>
          <a:xfrm>
            <a:off x="1827613" y="3741469"/>
            <a:ext cx="191826" cy="188493"/>
          </a:xfrm>
          <a:prstGeom prst="rect">
            <a:avLst/>
          </a:prstGeom>
          <a:noFill/>
          <a:ln>
            <a:noFill/>
          </a:ln>
        </p:spPr>
      </p:pic>
      <p:graphicFrame>
        <p:nvGraphicFramePr>
          <p:cNvPr id="13699" name="Google Shape;13699;p248"/>
          <p:cNvGraphicFramePr/>
          <p:nvPr/>
        </p:nvGraphicFramePr>
        <p:xfrm>
          <a:off x="759738" y="3611300"/>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700" name="Google Shape;13700;p248"/>
          <p:cNvGraphicFramePr/>
          <p:nvPr/>
        </p:nvGraphicFramePr>
        <p:xfrm>
          <a:off x="6094713" y="3611300"/>
          <a:ext cx="38285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7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2" name="Google Shape;13587;p246">
            <a:extLst>
              <a:ext uri="{FF2B5EF4-FFF2-40B4-BE49-F238E27FC236}">
                <a16:creationId xmlns:a16="http://schemas.microsoft.com/office/drawing/2014/main" id="{1EEE6672-6F8B-7850-0FB5-0CCC020204EB}"/>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63504D89-ED88-EF9F-7D11-68BB0B8D30F7}"/>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5" name="Google Shape;9735;p197">
            <a:extLst>
              <a:ext uri="{FF2B5EF4-FFF2-40B4-BE49-F238E27FC236}">
                <a16:creationId xmlns:a16="http://schemas.microsoft.com/office/drawing/2014/main" id="{C48B6707-A441-4257-0425-7A52D7E5EDAF}"/>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3705"/>
        <p:cNvGrpSpPr/>
        <p:nvPr/>
      </p:nvGrpSpPr>
      <p:grpSpPr>
        <a:xfrm>
          <a:off x="0" y="0"/>
          <a:ext cx="0" cy="0"/>
          <a:chOff x="0" y="0"/>
          <a:chExt cx="0" cy="0"/>
        </a:xfrm>
      </p:grpSpPr>
      <p:sp>
        <p:nvSpPr>
          <p:cNvPr id="13706" name="Google Shape;13706;p249"/>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pic>
        <p:nvPicPr>
          <p:cNvPr id="13707" name="Google Shape;13707;p249"/>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708" name="Google Shape;13708;p249"/>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709" name="Google Shape;13709;p249"/>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710" name="Google Shape;13710;p249"/>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711" name="Google Shape;13711;p249"/>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712" name="Google Shape;13712;p249"/>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713" name="Google Shape;13713;p249"/>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714" name="Google Shape;13714;p249"/>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715" name="Google Shape;13715;p249"/>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716" name="Google Shape;13716;p249"/>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717" name="Google Shape;13717;p249"/>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718" name="Google Shape;13718;p249"/>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719" name="Google Shape;13719;p249"/>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720" name="Google Shape;13720;p249"/>
          <p:cNvCxnSpPr>
            <a:stCxn id="13708" idx="0"/>
            <a:endCxn id="13718"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721" name="Google Shape;13721;p249"/>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722" name="Google Shape;13722;p249"/>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723" name="Google Shape;13723;p249"/>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724" name="Google Shape;13724;p249"/>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725" name="Google Shape;13725;p249"/>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726" name="Google Shape;13726;p249"/>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727" name="Google Shape;13727;p249"/>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728" name="Google Shape;13728;p249"/>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729" name="Google Shape;13729;p249"/>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13731" name="Google Shape;13731;p249"/>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pic>
        <p:nvPicPr>
          <p:cNvPr id="13732" name="Google Shape;13732;p249"/>
          <p:cNvPicPr preferRelativeResize="0"/>
          <p:nvPr/>
        </p:nvPicPr>
        <p:blipFill>
          <a:blip r:embed="rId11">
            <a:alphaModFix/>
          </a:blip>
          <a:stretch>
            <a:fillRect/>
          </a:stretch>
        </p:blipFill>
        <p:spPr>
          <a:xfrm rot="-795504">
            <a:off x="3113355" y="1227295"/>
            <a:ext cx="131542" cy="132410"/>
          </a:xfrm>
          <a:prstGeom prst="rect">
            <a:avLst/>
          </a:prstGeom>
          <a:noFill/>
          <a:ln>
            <a:noFill/>
          </a:ln>
        </p:spPr>
      </p:pic>
      <p:pic>
        <p:nvPicPr>
          <p:cNvPr id="13733" name="Google Shape;13733;p249"/>
          <p:cNvPicPr preferRelativeResize="0"/>
          <p:nvPr/>
        </p:nvPicPr>
        <p:blipFill>
          <a:blip r:embed="rId12">
            <a:alphaModFix/>
          </a:blip>
          <a:stretch>
            <a:fillRect/>
          </a:stretch>
        </p:blipFill>
        <p:spPr>
          <a:xfrm>
            <a:off x="3173400" y="2080010"/>
            <a:ext cx="337550" cy="214940"/>
          </a:xfrm>
          <a:prstGeom prst="rect">
            <a:avLst/>
          </a:prstGeom>
          <a:noFill/>
          <a:ln>
            <a:noFill/>
          </a:ln>
        </p:spPr>
      </p:pic>
      <p:pic>
        <p:nvPicPr>
          <p:cNvPr id="13734" name="Google Shape;13734;p249"/>
          <p:cNvPicPr preferRelativeResize="0"/>
          <p:nvPr/>
        </p:nvPicPr>
        <p:blipFill>
          <a:blip r:embed="rId12">
            <a:alphaModFix/>
          </a:blip>
          <a:stretch>
            <a:fillRect/>
          </a:stretch>
        </p:blipFill>
        <p:spPr>
          <a:xfrm>
            <a:off x="6042725" y="2239685"/>
            <a:ext cx="337550" cy="214940"/>
          </a:xfrm>
          <a:prstGeom prst="rect">
            <a:avLst/>
          </a:prstGeom>
          <a:noFill/>
          <a:ln>
            <a:noFill/>
          </a:ln>
        </p:spPr>
      </p:pic>
      <p:pic>
        <p:nvPicPr>
          <p:cNvPr id="13735" name="Google Shape;13735;p249"/>
          <p:cNvPicPr preferRelativeResize="0"/>
          <p:nvPr/>
        </p:nvPicPr>
        <p:blipFill>
          <a:blip r:embed="rId13">
            <a:alphaModFix/>
          </a:blip>
          <a:stretch>
            <a:fillRect/>
          </a:stretch>
        </p:blipFill>
        <p:spPr>
          <a:xfrm>
            <a:off x="6284475" y="2363698"/>
            <a:ext cx="157850" cy="157850"/>
          </a:xfrm>
          <a:prstGeom prst="rect">
            <a:avLst/>
          </a:prstGeom>
          <a:noFill/>
          <a:ln>
            <a:noFill/>
          </a:ln>
        </p:spPr>
      </p:pic>
      <p:pic>
        <p:nvPicPr>
          <p:cNvPr id="13736" name="Google Shape;13736;p249"/>
          <p:cNvPicPr preferRelativeResize="0"/>
          <p:nvPr/>
        </p:nvPicPr>
        <p:blipFill>
          <a:blip r:embed="rId13">
            <a:alphaModFix/>
          </a:blip>
          <a:stretch>
            <a:fillRect/>
          </a:stretch>
        </p:blipFill>
        <p:spPr>
          <a:xfrm>
            <a:off x="3417900" y="2196473"/>
            <a:ext cx="157850" cy="157850"/>
          </a:xfrm>
          <a:prstGeom prst="rect">
            <a:avLst/>
          </a:prstGeom>
          <a:noFill/>
          <a:ln>
            <a:noFill/>
          </a:ln>
        </p:spPr>
      </p:pic>
      <p:sp>
        <p:nvSpPr>
          <p:cNvPr id="13752" name="Google Shape;13752;p249"/>
          <p:cNvSpPr/>
          <p:nvPr/>
        </p:nvSpPr>
        <p:spPr>
          <a:xfrm rot="-5400000">
            <a:off x="2270888" y="2345163"/>
            <a:ext cx="122100" cy="2378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53" name="Google Shape;13753;p249"/>
          <p:cNvSpPr txBox="1"/>
          <p:nvPr/>
        </p:nvSpPr>
        <p:spPr>
          <a:xfrm>
            <a:off x="1797188" y="3155038"/>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cxnSp>
        <p:nvCxnSpPr>
          <p:cNvPr id="13754" name="Google Shape;13754;p249"/>
          <p:cNvCxnSpPr/>
          <p:nvPr/>
        </p:nvCxnSpPr>
        <p:spPr>
          <a:xfrm rot="10800000">
            <a:off x="3529750" y="40828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755" name="Google Shape;13755;p249"/>
          <p:cNvCxnSpPr/>
          <p:nvPr/>
        </p:nvCxnSpPr>
        <p:spPr>
          <a:xfrm rot="10800000">
            <a:off x="6094725" y="4082800"/>
            <a:ext cx="1500" cy="291300"/>
          </a:xfrm>
          <a:prstGeom prst="straightConnector1">
            <a:avLst/>
          </a:prstGeom>
          <a:noFill/>
          <a:ln w="28575" cap="flat" cmpd="sng">
            <a:solidFill>
              <a:srgbClr val="EEFF41"/>
            </a:solidFill>
            <a:prstDash val="solid"/>
            <a:round/>
            <a:headEnd type="none" w="med" len="med"/>
            <a:tailEnd type="triangle" w="med" len="med"/>
          </a:ln>
        </p:spPr>
      </p:cxnSp>
      <p:graphicFrame>
        <p:nvGraphicFramePr>
          <p:cNvPr id="13756" name="Google Shape;13756;p249"/>
          <p:cNvGraphicFramePr/>
          <p:nvPr/>
        </p:nvGraphicFramePr>
        <p:xfrm>
          <a:off x="3531238" y="3611300"/>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757" name="Google Shape;13757;p249"/>
          <p:cNvSpPr/>
          <p:nvPr/>
        </p:nvSpPr>
        <p:spPr>
          <a:xfrm>
            <a:off x="5716988" y="36739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58" name="Google Shape;13758;p249"/>
          <p:cNvSpPr/>
          <p:nvPr/>
        </p:nvSpPr>
        <p:spPr>
          <a:xfrm>
            <a:off x="4015825" y="3673975"/>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759" name="Google Shape;13759;p249"/>
          <p:cNvPicPr preferRelativeResize="0"/>
          <p:nvPr/>
        </p:nvPicPr>
        <p:blipFill>
          <a:blip r:embed="rId7">
            <a:alphaModFix/>
          </a:blip>
          <a:stretch>
            <a:fillRect/>
          </a:stretch>
        </p:blipFill>
        <p:spPr>
          <a:xfrm>
            <a:off x="3208163" y="3753282"/>
            <a:ext cx="191826" cy="188493"/>
          </a:xfrm>
          <a:prstGeom prst="rect">
            <a:avLst/>
          </a:prstGeom>
          <a:noFill/>
          <a:ln>
            <a:noFill/>
          </a:ln>
        </p:spPr>
      </p:pic>
      <p:pic>
        <p:nvPicPr>
          <p:cNvPr id="13760" name="Google Shape;13760;p249"/>
          <p:cNvPicPr preferRelativeResize="0"/>
          <p:nvPr/>
        </p:nvPicPr>
        <p:blipFill>
          <a:blip r:embed="rId7">
            <a:alphaModFix/>
          </a:blip>
          <a:stretch>
            <a:fillRect/>
          </a:stretch>
        </p:blipFill>
        <p:spPr>
          <a:xfrm>
            <a:off x="4319075" y="3753282"/>
            <a:ext cx="191826" cy="188493"/>
          </a:xfrm>
          <a:prstGeom prst="rect">
            <a:avLst/>
          </a:prstGeom>
          <a:noFill/>
          <a:ln>
            <a:noFill/>
          </a:ln>
        </p:spPr>
      </p:pic>
      <p:pic>
        <p:nvPicPr>
          <p:cNvPr id="13761" name="Google Shape;13761;p249"/>
          <p:cNvPicPr preferRelativeResize="0"/>
          <p:nvPr/>
        </p:nvPicPr>
        <p:blipFill>
          <a:blip r:embed="rId7">
            <a:alphaModFix/>
          </a:blip>
          <a:stretch>
            <a:fillRect/>
          </a:stretch>
        </p:blipFill>
        <p:spPr>
          <a:xfrm>
            <a:off x="5789813" y="3753307"/>
            <a:ext cx="191826" cy="188493"/>
          </a:xfrm>
          <a:prstGeom prst="rect">
            <a:avLst/>
          </a:prstGeom>
          <a:noFill/>
          <a:ln>
            <a:noFill/>
          </a:ln>
        </p:spPr>
      </p:pic>
      <p:sp>
        <p:nvSpPr>
          <p:cNvPr id="13762" name="Google Shape;13762;p249"/>
          <p:cNvSpPr/>
          <p:nvPr/>
        </p:nvSpPr>
        <p:spPr>
          <a:xfrm>
            <a:off x="3119725" y="3673988"/>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63" name="Google Shape;13763;p249"/>
          <p:cNvSpPr txBox="1"/>
          <p:nvPr/>
        </p:nvSpPr>
        <p:spPr>
          <a:xfrm>
            <a:off x="4272663" y="3155763"/>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764" name="Google Shape;13764;p249"/>
          <p:cNvSpPr/>
          <p:nvPr/>
        </p:nvSpPr>
        <p:spPr>
          <a:xfrm rot="-5400000">
            <a:off x="4746363" y="2252463"/>
            <a:ext cx="122100" cy="2564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65" name="Google Shape;13765;p249"/>
          <p:cNvSpPr/>
          <p:nvPr/>
        </p:nvSpPr>
        <p:spPr>
          <a:xfrm>
            <a:off x="1613925" y="3673988"/>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766" name="Google Shape;13766;p249"/>
          <p:cNvPicPr preferRelativeResize="0"/>
          <p:nvPr/>
        </p:nvPicPr>
        <p:blipFill>
          <a:blip r:embed="rId7">
            <a:alphaModFix/>
          </a:blip>
          <a:stretch>
            <a:fillRect/>
          </a:stretch>
        </p:blipFill>
        <p:spPr>
          <a:xfrm>
            <a:off x="1827613" y="3741469"/>
            <a:ext cx="191826" cy="188493"/>
          </a:xfrm>
          <a:prstGeom prst="rect">
            <a:avLst/>
          </a:prstGeom>
          <a:noFill/>
          <a:ln>
            <a:noFill/>
          </a:ln>
        </p:spPr>
      </p:pic>
      <p:graphicFrame>
        <p:nvGraphicFramePr>
          <p:cNvPr id="13767" name="Google Shape;13767;p249"/>
          <p:cNvGraphicFramePr/>
          <p:nvPr/>
        </p:nvGraphicFramePr>
        <p:xfrm>
          <a:off x="759738" y="3611300"/>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768" name="Google Shape;13768;p249"/>
          <p:cNvGraphicFramePr/>
          <p:nvPr/>
        </p:nvGraphicFramePr>
        <p:xfrm>
          <a:off x="6094713" y="3611300"/>
          <a:ext cx="38285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7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2" name="Google Shape;13587;p246">
            <a:extLst>
              <a:ext uri="{FF2B5EF4-FFF2-40B4-BE49-F238E27FC236}">
                <a16:creationId xmlns:a16="http://schemas.microsoft.com/office/drawing/2014/main" id="{AD8EB88A-604F-4B42-E6B8-8AB9DD69014F}"/>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FFF3ADAD-2CE3-8ADB-A51A-8E0CE185B432}"/>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A9926A8B-F7A7-39B7-8211-6FB2E62AAEBF}"/>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37489D15-FD98-4941-0509-1762DFC5E0E6}"/>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DC3E26A7-08A9-760C-CDBD-34AB3D2CE94E}"/>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BED6026F-00DE-45C4-6F67-67D103F748DD}"/>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ED7930A1-ED71-371F-E80C-522B053E5AC7}"/>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0E8F9720-A5EE-EF03-7289-1759C72B8380}"/>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F0B04F11-722D-54E4-9221-8057FDB00A56}"/>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E49C7BB9-2689-D181-92DF-6DAA8608759D}"/>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A6FE4253-DE4E-251F-9951-471390C531CF}"/>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668F5CAD-0320-2EC4-3AF7-E8D0FA518FF5}"/>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0227AD16-E913-023F-9410-4F9DFD92A76A}"/>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BF27A732-00FB-0015-4188-1AB90E318BEA}"/>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CB3590CC-09D7-1D97-F6F2-1B26EB187CBA}"/>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5BF0B9EA-8C1E-BC0F-735B-CF7415B6A395}"/>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B6E621BC-2627-E3E7-A727-EDFA5B6D27EA}"/>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3773"/>
        <p:cNvGrpSpPr/>
        <p:nvPr/>
      </p:nvGrpSpPr>
      <p:grpSpPr>
        <a:xfrm>
          <a:off x="0" y="0"/>
          <a:ext cx="0" cy="0"/>
          <a:chOff x="0" y="0"/>
          <a:chExt cx="0" cy="0"/>
        </a:xfrm>
      </p:grpSpPr>
      <p:sp>
        <p:nvSpPr>
          <p:cNvPr id="13774" name="Google Shape;13774;p250"/>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sp>
        <p:nvSpPr>
          <p:cNvPr id="13775" name="Google Shape;13775;p250"/>
          <p:cNvSpPr/>
          <p:nvPr/>
        </p:nvSpPr>
        <p:spPr>
          <a:xfrm rot="-5400000">
            <a:off x="2270888" y="2345163"/>
            <a:ext cx="122100" cy="2378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776" name="Google Shape;13776;p250"/>
          <p:cNvSpPr txBox="1"/>
          <p:nvPr/>
        </p:nvSpPr>
        <p:spPr>
          <a:xfrm>
            <a:off x="1797188" y="3155038"/>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pic>
        <p:nvPicPr>
          <p:cNvPr id="13777" name="Google Shape;13777;p250"/>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778" name="Google Shape;13778;p250"/>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779" name="Google Shape;13779;p250"/>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780" name="Google Shape;13780;p250"/>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781" name="Google Shape;13781;p250"/>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782" name="Google Shape;13782;p250"/>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783" name="Google Shape;13783;p250"/>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784" name="Google Shape;13784;p250"/>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785" name="Google Shape;13785;p250"/>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786" name="Google Shape;13786;p250"/>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787" name="Google Shape;13787;p250"/>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788" name="Google Shape;13788;p250"/>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789" name="Google Shape;13789;p250"/>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790" name="Google Shape;13790;p250"/>
          <p:cNvCxnSpPr>
            <a:stCxn id="13778" idx="0"/>
            <a:endCxn id="13788"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791" name="Google Shape;13791;p250"/>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792" name="Google Shape;13792;p250"/>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793" name="Google Shape;13793;p250"/>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794" name="Google Shape;13794;p250"/>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795" name="Google Shape;13795;p250"/>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796" name="Google Shape;13796;p250"/>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797" name="Google Shape;13797;p250"/>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798" name="Google Shape;13798;p250"/>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799" name="Google Shape;13799;p250"/>
          <p:cNvPicPr preferRelativeResize="0"/>
          <p:nvPr/>
        </p:nvPicPr>
        <p:blipFill>
          <a:blip r:embed="rId10">
            <a:alphaModFix/>
          </a:blip>
          <a:stretch>
            <a:fillRect/>
          </a:stretch>
        </p:blipFill>
        <p:spPr>
          <a:xfrm>
            <a:off x="2228687" y="1890794"/>
            <a:ext cx="187341" cy="439530"/>
          </a:xfrm>
          <a:prstGeom prst="rect">
            <a:avLst/>
          </a:prstGeom>
          <a:noFill/>
          <a:ln>
            <a:noFill/>
          </a:ln>
        </p:spPr>
      </p:pic>
      <p:cxnSp>
        <p:nvCxnSpPr>
          <p:cNvPr id="13800" name="Google Shape;13800;p250"/>
          <p:cNvCxnSpPr/>
          <p:nvPr/>
        </p:nvCxnSpPr>
        <p:spPr>
          <a:xfrm rot="10800000">
            <a:off x="3529750" y="40828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801" name="Google Shape;13801;p250"/>
          <p:cNvCxnSpPr/>
          <p:nvPr/>
        </p:nvCxnSpPr>
        <p:spPr>
          <a:xfrm rot="10800000">
            <a:off x="6094725" y="40828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3803" name="Google Shape;13803;p250"/>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pic>
        <p:nvPicPr>
          <p:cNvPr id="13804" name="Google Shape;13804;p250"/>
          <p:cNvPicPr preferRelativeResize="0"/>
          <p:nvPr/>
        </p:nvPicPr>
        <p:blipFill>
          <a:blip r:embed="rId11">
            <a:alphaModFix/>
          </a:blip>
          <a:stretch>
            <a:fillRect/>
          </a:stretch>
        </p:blipFill>
        <p:spPr>
          <a:xfrm rot="-795504">
            <a:off x="3113355" y="1227295"/>
            <a:ext cx="131542" cy="132410"/>
          </a:xfrm>
          <a:prstGeom prst="rect">
            <a:avLst/>
          </a:prstGeom>
          <a:noFill/>
          <a:ln>
            <a:noFill/>
          </a:ln>
        </p:spPr>
      </p:pic>
      <p:graphicFrame>
        <p:nvGraphicFramePr>
          <p:cNvPr id="13805" name="Google Shape;13805;p250"/>
          <p:cNvGraphicFramePr/>
          <p:nvPr/>
        </p:nvGraphicFramePr>
        <p:xfrm>
          <a:off x="3531238" y="3611300"/>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806" name="Google Shape;13806;p250"/>
          <p:cNvSpPr/>
          <p:nvPr/>
        </p:nvSpPr>
        <p:spPr>
          <a:xfrm>
            <a:off x="5716988" y="36739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07" name="Google Shape;13807;p250"/>
          <p:cNvSpPr/>
          <p:nvPr/>
        </p:nvSpPr>
        <p:spPr>
          <a:xfrm>
            <a:off x="4015825" y="3673975"/>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08" name="Google Shape;13808;p250"/>
          <p:cNvPicPr preferRelativeResize="0"/>
          <p:nvPr/>
        </p:nvPicPr>
        <p:blipFill>
          <a:blip r:embed="rId7">
            <a:alphaModFix/>
          </a:blip>
          <a:stretch>
            <a:fillRect/>
          </a:stretch>
        </p:blipFill>
        <p:spPr>
          <a:xfrm>
            <a:off x="3208163" y="3753282"/>
            <a:ext cx="191826" cy="188493"/>
          </a:xfrm>
          <a:prstGeom prst="rect">
            <a:avLst/>
          </a:prstGeom>
          <a:noFill/>
          <a:ln>
            <a:noFill/>
          </a:ln>
        </p:spPr>
      </p:pic>
      <p:pic>
        <p:nvPicPr>
          <p:cNvPr id="13809" name="Google Shape;13809;p250"/>
          <p:cNvPicPr preferRelativeResize="0"/>
          <p:nvPr/>
        </p:nvPicPr>
        <p:blipFill>
          <a:blip r:embed="rId7">
            <a:alphaModFix/>
          </a:blip>
          <a:stretch>
            <a:fillRect/>
          </a:stretch>
        </p:blipFill>
        <p:spPr>
          <a:xfrm>
            <a:off x="4319075" y="3753282"/>
            <a:ext cx="191826" cy="188493"/>
          </a:xfrm>
          <a:prstGeom prst="rect">
            <a:avLst/>
          </a:prstGeom>
          <a:noFill/>
          <a:ln>
            <a:noFill/>
          </a:ln>
        </p:spPr>
      </p:pic>
      <p:pic>
        <p:nvPicPr>
          <p:cNvPr id="13810" name="Google Shape;13810;p250"/>
          <p:cNvPicPr preferRelativeResize="0"/>
          <p:nvPr/>
        </p:nvPicPr>
        <p:blipFill>
          <a:blip r:embed="rId7">
            <a:alphaModFix/>
          </a:blip>
          <a:stretch>
            <a:fillRect/>
          </a:stretch>
        </p:blipFill>
        <p:spPr>
          <a:xfrm>
            <a:off x="5789813" y="3753307"/>
            <a:ext cx="191826" cy="188493"/>
          </a:xfrm>
          <a:prstGeom prst="rect">
            <a:avLst/>
          </a:prstGeom>
          <a:noFill/>
          <a:ln>
            <a:noFill/>
          </a:ln>
        </p:spPr>
      </p:pic>
      <p:sp>
        <p:nvSpPr>
          <p:cNvPr id="13811" name="Google Shape;13811;p250"/>
          <p:cNvSpPr/>
          <p:nvPr/>
        </p:nvSpPr>
        <p:spPr>
          <a:xfrm>
            <a:off x="3119725" y="3673988"/>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12" name="Google Shape;13812;p250"/>
          <p:cNvSpPr txBox="1"/>
          <p:nvPr/>
        </p:nvSpPr>
        <p:spPr>
          <a:xfrm>
            <a:off x="4272663" y="3155763"/>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813" name="Google Shape;13813;p250"/>
          <p:cNvSpPr/>
          <p:nvPr/>
        </p:nvSpPr>
        <p:spPr>
          <a:xfrm rot="-5400000">
            <a:off x="4746363" y="2252463"/>
            <a:ext cx="122100" cy="25641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14" name="Google Shape;13814;p250"/>
          <p:cNvSpPr/>
          <p:nvPr/>
        </p:nvSpPr>
        <p:spPr>
          <a:xfrm>
            <a:off x="1613925" y="3673988"/>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15" name="Google Shape;13815;p250"/>
          <p:cNvPicPr preferRelativeResize="0"/>
          <p:nvPr/>
        </p:nvPicPr>
        <p:blipFill>
          <a:blip r:embed="rId7">
            <a:alphaModFix/>
          </a:blip>
          <a:stretch>
            <a:fillRect/>
          </a:stretch>
        </p:blipFill>
        <p:spPr>
          <a:xfrm>
            <a:off x="1827613" y="3741469"/>
            <a:ext cx="191826" cy="188493"/>
          </a:xfrm>
          <a:prstGeom prst="rect">
            <a:avLst/>
          </a:prstGeom>
          <a:noFill/>
          <a:ln>
            <a:noFill/>
          </a:ln>
        </p:spPr>
      </p:pic>
      <p:graphicFrame>
        <p:nvGraphicFramePr>
          <p:cNvPr id="13816" name="Google Shape;13816;p250"/>
          <p:cNvGraphicFramePr/>
          <p:nvPr/>
        </p:nvGraphicFramePr>
        <p:xfrm>
          <a:off x="759738" y="3611300"/>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38100" cap="flat" cmpd="sng">
                      <a:solidFill>
                        <a:srgbClr val="EEFF4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817" name="Google Shape;13817;p250"/>
          <p:cNvGraphicFramePr/>
          <p:nvPr/>
        </p:nvGraphicFramePr>
        <p:xfrm>
          <a:off x="6094713" y="3611300"/>
          <a:ext cx="38285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7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818" name="Google Shape;13818;p250"/>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3819" name="Google Shape;13819;p250"/>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3820" name="Google Shape;13820;p250"/>
          <p:cNvPicPr preferRelativeResize="0"/>
          <p:nvPr/>
        </p:nvPicPr>
        <p:blipFill>
          <a:blip r:embed="rId12">
            <a:alphaModFix/>
          </a:blip>
          <a:stretch>
            <a:fillRect/>
          </a:stretch>
        </p:blipFill>
        <p:spPr>
          <a:xfrm>
            <a:off x="3173400" y="2080010"/>
            <a:ext cx="337550" cy="214940"/>
          </a:xfrm>
          <a:prstGeom prst="rect">
            <a:avLst/>
          </a:prstGeom>
          <a:noFill/>
          <a:ln>
            <a:noFill/>
          </a:ln>
        </p:spPr>
      </p:pic>
      <p:pic>
        <p:nvPicPr>
          <p:cNvPr id="13821" name="Google Shape;13821;p250"/>
          <p:cNvPicPr preferRelativeResize="0"/>
          <p:nvPr/>
        </p:nvPicPr>
        <p:blipFill>
          <a:blip r:embed="rId12">
            <a:alphaModFix/>
          </a:blip>
          <a:stretch>
            <a:fillRect/>
          </a:stretch>
        </p:blipFill>
        <p:spPr>
          <a:xfrm>
            <a:off x="6042725" y="2239685"/>
            <a:ext cx="337550" cy="214940"/>
          </a:xfrm>
          <a:prstGeom prst="rect">
            <a:avLst/>
          </a:prstGeom>
          <a:noFill/>
          <a:ln>
            <a:noFill/>
          </a:ln>
        </p:spPr>
      </p:pic>
      <p:pic>
        <p:nvPicPr>
          <p:cNvPr id="13822" name="Google Shape;13822;p250"/>
          <p:cNvPicPr preferRelativeResize="0"/>
          <p:nvPr/>
        </p:nvPicPr>
        <p:blipFill>
          <a:blip r:embed="rId13">
            <a:alphaModFix/>
          </a:blip>
          <a:stretch>
            <a:fillRect/>
          </a:stretch>
        </p:blipFill>
        <p:spPr>
          <a:xfrm>
            <a:off x="6284475" y="2363698"/>
            <a:ext cx="157850" cy="157850"/>
          </a:xfrm>
          <a:prstGeom prst="rect">
            <a:avLst/>
          </a:prstGeom>
          <a:noFill/>
          <a:ln>
            <a:noFill/>
          </a:ln>
        </p:spPr>
      </p:pic>
      <p:pic>
        <p:nvPicPr>
          <p:cNvPr id="13823" name="Google Shape;13823;p250"/>
          <p:cNvPicPr preferRelativeResize="0"/>
          <p:nvPr/>
        </p:nvPicPr>
        <p:blipFill>
          <a:blip r:embed="rId13">
            <a:alphaModFix/>
          </a:blip>
          <a:stretch>
            <a:fillRect/>
          </a:stretch>
        </p:blipFill>
        <p:spPr>
          <a:xfrm>
            <a:off x="3417900" y="2196473"/>
            <a:ext cx="157850" cy="157850"/>
          </a:xfrm>
          <a:prstGeom prst="rect">
            <a:avLst/>
          </a:prstGeom>
          <a:noFill/>
          <a:ln>
            <a:noFill/>
          </a:ln>
        </p:spPr>
      </p:pic>
      <p:sp>
        <p:nvSpPr>
          <p:cNvPr id="2" name="Google Shape;13587;p246">
            <a:extLst>
              <a:ext uri="{FF2B5EF4-FFF2-40B4-BE49-F238E27FC236}">
                <a16:creationId xmlns:a16="http://schemas.microsoft.com/office/drawing/2014/main" id="{0A16950E-46ED-4A73-1EE2-E085E81C5050}"/>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57A0E01D-54A6-83AC-7C95-FF66AA6D8B4F}"/>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2EE3CF96-75F6-0BCA-6D7F-5BDA160150CC}"/>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870CAD0C-D164-9027-E69D-29A44D7034FC}"/>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5D56D892-328E-9DB4-A839-465D66653D9E}"/>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BAB485A9-A13F-0D5D-9511-9E0F95710E1B}"/>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A98F4BFC-EF86-95BC-2537-BDD5B9521090}"/>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241D02EE-686E-34F9-E027-0F7FC1BBF318}"/>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9C222978-E60A-BDBD-540A-743FAE2B0231}"/>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512287B1-9953-3BE2-D46F-25BD7590FC4F}"/>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6A64EE87-DF16-9E43-B7AD-AC25A2B9F607}"/>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8E5D4EB9-113A-D9E0-2C21-E860E14E2522}"/>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F95C6D2D-DEB0-3E72-A4B8-3D2151EA8B9A}"/>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0A79A827-E6E0-2875-FECB-C6FF4D5E319B}"/>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0B38E3F7-54E7-19C6-A5AA-C7450B72124F}"/>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E3555271-B518-935F-8B44-5DF9E2C84D40}"/>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650386C6-76D5-E8A2-9B7B-9F8BCB0B96F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3843"/>
        <p:cNvGrpSpPr/>
        <p:nvPr/>
      </p:nvGrpSpPr>
      <p:grpSpPr>
        <a:xfrm>
          <a:off x="0" y="0"/>
          <a:ext cx="0" cy="0"/>
          <a:chOff x="0" y="0"/>
          <a:chExt cx="0" cy="0"/>
        </a:xfrm>
      </p:grpSpPr>
      <p:sp>
        <p:nvSpPr>
          <p:cNvPr id="13844" name="Google Shape;13844;p251"/>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dirty="0"/>
              <a:t>User Monitoring Injection Attack</a:t>
            </a:r>
            <a:endParaRPr sz="2700" dirty="0"/>
          </a:p>
          <a:p>
            <a:pPr marL="0" lvl="0" indent="0" algn="l" rtl="0">
              <a:spcBef>
                <a:spcPts val="0"/>
              </a:spcBef>
              <a:spcAft>
                <a:spcPts val="0"/>
              </a:spcAft>
              <a:buNone/>
            </a:pPr>
            <a:endParaRPr sz="2700" dirty="0"/>
          </a:p>
          <a:p>
            <a:pPr marL="0" lvl="0" indent="0" algn="l" rtl="0">
              <a:spcBef>
                <a:spcPts val="0"/>
              </a:spcBef>
              <a:spcAft>
                <a:spcPts val="0"/>
              </a:spcAft>
              <a:buNone/>
            </a:pPr>
            <a:endParaRPr sz="2700" dirty="0"/>
          </a:p>
        </p:txBody>
      </p:sp>
      <p:pic>
        <p:nvPicPr>
          <p:cNvPr id="13845" name="Google Shape;13845;p251"/>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846" name="Google Shape;13846;p251"/>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847" name="Google Shape;13847;p251"/>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848" name="Google Shape;13848;p251"/>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849" name="Google Shape;13849;p251"/>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850" name="Google Shape;13850;p251"/>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851" name="Google Shape;13851;p251"/>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852" name="Google Shape;13852;p251"/>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853" name="Google Shape;13853;p251"/>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854" name="Google Shape;13854;p251"/>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855" name="Google Shape;13855;p251"/>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856" name="Google Shape;13856;p251"/>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857" name="Google Shape;13857;p251"/>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858" name="Google Shape;13858;p251"/>
          <p:cNvCxnSpPr>
            <a:stCxn id="13846" idx="0"/>
            <a:endCxn id="13856"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859" name="Google Shape;13859;p251"/>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860" name="Google Shape;13860;p251"/>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861" name="Google Shape;13861;p251"/>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862" name="Google Shape;13862;p251"/>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863" name="Google Shape;13863;p251"/>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864" name="Google Shape;13864;p251"/>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865" name="Google Shape;13865;p251"/>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866" name="Google Shape;13866;p251"/>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867" name="Google Shape;13867;p251"/>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13869" name="Google Shape;13869;p251"/>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sp>
        <p:nvSpPr>
          <p:cNvPr id="13870" name="Google Shape;13870;p251"/>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3871" name="Google Shape;13871;p251"/>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3872" name="Google Shape;13872;p251"/>
          <p:cNvPicPr preferRelativeResize="0"/>
          <p:nvPr/>
        </p:nvPicPr>
        <p:blipFill>
          <a:blip r:embed="rId11">
            <a:alphaModFix/>
          </a:blip>
          <a:stretch>
            <a:fillRect/>
          </a:stretch>
        </p:blipFill>
        <p:spPr>
          <a:xfrm>
            <a:off x="3173400" y="2080010"/>
            <a:ext cx="337550" cy="214940"/>
          </a:xfrm>
          <a:prstGeom prst="rect">
            <a:avLst/>
          </a:prstGeom>
          <a:noFill/>
          <a:ln>
            <a:noFill/>
          </a:ln>
        </p:spPr>
      </p:pic>
      <p:pic>
        <p:nvPicPr>
          <p:cNvPr id="13873" name="Google Shape;13873;p251"/>
          <p:cNvPicPr preferRelativeResize="0"/>
          <p:nvPr/>
        </p:nvPicPr>
        <p:blipFill>
          <a:blip r:embed="rId11">
            <a:alphaModFix/>
          </a:blip>
          <a:stretch>
            <a:fillRect/>
          </a:stretch>
        </p:blipFill>
        <p:spPr>
          <a:xfrm>
            <a:off x="6042725" y="2239685"/>
            <a:ext cx="337550" cy="214940"/>
          </a:xfrm>
          <a:prstGeom prst="rect">
            <a:avLst/>
          </a:prstGeom>
          <a:noFill/>
          <a:ln>
            <a:noFill/>
          </a:ln>
        </p:spPr>
      </p:pic>
      <p:pic>
        <p:nvPicPr>
          <p:cNvPr id="13874" name="Google Shape;13874;p251"/>
          <p:cNvPicPr preferRelativeResize="0"/>
          <p:nvPr/>
        </p:nvPicPr>
        <p:blipFill>
          <a:blip r:embed="rId12">
            <a:alphaModFix/>
          </a:blip>
          <a:stretch>
            <a:fillRect/>
          </a:stretch>
        </p:blipFill>
        <p:spPr>
          <a:xfrm>
            <a:off x="6284475" y="2363698"/>
            <a:ext cx="157850" cy="157850"/>
          </a:xfrm>
          <a:prstGeom prst="rect">
            <a:avLst/>
          </a:prstGeom>
          <a:noFill/>
          <a:ln>
            <a:noFill/>
          </a:ln>
        </p:spPr>
      </p:pic>
      <p:pic>
        <p:nvPicPr>
          <p:cNvPr id="13875" name="Google Shape;13875;p251"/>
          <p:cNvPicPr preferRelativeResize="0"/>
          <p:nvPr/>
        </p:nvPicPr>
        <p:blipFill>
          <a:blip r:embed="rId12">
            <a:alphaModFix/>
          </a:blip>
          <a:stretch>
            <a:fillRect/>
          </a:stretch>
        </p:blipFill>
        <p:spPr>
          <a:xfrm>
            <a:off x="3417900" y="2196473"/>
            <a:ext cx="157850" cy="157850"/>
          </a:xfrm>
          <a:prstGeom prst="rect">
            <a:avLst/>
          </a:prstGeom>
          <a:noFill/>
          <a:ln>
            <a:noFill/>
          </a:ln>
        </p:spPr>
      </p:pic>
      <p:pic>
        <p:nvPicPr>
          <p:cNvPr id="13876" name="Google Shape;13876;p251"/>
          <p:cNvPicPr preferRelativeResize="0"/>
          <p:nvPr/>
        </p:nvPicPr>
        <p:blipFill>
          <a:blip r:embed="rId13">
            <a:alphaModFix/>
          </a:blip>
          <a:stretch>
            <a:fillRect/>
          </a:stretch>
        </p:blipFill>
        <p:spPr>
          <a:xfrm rot="-795504">
            <a:off x="3113355" y="1227295"/>
            <a:ext cx="131542" cy="132410"/>
          </a:xfrm>
          <a:prstGeom prst="rect">
            <a:avLst/>
          </a:prstGeom>
          <a:noFill/>
          <a:ln>
            <a:noFill/>
          </a:ln>
        </p:spPr>
      </p:pic>
      <p:graphicFrame>
        <p:nvGraphicFramePr>
          <p:cNvPr id="13878" name="Google Shape;13878;p251"/>
          <p:cNvGraphicFramePr/>
          <p:nvPr/>
        </p:nvGraphicFramePr>
        <p:xfrm>
          <a:off x="3533425" y="3617863"/>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3879" name="Google Shape;13879;p251"/>
          <p:cNvSpPr/>
          <p:nvPr/>
        </p:nvSpPr>
        <p:spPr>
          <a:xfrm rot="-5400000">
            <a:off x="2749988" y="1872650"/>
            <a:ext cx="122100" cy="33369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80" name="Google Shape;13880;p251"/>
          <p:cNvSpPr txBox="1"/>
          <p:nvPr/>
        </p:nvSpPr>
        <p:spPr>
          <a:xfrm>
            <a:off x="2276288"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cxnSp>
        <p:nvCxnSpPr>
          <p:cNvPr id="13881" name="Google Shape;13881;p251"/>
          <p:cNvCxnSpPr/>
          <p:nvPr/>
        </p:nvCxnSpPr>
        <p:spPr>
          <a:xfrm rot="10800000">
            <a:off x="4476788" y="40801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882" name="Google Shape;13882;p251"/>
          <p:cNvCxnSpPr/>
          <p:nvPr/>
        </p:nvCxnSpPr>
        <p:spPr>
          <a:xfrm rot="10800000">
            <a:off x="8009238" y="40801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3883" name="Google Shape;13883;p251"/>
          <p:cNvSpPr/>
          <p:nvPr/>
        </p:nvSpPr>
        <p:spPr>
          <a:xfrm>
            <a:off x="4961375" y="3680538"/>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84" name="Google Shape;13884;p251"/>
          <p:cNvPicPr preferRelativeResize="0"/>
          <p:nvPr/>
        </p:nvPicPr>
        <p:blipFill>
          <a:blip r:embed="rId7">
            <a:alphaModFix/>
          </a:blip>
          <a:stretch>
            <a:fillRect/>
          </a:stretch>
        </p:blipFill>
        <p:spPr>
          <a:xfrm>
            <a:off x="3208163" y="3759869"/>
            <a:ext cx="191826" cy="188493"/>
          </a:xfrm>
          <a:prstGeom prst="rect">
            <a:avLst/>
          </a:prstGeom>
          <a:noFill/>
          <a:ln>
            <a:noFill/>
          </a:ln>
        </p:spPr>
      </p:pic>
      <p:pic>
        <p:nvPicPr>
          <p:cNvPr id="13885" name="Google Shape;13885;p251"/>
          <p:cNvPicPr preferRelativeResize="0"/>
          <p:nvPr/>
        </p:nvPicPr>
        <p:blipFill>
          <a:blip r:embed="rId7">
            <a:alphaModFix/>
          </a:blip>
          <a:stretch>
            <a:fillRect/>
          </a:stretch>
        </p:blipFill>
        <p:spPr>
          <a:xfrm>
            <a:off x="5264625" y="3759844"/>
            <a:ext cx="191826" cy="188493"/>
          </a:xfrm>
          <a:prstGeom prst="rect">
            <a:avLst/>
          </a:prstGeom>
          <a:noFill/>
          <a:ln>
            <a:noFill/>
          </a:ln>
        </p:spPr>
      </p:pic>
      <p:sp>
        <p:nvSpPr>
          <p:cNvPr id="13886" name="Google Shape;13886;p251"/>
          <p:cNvSpPr/>
          <p:nvPr/>
        </p:nvSpPr>
        <p:spPr>
          <a:xfrm>
            <a:off x="3119725" y="3680575"/>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887" name="Google Shape;13887;p251"/>
          <p:cNvSpPr/>
          <p:nvPr/>
        </p:nvSpPr>
        <p:spPr>
          <a:xfrm>
            <a:off x="1613925" y="3680575"/>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88" name="Google Shape;13888;p251"/>
          <p:cNvPicPr preferRelativeResize="0"/>
          <p:nvPr/>
        </p:nvPicPr>
        <p:blipFill>
          <a:blip r:embed="rId7">
            <a:alphaModFix/>
          </a:blip>
          <a:stretch>
            <a:fillRect/>
          </a:stretch>
        </p:blipFill>
        <p:spPr>
          <a:xfrm>
            <a:off x="1827613" y="3748057"/>
            <a:ext cx="191826" cy="188493"/>
          </a:xfrm>
          <a:prstGeom prst="rect">
            <a:avLst/>
          </a:prstGeom>
          <a:noFill/>
          <a:ln>
            <a:noFill/>
          </a:ln>
        </p:spPr>
      </p:pic>
      <p:graphicFrame>
        <p:nvGraphicFramePr>
          <p:cNvPr id="13889" name="Google Shape;13889;p251"/>
          <p:cNvGraphicFramePr/>
          <p:nvPr/>
        </p:nvGraphicFramePr>
        <p:xfrm>
          <a:off x="759738" y="3617888"/>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890" name="Google Shape;13890;p251"/>
          <p:cNvSpPr/>
          <p:nvPr/>
        </p:nvSpPr>
        <p:spPr>
          <a:xfrm>
            <a:off x="4015837" y="366875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91" name="Google Shape;13891;p251"/>
          <p:cNvPicPr preferRelativeResize="0"/>
          <p:nvPr/>
        </p:nvPicPr>
        <p:blipFill>
          <a:blip r:embed="rId7">
            <a:alphaModFix/>
          </a:blip>
          <a:stretch>
            <a:fillRect/>
          </a:stretch>
        </p:blipFill>
        <p:spPr>
          <a:xfrm>
            <a:off x="4124375" y="3748057"/>
            <a:ext cx="191826" cy="188493"/>
          </a:xfrm>
          <a:prstGeom prst="rect">
            <a:avLst/>
          </a:prstGeom>
          <a:noFill/>
          <a:ln>
            <a:noFill/>
          </a:ln>
        </p:spPr>
      </p:pic>
      <p:graphicFrame>
        <p:nvGraphicFramePr>
          <p:cNvPr id="13892" name="Google Shape;13892;p251"/>
          <p:cNvGraphicFramePr/>
          <p:nvPr/>
        </p:nvGraphicFramePr>
        <p:xfrm>
          <a:off x="4481988" y="3617888"/>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893" name="Google Shape;13893;p251"/>
          <p:cNvSpPr/>
          <p:nvPr/>
        </p:nvSpPr>
        <p:spPr>
          <a:xfrm>
            <a:off x="6662513" y="36805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94" name="Google Shape;13894;p251"/>
          <p:cNvPicPr preferRelativeResize="0"/>
          <p:nvPr/>
        </p:nvPicPr>
        <p:blipFill>
          <a:blip r:embed="rId7">
            <a:alphaModFix/>
          </a:blip>
          <a:stretch>
            <a:fillRect/>
          </a:stretch>
        </p:blipFill>
        <p:spPr>
          <a:xfrm>
            <a:off x="6735338" y="3759907"/>
            <a:ext cx="191826" cy="188493"/>
          </a:xfrm>
          <a:prstGeom prst="rect">
            <a:avLst/>
          </a:prstGeom>
          <a:noFill/>
          <a:ln>
            <a:noFill/>
          </a:ln>
        </p:spPr>
      </p:pic>
      <p:graphicFrame>
        <p:nvGraphicFramePr>
          <p:cNvPr id="13895" name="Google Shape;13895;p251"/>
          <p:cNvGraphicFramePr/>
          <p:nvPr/>
        </p:nvGraphicFramePr>
        <p:xfrm>
          <a:off x="8001413" y="3617900"/>
          <a:ext cx="382850" cy="47242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2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896" name="Google Shape;13896;p251"/>
          <p:cNvGraphicFramePr/>
          <p:nvPr/>
        </p:nvGraphicFramePr>
        <p:xfrm>
          <a:off x="7052850" y="3617850"/>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3897" name="Google Shape;13897;p251"/>
          <p:cNvSpPr/>
          <p:nvPr/>
        </p:nvSpPr>
        <p:spPr>
          <a:xfrm>
            <a:off x="7531187" y="368060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898" name="Google Shape;13898;p251"/>
          <p:cNvPicPr preferRelativeResize="0"/>
          <p:nvPr/>
        </p:nvPicPr>
        <p:blipFill>
          <a:blip r:embed="rId7">
            <a:alphaModFix/>
          </a:blip>
          <a:stretch>
            <a:fillRect/>
          </a:stretch>
        </p:blipFill>
        <p:spPr>
          <a:xfrm>
            <a:off x="7639713" y="3759907"/>
            <a:ext cx="191826" cy="188493"/>
          </a:xfrm>
          <a:prstGeom prst="rect">
            <a:avLst/>
          </a:prstGeom>
          <a:noFill/>
          <a:ln>
            <a:noFill/>
          </a:ln>
        </p:spPr>
      </p:pic>
      <p:sp>
        <p:nvSpPr>
          <p:cNvPr id="13899" name="Google Shape;13899;p251"/>
          <p:cNvSpPr txBox="1"/>
          <p:nvPr/>
        </p:nvSpPr>
        <p:spPr>
          <a:xfrm>
            <a:off x="5713413"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900" name="Google Shape;13900;p251"/>
          <p:cNvSpPr/>
          <p:nvPr/>
        </p:nvSpPr>
        <p:spPr>
          <a:xfrm rot="-5400000">
            <a:off x="6187113" y="1780250"/>
            <a:ext cx="122100" cy="3521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cxnSp>
        <p:nvCxnSpPr>
          <p:cNvPr id="13901" name="Google Shape;13901;p251"/>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2" name="Google Shape;13587;p246">
            <a:extLst>
              <a:ext uri="{FF2B5EF4-FFF2-40B4-BE49-F238E27FC236}">
                <a16:creationId xmlns:a16="http://schemas.microsoft.com/office/drawing/2014/main" id="{43C82CC4-D69B-3CFB-93AB-7C3A9029C891}"/>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sp>
        <p:nvSpPr>
          <p:cNvPr id="9" name="Google Shape;13670;p248">
            <a:extLst>
              <a:ext uri="{FF2B5EF4-FFF2-40B4-BE49-F238E27FC236}">
                <a16:creationId xmlns:a16="http://schemas.microsoft.com/office/drawing/2014/main" id="{C8A0ACA5-3F7A-DCA4-23EA-6BDC3EB52B81}"/>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10" name="Google Shape;13671;p248">
            <a:extLst>
              <a:ext uri="{FF2B5EF4-FFF2-40B4-BE49-F238E27FC236}">
                <a16:creationId xmlns:a16="http://schemas.microsoft.com/office/drawing/2014/main" id="{4223997A-4466-DB79-9FCC-01EEAA707429}"/>
              </a:ext>
            </a:extLst>
          </p:cNvPr>
          <p:cNvGrpSpPr/>
          <p:nvPr/>
        </p:nvGrpSpPr>
        <p:grpSpPr>
          <a:xfrm>
            <a:off x="7949690" y="1961583"/>
            <a:ext cx="320143" cy="392581"/>
            <a:chOff x="3086313" y="2877049"/>
            <a:chExt cx="320143" cy="392581"/>
          </a:xfrm>
        </p:grpSpPr>
        <p:sp>
          <p:nvSpPr>
            <p:cNvPr id="11" name="Google Shape;13672;p248">
              <a:extLst>
                <a:ext uri="{FF2B5EF4-FFF2-40B4-BE49-F238E27FC236}">
                  <a16:creationId xmlns:a16="http://schemas.microsoft.com/office/drawing/2014/main" id="{3C0AD1E7-334B-A0D1-1BF2-2DAEDA9CABA1}"/>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3;p248">
              <a:extLst>
                <a:ext uri="{FF2B5EF4-FFF2-40B4-BE49-F238E27FC236}">
                  <a16:creationId xmlns:a16="http://schemas.microsoft.com/office/drawing/2014/main" id="{F3CF6B09-948E-A975-C42B-EAF760CC75CE}"/>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4;p248">
              <a:extLst>
                <a:ext uri="{FF2B5EF4-FFF2-40B4-BE49-F238E27FC236}">
                  <a16:creationId xmlns:a16="http://schemas.microsoft.com/office/drawing/2014/main" id="{54E8AB84-960D-2A84-82EF-DFD4C3C5EFA1}"/>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75;p248">
              <a:extLst>
                <a:ext uri="{FF2B5EF4-FFF2-40B4-BE49-F238E27FC236}">
                  <a16:creationId xmlns:a16="http://schemas.microsoft.com/office/drawing/2014/main" id="{83651299-90F1-9337-D9A6-F47822F82381}"/>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76;p248">
              <a:extLst>
                <a:ext uri="{FF2B5EF4-FFF2-40B4-BE49-F238E27FC236}">
                  <a16:creationId xmlns:a16="http://schemas.microsoft.com/office/drawing/2014/main" id="{476244D5-2289-15C0-587A-4BA6F7C57166}"/>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77;p248">
              <a:extLst>
                <a:ext uri="{FF2B5EF4-FFF2-40B4-BE49-F238E27FC236}">
                  <a16:creationId xmlns:a16="http://schemas.microsoft.com/office/drawing/2014/main" id="{87417476-C247-B3C0-A0C6-46A7D1BA86F2}"/>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78;p248">
              <a:extLst>
                <a:ext uri="{FF2B5EF4-FFF2-40B4-BE49-F238E27FC236}">
                  <a16:creationId xmlns:a16="http://schemas.microsoft.com/office/drawing/2014/main" id="{5B7B8C39-7FEF-645D-AEDC-C53F239D173D}"/>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679;p248">
              <a:extLst>
                <a:ext uri="{FF2B5EF4-FFF2-40B4-BE49-F238E27FC236}">
                  <a16:creationId xmlns:a16="http://schemas.microsoft.com/office/drawing/2014/main" id="{B2CFE204-9783-1C39-1EE2-DD6C941566C6}"/>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80;p248">
              <a:extLst>
                <a:ext uri="{FF2B5EF4-FFF2-40B4-BE49-F238E27FC236}">
                  <a16:creationId xmlns:a16="http://schemas.microsoft.com/office/drawing/2014/main" id="{EF32E8C6-3D85-E531-7D7C-B30CFA29C009}"/>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681;p248">
              <a:extLst>
                <a:ext uri="{FF2B5EF4-FFF2-40B4-BE49-F238E27FC236}">
                  <a16:creationId xmlns:a16="http://schemas.microsoft.com/office/drawing/2014/main" id="{2B8BF7A4-DA8E-FEE9-9118-706726853C65}"/>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682;p248">
              <a:extLst>
                <a:ext uri="{FF2B5EF4-FFF2-40B4-BE49-F238E27FC236}">
                  <a16:creationId xmlns:a16="http://schemas.microsoft.com/office/drawing/2014/main" id="{47255F85-2AAA-1B03-DF3F-717EA48A97BE}"/>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683;p248">
              <a:extLst>
                <a:ext uri="{FF2B5EF4-FFF2-40B4-BE49-F238E27FC236}">
                  <a16:creationId xmlns:a16="http://schemas.microsoft.com/office/drawing/2014/main" id="{96112A44-00F3-D3C7-7206-68FC16D91A7A}"/>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9735;p197">
            <a:extLst>
              <a:ext uri="{FF2B5EF4-FFF2-40B4-BE49-F238E27FC236}">
                <a16:creationId xmlns:a16="http://schemas.microsoft.com/office/drawing/2014/main" id="{B3B1257D-40DD-FA7C-5A70-7B9BF0DC6F5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742"/>
        <p:cNvGrpSpPr/>
        <p:nvPr/>
      </p:nvGrpSpPr>
      <p:grpSpPr>
        <a:xfrm>
          <a:off x="0" y="0"/>
          <a:ext cx="0" cy="0"/>
          <a:chOff x="0" y="0"/>
          <a:chExt cx="0" cy="0"/>
        </a:xfrm>
      </p:grpSpPr>
      <p:pic>
        <p:nvPicPr>
          <p:cNvPr id="9743" name="Google Shape;9743;p198"/>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744" name="Google Shape;9744;p198"/>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745" name="Google Shape;9745;p198"/>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746" name="Google Shape;9746;p198"/>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747" name="Google Shape;9747;p198"/>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748" name="Google Shape;9748;p198"/>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749" name="Google Shape;9749;p198"/>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750" name="Google Shape;9750;p198"/>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51" name="Google Shape;9751;p198"/>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752" name="Google Shape;9752;p198"/>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753" name="Google Shape;9753;p198"/>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54" name="Google Shape;9754;p198"/>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755" name="Google Shape;9755;p198"/>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756" name="Google Shape;9756;p198"/>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757" name="Google Shape;9757;p19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758" name="Google Shape;9758;p198"/>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cxnSp>
        <p:nvCxnSpPr>
          <p:cNvPr id="9759" name="Google Shape;9759;p198"/>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sp>
        <p:nvSpPr>
          <p:cNvPr id="9761" name="Google Shape;9761;p198"/>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features</a:t>
            </a: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sp>
        <p:nvSpPr>
          <p:cNvPr id="3" name="Google Shape;9735;p197">
            <a:extLst>
              <a:ext uri="{FF2B5EF4-FFF2-40B4-BE49-F238E27FC236}">
                <a16:creationId xmlns:a16="http://schemas.microsoft.com/office/drawing/2014/main" id="{453E66C3-8438-610D-75EA-50454E5A124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3919"/>
        <p:cNvGrpSpPr/>
        <p:nvPr/>
      </p:nvGrpSpPr>
      <p:grpSpPr>
        <a:xfrm>
          <a:off x="0" y="0"/>
          <a:ext cx="0" cy="0"/>
          <a:chOff x="0" y="0"/>
          <a:chExt cx="0" cy="0"/>
        </a:xfrm>
      </p:grpSpPr>
      <p:sp>
        <p:nvSpPr>
          <p:cNvPr id="13920" name="Google Shape;13920;p25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pic>
        <p:nvPicPr>
          <p:cNvPr id="13921" name="Google Shape;13921;p252"/>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3922" name="Google Shape;13922;p252"/>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3923" name="Google Shape;13923;p252"/>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3924" name="Google Shape;13924;p252"/>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3925" name="Google Shape;13925;p252"/>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3926" name="Google Shape;13926;p252"/>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3927" name="Google Shape;13927;p252"/>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3928" name="Google Shape;13928;p252"/>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3929" name="Google Shape;13929;p252"/>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3930" name="Google Shape;13930;p252"/>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3931" name="Google Shape;13931;p252"/>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3932" name="Google Shape;13932;p252"/>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3933" name="Google Shape;13933;p252"/>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3934" name="Google Shape;13934;p252"/>
          <p:cNvCxnSpPr>
            <a:stCxn id="13922" idx="0"/>
            <a:endCxn id="13932"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3935" name="Google Shape;13935;p252"/>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3936" name="Google Shape;13936;p252"/>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937" name="Google Shape;13937;p252"/>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3938" name="Google Shape;13938;p252"/>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3939" name="Google Shape;13939;p252"/>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3940" name="Google Shape;13940;p252"/>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3941" name="Google Shape;13941;p252"/>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3942" name="Google Shape;13942;p252"/>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3943" name="Google Shape;13943;p252"/>
          <p:cNvPicPr preferRelativeResize="0"/>
          <p:nvPr/>
        </p:nvPicPr>
        <p:blipFill>
          <a:blip r:embed="rId10">
            <a:alphaModFix/>
          </a:blip>
          <a:stretch>
            <a:fillRect/>
          </a:stretch>
        </p:blipFill>
        <p:spPr>
          <a:xfrm>
            <a:off x="2228687" y="1890794"/>
            <a:ext cx="187341" cy="439530"/>
          </a:xfrm>
          <a:prstGeom prst="rect">
            <a:avLst/>
          </a:prstGeom>
          <a:noFill/>
          <a:ln>
            <a:noFill/>
          </a:ln>
        </p:spPr>
      </p:pic>
      <p:sp>
        <p:nvSpPr>
          <p:cNvPr id="13945" name="Google Shape;13945;p252"/>
          <p:cNvSpPr txBox="1"/>
          <p:nvPr/>
        </p:nvSpPr>
        <p:spPr>
          <a:xfrm>
            <a:off x="2818788" y="4519750"/>
            <a:ext cx="3506400" cy="446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700" b="1">
                <a:solidFill>
                  <a:schemeClr val="dk1"/>
                </a:solidFill>
                <a:latin typeface="Lato"/>
                <a:ea typeface="Lato"/>
                <a:cs typeface="Lato"/>
                <a:sym typeface="Lato"/>
              </a:rPr>
              <a:t>Goal: Find table boundaries</a:t>
            </a:r>
            <a:endParaRPr sz="1700" b="1">
              <a:solidFill>
                <a:schemeClr val="dk1"/>
              </a:solidFill>
              <a:latin typeface="Lato"/>
              <a:ea typeface="Lato"/>
              <a:cs typeface="Lato"/>
              <a:sym typeface="Lato"/>
            </a:endParaRPr>
          </a:p>
        </p:txBody>
      </p:sp>
      <p:sp>
        <p:nvSpPr>
          <p:cNvPr id="13946" name="Google Shape;13946;p252"/>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3947" name="Google Shape;13947;p252"/>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3948" name="Google Shape;13948;p252"/>
          <p:cNvPicPr preferRelativeResize="0"/>
          <p:nvPr/>
        </p:nvPicPr>
        <p:blipFill>
          <a:blip r:embed="rId11">
            <a:alphaModFix/>
          </a:blip>
          <a:stretch>
            <a:fillRect/>
          </a:stretch>
        </p:blipFill>
        <p:spPr>
          <a:xfrm>
            <a:off x="3173400" y="2080010"/>
            <a:ext cx="337550" cy="214940"/>
          </a:xfrm>
          <a:prstGeom prst="rect">
            <a:avLst/>
          </a:prstGeom>
          <a:noFill/>
          <a:ln>
            <a:noFill/>
          </a:ln>
        </p:spPr>
      </p:pic>
      <p:pic>
        <p:nvPicPr>
          <p:cNvPr id="13949" name="Google Shape;13949;p252"/>
          <p:cNvPicPr preferRelativeResize="0"/>
          <p:nvPr/>
        </p:nvPicPr>
        <p:blipFill>
          <a:blip r:embed="rId11">
            <a:alphaModFix/>
          </a:blip>
          <a:stretch>
            <a:fillRect/>
          </a:stretch>
        </p:blipFill>
        <p:spPr>
          <a:xfrm>
            <a:off x="6042725" y="2239685"/>
            <a:ext cx="337550" cy="214940"/>
          </a:xfrm>
          <a:prstGeom prst="rect">
            <a:avLst/>
          </a:prstGeom>
          <a:noFill/>
          <a:ln>
            <a:noFill/>
          </a:ln>
        </p:spPr>
      </p:pic>
      <p:pic>
        <p:nvPicPr>
          <p:cNvPr id="13950" name="Google Shape;13950;p252"/>
          <p:cNvPicPr preferRelativeResize="0"/>
          <p:nvPr/>
        </p:nvPicPr>
        <p:blipFill>
          <a:blip r:embed="rId12">
            <a:alphaModFix/>
          </a:blip>
          <a:stretch>
            <a:fillRect/>
          </a:stretch>
        </p:blipFill>
        <p:spPr>
          <a:xfrm>
            <a:off x="6284475" y="2363698"/>
            <a:ext cx="157850" cy="157850"/>
          </a:xfrm>
          <a:prstGeom prst="rect">
            <a:avLst/>
          </a:prstGeom>
          <a:noFill/>
          <a:ln>
            <a:noFill/>
          </a:ln>
        </p:spPr>
      </p:pic>
      <p:pic>
        <p:nvPicPr>
          <p:cNvPr id="13951" name="Google Shape;13951;p252"/>
          <p:cNvPicPr preferRelativeResize="0"/>
          <p:nvPr/>
        </p:nvPicPr>
        <p:blipFill>
          <a:blip r:embed="rId12">
            <a:alphaModFix/>
          </a:blip>
          <a:stretch>
            <a:fillRect/>
          </a:stretch>
        </p:blipFill>
        <p:spPr>
          <a:xfrm>
            <a:off x="3417900" y="2196473"/>
            <a:ext cx="157850" cy="157850"/>
          </a:xfrm>
          <a:prstGeom prst="rect">
            <a:avLst/>
          </a:prstGeom>
          <a:noFill/>
          <a:ln>
            <a:noFill/>
          </a:ln>
        </p:spPr>
      </p:pic>
      <p:pic>
        <p:nvPicPr>
          <p:cNvPr id="13952" name="Google Shape;13952;p252"/>
          <p:cNvPicPr preferRelativeResize="0"/>
          <p:nvPr/>
        </p:nvPicPr>
        <p:blipFill>
          <a:blip r:embed="rId13">
            <a:alphaModFix/>
          </a:blip>
          <a:stretch>
            <a:fillRect/>
          </a:stretch>
        </p:blipFill>
        <p:spPr>
          <a:xfrm rot="-795504">
            <a:off x="3113355" y="1227295"/>
            <a:ext cx="131542" cy="132410"/>
          </a:xfrm>
          <a:prstGeom prst="rect">
            <a:avLst/>
          </a:prstGeom>
          <a:noFill/>
          <a:ln>
            <a:noFill/>
          </a:ln>
        </p:spPr>
      </p:pic>
      <p:graphicFrame>
        <p:nvGraphicFramePr>
          <p:cNvPr id="13954" name="Google Shape;13954;p252"/>
          <p:cNvGraphicFramePr/>
          <p:nvPr/>
        </p:nvGraphicFramePr>
        <p:xfrm>
          <a:off x="3533425" y="3617863"/>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3955" name="Google Shape;13955;p252"/>
          <p:cNvSpPr/>
          <p:nvPr/>
        </p:nvSpPr>
        <p:spPr>
          <a:xfrm rot="-5400000">
            <a:off x="2749988" y="1872650"/>
            <a:ext cx="122100" cy="33369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56" name="Google Shape;13956;p252"/>
          <p:cNvSpPr txBox="1"/>
          <p:nvPr/>
        </p:nvSpPr>
        <p:spPr>
          <a:xfrm>
            <a:off x="2276288"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cxnSp>
        <p:nvCxnSpPr>
          <p:cNvPr id="13957" name="Google Shape;13957;p252"/>
          <p:cNvCxnSpPr/>
          <p:nvPr/>
        </p:nvCxnSpPr>
        <p:spPr>
          <a:xfrm rot="10800000">
            <a:off x="4476788" y="40801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3958" name="Google Shape;13958;p252"/>
          <p:cNvCxnSpPr/>
          <p:nvPr/>
        </p:nvCxnSpPr>
        <p:spPr>
          <a:xfrm rot="10800000">
            <a:off x="8009238" y="40801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3959" name="Google Shape;13959;p252"/>
          <p:cNvSpPr/>
          <p:nvPr/>
        </p:nvSpPr>
        <p:spPr>
          <a:xfrm>
            <a:off x="4961375" y="3680538"/>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960" name="Google Shape;13960;p252"/>
          <p:cNvPicPr preferRelativeResize="0"/>
          <p:nvPr/>
        </p:nvPicPr>
        <p:blipFill>
          <a:blip r:embed="rId7">
            <a:alphaModFix/>
          </a:blip>
          <a:stretch>
            <a:fillRect/>
          </a:stretch>
        </p:blipFill>
        <p:spPr>
          <a:xfrm>
            <a:off x="3208163" y="3759869"/>
            <a:ext cx="191826" cy="188493"/>
          </a:xfrm>
          <a:prstGeom prst="rect">
            <a:avLst/>
          </a:prstGeom>
          <a:noFill/>
          <a:ln>
            <a:noFill/>
          </a:ln>
        </p:spPr>
      </p:pic>
      <p:pic>
        <p:nvPicPr>
          <p:cNvPr id="13961" name="Google Shape;13961;p252"/>
          <p:cNvPicPr preferRelativeResize="0"/>
          <p:nvPr/>
        </p:nvPicPr>
        <p:blipFill>
          <a:blip r:embed="rId7">
            <a:alphaModFix/>
          </a:blip>
          <a:stretch>
            <a:fillRect/>
          </a:stretch>
        </p:blipFill>
        <p:spPr>
          <a:xfrm>
            <a:off x="5264625" y="3759844"/>
            <a:ext cx="191826" cy="188493"/>
          </a:xfrm>
          <a:prstGeom prst="rect">
            <a:avLst/>
          </a:prstGeom>
          <a:noFill/>
          <a:ln>
            <a:noFill/>
          </a:ln>
        </p:spPr>
      </p:pic>
      <p:sp>
        <p:nvSpPr>
          <p:cNvPr id="13962" name="Google Shape;13962;p252"/>
          <p:cNvSpPr/>
          <p:nvPr/>
        </p:nvSpPr>
        <p:spPr>
          <a:xfrm>
            <a:off x="3119725" y="3680575"/>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63" name="Google Shape;13963;p252"/>
          <p:cNvSpPr/>
          <p:nvPr/>
        </p:nvSpPr>
        <p:spPr>
          <a:xfrm>
            <a:off x="1613925" y="3680575"/>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964" name="Google Shape;13964;p252"/>
          <p:cNvPicPr preferRelativeResize="0"/>
          <p:nvPr/>
        </p:nvPicPr>
        <p:blipFill>
          <a:blip r:embed="rId7">
            <a:alphaModFix/>
          </a:blip>
          <a:stretch>
            <a:fillRect/>
          </a:stretch>
        </p:blipFill>
        <p:spPr>
          <a:xfrm>
            <a:off x="1827613" y="3748057"/>
            <a:ext cx="191826" cy="188493"/>
          </a:xfrm>
          <a:prstGeom prst="rect">
            <a:avLst/>
          </a:prstGeom>
          <a:noFill/>
          <a:ln>
            <a:noFill/>
          </a:ln>
        </p:spPr>
      </p:pic>
      <p:graphicFrame>
        <p:nvGraphicFramePr>
          <p:cNvPr id="13965" name="Google Shape;13965;p252"/>
          <p:cNvGraphicFramePr/>
          <p:nvPr/>
        </p:nvGraphicFramePr>
        <p:xfrm>
          <a:off x="759738" y="3617888"/>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966" name="Google Shape;13966;p252"/>
          <p:cNvSpPr/>
          <p:nvPr/>
        </p:nvSpPr>
        <p:spPr>
          <a:xfrm>
            <a:off x="4015837" y="366875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967" name="Google Shape;13967;p252"/>
          <p:cNvPicPr preferRelativeResize="0"/>
          <p:nvPr/>
        </p:nvPicPr>
        <p:blipFill>
          <a:blip r:embed="rId7">
            <a:alphaModFix/>
          </a:blip>
          <a:stretch>
            <a:fillRect/>
          </a:stretch>
        </p:blipFill>
        <p:spPr>
          <a:xfrm>
            <a:off x="4124375" y="3748057"/>
            <a:ext cx="191826" cy="188493"/>
          </a:xfrm>
          <a:prstGeom prst="rect">
            <a:avLst/>
          </a:prstGeom>
          <a:noFill/>
          <a:ln>
            <a:noFill/>
          </a:ln>
        </p:spPr>
      </p:pic>
      <p:graphicFrame>
        <p:nvGraphicFramePr>
          <p:cNvPr id="13968" name="Google Shape;13968;p252"/>
          <p:cNvGraphicFramePr/>
          <p:nvPr/>
        </p:nvGraphicFramePr>
        <p:xfrm>
          <a:off x="4481988" y="3617888"/>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969" name="Google Shape;13969;p252"/>
          <p:cNvSpPr/>
          <p:nvPr/>
        </p:nvSpPr>
        <p:spPr>
          <a:xfrm>
            <a:off x="6662513" y="36805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970" name="Google Shape;13970;p252"/>
          <p:cNvPicPr preferRelativeResize="0"/>
          <p:nvPr/>
        </p:nvPicPr>
        <p:blipFill>
          <a:blip r:embed="rId7">
            <a:alphaModFix/>
          </a:blip>
          <a:stretch>
            <a:fillRect/>
          </a:stretch>
        </p:blipFill>
        <p:spPr>
          <a:xfrm>
            <a:off x="6735338" y="3759907"/>
            <a:ext cx="191826" cy="188493"/>
          </a:xfrm>
          <a:prstGeom prst="rect">
            <a:avLst/>
          </a:prstGeom>
          <a:noFill/>
          <a:ln>
            <a:noFill/>
          </a:ln>
        </p:spPr>
      </p:pic>
      <p:graphicFrame>
        <p:nvGraphicFramePr>
          <p:cNvPr id="13971" name="Google Shape;13971;p252"/>
          <p:cNvGraphicFramePr/>
          <p:nvPr/>
        </p:nvGraphicFramePr>
        <p:xfrm>
          <a:off x="8001413" y="3617900"/>
          <a:ext cx="382850" cy="47242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2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3972" name="Google Shape;13972;p252"/>
          <p:cNvGraphicFramePr/>
          <p:nvPr/>
        </p:nvGraphicFramePr>
        <p:xfrm>
          <a:off x="7052850" y="3617850"/>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3973" name="Google Shape;13973;p252"/>
          <p:cNvSpPr/>
          <p:nvPr/>
        </p:nvSpPr>
        <p:spPr>
          <a:xfrm>
            <a:off x="7531187" y="368060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3974" name="Google Shape;13974;p252"/>
          <p:cNvPicPr preferRelativeResize="0"/>
          <p:nvPr/>
        </p:nvPicPr>
        <p:blipFill>
          <a:blip r:embed="rId7">
            <a:alphaModFix/>
          </a:blip>
          <a:stretch>
            <a:fillRect/>
          </a:stretch>
        </p:blipFill>
        <p:spPr>
          <a:xfrm>
            <a:off x="7639713" y="3759907"/>
            <a:ext cx="191826" cy="188493"/>
          </a:xfrm>
          <a:prstGeom prst="rect">
            <a:avLst/>
          </a:prstGeom>
          <a:noFill/>
          <a:ln>
            <a:noFill/>
          </a:ln>
        </p:spPr>
      </p:pic>
      <p:sp>
        <p:nvSpPr>
          <p:cNvPr id="13975" name="Google Shape;13975;p252"/>
          <p:cNvSpPr txBox="1"/>
          <p:nvPr/>
        </p:nvSpPr>
        <p:spPr>
          <a:xfrm>
            <a:off x="5713413"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3976" name="Google Shape;13976;p252"/>
          <p:cNvSpPr/>
          <p:nvPr/>
        </p:nvSpPr>
        <p:spPr>
          <a:xfrm rot="-5400000">
            <a:off x="6187113" y="1780250"/>
            <a:ext cx="122100" cy="3521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992" name="Google Shape;13992;p252"/>
          <p:cNvSpPr/>
          <p:nvPr/>
        </p:nvSpPr>
        <p:spPr>
          <a:xfrm>
            <a:off x="7413200" y="2725825"/>
            <a:ext cx="1308600" cy="5187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dirty="0">
                <a:solidFill>
                  <a:srgbClr val="191919"/>
                </a:solidFill>
                <a:latin typeface="Lato"/>
                <a:ea typeface="Lato"/>
                <a:cs typeface="Lato"/>
                <a:sym typeface="Lato"/>
              </a:rPr>
              <a:t>Controls injection size</a:t>
            </a:r>
            <a:endParaRPr dirty="0">
              <a:solidFill>
                <a:srgbClr val="191919"/>
              </a:solidFill>
              <a:latin typeface="Lato"/>
              <a:ea typeface="Lato"/>
              <a:cs typeface="Lato"/>
              <a:sym typeface="Lato"/>
            </a:endParaRPr>
          </a:p>
        </p:txBody>
      </p:sp>
      <p:sp>
        <p:nvSpPr>
          <p:cNvPr id="13993" name="Google Shape;13993;p252"/>
          <p:cNvSpPr/>
          <p:nvPr/>
        </p:nvSpPr>
        <p:spPr>
          <a:xfrm>
            <a:off x="7829000" y="2568413"/>
            <a:ext cx="477000" cy="150000"/>
          </a:xfrm>
          <a:prstGeom prst="down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587;p246">
            <a:extLst>
              <a:ext uri="{FF2B5EF4-FFF2-40B4-BE49-F238E27FC236}">
                <a16:creationId xmlns:a16="http://schemas.microsoft.com/office/drawing/2014/main" id="{475D2F58-A067-3041-906F-1B9D4238355B}"/>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EBD0E93B-8445-0B94-B888-729A45C3AD98}"/>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8B90E532-27F2-EE6C-4284-AA9B6AC7272B}"/>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FE416D32-C3FD-BCB0-B416-A674C4D46825}"/>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55577D88-722D-4445-0EDE-6710ACAC188A}"/>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3564FE6E-D3F0-DA85-B44C-11A17C37FF07}"/>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517CF3D3-6AB3-4554-9139-CD0E962A12A4}"/>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D9D2DBB8-D60E-D072-C8E8-DB2B0D7B9D0F}"/>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0A08F8CC-BBD7-2E2C-3D0C-627B5270B0F9}"/>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9918ECA6-0DB1-C0C9-95D6-FEA70C7F414B}"/>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28901C78-0CE3-887B-18E7-B5F30BCCDDFB}"/>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FF4A6451-30B9-E035-4F8E-33F0427600BD}"/>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78F6FDFE-FD2D-747C-DF30-376C1ECB3A13}"/>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2729F4EB-1DFD-02AD-E0EE-5A1E56F583C6}"/>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029C1704-4D9B-7808-0426-5C6125F05785}"/>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14941FBD-588A-038B-9FBD-02E7D5BDA9F7}"/>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D5ECC1E7-B504-3476-84B5-186FFC61B17C}"/>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3997"/>
        <p:cNvGrpSpPr/>
        <p:nvPr/>
      </p:nvGrpSpPr>
      <p:grpSpPr>
        <a:xfrm>
          <a:off x="0" y="0"/>
          <a:ext cx="0" cy="0"/>
          <a:chOff x="0" y="0"/>
          <a:chExt cx="0" cy="0"/>
        </a:xfrm>
      </p:grpSpPr>
      <p:graphicFrame>
        <p:nvGraphicFramePr>
          <p:cNvPr id="13998" name="Google Shape;13998;p253"/>
          <p:cNvGraphicFramePr/>
          <p:nvPr/>
        </p:nvGraphicFramePr>
        <p:xfrm>
          <a:off x="3533425" y="3617863"/>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3999" name="Google Shape;13999;p253"/>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dirty="0"/>
              <a:t>User Monitoring Injection Attack</a:t>
            </a:r>
            <a:endParaRPr sz="2700" dirty="0"/>
          </a:p>
          <a:p>
            <a:pPr marL="0" lvl="0" indent="0" algn="l" rtl="0">
              <a:spcBef>
                <a:spcPts val="0"/>
              </a:spcBef>
              <a:spcAft>
                <a:spcPts val="0"/>
              </a:spcAft>
              <a:buNone/>
            </a:pPr>
            <a:endParaRPr sz="2700" dirty="0"/>
          </a:p>
          <a:p>
            <a:pPr marL="0" lvl="0" indent="0" algn="l" rtl="0">
              <a:spcBef>
                <a:spcPts val="0"/>
              </a:spcBef>
              <a:spcAft>
                <a:spcPts val="0"/>
              </a:spcAft>
              <a:buNone/>
            </a:pPr>
            <a:endParaRPr sz="2700" dirty="0"/>
          </a:p>
        </p:txBody>
      </p:sp>
      <p:sp>
        <p:nvSpPr>
          <p:cNvPr id="14000" name="Google Shape;14000;p253"/>
          <p:cNvSpPr/>
          <p:nvPr/>
        </p:nvSpPr>
        <p:spPr>
          <a:xfrm rot="-5400000">
            <a:off x="2749988" y="1872650"/>
            <a:ext cx="122100" cy="33369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01" name="Google Shape;14001;p253"/>
          <p:cNvSpPr txBox="1"/>
          <p:nvPr/>
        </p:nvSpPr>
        <p:spPr>
          <a:xfrm>
            <a:off x="2276288"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pic>
        <p:nvPicPr>
          <p:cNvPr id="14002" name="Google Shape;14002;p253"/>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4003" name="Google Shape;14003;p253"/>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4004" name="Google Shape;14004;p253"/>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4005" name="Google Shape;14005;p253"/>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4006" name="Google Shape;14006;p253"/>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007" name="Google Shape;14007;p253"/>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4008" name="Google Shape;14008;p253"/>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4009" name="Google Shape;14009;p253"/>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4010" name="Google Shape;14010;p253"/>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011" name="Google Shape;14011;p253"/>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4012" name="Google Shape;14012;p253"/>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4013" name="Google Shape;14013;p253"/>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4014" name="Google Shape;14014;p253"/>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4015" name="Google Shape;14015;p253"/>
          <p:cNvCxnSpPr>
            <a:stCxn id="14003" idx="0"/>
            <a:endCxn id="14013"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4016" name="Google Shape;14016;p253"/>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4017" name="Google Shape;14017;p253"/>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018" name="Google Shape;14018;p253"/>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4019" name="Google Shape;14019;p253"/>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4020" name="Google Shape;14020;p253"/>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4021" name="Google Shape;14021;p253"/>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4022" name="Google Shape;14022;p253"/>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023" name="Google Shape;14023;p253"/>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024" name="Google Shape;14024;p253"/>
          <p:cNvPicPr preferRelativeResize="0"/>
          <p:nvPr/>
        </p:nvPicPr>
        <p:blipFill>
          <a:blip r:embed="rId10">
            <a:alphaModFix/>
          </a:blip>
          <a:stretch>
            <a:fillRect/>
          </a:stretch>
        </p:blipFill>
        <p:spPr>
          <a:xfrm>
            <a:off x="2228687" y="1890794"/>
            <a:ext cx="187341" cy="439530"/>
          </a:xfrm>
          <a:prstGeom prst="rect">
            <a:avLst/>
          </a:prstGeom>
          <a:noFill/>
          <a:ln>
            <a:noFill/>
          </a:ln>
        </p:spPr>
      </p:pic>
      <p:cxnSp>
        <p:nvCxnSpPr>
          <p:cNvPr id="14025" name="Google Shape;14025;p253"/>
          <p:cNvCxnSpPr/>
          <p:nvPr/>
        </p:nvCxnSpPr>
        <p:spPr>
          <a:xfrm rot="10800000">
            <a:off x="4476788" y="40801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4026" name="Google Shape;14026;p253"/>
          <p:cNvCxnSpPr/>
          <p:nvPr/>
        </p:nvCxnSpPr>
        <p:spPr>
          <a:xfrm rot="10800000">
            <a:off x="8009238" y="40801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4028" name="Google Shape;14028;p253"/>
          <p:cNvSpPr/>
          <p:nvPr/>
        </p:nvSpPr>
        <p:spPr>
          <a:xfrm>
            <a:off x="4961375" y="3680538"/>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29" name="Google Shape;14029;p253"/>
          <p:cNvPicPr preferRelativeResize="0"/>
          <p:nvPr/>
        </p:nvPicPr>
        <p:blipFill>
          <a:blip r:embed="rId7">
            <a:alphaModFix/>
          </a:blip>
          <a:stretch>
            <a:fillRect/>
          </a:stretch>
        </p:blipFill>
        <p:spPr>
          <a:xfrm>
            <a:off x="3208163" y="3759869"/>
            <a:ext cx="191826" cy="188493"/>
          </a:xfrm>
          <a:prstGeom prst="rect">
            <a:avLst/>
          </a:prstGeom>
          <a:noFill/>
          <a:ln>
            <a:noFill/>
          </a:ln>
        </p:spPr>
      </p:pic>
      <p:pic>
        <p:nvPicPr>
          <p:cNvPr id="14030" name="Google Shape;14030;p253"/>
          <p:cNvPicPr preferRelativeResize="0"/>
          <p:nvPr/>
        </p:nvPicPr>
        <p:blipFill>
          <a:blip r:embed="rId7">
            <a:alphaModFix/>
          </a:blip>
          <a:stretch>
            <a:fillRect/>
          </a:stretch>
        </p:blipFill>
        <p:spPr>
          <a:xfrm>
            <a:off x="5264625" y="3759844"/>
            <a:ext cx="191826" cy="188493"/>
          </a:xfrm>
          <a:prstGeom prst="rect">
            <a:avLst/>
          </a:prstGeom>
          <a:noFill/>
          <a:ln>
            <a:noFill/>
          </a:ln>
        </p:spPr>
      </p:pic>
      <p:sp>
        <p:nvSpPr>
          <p:cNvPr id="14031" name="Google Shape;14031;p253"/>
          <p:cNvSpPr/>
          <p:nvPr/>
        </p:nvSpPr>
        <p:spPr>
          <a:xfrm>
            <a:off x="3119725" y="3680575"/>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32" name="Google Shape;14032;p253"/>
          <p:cNvSpPr/>
          <p:nvPr/>
        </p:nvSpPr>
        <p:spPr>
          <a:xfrm>
            <a:off x="1613925" y="3680575"/>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33" name="Google Shape;14033;p253"/>
          <p:cNvPicPr preferRelativeResize="0"/>
          <p:nvPr/>
        </p:nvPicPr>
        <p:blipFill>
          <a:blip r:embed="rId7">
            <a:alphaModFix/>
          </a:blip>
          <a:stretch>
            <a:fillRect/>
          </a:stretch>
        </p:blipFill>
        <p:spPr>
          <a:xfrm>
            <a:off x="1827613" y="3748057"/>
            <a:ext cx="191826" cy="188493"/>
          </a:xfrm>
          <a:prstGeom prst="rect">
            <a:avLst/>
          </a:prstGeom>
          <a:noFill/>
          <a:ln>
            <a:noFill/>
          </a:ln>
        </p:spPr>
      </p:pic>
      <p:graphicFrame>
        <p:nvGraphicFramePr>
          <p:cNvPr id="14034" name="Google Shape;14034;p253"/>
          <p:cNvGraphicFramePr/>
          <p:nvPr/>
        </p:nvGraphicFramePr>
        <p:xfrm>
          <a:off x="759738" y="3617888"/>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035" name="Google Shape;14035;p253"/>
          <p:cNvSpPr/>
          <p:nvPr/>
        </p:nvSpPr>
        <p:spPr>
          <a:xfrm>
            <a:off x="4015837" y="366875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36" name="Google Shape;14036;p253"/>
          <p:cNvPicPr preferRelativeResize="0"/>
          <p:nvPr/>
        </p:nvPicPr>
        <p:blipFill>
          <a:blip r:embed="rId7">
            <a:alphaModFix/>
          </a:blip>
          <a:stretch>
            <a:fillRect/>
          </a:stretch>
        </p:blipFill>
        <p:spPr>
          <a:xfrm>
            <a:off x="4124375" y="3748057"/>
            <a:ext cx="191826" cy="188493"/>
          </a:xfrm>
          <a:prstGeom prst="rect">
            <a:avLst/>
          </a:prstGeom>
          <a:noFill/>
          <a:ln>
            <a:noFill/>
          </a:ln>
        </p:spPr>
      </p:pic>
      <p:graphicFrame>
        <p:nvGraphicFramePr>
          <p:cNvPr id="14037" name="Google Shape;14037;p253"/>
          <p:cNvGraphicFramePr/>
          <p:nvPr/>
        </p:nvGraphicFramePr>
        <p:xfrm>
          <a:off x="4481988" y="3617888"/>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038" name="Google Shape;14038;p253"/>
          <p:cNvSpPr/>
          <p:nvPr/>
        </p:nvSpPr>
        <p:spPr>
          <a:xfrm>
            <a:off x="6662513" y="36805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39" name="Google Shape;14039;p253"/>
          <p:cNvPicPr preferRelativeResize="0"/>
          <p:nvPr/>
        </p:nvPicPr>
        <p:blipFill>
          <a:blip r:embed="rId7">
            <a:alphaModFix/>
          </a:blip>
          <a:stretch>
            <a:fillRect/>
          </a:stretch>
        </p:blipFill>
        <p:spPr>
          <a:xfrm>
            <a:off x="6735338" y="3759907"/>
            <a:ext cx="191826" cy="188493"/>
          </a:xfrm>
          <a:prstGeom prst="rect">
            <a:avLst/>
          </a:prstGeom>
          <a:noFill/>
          <a:ln>
            <a:noFill/>
          </a:ln>
        </p:spPr>
      </p:pic>
      <p:graphicFrame>
        <p:nvGraphicFramePr>
          <p:cNvPr id="14040" name="Google Shape;14040;p253"/>
          <p:cNvGraphicFramePr/>
          <p:nvPr/>
        </p:nvGraphicFramePr>
        <p:xfrm>
          <a:off x="8001413" y="3617900"/>
          <a:ext cx="382850" cy="47242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2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4041" name="Google Shape;14041;p253"/>
          <p:cNvGraphicFramePr/>
          <p:nvPr/>
        </p:nvGraphicFramePr>
        <p:xfrm>
          <a:off x="7052850" y="3617850"/>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042" name="Google Shape;14042;p253"/>
          <p:cNvSpPr/>
          <p:nvPr/>
        </p:nvSpPr>
        <p:spPr>
          <a:xfrm>
            <a:off x="7531187" y="368060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43" name="Google Shape;14043;p253"/>
          <p:cNvPicPr preferRelativeResize="0"/>
          <p:nvPr/>
        </p:nvPicPr>
        <p:blipFill>
          <a:blip r:embed="rId7">
            <a:alphaModFix/>
          </a:blip>
          <a:stretch>
            <a:fillRect/>
          </a:stretch>
        </p:blipFill>
        <p:spPr>
          <a:xfrm>
            <a:off x="7639713" y="3759907"/>
            <a:ext cx="191826" cy="188493"/>
          </a:xfrm>
          <a:prstGeom prst="rect">
            <a:avLst/>
          </a:prstGeom>
          <a:noFill/>
          <a:ln>
            <a:noFill/>
          </a:ln>
        </p:spPr>
      </p:pic>
      <p:sp>
        <p:nvSpPr>
          <p:cNvPr id="14044" name="Google Shape;14044;p253"/>
          <p:cNvSpPr txBox="1"/>
          <p:nvPr/>
        </p:nvSpPr>
        <p:spPr>
          <a:xfrm>
            <a:off x="5713413"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4045" name="Google Shape;14045;p253"/>
          <p:cNvSpPr/>
          <p:nvPr/>
        </p:nvSpPr>
        <p:spPr>
          <a:xfrm rot="-5400000">
            <a:off x="6187113" y="1780250"/>
            <a:ext cx="122100" cy="3521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46" name="Google Shape;14046;p253"/>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4047" name="Google Shape;14047;p253"/>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4048" name="Google Shape;14048;p253"/>
          <p:cNvPicPr preferRelativeResize="0"/>
          <p:nvPr/>
        </p:nvPicPr>
        <p:blipFill>
          <a:blip r:embed="rId11">
            <a:alphaModFix/>
          </a:blip>
          <a:stretch>
            <a:fillRect/>
          </a:stretch>
        </p:blipFill>
        <p:spPr>
          <a:xfrm>
            <a:off x="3173400" y="2080010"/>
            <a:ext cx="337550" cy="214940"/>
          </a:xfrm>
          <a:prstGeom prst="rect">
            <a:avLst/>
          </a:prstGeom>
          <a:noFill/>
          <a:ln>
            <a:noFill/>
          </a:ln>
        </p:spPr>
      </p:pic>
      <p:pic>
        <p:nvPicPr>
          <p:cNvPr id="14049" name="Google Shape;14049;p253"/>
          <p:cNvPicPr preferRelativeResize="0"/>
          <p:nvPr/>
        </p:nvPicPr>
        <p:blipFill>
          <a:blip r:embed="rId11">
            <a:alphaModFix/>
          </a:blip>
          <a:stretch>
            <a:fillRect/>
          </a:stretch>
        </p:blipFill>
        <p:spPr>
          <a:xfrm>
            <a:off x="6042725" y="2239685"/>
            <a:ext cx="337550" cy="214940"/>
          </a:xfrm>
          <a:prstGeom prst="rect">
            <a:avLst/>
          </a:prstGeom>
          <a:noFill/>
          <a:ln>
            <a:noFill/>
          </a:ln>
        </p:spPr>
      </p:pic>
      <p:pic>
        <p:nvPicPr>
          <p:cNvPr id="14050" name="Google Shape;14050;p253"/>
          <p:cNvPicPr preferRelativeResize="0"/>
          <p:nvPr/>
        </p:nvPicPr>
        <p:blipFill>
          <a:blip r:embed="rId12">
            <a:alphaModFix/>
          </a:blip>
          <a:stretch>
            <a:fillRect/>
          </a:stretch>
        </p:blipFill>
        <p:spPr>
          <a:xfrm>
            <a:off x="6284475" y="2363698"/>
            <a:ext cx="157850" cy="157850"/>
          </a:xfrm>
          <a:prstGeom prst="rect">
            <a:avLst/>
          </a:prstGeom>
          <a:noFill/>
          <a:ln>
            <a:noFill/>
          </a:ln>
        </p:spPr>
      </p:pic>
      <p:pic>
        <p:nvPicPr>
          <p:cNvPr id="14051" name="Google Shape;14051;p253"/>
          <p:cNvPicPr preferRelativeResize="0"/>
          <p:nvPr/>
        </p:nvPicPr>
        <p:blipFill>
          <a:blip r:embed="rId12">
            <a:alphaModFix/>
          </a:blip>
          <a:stretch>
            <a:fillRect/>
          </a:stretch>
        </p:blipFill>
        <p:spPr>
          <a:xfrm>
            <a:off x="3417900" y="2196473"/>
            <a:ext cx="157850" cy="157850"/>
          </a:xfrm>
          <a:prstGeom prst="rect">
            <a:avLst/>
          </a:prstGeom>
          <a:noFill/>
          <a:ln>
            <a:noFill/>
          </a:ln>
        </p:spPr>
      </p:pic>
      <p:pic>
        <p:nvPicPr>
          <p:cNvPr id="14052" name="Google Shape;14052;p253"/>
          <p:cNvPicPr preferRelativeResize="0"/>
          <p:nvPr/>
        </p:nvPicPr>
        <p:blipFill>
          <a:blip r:embed="rId13">
            <a:alphaModFix/>
          </a:blip>
          <a:stretch>
            <a:fillRect/>
          </a:stretch>
        </p:blipFill>
        <p:spPr>
          <a:xfrm rot="-795504">
            <a:off x="3113355" y="1227295"/>
            <a:ext cx="131542" cy="132410"/>
          </a:xfrm>
          <a:prstGeom prst="rect">
            <a:avLst/>
          </a:prstGeom>
          <a:noFill/>
          <a:ln>
            <a:noFill/>
          </a:ln>
        </p:spPr>
      </p:pic>
      <p:graphicFrame>
        <p:nvGraphicFramePr>
          <p:cNvPr id="14069" name="Google Shape;14069;p253"/>
          <p:cNvGraphicFramePr/>
          <p:nvPr/>
        </p:nvGraphicFramePr>
        <p:xfrm>
          <a:off x="147175" y="4465575"/>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070" name="Google Shape;14070;p253"/>
          <p:cNvSpPr/>
          <p:nvPr/>
        </p:nvSpPr>
        <p:spPr>
          <a:xfrm>
            <a:off x="623287" y="4528313"/>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71" name="Google Shape;14071;p253"/>
          <p:cNvPicPr preferRelativeResize="0"/>
          <p:nvPr/>
        </p:nvPicPr>
        <p:blipFill>
          <a:blip r:embed="rId7">
            <a:alphaModFix/>
          </a:blip>
          <a:stretch>
            <a:fillRect/>
          </a:stretch>
        </p:blipFill>
        <p:spPr>
          <a:xfrm>
            <a:off x="731813" y="4607619"/>
            <a:ext cx="191826" cy="188493"/>
          </a:xfrm>
          <a:prstGeom prst="rect">
            <a:avLst/>
          </a:prstGeom>
          <a:noFill/>
          <a:ln>
            <a:noFill/>
          </a:ln>
        </p:spPr>
      </p:pic>
      <p:graphicFrame>
        <p:nvGraphicFramePr>
          <p:cNvPr id="14072" name="Google Shape;14072;p253"/>
          <p:cNvGraphicFramePr/>
          <p:nvPr/>
        </p:nvGraphicFramePr>
        <p:xfrm>
          <a:off x="1086825" y="4465588"/>
          <a:ext cx="1798200" cy="472475"/>
        </p:xfrm>
        <a:graphic>
          <a:graphicData uri="http://schemas.openxmlformats.org/drawingml/2006/table">
            <a:tbl>
              <a:tblPr>
                <a:noFill/>
                <a:tableStyleId>{587FE491-DC07-414C-A594-3EF7D2F4D2CD}</a:tableStyleId>
              </a:tblPr>
              <a:tblGrid>
                <a:gridCol w="428450">
                  <a:extLst>
                    <a:ext uri="{9D8B030D-6E8A-4147-A177-3AD203B41FA5}">
                      <a16:colId xmlns:a16="http://schemas.microsoft.com/office/drawing/2014/main" val="20000"/>
                    </a:ext>
                  </a:extLst>
                </a:gridCol>
                <a:gridCol w="1369750">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073" name="Google Shape;14073;p253"/>
          <p:cNvSpPr/>
          <p:nvPr/>
        </p:nvSpPr>
        <p:spPr>
          <a:xfrm>
            <a:off x="1559987" y="4528325"/>
            <a:ext cx="1268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74" name="Google Shape;14074;p253"/>
          <p:cNvPicPr preferRelativeResize="0"/>
          <p:nvPr/>
        </p:nvPicPr>
        <p:blipFill>
          <a:blip r:embed="rId7">
            <a:alphaModFix/>
          </a:blip>
          <a:stretch>
            <a:fillRect/>
          </a:stretch>
        </p:blipFill>
        <p:spPr>
          <a:xfrm>
            <a:off x="2098263" y="4607594"/>
            <a:ext cx="191826" cy="188493"/>
          </a:xfrm>
          <a:prstGeom prst="rect">
            <a:avLst/>
          </a:prstGeom>
          <a:noFill/>
          <a:ln>
            <a:noFill/>
          </a:ln>
        </p:spPr>
      </p:pic>
      <p:graphicFrame>
        <p:nvGraphicFramePr>
          <p:cNvPr id="14075" name="Google Shape;14075;p253"/>
          <p:cNvGraphicFramePr/>
          <p:nvPr/>
        </p:nvGraphicFramePr>
        <p:xfrm>
          <a:off x="2887125" y="4465600"/>
          <a:ext cx="1391875" cy="472475"/>
        </p:xfrm>
        <a:graphic>
          <a:graphicData uri="http://schemas.openxmlformats.org/drawingml/2006/table">
            <a:tbl>
              <a:tblPr>
                <a:noFill/>
                <a:tableStyleId>{587FE491-DC07-414C-A594-3EF7D2F4D2CD}</a:tableStyleId>
              </a:tblPr>
              <a:tblGrid>
                <a:gridCol w="433500">
                  <a:extLst>
                    <a:ext uri="{9D8B030D-6E8A-4147-A177-3AD203B41FA5}">
                      <a16:colId xmlns:a16="http://schemas.microsoft.com/office/drawing/2014/main" val="20000"/>
                    </a:ext>
                  </a:extLst>
                </a:gridCol>
                <a:gridCol w="9583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076" name="Google Shape;14076;p253"/>
          <p:cNvSpPr/>
          <p:nvPr/>
        </p:nvSpPr>
        <p:spPr>
          <a:xfrm>
            <a:off x="3363148" y="4528275"/>
            <a:ext cx="857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077" name="Google Shape;14077;p253"/>
          <p:cNvPicPr preferRelativeResize="0"/>
          <p:nvPr/>
        </p:nvPicPr>
        <p:blipFill>
          <a:blip r:embed="rId7">
            <a:alphaModFix/>
          </a:blip>
          <a:stretch>
            <a:fillRect/>
          </a:stretch>
        </p:blipFill>
        <p:spPr>
          <a:xfrm>
            <a:off x="3724450" y="4607594"/>
            <a:ext cx="191826" cy="188493"/>
          </a:xfrm>
          <a:prstGeom prst="rect">
            <a:avLst/>
          </a:prstGeom>
          <a:noFill/>
          <a:ln>
            <a:noFill/>
          </a:ln>
        </p:spPr>
      </p:pic>
      <p:sp>
        <p:nvSpPr>
          <p:cNvPr id="14078" name="Google Shape;14078;p253"/>
          <p:cNvSpPr/>
          <p:nvPr/>
        </p:nvSpPr>
        <p:spPr>
          <a:xfrm>
            <a:off x="7413200" y="2725825"/>
            <a:ext cx="1308600" cy="5187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Controls injection size</a:t>
            </a:r>
            <a:endParaRPr>
              <a:solidFill>
                <a:srgbClr val="191919"/>
              </a:solidFill>
              <a:latin typeface="Lato"/>
              <a:ea typeface="Lato"/>
              <a:cs typeface="Lato"/>
              <a:sym typeface="Lato"/>
            </a:endParaRPr>
          </a:p>
        </p:txBody>
      </p:sp>
      <p:sp>
        <p:nvSpPr>
          <p:cNvPr id="14079" name="Google Shape;14079;p253"/>
          <p:cNvSpPr/>
          <p:nvPr/>
        </p:nvSpPr>
        <p:spPr>
          <a:xfrm>
            <a:off x="7829000" y="2568413"/>
            <a:ext cx="477000" cy="150000"/>
          </a:xfrm>
          <a:prstGeom prst="down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80" name="Google Shape;14080;p253"/>
          <p:cNvSpPr/>
          <p:nvPr/>
        </p:nvSpPr>
        <p:spPr>
          <a:xfrm>
            <a:off x="3844975" y="4148525"/>
            <a:ext cx="235500" cy="258900"/>
          </a:xfrm>
          <a:prstGeom prst="downArrow">
            <a:avLst>
              <a:gd name="adj1" fmla="val 50000"/>
              <a:gd name="adj2" fmla="val 50000"/>
            </a:avLst>
          </a:prstGeom>
          <a:solidFill>
            <a:schemeClr val="dk1"/>
          </a:solidFill>
          <a:ln w="19050" cap="flat" cmpd="sng">
            <a:solidFill>
              <a:srgbClr val="FF6B6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587;p246">
            <a:extLst>
              <a:ext uri="{FF2B5EF4-FFF2-40B4-BE49-F238E27FC236}">
                <a16:creationId xmlns:a16="http://schemas.microsoft.com/office/drawing/2014/main" id="{1AA3C4D4-63B9-881B-1DE2-42B5286EEA3B}"/>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E29198B5-EB69-29E4-CECE-CAE259601638}"/>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E1CB626D-CF06-6834-3C7E-60CB93AD4B63}"/>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86A8F7C6-84FE-9D50-9D75-0B148B722ED5}"/>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F9555E90-150C-69A7-72C9-044207CD1BFC}"/>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49F226B8-7B88-BA7F-7625-B820447EE359}"/>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B8468165-99CD-6B50-E461-8903CBDC816A}"/>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4BB5373E-C863-FA75-0CB9-5490D98BAEDB}"/>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B681D901-C235-0EC7-9C8E-3476FB1853AD}"/>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0ED33A88-77D5-E620-6435-926BB7C45CC6}"/>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BD191D51-4023-9DA0-7464-666DDE489A33}"/>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AD0F5E40-37E3-8EA8-29C6-24B4BEDA0E6F}"/>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B526A873-FA80-79C4-D2DA-BE51A8F8EC83}"/>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0F154767-B665-7935-DE1C-6D78357E2BB4}"/>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3632273A-CE46-D05A-9DDF-EF33344CDA8E}"/>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ADDA9881-E370-03EB-29C1-9DC63E9DF466}"/>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1320E228-5195-9C6E-7658-69CC618ED930}"/>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4084"/>
        <p:cNvGrpSpPr/>
        <p:nvPr/>
      </p:nvGrpSpPr>
      <p:grpSpPr>
        <a:xfrm>
          <a:off x="0" y="0"/>
          <a:ext cx="0" cy="0"/>
          <a:chOff x="0" y="0"/>
          <a:chExt cx="0" cy="0"/>
        </a:xfrm>
      </p:grpSpPr>
      <p:graphicFrame>
        <p:nvGraphicFramePr>
          <p:cNvPr id="14085" name="Google Shape;14085;p254"/>
          <p:cNvGraphicFramePr/>
          <p:nvPr/>
        </p:nvGraphicFramePr>
        <p:xfrm>
          <a:off x="3533425" y="3617863"/>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086" name="Google Shape;14086;p25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sp>
        <p:nvSpPr>
          <p:cNvPr id="14087" name="Google Shape;14087;p254"/>
          <p:cNvSpPr/>
          <p:nvPr/>
        </p:nvSpPr>
        <p:spPr>
          <a:xfrm rot="-5400000">
            <a:off x="2749988" y="1872650"/>
            <a:ext cx="122100" cy="33369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088" name="Google Shape;14088;p254"/>
          <p:cNvSpPr txBox="1"/>
          <p:nvPr/>
        </p:nvSpPr>
        <p:spPr>
          <a:xfrm>
            <a:off x="2276288"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pic>
        <p:nvPicPr>
          <p:cNvPr id="14089" name="Google Shape;14089;p254"/>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4090" name="Google Shape;14090;p254"/>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4091" name="Google Shape;14091;p254"/>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4092" name="Google Shape;14092;p254"/>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4093" name="Google Shape;14093;p254"/>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094" name="Google Shape;14094;p254"/>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4095" name="Google Shape;14095;p254"/>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4096" name="Google Shape;14096;p254"/>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4097" name="Google Shape;14097;p254"/>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098" name="Google Shape;14098;p254"/>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4099" name="Google Shape;14099;p254"/>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4100" name="Google Shape;14100;p254"/>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4101" name="Google Shape;14101;p254"/>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4102" name="Google Shape;14102;p254"/>
          <p:cNvCxnSpPr>
            <a:stCxn id="14090" idx="0"/>
            <a:endCxn id="14100"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4103" name="Google Shape;14103;p254"/>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4104" name="Google Shape;14104;p254"/>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105" name="Google Shape;14105;p254"/>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4106" name="Google Shape;14106;p254"/>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4107" name="Google Shape;14107;p254"/>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4108" name="Google Shape;14108;p254"/>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4109" name="Google Shape;14109;p254"/>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110" name="Google Shape;14110;p254"/>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111" name="Google Shape;14111;p254"/>
          <p:cNvPicPr preferRelativeResize="0"/>
          <p:nvPr/>
        </p:nvPicPr>
        <p:blipFill>
          <a:blip r:embed="rId10">
            <a:alphaModFix/>
          </a:blip>
          <a:stretch>
            <a:fillRect/>
          </a:stretch>
        </p:blipFill>
        <p:spPr>
          <a:xfrm>
            <a:off x="2228687" y="1890794"/>
            <a:ext cx="187341" cy="439530"/>
          </a:xfrm>
          <a:prstGeom prst="rect">
            <a:avLst/>
          </a:prstGeom>
          <a:noFill/>
          <a:ln>
            <a:noFill/>
          </a:ln>
        </p:spPr>
      </p:pic>
      <p:cxnSp>
        <p:nvCxnSpPr>
          <p:cNvPr id="14112" name="Google Shape;14112;p254"/>
          <p:cNvCxnSpPr/>
          <p:nvPr/>
        </p:nvCxnSpPr>
        <p:spPr>
          <a:xfrm rot="10800000">
            <a:off x="4476788" y="40801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4113" name="Google Shape;14113;p254"/>
          <p:cNvCxnSpPr/>
          <p:nvPr/>
        </p:nvCxnSpPr>
        <p:spPr>
          <a:xfrm rot="10800000">
            <a:off x="8009238" y="40801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4115" name="Google Shape;14115;p254"/>
          <p:cNvSpPr/>
          <p:nvPr/>
        </p:nvSpPr>
        <p:spPr>
          <a:xfrm>
            <a:off x="4961375" y="3680538"/>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16" name="Google Shape;14116;p254"/>
          <p:cNvPicPr preferRelativeResize="0"/>
          <p:nvPr/>
        </p:nvPicPr>
        <p:blipFill>
          <a:blip r:embed="rId7">
            <a:alphaModFix/>
          </a:blip>
          <a:stretch>
            <a:fillRect/>
          </a:stretch>
        </p:blipFill>
        <p:spPr>
          <a:xfrm>
            <a:off x="3208163" y="3759869"/>
            <a:ext cx="191826" cy="188493"/>
          </a:xfrm>
          <a:prstGeom prst="rect">
            <a:avLst/>
          </a:prstGeom>
          <a:noFill/>
          <a:ln>
            <a:noFill/>
          </a:ln>
        </p:spPr>
      </p:pic>
      <p:pic>
        <p:nvPicPr>
          <p:cNvPr id="14117" name="Google Shape;14117;p254"/>
          <p:cNvPicPr preferRelativeResize="0"/>
          <p:nvPr/>
        </p:nvPicPr>
        <p:blipFill>
          <a:blip r:embed="rId7">
            <a:alphaModFix/>
          </a:blip>
          <a:stretch>
            <a:fillRect/>
          </a:stretch>
        </p:blipFill>
        <p:spPr>
          <a:xfrm>
            <a:off x="5264625" y="3759844"/>
            <a:ext cx="191826" cy="188493"/>
          </a:xfrm>
          <a:prstGeom prst="rect">
            <a:avLst/>
          </a:prstGeom>
          <a:noFill/>
          <a:ln>
            <a:noFill/>
          </a:ln>
        </p:spPr>
      </p:pic>
      <p:sp>
        <p:nvSpPr>
          <p:cNvPr id="14118" name="Google Shape;14118;p254"/>
          <p:cNvSpPr/>
          <p:nvPr/>
        </p:nvSpPr>
        <p:spPr>
          <a:xfrm>
            <a:off x="3119725" y="3680575"/>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19" name="Google Shape;14119;p254"/>
          <p:cNvSpPr/>
          <p:nvPr/>
        </p:nvSpPr>
        <p:spPr>
          <a:xfrm>
            <a:off x="1613925" y="3680575"/>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20" name="Google Shape;14120;p254"/>
          <p:cNvPicPr preferRelativeResize="0"/>
          <p:nvPr/>
        </p:nvPicPr>
        <p:blipFill>
          <a:blip r:embed="rId7">
            <a:alphaModFix/>
          </a:blip>
          <a:stretch>
            <a:fillRect/>
          </a:stretch>
        </p:blipFill>
        <p:spPr>
          <a:xfrm>
            <a:off x="1827613" y="3748057"/>
            <a:ext cx="191826" cy="188493"/>
          </a:xfrm>
          <a:prstGeom prst="rect">
            <a:avLst/>
          </a:prstGeom>
          <a:noFill/>
          <a:ln>
            <a:noFill/>
          </a:ln>
        </p:spPr>
      </p:pic>
      <p:graphicFrame>
        <p:nvGraphicFramePr>
          <p:cNvPr id="14121" name="Google Shape;14121;p254"/>
          <p:cNvGraphicFramePr/>
          <p:nvPr/>
        </p:nvGraphicFramePr>
        <p:xfrm>
          <a:off x="759738" y="3617888"/>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122" name="Google Shape;14122;p254"/>
          <p:cNvSpPr/>
          <p:nvPr/>
        </p:nvSpPr>
        <p:spPr>
          <a:xfrm>
            <a:off x="4015837" y="366875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23" name="Google Shape;14123;p254"/>
          <p:cNvPicPr preferRelativeResize="0"/>
          <p:nvPr/>
        </p:nvPicPr>
        <p:blipFill>
          <a:blip r:embed="rId7">
            <a:alphaModFix/>
          </a:blip>
          <a:stretch>
            <a:fillRect/>
          </a:stretch>
        </p:blipFill>
        <p:spPr>
          <a:xfrm>
            <a:off x="4124375" y="3748057"/>
            <a:ext cx="191826" cy="188493"/>
          </a:xfrm>
          <a:prstGeom prst="rect">
            <a:avLst/>
          </a:prstGeom>
          <a:noFill/>
          <a:ln>
            <a:noFill/>
          </a:ln>
        </p:spPr>
      </p:pic>
      <p:graphicFrame>
        <p:nvGraphicFramePr>
          <p:cNvPr id="14124" name="Google Shape;14124;p254"/>
          <p:cNvGraphicFramePr/>
          <p:nvPr/>
        </p:nvGraphicFramePr>
        <p:xfrm>
          <a:off x="4481988" y="3617888"/>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125" name="Google Shape;14125;p254"/>
          <p:cNvSpPr/>
          <p:nvPr/>
        </p:nvSpPr>
        <p:spPr>
          <a:xfrm>
            <a:off x="6662513" y="36805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26" name="Google Shape;14126;p254"/>
          <p:cNvPicPr preferRelativeResize="0"/>
          <p:nvPr/>
        </p:nvPicPr>
        <p:blipFill>
          <a:blip r:embed="rId7">
            <a:alphaModFix/>
          </a:blip>
          <a:stretch>
            <a:fillRect/>
          </a:stretch>
        </p:blipFill>
        <p:spPr>
          <a:xfrm>
            <a:off x="6735338" y="3759907"/>
            <a:ext cx="191826" cy="188493"/>
          </a:xfrm>
          <a:prstGeom prst="rect">
            <a:avLst/>
          </a:prstGeom>
          <a:noFill/>
          <a:ln>
            <a:noFill/>
          </a:ln>
        </p:spPr>
      </p:pic>
      <p:graphicFrame>
        <p:nvGraphicFramePr>
          <p:cNvPr id="14127" name="Google Shape;14127;p254"/>
          <p:cNvGraphicFramePr/>
          <p:nvPr/>
        </p:nvGraphicFramePr>
        <p:xfrm>
          <a:off x="8001413" y="3617900"/>
          <a:ext cx="382850" cy="47242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2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4128" name="Google Shape;14128;p254"/>
          <p:cNvGraphicFramePr/>
          <p:nvPr/>
        </p:nvGraphicFramePr>
        <p:xfrm>
          <a:off x="7052850" y="3617850"/>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129" name="Google Shape;14129;p254"/>
          <p:cNvSpPr/>
          <p:nvPr/>
        </p:nvSpPr>
        <p:spPr>
          <a:xfrm>
            <a:off x="7531187" y="368060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30" name="Google Shape;14130;p254"/>
          <p:cNvPicPr preferRelativeResize="0"/>
          <p:nvPr/>
        </p:nvPicPr>
        <p:blipFill>
          <a:blip r:embed="rId7">
            <a:alphaModFix/>
          </a:blip>
          <a:stretch>
            <a:fillRect/>
          </a:stretch>
        </p:blipFill>
        <p:spPr>
          <a:xfrm>
            <a:off x="7639713" y="3759907"/>
            <a:ext cx="191826" cy="188493"/>
          </a:xfrm>
          <a:prstGeom prst="rect">
            <a:avLst/>
          </a:prstGeom>
          <a:noFill/>
          <a:ln>
            <a:noFill/>
          </a:ln>
        </p:spPr>
      </p:pic>
      <p:sp>
        <p:nvSpPr>
          <p:cNvPr id="14131" name="Google Shape;14131;p254"/>
          <p:cNvSpPr txBox="1"/>
          <p:nvPr/>
        </p:nvSpPr>
        <p:spPr>
          <a:xfrm>
            <a:off x="5713413"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4132" name="Google Shape;14132;p254"/>
          <p:cNvSpPr/>
          <p:nvPr/>
        </p:nvSpPr>
        <p:spPr>
          <a:xfrm rot="-5400000">
            <a:off x="6187113" y="1780250"/>
            <a:ext cx="122100" cy="3521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33" name="Google Shape;14133;p254"/>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4134" name="Google Shape;14134;p254"/>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4135" name="Google Shape;14135;p254"/>
          <p:cNvPicPr preferRelativeResize="0"/>
          <p:nvPr/>
        </p:nvPicPr>
        <p:blipFill>
          <a:blip r:embed="rId11">
            <a:alphaModFix/>
          </a:blip>
          <a:stretch>
            <a:fillRect/>
          </a:stretch>
        </p:blipFill>
        <p:spPr>
          <a:xfrm>
            <a:off x="3173400" y="2080010"/>
            <a:ext cx="337550" cy="214940"/>
          </a:xfrm>
          <a:prstGeom prst="rect">
            <a:avLst/>
          </a:prstGeom>
          <a:noFill/>
          <a:ln>
            <a:noFill/>
          </a:ln>
        </p:spPr>
      </p:pic>
      <p:pic>
        <p:nvPicPr>
          <p:cNvPr id="14136" name="Google Shape;14136;p254"/>
          <p:cNvPicPr preferRelativeResize="0"/>
          <p:nvPr/>
        </p:nvPicPr>
        <p:blipFill>
          <a:blip r:embed="rId11">
            <a:alphaModFix/>
          </a:blip>
          <a:stretch>
            <a:fillRect/>
          </a:stretch>
        </p:blipFill>
        <p:spPr>
          <a:xfrm>
            <a:off x="6042725" y="2239685"/>
            <a:ext cx="337550" cy="214940"/>
          </a:xfrm>
          <a:prstGeom prst="rect">
            <a:avLst/>
          </a:prstGeom>
          <a:noFill/>
          <a:ln>
            <a:noFill/>
          </a:ln>
        </p:spPr>
      </p:pic>
      <p:pic>
        <p:nvPicPr>
          <p:cNvPr id="14137" name="Google Shape;14137;p254"/>
          <p:cNvPicPr preferRelativeResize="0"/>
          <p:nvPr/>
        </p:nvPicPr>
        <p:blipFill>
          <a:blip r:embed="rId12">
            <a:alphaModFix/>
          </a:blip>
          <a:stretch>
            <a:fillRect/>
          </a:stretch>
        </p:blipFill>
        <p:spPr>
          <a:xfrm>
            <a:off x="6284475" y="2363698"/>
            <a:ext cx="157850" cy="157850"/>
          </a:xfrm>
          <a:prstGeom prst="rect">
            <a:avLst/>
          </a:prstGeom>
          <a:noFill/>
          <a:ln>
            <a:noFill/>
          </a:ln>
        </p:spPr>
      </p:pic>
      <p:pic>
        <p:nvPicPr>
          <p:cNvPr id="14138" name="Google Shape;14138;p254"/>
          <p:cNvPicPr preferRelativeResize="0"/>
          <p:nvPr/>
        </p:nvPicPr>
        <p:blipFill>
          <a:blip r:embed="rId12">
            <a:alphaModFix/>
          </a:blip>
          <a:stretch>
            <a:fillRect/>
          </a:stretch>
        </p:blipFill>
        <p:spPr>
          <a:xfrm>
            <a:off x="3417900" y="2196473"/>
            <a:ext cx="157850" cy="157850"/>
          </a:xfrm>
          <a:prstGeom prst="rect">
            <a:avLst/>
          </a:prstGeom>
          <a:noFill/>
          <a:ln>
            <a:noFill/>
          </a:ln>
        </p:spPr>
      </p:pic>
      <p:pic>
        <p:nvPicPr>
          <p:cNvPr id="14139" name="Google Shape;14139;p254"/>
          <p:cNvPicPr preferRelativeResize="0"/>
          <p:nvPr/>
        </p:nvPicPr>
        <p:blipFill>
          <a:blip r:embed="rId13">
            <a:alphaModFix/>
          </a:blip>
          <a:stretch>
            <a:fillRect/>
          </a:stretch>
        </p:blipFill>
        <p:spPr>
          <a:xfrm rot="-795504">
            <a:off x="3113355" y="1227295"/>
            <a:ext cx="131542" cy="132410"/>
          </a:xfrm>
          <a:prstGeom prst="rect">
            <a:avLst/>
          </a:prstGeom>
          <a:noFill/>
          <a:ln>
            <a:noFill/>
          </a:ln>
        </p:spPr>
      </p:pic>
      <p:graphicFrame>
        <p:nvGraphicFramePr>
          <p:cNvPr id="14156" name="Google Shape;14156;p254"/>
          <p:cNvGraphicFramePr/>
          <p:nvPr/>
        </p:nvGraphicFramePr>
        <p:xfrm>
          <a:off x="147175" y="4465575"/>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157" name="Google Shape;14157;p254"/>
          <p:cNvSpPr/>
          <p:nvPr/>
        </p:nvSpPr>
        <p:spPr>
          <a:xfrm>
            <a:off x="623287" y="4528313"/>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58" name="Google Shape;14158;p254"/>
          <p:cNvPicPr preferRelativeResize="0"/>
          <p:nvPr/>
        </p:nvPicPr>
        <p:blipFill>
          <a:blip r:embed="rId7">
            <a:alphaModFix/>
          </a:blip>
          <a:stretch>
            <a:fillRect/>
          </a:stretch>
        </p:blipFill>
        <p:spPr>
          <a:xfrm>
            <a:off x="731813" y="4607619"/>
            <a:ext cx="191826" cy="188493"/>
          </a:xfrm>
          <a:prstGeom prst="rect">
            <a:avLst/>
          </a:prstGeom>
          <a:noFill/>
          <a:ln>
            <a:noFill/>
          </a:ln>
        </p:spPr>
      </p:pic>
      <p:graphicFrame>
        <p:nvGraphicFramePr>
          <p:cNvPr id="14159" name="Google Shape;14159;p254"/>
          <p:cNvGraphicFramePr/>
          <p:nvPr/>
        </p:nvGraphicFramePr>
        <p:xfrm>
          <a:off x="1086825" y="4465588"/>
          <a:ext cx="1798200" cy="472475"/>
        </p:xfrm>
        <a:graphic>
          <a:graphicData uri="http://schemas.openxmlformats.org/drawingml/2006/table">
            <a:tbl>
              <a:tblPr>
                <a:noFill/>
                <a:tableStyleId>{587FE491-DC07-414C-A594-3EF7D2F4D2CD}</a:tableStyleId>
              </a:tblPr>
              <a:tblGrid>
                <a:gridCol w="428450">
                  <a:extLst>
                    <a:ext uri="{9D8B030D-6E8A-4147-A177-3AD203B41FA5}">
                      <a16:colId xmlns:a16="http://schemas.microsoft.com/office/drawing/2014/main" val="20000"/>
                    </a:ext>
                  </a:extLst>
                </a:gridCol>
                <a:gridCol w="1369750">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160" name="Google Shape;14160;p254"/>
          <p:cNvSpPr/>
          <p:nvPr/>
        </p:nvSpPr>
        <p:spPr>
          <a:xfrm>
            <a:off x="1559987" y="4528325"/>
            <a:ext cx="1268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61" name="Google Shape;14161;p254"/>
          <p:cNvPicPr preferRelativeResize="0"/>
          <p:nvPr/>
        </p:nvPicPr>
        <p:blipFill>
          <a:blip r:embed="rId7">
            <a:alphaModFix/>
          </a:blip>
          <a:stretch>
            <a:fillRect/>
          </a:stretch>
        </p:blipFill>
        <p:spPr>
          <a:xfrm>
            <a:off x="2098263" y="4607594"/>
            <a:ext cx="191826" cy="188493"/>
          </a:xfrm>
          <a:prstGeom prst="rect">
            <a:avLst/>
          </a:prstGeom>
          <a:noFill/>
          <a:ln>
            <a:noFill/>
          </a:ln>
        </p:spPr>
      </p:pic>
      <p:graphicFrame>
        <p:nvGraphicFramePr>
          <p:cNvPr id="14162" name="Google Shape;14162;p254"/>
          <p:cNvGraphicFramePr/>
          <p:nvPr/>
        </p:nvGraphicFramePr>
        <p:xfrm>
          <a:off x="2887125" y="4465600"/>
          <a:ext cx="1391875" cy="472475"/>
        </p:xfrm>
        <a:graphic>
          <a:graphicData uri="http://schemas.openxmlformats.org/drawingml/2006/table">
            <a:tbl>
              <a:tblPr>
                <a:noFill/>
                <a:tableStyleId>{587FE491-DC07-414C-A594-3EF7D2F4D2CD}</a:tableStyleId>
              </a:tblPr>
              <a:tblGrid>
                <a:gridCol w="433500">
                  <a:extLst>
                    <a:ext uri="{9D8B030D-6E8A-4147-A177-3AD203B41FA5}">
                      <a16:colId xmlns:a16="http://schemas.microsoft.com/office/drawing/2014/main" val="20000"/>
                    </a:ext>
                  </a:extLst>
                </a:gridCol>
                <a:gridCol w="9583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163" name="Google Shape;14163;p254"/>
          <p:cNvSpPr/>
          <p:nvPr/>
        </p:nvSpPr>
        <p:spPr>
          <a:xfrm>
            <a:off x="3363148" y="4528275"/>
            <a:ext cx="857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164" name="Google Shape;14164;p254"/>
          <p:cNvPicPr preferRelativeResize="0"/>
          <p:nvPr/>
        </p:nvPicPr>
        <p:blipFill>
          <a:blip r:embed="rId7">
            <a:alphaModFix/>
          </a:blip>
          <a:stretch>
            <a:fillRect/>
          </a:stretch>
        </p:blipFill>
        <p:spPr>
          <a:xfrm>
            <a:off x="3724450" y="4607594"/>
            <a:ext cx="191826" cy="188493"/>
          </a:xfrm>
          <a:prstGeom prst="rect">
            <a:avLst/>
          </a:prstGeom>
          <a:noFill/>
          <a:ln>
            <a:noFill/>
          </a:ln>
        </p:spPr>
      </p:pic>
      <p:sp>
        <p:nvSpPr>
          <p:cNvPr id="14165" name="Google Shape;14165;p254"/>
          <p:cNvSpPr/>
          <p:nvPr/>
        </p:nvSpPr>
        <p:spPr>
          <a:xfrm>
            <a:off x="7413200" y="2725825"/>
            <a:ext cx="1308600" cy="5187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Controls injection size</a:t>
            </a:r>
            <a:endParaRPr>
              <a:solidFill>
                <a:srgbClr val="191919"/>
              </a:solidFill>
              <a:latin typeface="Lato"/>
              <a:ea typeface="Lato"/>
              <a:cs typeface="Lato"/>
              <a:sym typeface="Lato"/>
            </a:endParaRPr>
          </a:p>
        </p:txBody>
      </p:sp>
      <p:sp>
        <p:nvSpPr>
          <p:cNvPr id="14166" name="Google Shape;14166;p254"/>
          <p:cNvSpPr/>
          <p:nvPr/>
        </p:nvSpPr>
        <p:spPr>
          <a:xfrm>
            <a:off x="7829000" y="2568413"/>
            <a:ext cx="477000" cy="150000"/>
          </a:xfrm>
          <a:prstGeom prst="down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67" name="Google Shape;14167;p254"/>
          <p:cNvSpPr/>
          <p:nvPr/>
        </p:nvSpPr>
        <p:spPr>
          <a:xfrm rot="-5400000" flipH="1">
            <a:off x="6182575" y="2445775"/>
            <a:ext cx="122400" cy="3443100"/>
          </a:xfrm>
          <a:prstGeom prst="rightBrace">
            <a:avLst>
              <a:gd name="adj1" fmla="val 50000"/>
              <a:gd name="adj2" fmla="val 50114"/>
            </a:avLst>
          </a:prstGeom>
          <a:noFill/>
          <a:ln w="19050" cap="flat" cmpd="sng">
            <a:solidFill>
              <a:srgbClr val="FF6B6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68" name="Google Shape;14168;p254"/>
          <p:cNvSpPr txBox="1"/>
          <p:nvPr/>
        </p:nvSpPr>
        <p:spPr>
          <a:xfrm>
            <a:off x="5422658" y="4187200"/>
            <a:ext cx="1603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rgbClr val="FFFFFF"/>
                </a:solidFill>
                <a:latin typeface="Lato"/>
                <a:ea typeface="Lato"/>
                <a:cs typeface="Lato"/>
                <a:sym typeface="Lato"/>
              </a:rPr>
              <a:t>  # of messages</a:t>
            </a:r>
            <a:endParaRPr>
              <a:solidFill>
                <a:srgbClr val="FFFFFF"/>
              </a:solidFill>
              <a:latin typeface="Lato"/>
              <a:ea typeface="Lato"/>
              <a:cs typeface="Lato"/>
              <a:sym typeface="Lato"/>
            </a:endParaRPr>
          </a:p>
        </p:txBody>
      </p:sp>
      <p:grpSp>
        <p:nvGrpSpPr>
          <p:cNvPr id="14169" name="Google Shape;14169;p254"/>
          <p:cNvGrpSpPr/>
          <p:nvPr/>
        </p:nvGrpSpPr>
        <p:grpSpPr>
          <a:xfrm>
            <a:off x="5379305" y="4224695"/>
            <a:ext cx="328063" cy="299805"/>
            <a:chOff x="3584280" y="3699191"/>
            <a:chExt cx="358069" cy="317995"/>
          </a:xfrm>
        </p:grpSpPr>
        <p:sp>
          <p:nvSpPr>
            <p:cNvPr id="14170" name="Google Shape;14170;p25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5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5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5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254"/>
          <p:cNvGrpSpPr/>
          <p:nvPr/>
        </p:nvGrpSpPr>
        <p:grpSpPr>
          <a:xfrm>
            <a:off x="6796894" y="4224695"/>
            <a:ext cx="328063" cy="299805"/>
            <a:chOff x="3584280" y="3699191"/>
            <a:chExt cx="358069" cy="317995"/>
          </a:xfrm>
        </p:grpSpPr>
        <p:sp>
          <p:nvSpPr>
            <p:cNvPr id="14175" name="Google Shape;14175;p25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5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5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5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9" name="Google Shape;14179;p254"/>
          <p:cNvSpPr/>
          <p:nvPr/>
        </p:nvSpPr>
        <p:spPr>
          <a:xfrm>
            <a:off x="3844975" y="4148525"/>
            <a:ext cx="235500" cy="258900"/>
          </a:xfrm>
          <a:prstGeom prst="downArrow">
            <a:avLst>
              <a:gd name="adj1" fmla="val 50000"/>
              <a:gd name="adj2" fmla="val 50000"/>
            </a:avLst>
          </a:prstGeom>
          <a:solidFill>
            <a:schemeClr val="dk1"/>
          </a:solidFill>
          <a:ln w="19050" cap="flat" cmpd="sng">
            <a:solidFill>
              <a:srgbClr val="FF6B6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587;p246">
            <a:extLst>
              <a:ext uri="{FF2B5EF4-FFF2-40B4-BE49-F238E27FC236}">
                <a16:creationId xmlns:a16="http://schemas.microsoft.com/office/drawing/2014/main" id="{B469733A-55C6-54DA-D4D1-D2E662BF1F97}"/>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FA939F9C-6568-1252-E399-94170F34344F}"/>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EA66536A-5C86-0CA1-C5C0-756B7ECFB22D}"/>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374EF7A2-B6A8-916D-B8ED-8F14398E9F48}"/>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6AC7E838-B846-659C-D24D-7536B1E8A073}"/>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B3AD1588-17A3-D37B-574A-EBBD3929E409}"/>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51828F37-8F52-2885-FBB3-B7D39FE0D0CD}"/>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4AB77652-2B43-BAEA-73CB-2C7EE5D131B2}"/>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493E2423-BC5F-FF74-3D40-5A920D005030}"/>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A41DC609-AC4C-7EB1-AC2F-721B63AC6944}"/>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96CF87FB-7B2D-AC9F-1301-302D85CD544E}"/>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6D6EA149-2CDD-DC7A-4A59-ABA1016620A6}"/>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862F2FA9-EB85-ACBC-2961-BF0C607864D1}"/>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C1AF6EC7-E5F2-BB5E-8C54-297A7C726E4D}"/>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9814C61E-0248-221D-C7EE-5C09B022E3D5}"/>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ABD8E222-D434-EEA5-E367-58A2E0574BDB}"/>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0C588C28-5F06-6AAD-2223-DB0E0558B6E0}"/>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4183"/>
        <p:cNvGrpSpPr/>
        <p:nvPr/>
      </p:nvGrpSpPr>
      <p:grpSpPr>
        <a:xfrm>
          <a:off x="0" y="0"/>
          <a:ext cx="0" cy="0"/>
          <a:chOff x="0" y="0"/>
          <a:chExt cx="0" cy="0"/>
        </a:xfrm>
      </p:grpSpPr>
      <p:graphicFrame>
        <p:nvGraphicFramePr>
          <p:cNvPr id="14184" name="Google Shape;14184;p255"/>
          <p:cNvGraphicFramePr/>
          <p:nvPr/>
        </p:nvGraphicFramePr>
        <p:xfrm>
          <a:off x="3533425" y="3617863"/>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185" name="Google Shape;14185;p25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User Monitoring Injection Attack</a:t>
            </a:r>
            <a:endParaRPr sz="2700"/>
          </a:p>
          <a:p>
            <a:pPr marL="0" lvl="0" indent="0" algn="l" rtl="0">
              <a:spcBef>
                <a:spcPts val="0"/>
              </a:spcBef>
              <a:spcAft>
                <a:spcPts val="0"/>
              </a:spcAft>
              <a:buNone/>
            </a:pPr>
            <a:endParaRPr sz="2700"/>
          </a:p>
          <a:p>
            <a:pPr marL="0" lvl="0" indent="0" algn="l" rtl="0">
              <a:spcBef>
                <a:spcPts val="0"/>
              </a:spcBef>
              <a:spcAft>
                <a:spcPts val="0"/>
              </a:spcAft>
              <a:buNone/>
            </a:pPr>
            <a:endParaRPr sz="2700"/>
          </a:p>
        </p:txBody>
      </p:sp>
      <p:sp>
        <p:nvSpPr>
          <p:cNvPr id="14186" name="Google Shape;14186;p255"/>
          <p:cNvSpPr/>
          <p:nvPr/>
        </p:nvSpPr>
        <p:spPr>
          <a:xfrm rot="-5400000">
            <a:off x="2749988" y="1872650"/>
            <a:ext cx="122100" cy="33369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87" name="Google Shape;14187;p255"/>
          <p:cNvSpPr txBox="1"/>
          <p:nvPr/>
        </p:nvSpPr>
        <p:spPr>
          <a:xfrm>
            <a:off x="2276288"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Chats</a:t>
            </a:r>
            <a:endParaRPr>
              <a:solidFill>
                <a:schemeClr val="dk1"/>
              </a:solidFill>
              <a:latin typeface="Lato"/>
              <a:ea typeface="Lato"/>
              <a:cs typeface="Lato"/>
              <a:sym typeface="Lato"/>
            </a:endParaRPr>
          </a:p>
        </p:txBody>
      </p:sp>
      <p:pic>
        <p:nvPicPr>
          <p:cNvPr id="14188" name="Google Shape;14188;p255"/>
          <p:cNvPicPr preferRelativeResize="0"/>
          <p:nvPr/>
        </p:nvPicPr>
        <p:blipFill>
          <a:blip r:embed="rId3">
            <a:alphaModFix/>
          </a:blip>
          <a:stretch>
            <a:fillRect/>
          </a:stretch>
        </p:blipFill>
        <p:spPr>
          <a:xfrm rot="-712508">
            <a:off x="2862582" y="1059020"/>
            <a:ext cx="325120" cy="359175"/>
          </a:xfrm>
          <a:prstGeom prst="rect">
            <a:avLst/>
          </a:prstGeom>
          <a:noFill/>
          <a:ln>
            <a:noFill/>
          </a:ln>
        </p:spPr>
      </p:pic>
      <p:pic>
        <p:nvPicPr>
          <p:cNvPr id="14189" name="Google Shape;14189;p255"/>
          <p:cNvPicPr preferRelativeResize="0"/>
          <p:nvPr/>
        </p:nvPicPr>
        <p:blipFill>
          <a:blip r:embed="rId4">
            <a:alphaModFix/>
          </a:blip>
          <a:stretch>
            <a:fillRect/>
          </a:stretch>
        </p:blipFill>
        <p:spPr>
          <a:xfrm>
            <a:off x="2152323" y="1786441"/>
            <a:ext cx="328827" cy="656814"/>
          </a:xfrm>
          <a:prstGeom prst="rect">
            <a:avLst/>
          </a:prstGeom>
          <a:noFill/>
          <a:ln>
            <a:noFill/>
          </a:ln>
        </p:spPr>
      </p:pic>
      <p:sp>
        <p:nvSpPr>
          <p:cNvPr id="14190" name="Google Shape;14190;p255"/>
          <p:cNvSpPr txBox="1"/>
          <p:nvPr/>
        </p:nvSpPr>
        <p:spPr>
          <a:xfrm>
            <a:off x="1916970" y="2434671"/>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14191" name="Google Shape;14191;p255"/>
          <p:cNvPicPr preferRelativeResize="0"/>
          <p:nvPr/>
        </p:nvPicPr>
        <p:blipFill>
          <a:blip r:embed="rId5">
            <a:alphaModFix/>
          </a:blip>
          <a:stretch>
            <a:fillRect/>
          </a:stretch>
        </p:blipFill>
        <p:spPr>
          <a:xfrm>
            <a:off x="4268027" y="1961583"/>
            <a:ext cx="808934" cy="493038"/>
          </a:xfrm>
          <a:prstGeom prst="rect">
            <a:avLst/>
          </a:prstGeom>
          <a:noFill/>
          <a:ln>
            <a:noFill/>
          </a:ln>
        </p:spPr>
      </p:pic>
      <p:sp>
        <p:nvSpPr>
          <p:cNvPr id="14192" name="Google Shape;14192;p255"/>
          <p:cNvSpPr txBox="1"/>
          <p:nvPr/>
        </p:nvSpPr>
        <p:spPr>
          <a:xfrm>
            <a:off x="4062075" y="2408400"/>
            <a:ext cx="1146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193" name="Google Shape;14193;p255"/>
          <p:cNvPicPr preferRelativeResize="0"/>
          <p:nvPr/>
        </p:nvPicPr>
        <p:blipFill>
          <a:blip r:embed="rId3">
            <a:alphaModFix/>
          </a:blip>
          <a:stretch>
            <a:fillRect/>
          </a:stretch>
        </p:blipFill>
        <p:spPr>
          <a:xfrm>
            <a:off x="1599300" y="1998737"/>
            <a:ext cx="477000" cy="518776"/>
          </a:xfrm>
          <a:prstGeom prst="rect">
            <a:avLst/>
          </a:prstGeom>
          <a:noFill/>
          <a:ln>
            <a:noFill/>
          </a:ln>
        </p:spPr>
      </p:pic>
      <p:pic>
        <p:nvPicPr>
          <p:cNvPr id="14194" name="Google Shape;14194;p255"/>
          <p:cNvPicPr preferRelativeResize="0"/>
          <p:nvPr/>
        </p:nvPicPr>
        <p:blipFill>
          <a:blip r:embed="rId4">
            <a:alphaModFix/>
          </a:blip>
          <a:stretch>
            <a:fillRect/>
          </a:stretch>
        </p:blipFill>
        <p:spPr>
          <a:xfrm>
            <a:off x="6905107" y="1163198"/>
            <a:ext cx="328827" cy="656821"/>
          </a:xfrm>
          <a:prstGeom prst="rect">
            <a:avLst/>
          </a:prstGeom>
          <a:noFill/>
          <a:ln>
            <a:noFill/>
          </a:ln>
        </p:spPr>
      </p:pic>
      <p:sp>
        <p:nvSpPr>
          <p:cNvPr id="14195" name="Google Shape;14195;p255"/>
          <p:cNvSpPr txBox="1"/>
          <p:nvPr/>
        </p:nvSpPr>
        <p:spPr>
          <a:xfrm>
            <a:off x="6665040" y="1811436"/>
            <a:ext cx="8091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14196" name="Google Shape;14196;p255"/>
          <p:cNvCxnSpPr/>
          <p:nvPr/>
        </p:nvCxnSpPr>
        <p:spPr>
          <a:xfrm>
            <a:off x="2614532" y="2023948"/>
            <a:ext cx="1520100" cy="60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197" name="Google Shape;14197;p255"/>
          <p:cNvPicPr preferRelativeResize="0"/>
          <p:nvPr/>
        </p:nvPicPr>
        <p:blipFill>
          <a:blip r:embed="rId6">
            <a:alphaModFix/>
          </a:blip>
          <a:stretch>
            <a:fillRect/>
          </a:stretch>
        </p:blipFill>
        <p:spPr>
          <a:xfrm>
            <a:off x="3173404" y="1730122"/>
            <a:ext cx="337548" cy="206497"/>
          </a:xfrm>
          <a:prstGeom prst="rect">
            <a:avLst/>
          </a:prstGeom>
          <a:noFill/>
          <a:ln>
            <a:noFill/>
          </a:ln>
        </p:spPr>
      </p:pic>
      <p:pic>
        <p:nvPicPr>
          <p:cNvPr id="14198" name="Google Shape;14198;p255"/>
          <p:cNvPicPr preferRelativeResize="0"/>
          <p:nvPr/>
        </p:nvPicPr>
        <p:blipFill>
          <a:blip r:embed="rId7">
            <a:alphaModFix/>
          </a:blip>
          <a:stretch>
            <a:fillRect/>
          </a:stretch>
        </p:blipFill>
        <p:spPr>
          <a:xfrm>
            <a:off x="3417911" y="1847538"/>
            <a:ext cx="157842" cy="151194"/>
          </a:xfrm>
          <a:prstGeom prst="rect">
            <a:avLst/>
          </a:prstGeom>
          <a:noFill/>
          <a:ln>
            <a:noFill/>
          </a:ln>
        </p:spPr>
      </p:pic>
      <p:pic>
        <p:nvPicPr>
          <p:cNvPr id="14199" name="Google Shape;14199;p255"/>
          <p:cNvPicPr preferRelativeResize="0"/>
          <p:nvPr/>
        </p:nvPicPr>
        <p:blipFill>
          <a:blip r:embed="rId8">
            <a:alphaModFix/>
          </a:blip>
          <a:stretch>
            <a:fillRect/>
          </a:stretch>
        </p:blipFill>
        <p:spPr>
          <a:xfrm>
            <a:off x="4241511" y="1074090"/>
            <a:ext cx="857265" cy="518709"/>
          </a:xfrm>
          <a:prstGeom prst="rect">
            <a:avLst/>
          </a:prstGeom>
          <a:noFill/>
          <a:ln>
            <a:noFill/>
          </a:ln>
        </p:spPr>
      </p:pic>
      <p:sp>
        <p:nvSpPr>
          <p:cNvPr id="14200" name="Google Shape;14200;p255"/>
          <p:cNvSpPr txBox="1"/>
          <p:nvPr/>
        </p:nvSpPr>
        <p:spPr>
          <a:xfrm>
            <a:off x="3844987" y="1550463"/>
            <a:ext cx="1650300" cy="284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cloud</a:t>
            </a:r>
            <a:endParaRPr>
              <a:solidFill>
                <a:srgbClr val="FFFFFF"/>
              </a:solidFill>
              <a:latin typeface="Lato"/>
              <a:ea typeface="Lato"/>
              <a:cs typeface="Lato"/>
              <a:sym typeface="Lato"/>
            </a:endParaRPr>
          </a:p>
        </p:txBody>
      </p:sp>
      <p:cxnSp>
        <p:nvCxnSpPr>
          <p:cNvPr id="14201" name="Google Shape;14201;p255"/>
          <p:cNvCxnSpPr>
            <a:stCxn id="14189" idx="0"/>
            <a:endCxn id="14199" idx="1"/>
          </p:cNvCxnSpPr>
          <p:nvPr/>
        </p:nvCxnSpPr>
        <p:spPr>
          <a:xfrm rot="-5400000">
            <a:off x="3052636" y="597541"/>
            <a:ext cx="453000" cy="1924800"/>
          </a:xfrm>
          <a:prstGeom prst="curvedConnector2">
            <a:avLst/>
          </a:prstGeom>
          <a:noFill/>
          <a:ln w="28575" cap="flat" cmpd="sng">
            <a:solidFill>
              <a:srgbClr val="A87A5B"/>
            </a:solidFill>
            <a:prstDash val="dash"/>
            <a:round/>
            <a:headEnd type="triangle" w="med" len="med"/>
            <a:tailEnd type="triangle" w="med" len="med"/>
          </a:ln>
        </p:spPr>
      </p:cxnSp>
      <p:pic>
        <p:nvPicPr>
          <p:cNvPr id="14202" name="Google Shape;14202;p255"/>
          <p:cNvPicPr preferRelativeResize="0"/>
          <p:nvPr/>
        </p:nvPicPr>
        <p:blipFill>
          <a:blip r:embed="rId9">
            <a:alphaModFix/>
          </a:blip>
          <a:stretch>
            <a:fillRect/>
          </a:stretch>
        </p:blipFill>
        <p:spPr>
          <a:xfrm>
            <a:off x="4431639" y="1100944"/>
            <a:ext cx="477000" cy="464987"/>
          </a:xfrm>
          <a:prstGeom prst="rect">
            <a:avLst/>
          </a:prstGeom>
          <a:noFill/>
          <a:ln>
            <a:noFill/>
          </a:ln>
        </p:spPr>
      </p:pic>
      <p:cxnSp>
        <p:nvCxnSpPr>
          <p:cNvPr id="14203" name="Google Shape;14203;p255"/>
          <p:cNvCxnSpPr/>
          <p:nvPr/>
        </p:nvCxnSpPr>
        <p:spPr>
          <a:xfrm>
            <a:off x="5210337" y="2335488"/>
            <a:ext cx="1569600" cy="4302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204" name="Google Shape;14204;p255"/>
          <p:cNvPicPr preferRelativeResize="0"/>
          <p:nvPr/>
        </p:nvPicPr>
        <p:blipFill>
          <a:blip r:embed="rId4">
            <a:alphaModFix/>
          </a:blip>
          <a:stretch>
            <a:fillRect/>
          </a:stretch>
        </p:blipFill>
        <p:spPr>
          <a:xfrm>
            <a:off x="6905086" y="2434654"/>
            <a:ext cx="328827" cy="656821"/>
          </a:xfrm>
          <a:prstGeom prst="rect">
            <a:avLst/>
          </a:prstGeom>
          <a:noFill/>
          <a:ln>
            <a:noFill/>
          </a:ln>
        </p:spPr>
      </p:pic>
      <p:pic>
        <p:nvPicPr>
          <p:cNvPr id="14205" name="Google Shape;14205;p255"/>
          <p:cNvPicPr preferRelativeResize="0"/>
          <p:nvPr/>
        </p:nvPicPr>
        <p:blipFill>
          <a:blip r:embed="rId9">
            <a:alphaModFix/>
          </a:blip>
          <a:stretch>
            <a:fillRect/>
          </a:stretch>
        </p:blipFill>
        <p:spPr>
          <a:xfrm>
            <a:off x="6856154" y="2557419"/>
            <a:ext cx="428871" cy="418071"/>
          </a:xfrm>
          <a:prstGeom prst="rect">
            <a:avLst/>
          </a:prstGeom>
          <a:noFill/>
          <a:ln>
            <a:noFill/>
          </a:ln>
        </p:spPr>
      </p:pic>
      <p:pic>
        <p:nvPicPr>
          <p:cNvPr id="14206" name="Google Shape;14206;p255"/>
          <p:cNvPicPr preferRelativeResize="0"/>
          <p:nvPr/>
        </p:nvPicPr>
        <p:blipFill>
          <a:blip r:embed="rId6">
            <a:alphaModFix/>
          </a:blip>
          <a:stretch>
            <a:fillRect/>
          </a:stretch>
        </p:blipFill>
        <p:spPr>
          <a:xfrm>
            <a:off x="5756420" y="1497618"/>
            <a:ext cx="337548" cy="206497"/>
          </a:xfrm>
          <a:prstGeom prst="rect">
            <a:avLst/>
          </a:prstGeom>
          <a:noFill/>
          <a:ln>
            <a:noFill/>
          </a:ln>
        </p:spPr>
      </p:pic>
      <p:pic>
        <p:nvPicPr>
          <p:cNvPr id="14207" name="Google Shape;14207;p255"/>
          <p:cNvPicPr preferRelativeResize="0"/>
          <p:nvPr/>
        </p:nvPicPr>
        <p:blipFill>
          <a:blip r:embed="rId7">
            <a:alphaModFix/>
          </a:blip>
          <a:stretch>
            <a:fillRect/>
          </a:stretch>
        </p:blipFill>
        <p:spPr>
          <a:xfrm>
            <a:off x="6000927" y="1615034"/>
            <a:ext cx="157842" cy="151194"/>
          </a:xfrm>
          <a:prstGeom prst="rect">
            <a:avLst/>
          </a:prstGeom>
          <a:noFill/>
          <a:ln>
            <a:noFill/>
          </a:ln>
        </p:spPr>
      </p:pic>
      <p:cxnSp>
        <p:nvCxnSpPr>
          <p:cNvPr id="14208" name="Google Shape;14208;p255"/>
          <p:cNvCxnSpPr/>
          <p:nvPr/>
        </p:nvCxnSpPr>
        <p:spPr>
          <a:xfrm rot="10800000" flipH="1">
            <a:off x="5210332" y="1795057"/>
            <a:ext cx="1557300" cy="2589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209" name="Google Shape;14209;p255"/>
          <p:cNvCxnSpPr/>
          <p:nvPr/>
        </p:nvCxnSpPr>
        <p:spPr>
          <a:xfrm>
            <a:off x="2614522" y="2376218"/>
            <a:ext cx="1520100" cy="6000"/>
          </a:xfrm>
          <a:prstGeom prst="curvedConnector3">
            <a:avLst>
              <a:gd name="adj1" fmla="val 50000"/>
            </a:avLst>
          </a:prstGeom>
          <a:noFill/>
          <a:ln w="28575" cap="flat" cmpd="sng">
            <a:solidFill>
              <a:srgbClr val="C5B4EB"/>
            </a:solidFill>
            <a:prstDash val="solid"/>
            <a:round/>
            <a:headEnd type="triangle" w="med" len="med"/>
            <a:tailEnd type="triangle" w="med" len="med"/>
          </a:ln>
        </p:spPr>
      </p:cxnSp>
      <p:pic>
        <p:nvPicPr>
          <p:cNvPr id="14210" name="Google Shape;14210;p255"/>
          <p:cNvPicPr preferRelativeResize="0"/>
          <p:nvPr/>
        </p:nvPicPr>
        <p:blipFill>
          <a:blip r:embed="rId10">
            <a:alphaModFix/>
          </a:blip>
          <a:stretch>
            <a:fillRect/>
          </a:stretch>
        </p:blipFill>
        <p:spPr>
          <a:xfrm>
            <a:off x="2228687" y="1890794"/>
            <a:ext cx="187341" cy="439530"/>
          </a:xfrm>
          <a:prstGeom prst="rect">
            <a:avLst/>
          </a:prstGeom>
          <a:noFill/>
          <a:ln>
            <a:noFill/>
          </a:ln>
        </p:spPr>
      </p:pic>
      <p:cxnSp>
        <p:nvCxnSpPr>
          <p:cNvPr id="14211" name="Google Shape;14211;p255"/>
          <p:cNvCxnSpPr/>
          <p:nvPr/>
        </p:nvCxnSpPr>
        <p:spPr>
          <a:xfrm rot="10800000">
            <a:off x="4476788" y="4080100"/>
            <a:ext cx="1500" cy="291300"/>
          </a:xfrm>
          <a:prstGeom prst="straightConnector1">
            <a:avLst/>
          </a:prstGeom>
          <a:noFill/>
          <a:ln w="28575" cap="flat" cmpd="sng">
            <a:solidFill>
              <a:srgbClr val="EEFF41"/>
            </a:solidFill>
            <a:prstDash val="solid"/>
            <a:round/>
            <a:headEnd type="none" w="med" len="med"/>
            <a:tailEnd type="triangle" w="med" len="med"/>
          </a:ln>
        </p:spPr>
      </p:cxnSp>
      <p:cxnSp>
        <p:nvCxnSpPr>
          <p:cNvPr id="14212" name="Google Shape;14212;p255"/>
          <p:cNvCxnSpPr/>
          <p:nvPr/>
        </p:nvCxnSpPr>
        <p:spPr>
          <a:xfrm rot="10800000">
            <a:off x="8009238" y="4080100"/>
            <a:ext cx="1500" cy="291300"/>
          </a:xfrm>
          <a:prstGeom prst="straightConnector1">
            <a:avLst/>
          </a:prstGeom>
          <a:noFill/>
          <a:ln w="28575" cap="flat" cmpd="sng">
            <a:solidFill>
              <a:srgbClr val="EEFF41"/>
            </a:solidFill>
            <a:prstDash val="solid"/>
            <a:round/>
            <a:headEnd type="none" w="med" len="med"/>
            <a:tailEnd type="triangle" w="med" len="med"/>
          </a:ln>
        </p:spPr>
      </p:cxnSp>
      <p:sp>
        <p:nvSpPr>
          <p:cNvPr id="14214" name="Google Shape;14214;p255"/>
          <p:cNvSpPr/>
          <p:nvPr/>
        </p:nvSpPr>
        <p:spPr>
          <a:xfrm>
            <a:off x="4961375" y="3680538"/>
            <a:ext cx="7983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15" name="Google Shape;14215;p255"/>
          <p:cNvPicPr preferRelativeResize="0"/>
          <p:nvPr/>
        </p:nvPicPr>
        <p:blipFill>
          <a:blip r:embed="rId7">
            <a:alphaModFix/>
          </a:blip>
          <a:stretch>
            <a:fillRect/>
          </a:stretch>
        </p:blipFill>
        <p:spPr>
          <a:xfrm>
            <a:off x="3208163" y="3759869"/>
            <a:ext cx="191826" cy="188493"/>
          </a:xfrm>
          <a:prstGeom prst="rect">
            <a:avLst/>
          </a:prstGeom>
          <a:noFill/>
          <a:ln>
            <a:noFill/>
          </a:ln>
        </p:spPr>
      </p:pic>
      <p:pic>
        <p:nvPicPr>
          <p:cNvPr id="14216" name="Google Shape;14216;p255"/>
          <p:cNvPicPr preferRelativeResize="0"/>
          <p:nvPr/>
        </p:nvPicPr>
        <p:blipFill>
          <a:blip r:embed="rId7">
            <a:alphaModFix/>
          </a:blip>
          <a:stretch>
            <a:fillRect/>
          </a:stretch>
        </p:blipFill>
        <p:spPr>
          <a:xfrm>
            <a:off x="5264625" y="3759844"/>
            <a:ext cx="191826" cy="188493"/>
          </a:xfrm>
          <a:prstGeom prst="rect">
            <a:avLst/>
          </a:prstGeom>
          <a:noFill/>
          <a:ln>
            <a:noFill/>
          </a:ln>
        </p:spPr>
      </p:pic>
      <p:sp>
        <p:nvSpPr>
          <p:cNvPr id="14217" name="Google Shape;14217;p255"/>
          <p:cNvSpPr/>
          <p:nvPr/>
        </p:nvSpPr>
        <p:spPr>
          <a:xfrm>
            <a:off x="3119725" y="3680575"/>
            <a:ext cx="3687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18" name="Google Shape;14218;p255"/>
          <p:cNvSpPr/>
          <p:nvPr/>
        </p:nvSpPr>
        <p:spPr>
          <a:xfrm>
            <a:off x="1613925" y="3680575"/>
            <a:ext cx="6192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19" name="Google Shape;14219;p255"/>
          <p:cNvPicPr preferRelativeResize="0"/>
          <p:nvPr/>
        </p:nvPicPr>
        <p:blipFill>
          <a:blip r:embed="rId7">
            <a:alphaModFix/>
          </a:blip>
          <a:stretch>
            <a:fillRect/>
          </a:stretch>
        </p:blipFill>
        <p:spPr>
          <a:xfrm>
            <a:off x="1827613" y="3748057"/>
            <a:ext cx="191826" cy="188493"/>
          </a:xfrm>
          <a:prstGeom prst="rect">
            <a:avLst/>
          </a:prstGeom>
          <a:noFill/>
          <a:ln>
            <a:noFill/>
          </a:ln>
        </p:spPr>
      </p:pic>
      <p:graphicFrame>
        <p:nvGraphicFramePr>
          <p:cNvPr id="14220" name="Google Shape;14220;p255"/>
          <p:cNvGraphicFramePr/>
          <p:nvPr/>
        </p:nvGraphicFramePr>
        <p:xfrm>
          <a:off x="759738" y="3617888"/>
          <a:ext cx="2770000" cy="47247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gridCol w="435350">
                  <a:extLst>
                    <a:ext uri="{9D8B030D-6E8A-4147-A177-3AD203B41FA5}">
                      <a16:colId xmlns:a16="http://schemas.microsoft.com/office/drawing/2014/main" val="20001"/>
                    </a:ext>
                  </a:extLst>
                </a:gridCol>
                <a:gridCol w="687300">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431000">
                  <a:extLst>
                    <a:ext uri="{9D8B030D-6E8A-4147-A177-3AD203B41FA5}">
                      <a16:colId xmlns:a16="http://schemas.microsoft.com/office/drawing/2014/main" val="20004"/>
                    </a:ext>
                  </a:extLst>
                </a:gridCol>
                <a:gridCol w="450650">
                  <a:extLst>
                    <a:ext uri="{9D8B030D-6E8A-4147-A177-3AD203B41FA5}">
                      <a16:colId xmlns:a16="http://schemas.microsoft.com/office/drawing/2014/main" val="20005"/>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221" name="Google Shape;14221;p255"/>
          <p:cNvSpPr/>
          <p:nvPr/>
        </p:nvSpPr>
        <p:spPr>
          <a:xfrm>
            <a:off x="4015837" y="366875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22" name="Google Shape;14222;p255"/>
          <p:cNvPicPr preferRelativeResize="0"/>
          <p:nvPr/>
        </p:nvPicPr>
        <p:blipFill>
          <a:blip r:embed="rId7">
            <a:alphaModFix/>
          </a:blip>
          <a:stretch>
            <a:fillRect/>
          </a:stretch>
        </p:blipFill>
        <p:spPr>
          <a:xfrm>
            <a:off x="4124375" y="3748057"/>
            <a:ext cx="191826" cy="188493"/>
          </a:xfrm>
          <a:prstGeom prst="rect">
            <a:avLst/>
          </a:prstGeom>
          <a:noFill/>
          <a:ln>
            <a:noFill/>
          </a:ln>
        </p:spPr>
      </p:pic>
      <p:graphicFrame>
        <p:nvGraphicFramePr>
          <p:cNvPr id="14223" name="Google Shape;14223;p255"/>
          <p:cNvGraphicFramePr/>
          <p:nvPr/>
        </p:nvGraphicFramePr>
        <p:xfrm>
          <a:off x="4481988" y="3617888"/>
          <a:ext cx="2561975" cy="472475"/>
        </p:xfrm>
        <a:graphic>
          <a:graphicData uri="http://schemas.openxmlformats.org/drawingml/2006/table">
            <a:tbl>
              <a:tblPr>
                <a:noFill/>
                <a:tableStyleId>{587FE491-DC07-414C-A594-3EF7D2F4D2CD}</a:tableStyleId>
              </a:tblPr>
              <a:tblGrid>
                <a:gridCol w="420925">
                  <a:extLst>
                    <a:ext uri="{9D8B030D-6E8A-4147-A177-3AD203B41FA5}">
                      <a16:colId xmlns:a16="http://schemas.microsoft.com/office/drawing/2014/main" val="20000"/>
                    </a:ext>
                  </a:extLst>
                </a:gridCol>
                <a:gridCol w="915300">
                  <a:extLst>
                    <a:ext uri="{9D8B030D-6E8A-4147-A177-3AD203B41FA5}">
                      <a16:colId xmlns:a16="http://schemas.microsoft.com/office/drawing/2014/main" val="20001"/>
                    </a:ext>
                  </a:extLst>
                </a:gridCol>
                <a:gridCol w="382850">
                  <a:extLst>
                    <a:ext uri="{9D8B030D-6E8A-4147-A177-3AD203B41FA5}">
                      <a16:colId xmlns:a16="http://schemas.microsoft.com/office/drawing/2014/main" val="20002"/>
                    </a:ext>
                  </a:extLst>
                </a:gridCol>
                <a:gridCol w="426075">
                  <a:extLst>
                    <a:ext uri="{9D8B030D-6E8A-4147-A177-3AD203B41FA5}">
                      <a16:colId xmlns:a16="http://schemas.microsoft.com/office/drawing/2014/main" val="20003"/>
                    </a:ext>
                  </a:extLst>
                </a:gridCol>
                <a:gridCol w="416825">
                  <a:extLst>
                    <a:ext uri="{9D8B030D-6E8A-4147-A177-3AD203B41FA5}">
                      <a16:colId xmlns:a16="http://schemas.microsoft.com/office/drawing/2014/main" val="20004"/>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4224" name="Google Shape;14224;p255"/>
          <p:cNvSpPr/>
          <p:nvPr/>
        </p:nvSpPr>
        <p:spPr>
          <a:xfrm>
            <a:off x="6662513" y="3680588"/>
            <a:ext cx="3375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25" name="Google Shape;14225;p255"/>
          <p:cNvPicPr preferRelativeResize="0"/>
          <p:nvPr/>
        </p:nvPicPr>
        <p:blipFill>
          <a:blip r:embed="rId7">
            <a:alphaModFix/>
          </a:blip>
          <a:stretch>
            <a:fillRect/>
          </a:stretch>
        </p:blipFill>
        <p:spPr>
          <a:xfrm>
            <a:off x="6735338" y="3759907"/>
            <a:ext cx="191826" cy="188493"/>
          </a:xfrm>
          <a:prstGeom prst="rect">
            <a:avLst/>
          </a:prstGeom>
          <a:noFill/>
          <a:ln>
            <a:noFill/>
          </a:ln>
        </p:spPr>
      </p:pic>
      <p:graphicFrame>
        <p:nvGraphicFramePr>
          <p:cNvPr id="14226" name="Google Shape;14226;p255"/>
          <p:cNvGraphicFramePr/>
          <p:nvPr/>
        </p:nvGraphicFramePr>
        <p:xfrm>
          <a:off x="8001413" y="3617900"/>
          <a:ext cx="382850" cy="472425"/>
        </p:xfrm>
        <a:graphic>
          <a:graphicData uri="http://schemas.openxmlformats.org/drawingml/2006/table">
            <a:tbl>
              <a:tblPr>
                <a:noFill/>
                <a:tableStyleId>{587FE491-DC07-414C-A594-3EF7D2F4D2CD}</a:tableStyleId>
              </a:tblPr>
              <a:tblGrid>
                <a:gridCol w="382850">
                  <a:extLst>
                    <a:ext uri="{9D8B030D-6E8A-4147-A177-3AD203B41FA5}">
                      <a16:colId xmlns:a16="http://schemas.microsoft.com/office/drawing/2014/main" val="20000"/>
                    </a:ext>
                  </a:extLst>
                </a:gridCol>
              </a:tblGrid>
              <a:tr h="472425">
                <a:tc>
                  <a:txBody>
                    <a:bodyPr/>
                    <a:lstStyle/>
                    <a:p>
                      <a:pPr marL="0" lvl="0" indent="0" algn="ctr" rtl="0">
                        <a:spcBef>
                          <a:spcPts val="0"/>
                        </a:spcBef>
                        <a:spcAft>
                          <a:spcPts val="0"/>
                        </a:spcAft>
                        <a:buNone/>
                      </a:pPr>
                      <a:r>
                        <a:rPr lang="en">
                          <a:solidFill>
                            <a:srgbClr val="FFFFFF"/>
                          </a:solidFill>
                          <a:latin typeface="Lato"/>
                          <a:ea typeface="Lato"/>
                          <a:cs typeface="Lato"/>
                          <a:sym typeface="Lato"/>
                        </a:rPr>
                        <a:t>…</a:t>
                      </a:r>
                      <a:endParaRPr>
                        <a:solidFill>
                          <a:srgbClr val="FFFFFF"/>
                        </a:solidFill>
                        <a:latin typeface="Lato"/>
                        <a:ea typeface="Lato"/>
                        <a:cs typeface="Lato"/>
                        <a:sym typeface="Lato"/>
                      </a:endParaRPr>
                    </a:p>
                  </a:txBody>
                  <a:tcPr marL="91425" marR="91425" marT="91425" marB="91425" anchor="ctr">
                    <a:lnL w="38100" cap="flat" cmpd="sng">
                      <a:solidFill>
                        <a:srgbClr val="EEFF41"/>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4227" name="Google Shape;14227;p255"/>
          <p:cNvGraphicFramePr/>
          <p:nvPr/>
        </p:nvGraphicFramePr>
        <p:xfrm>
          <a:off x="7052850" y="3617850"/>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228" name="Google Shape;14228;p255"/>
          <p:cNvSpPr/>
          <p:nvPr/>
        </p:nvSpPr>
        <p:spPr>
          <a:xfrm>
            <a:off x="7531187" y="3680600"/>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29" name="Google Shape;14229;p255"/>
          <p:cNvPicPr preferRelativeResize="0"/>
          <p:nvPr/>
        </p:nvPicPr>
        <p:blipFill>
          <a:blip r:embed="rId7">
            <a:alphaModFix/>
          </a:blip>
          <a:stretch>
            <a:fillRect/>
          </a:stretch>
        </p:blipFill>
        <p:spPr>
          <a:xfrm>
            <a:off x="7639713" y="3759907"/>
            <a:ext cx="191826" cy="188493"/>
          </a:xfrm>
          <a:prstGeom prst="rect">
            <a:avLst/>
          </a:prstGeom>
          <a:noFill/>
          <a:ln>
            <a:noFill/>
          </a:ln>
        </p:spPr>
      </p:pic>
      <p:sp>
        <p:nvSpPr>
          <p:cNvPr id="14230" name="Google Shape;14230;p255"/>
          <p:cNvSpPr txBox="1"/>
          <p:nvPr/>
        </p:nvSpPr>
        <p:spPr>
          <a:xfrm>
            <a:off x="5713413" y="3161625"/>
            <a:ext cx="10695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dk1"/>
                </a:solidFill>
                <a:latin typeface="Lato"/>
                <a:ea typeface="Lato"/>
                <a:cs typeface="Lato"/>
                <a:sym typeface="Lato"/>
              </a:rPr>
              <a:t>Messages</a:t>
            </a:r>
            <a:endParaRPr>
              <a:solidFill>
                <a:schemeClr val="dk1"/>
              </a:solidFill>
              <a:latin typeface="Lato"/>
              <a:ea typeface="Lato"/>
              <a:cs typeface="Lato"/>
              <a:sym typeface="Lato"/>
            </a:endParaRPr>
          </a:p>
        </p:txBody>
      </p:sp>
      <p:sp>
        <p:nvSpPr>
          <p:cNvPr id="14231" name="Google Shape;14231;p255"/>
          <p:cNvSpPr/>
          <p:nvPr/>
        </p:nvSpPr>
        <p:spPr>
          <a:xfrm rot="-5400000">
            <a:off x="6187113" y="1780250"/>
            <a:ext cx="122100" cy="3521700"/>
          </a:xfrm>
          <a:prstGeom prst="rightBrace">
            <a:avLst>
              <a:gd name="adj1" fmla="val 50000"/>
              <a:gd name="adj2"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32" name="Google Shape;14232;p255"/>
          <p:cNvSpPr/>
          <p:nvPr/>
        </p:nvSpPr>
        <p:spPr>
          <a:xfrm>
            <a:off x="1625123" y="2318532"/>
            <a:ext cx="405085" cy="118410"/>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sp>
        <p:nvSpPr>
          <p:cNvPr id="14233" name="Google Shape;14233;p255"/>
          <p:cNvSpPr/>
          <p:nvPr/>
        </p:nvSpPr>
        <p:spPr>
          <a:xfrm rot="-728958">
            <a:off x="2895180" y="1272382"/>
            <a:ext cx="278141" cy="93669"/>
          </a:xfrm>
          <a:custGeom>
            <a:avLst/>
            <a:gdLst/>
            <a:ahLst/>
            <a:cxnLst/>
            <a:rect l="l" t="t" r="r" b="b"/>
            <a:pathLst>
              <a:path w="19693" h="5905" extrusionOk="0">
                <a:moveTo>
                  <a:pt x="24" y="71"/>
                </a:moveTo>
                <a:lnTo>
                  <a:pt x="0" y="3476"/>
                </a:lnTo>
                <a:lnTo>
                  <a:pt x="381" y="3952"/>
                </a:lnTo>
                <a:lnTo>
                  <a:pt x="1143" y="4429"/>
                </a:lnTo>
                <a:lnTo>
                  <a:pt x="2072" y="4810"/>
                </a:lnTo>
                <a:lnTo>
                  <a:pt x="3357" y="5214"/>
                </a:lnTo>
                <a:lnTo>
                  <a:pt x="4739" y="5500"/>
                </a:lnTo>
                <a:lnTo>
                  <a:pt x="6072" y="5715"/>
                </a:lnTo>
                <a:lnTo>
                  <a:pt x="7572" y="5834"/>
                </a:lnTo>
                <a:lnTo>
                  <a:pt x="9096" y="5905"/>
                </a:lnTo>
                <a:lnTo>
                  <a:pt x="10763" y="5905"/>
                </a:lnTo>
                <a:lnTo>
                  <a:pt x="12216" y="5857"/>
                </a:lnTo>
                <a:lnTo>
                  <a:pt x="13382" y="5738"/>
                </a:lnTo>
                <a:lnTo>
                  <a:pt x="14764" y="5548"/>
                </a:lnTo>
                <a:lnTo>
                  <a:pt x="15764" y="5310"/>
                </a:lnTo>
                <a:lnTo>
                  <a:pt x="16907" y="4976"/>
                </a:lnTo>
                <a:lnTo>
                  <a:pt x="18359" y="4524"/>
                </a:lnTo>
                <a:lnTo>
                  <a:pt x="19621" y="4000"/>
                </a:lnTo>
                <a:lnTo>
                  <a:pt x="19693" y="3500"/>
                </a:lnTo>
                <a:lnTo>
                  <a:pt x="19693" y="2690"/>
                </a:lnTo>
                <a:lnTo>
                  <a:pt x="19693" y="0"/>
                </a:lnTo>
                <a:lnTo>
                  <a:pt x="19193" y="357"/>
                </a:lnTo>
                <a:lnTo>
                  <a:pt x="18431" y="714"/>
                </a:lnTo>
                <a:lnTo>
                  <a:pt x="17454" y="1047"/>
                </a:lnTo>
                <a:lnTo>
                  <a:pt x="16645" y="1285"/>
                </a:lnTo>
                <a:lnTo>
                  <a:pt x="15716" y="1500"/>
                </a:lnTo>
                <a:lnTo>
                  <a:pt x="14454" y="1738"/>
                </a:lnTo>
                <a:lnTo>
                  <a:pt x="13073" y="1905"/>
                </a:lnTo>
                <a:lnTo>
                  <a:pt x="11835" y="2000"/>
                </a:lnTo>
                <a:lnTo>
                  <a:pt x="10620" y="2047"/>
                </a:lnTo>
                <a:lnTo>
                  <a:pt x="9120" y="2024"/>
                </a:lnTo>
                <a:lnTo>
                  <a:pt x="7644" y="2000"/>
                </a:lnTo>
                <a:lnTo>
                  <a:pt x="5739" y="1809"/>
                </a:lnTo>
                <a:lnTo>
                  <a:pt x="4453" y="1571"/>
                </a:lnTo>
                <a:lnTo>
                  <a:pt x="3095" y="1333"/>
                </a:lnTo>
                <a:lnTo>
                  <a:pt x="1881" y="976"/>
                </a:lnTo>
                <a:lnTo>
                  <a:pt x="1071" y="666"/>
                </a:lnTo>
                <a:close/>
              </a:path>
            </a:pathLst>
          </a:custGeom>
          <a:solidFill>
            <a:srgbClr val="FF6B6B"/>
          </a:solidFill>
          <a:ln>
            <a:noFill/>
          </a:ln>
        </p:spPr>
        <p:txBody>
          <a:bodyPr/>
          <a:lstStyle/>
          <a:p>
            <a:endParaRPr lang="en-US"/>
          </a:p>
        </p:txBody>
      </p:sp>
      <p:pic>
        <p:nvPicPr>
          <p:cNvPr id="14234" name="Google Shape;14234;p255"/>
          <p:cNvPicPr preferRelativeResize="0"/>
          <p:nvPr/>
        </p:nvPicPr>
        <p:blipFill>
          <a:blip r:embed="rId11">
            <a:alphaModFix/>
          </a:blip>
          <a:stretch>
            <a:fillRect/>
          </a:stretch>
        </p:blipFill>
        <p:spPr>
          <a:xfrm>
            <a:off x="3173400" y="2080010"/>
            <a:ext cx="337550" cy="214940"/>
          </a:xfrm>
          <a:prstGeom prst="rect">
            <a:avLst/>
          </a:prstGeom>
          <a:noFill/>
          <a:ln>
            <a:noFill/>
          </a:ln>
        </p:spPr>
      </p:pic>
      <p:pic>
        <p:nvPicPr>
          <p:cNvPr id="14235" name="Google Shape;14235;p255"/>
          <p:cNvPicPr preferRelativeResize="0"/>
          <p:nvPr/>
        </p:nvPicPr>
        <p:blipFill>
          <a:blip r:embed="rId11">
            <a:alphaModFix/>
          </a:blip>
          <a:stretch>
            <a:fillRect/>
          </a:stretch>
        </p:blipFill>
        <p:spPr>
          <a:xfrm>
            <a:off x="6042725" y="2239685"/>
            <a:ext cx="337550" cy="214940"/>
          </a:xfrm>
          <a:prstGeom prst="rect">
            <a:avLst/>
          </a:prstGeom>
          <a:noFill/>
          <a:ln>
            <a:noFill/>
          </a:ln>
        </p:spPr>
      </p:pic>
      <p:pic>
        <p:nvPicPr>
          <p:cNvPr id="14236" name="Google Shape;14236;p255"/>
          <p:cNvPicPr preferRelativeResize="0"/>
          <p:nvPr/>
        </p:nvPicPr>
        <p:blipFill>
          <a:blip r:embed="rId12">
            <a:alphaModFix/>
          </a:blip>
          <a:stretch>
            <a:fillRect/>
          </a:stretch>
        </p:blipFill>
        <p:spPr>
          <a:xfrm>
            <a:off x="6284475" y="2363698"/>
            <a:ext cx="157850" cy="157850"/>
          </a:xfrm>
          <a:prstGeom prst="rect">
            <a:avLst/>
          </a:prstGeom>
          <a:noFill/>
          <a:ln>
            <a:noFill/>
          </a:ln>
        </p:spPr>
      </p:pic>
      <p:pic>
        <p:nvPicPr>
          <p:cNvPr id="14237" name="Google Shape;14237;p255"/>
          <p:cNvPicPr preferRelativeResize="0"/>
          <p:nvPr/>
        </p:nvPicPr>
        <p:blipFill>
          <a:blip r:embed="rId12">
            <a:alphaModFix/>
          </a:blip>
          <a:stretch>
            <a:fillRect/>
          </a:stretch>
        </p:blipFill>
        <p:spPr>
          <a:xfrm>
            <a:off x="3417900" y="2196473"/>
            <a:ext cx="157850" cy="157850"/>
          </a:xfrm>
          <a:prstGeom prst="rect">
            <a:avLst/>
          </a:prstGeom>
          <a:noFill/>
          <a:ln>
            <a:noFill/>
          </a:ln>
        </p:spPr>
      </p:pic>
      <p:pic>
        <p:nvPicPr>
          <p:cNvPr id="14238" name="Google Shape;14238;p255"/>
          <p:cNvPicPr preferRelativeResize="0"/>
          <p:nvPr/>
        </p:nvPicPr>
        <p:blipFill>
          <a:blip r:embed="rId13">
            <a:alphaModFix/>
          </a:blip>
          <a:stretch>
            <a:fillRect/>
          </a:stretch>
        </p:blipFill>
        <p:spPr>
          <a:xfrm rot="-795504">
            <a:off x="3113355" y="1227295"/>
            <a:ext cx="131542" cy="132410"/>
          </a:xfrm>
          <a:prstGeom prst="rect">
            <a:avLst/>
          </a:prstGeom>
          <a:noFill/>
          <a:ln>
            <a:noFill/>
          </a:ln>
        </p:spPr>
      </p:pic>
      <p:graphicFrame>
        <p:nvGraphicFramePr>
          <p:cNvPr id="14255" name="Google Shape;14255;p255"/>
          <p:cNvGraphicFramePr/>
          <p:nvPr/>
        </p:nvGraphicFramePr>
        <p:xfrm>
          <a:off x="147175" y="4465575"/>
          <a:ext cx="939650" cy="472475"/>
        </p:xfrm>
        <a:graphic>
          <a:graphicData uri="http://schemas.openxmlformats.org/drawingml/2006/table">
            <a:tbl>
              <a:tblPr>
                <a:noFill/>
                <a:tableStyleId>{587FE491-DC07-414C-A594-3EF7D2F4D2CD}</a:tableStyleId>
              </a:tblPr>
              <a:tblGrid>
                <a:gridCol w="423375">
                  <a:extLst>
                    <a:ext uri="{9D8B030D-6E8A-4147-A177-3AD203B41FA5}">
                      <a16:colId xmlns:a16="http://schemas.microsoft.com/office/drawing/2014/main" val="20000"/>
                    </a:ext>
                  </a:extLst>
                </a:gridCol>
                <a:gridCol w="5162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256" name="Google Shape;14256;p255"/>
          <p:cNvSpPr/>
          <p:nvPr/>
        </p:nvSpPr>
        <p:spPr>
          <a:xfrm>
            <a:off x="623287" y="4528313"/>
            <a:ext cx="4089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57" name="Google Shape;14257;p255"/>
          <p:cNvPicPr preferRelativeResize="0"/>
          <p:nvPr/>
        </p:nvPicPr>
        <p:blipFill>
          <a:blip r:embed="rId7">
            <a:alphaModFix/>
          </a:blip>
          <a:stretch>
            <a:fillRect/>
          </a:stretch>
        </p:blipFill>
        <p:spPr>
          <a:xfrm>
            <a:off x="731813" y="4607619"/>
            <a:ext cx="191826" cy="188493"/>
          </a:xfrm>
          <a:prstGeom prst="rect">
            <a:avLst/>
          </a:prstGeom>
          <a:noFill/>
          <a:ln>
            <a:noFill/>
          </a:ln>
        </p:spPr>
      </p:pic>
      <p:graphicFrame>
        <p:nvGraphicFramePr>
          <p:cNvPr id="14258" name="Google Shape;14258;p255"/>
          <p:cNvGraphicFramePr/>
          <p:nvPr/>
        </p:nvGraphicFramePr>
        <p:xfrm>
          <a:off x="1086825" y="4465588"/>
          <a:ext cx="1798200" cy="472475"/>
        </p:xfrm>
        <a:graphic>
          <a:graphicData uri="http://schemas.openxmlformats.org/drawingml/2006/table">
            <a:tbl>
              <a:tblPr>
                <a:noFill/>
                <a:tableStyleId>{587FE491-DC07-414C-A594-3EF7D2F4D2CD}</a:tableStyleId>
              </a:tblPr>
              <a:tblGrid>
                <a:gridCol w="428450">
                  <a:extLst>
                    <a:ext uri="{9D8B030D-6E8A-4147-A177-3AD203B41FA5}">
                      <a16:colId xmlns:a16="http://schemas.microsoft.com/office/drawing/2014/main" val="20000"/>
                    </a:ext>
                  </a:extLst>
                </a:gridCol>
                <a:gridCol w="1369750">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rgbClr val="FFFFFF">
                          <a:alpha val="0"/>
                        </a:srgbClr>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259" name="Google Shape;14259;p255"/>
          <p:cNvSpPr/>
          <p:nvPr/>
        </p:nvSpPr>
        <p:spPr>
          <a:xfrm>
            <a:off x="1559987" y="4528325"/>
            <a:ext cx="1268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60" name="Google Shape;14260;p255"/>
          <p:cNvPicPr preferRelativeResize="0"/>
          <p:nvPr/>
        </p:nvPicPr>
        <p:blipFill>
          <a:blip r:embed="rId7">
            <a:alphaModFix/>
          </a:blip>
          <a:stretch>
            <a:fillRect/>
          </a:stretch>
        </p:blipFill>
        <p:spPr>
          <a:xfrm>
            <a:off x="2098263" y="4607594"/>
            <a:ext cx="191826" cy="188493"/>
          </a:xfrm>
          <a:prstGeom prst="rect">
            <a:avLst/>
          </a:prstGeom>
          <a:noFill/>
          <a:ln>
            <a:noFill/>
          </a:ln>
        </p:spPr>
      </p:pic>
      <p:graphicFrame>
        <p:nvGraphicFramePr>
          <p:cNvPr id="14261" name="Google Shape;14261;p255"/>
          <p:cNvGraphicFramePr/>
          <p:nvPr/>
        </p:nvGraphicFramePr>
        <p:xfrm>
          <a:off x="2887125" y="4465600"/>
          <a:ext cx="1391875" cy="472475"/>
        </p:xfrm>
        <a:graphic>
          <a:graphicData uri="http://schemas.openxmlformats.org/drawingml/2006/table">
            <a:tbl>
              <a:tblPr>
                <a:noFill/>
                <a:tableStyleId>{587FE491-DC07-414C-A594-3EF7D2F4D2CD}</a:tableStyleId>
              </a:tblPr>
              <a:tblGrid>
                <a:gridCol w="433500">
                  <a:extLst>
                    <a:ext uri="{9D8B030D-6E8A-4147-A177-3AD203B41FA5}">
                      <a16:colId xmlns:a16="http://schemas.microsoft.com/office/drawing/2014/main" val="20000"/>
                    </a:ext>
                  </a:extLst>
                </a:gridCol>
                <a:gridCol w="958375">
                  <a:extLst>
                    <a:ext uri="{9D8B030D-6E8A-4147-A177-3AD203B41FA5}">
                      <a16:colId xmlns:a16="http://schemas.microsoft.com/office/drawing/2014/main" val="20001"/>
                    </a:ext>
                  </a:extLst>
                </a:gridCol>
              </a:tblGrid>
              <a:tr h="472475">
                <a:tc>
                  <a:txBody>
                    <a:bodyPr/>
                    <a:lstStyle/>
                    <a:p>
                      <a:pPr marL="0" lvl="0" indent="0" algn="ctr" rtl="0">
                        <a:spcBef>
                          <a:spcPts val="0"/>
                        </a:spcBef>
                        <a:spcAft>
                          <a:spcPts val="0"/>
                        </a:spcAft>
                        <a:buNone/>
                      </a:pPr>
                      <a:r>
                        <a:rPr lang="en">
                          <a:solidFill>
                            <a:schemeClr val="dk1"/>
                          </a:solidFill>
                          <a:latin typeface="Lato"/>
                          <a:ea typeface="Lato"/>
                          <a:cs typeface="Lato"/>
                          <a:sym typeface="Lato"/>
                        </a:rPr>
                        <a:t>len</a:t>
                      </a:r>
                      <a:endParaRPr>
                        <a:solidFill>
                          <a:schemeClr val="dk1"/>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tc>
                  <a:txBody>
                    <a:bodyPr/>
                    <a:lstStyle/>
                    <a:p>
                      <a:pPr marL="0" lvl="0" indent="0" algn="ctr" rtl="0">
                        <a:spcBef>
                          <a:spcPts val="0"/>
                        </a:spcBef>
                        <a:spcAft>
                          <a:spcPts val="0"/>
                        </a:spcAft>
                        <a:buNone/>
                      </a:pPr>
                      <a:endParaRPr>
                        <a:solidFill>
                          <a:srgbClr val="FFFFFF"/>
                        </a:solidFill>
                        <a:latin typeface="Lato"/>
                        <a:ea typeface="Lato"/>
                        <a:cs typeface="Lato"/>
                        <a:sym typeface="Lat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6B6B"/>
                    </a:solidFill>
                  </a:tcPr>
                </a:tc>
                <a:extLst>
                  <a:ext uri="{0D108BD9-81ED-4DB2-BD59-A6C34878D82A}">
                    <a16:rowId xmlns:a16="http://schemas.microsoft.com/office/drawing/2014/main" val="10000"/>
                  </a:ext>
                </a:extLst>
              </a:tr>
            </a:tbl>
          </a:graphicData>
        </a:graphic>
      </p:graphicFrame>
      <p:sp>
        <p:nvSpPr>
          <p:cNvPr id="14262" name="Google Shape;14262;p255"/>
          <p:cNvSpPr/>
          <p:nvPr/>
        </p:nvSpPr>
        <p:spPr>
          <a:xfrm>
            <a:off x="3363148" y="4528275"/>
            <a:ext cx="857400" cy="347100"/>
          </a:xfrm>
          <a:prstGeom prst="roundRect">
            <a:avLst>
              <a:gd name="adj" fmla="val 16667"/>
            </a:avLst>
          </a:prstGeom>
          <a:noFill/>
          <a:ln w="19050" cap="flat" cmpd="sng">
            <a:solidFill>
              <a:srgbClr val="02C5AE"/>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pic>
        <p:nvPicPr>
          <p:cNvPr id="14263" name="Google Shape;14263;p255"/>
          <p:cNvPicPr preferRelativeResize="0"/>
          <p:nvPr/>
        </p:nvPicPr>
        <p:blipFill>
          <a:blip r:embed="rId7">
            <a:alphaModFix/>
          </a:blip>
          <a:stretch>
            <a:fillRect/>
          </a:stretch>
        </p:blipFill>
        <p:spPr>
          <a:xfrm>
            <a:off x="3724450" y="4607594"/>
            <a:ext cx="191826" cy="188493"/>
          </a:xfrm>
          <a:prstGeom prst="rect">
            <a:avLst/>
          </a:prstGeom>
          <a:noFill/>
          <a:ln>
            <a:noFill/>
          </a:ln>
        </p:spPr>
      </p:pic>
      <p:sp>
        <p:nvSpPr>
          <p:cNvPr id="14264" name="Google Shape;14264;p255"/>
          <p:cNvSpPr/>
          <p:nvPr/>
        </p:nvSpPr>
        <p:spPr>
          <a:xfrm>
            <a:off x="7413200" y="2725825"/>
            <a:ext cx="1308600" cy="5187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Controls injection size</a:t>
            </a:r>
            <a:endParaRPr>
              <a:solidFill>
                <a:srgbClr val="191919"/>
              </a:solidFill>
              <a:latin typeface="Lato"/>
              <a:ea typeface="Lato"/>
              <a:cs typeface="Lato"/>
              <a:sym typeface="Lato"/>
            </a:endParaRPr>
          </a:p>
        </p:txBody>
      </p:sp>
      <p:sp>
        <p:nvSpPr>
          <p:cNvPr id="14265" name="Google Shape;14265;p255"/>
          <p:cNvSpPr/>
          <p:nvPr/>
        </p:nvSpPr>
        <p:spPr>
          <a:xfrm>
            <a:off x="7829000" y="2568413"/>
            <a:ext cx="477000" cy="150000"/>
          </a:xfrm>
          <a:prstGeom prst="downArrow">
            <a:avLst>
              <a:gd name="adj1" fmla="val 50000"/>
              <a:gd name="adj2" fmla="val 50000"/>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66" name="Google Shape;14266;p255"/>
          <p:cNvSpPr/>
          <p:nvPr/>
        </p:nvSpPr>
        <p:spPr>
          <a:xfrm rot="-5400000" flipH="1">
            <a:off x="6182575" y="2445775"/>
            <a:ext cx="122400" cy="3443100"/>
          </a:xfrm>
          <a:prstGeom prst="rightBrace">
            <a:avLst>
              <a:gd name="adj1" fmla="val 50000"/>
              <a:gd name="adj2" fmla="val 50114"/>
            </a:avLst>
          </a:prstGeom>
          <a:noFill/>
          <a:ln w="19050" cap="flat" cmpd="sng">
            <a:solidFill>
              <a:srgbClr val="FF6B6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67" name="Google Shape;14267;p255"/>
          <p:cNvSpPr txBox="1"/>
          <p:nvPr/>
        </p:nvSpPr>
        <p:spPr>
          <a:xfrm>
            <a:off x="5422658" y="4187200"/>
            <a:ext cx="16038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solidFill>
                  <a:srgbClr val="FFFFFF"/>
                </a:solidFill>
                <a:latin typeface="Lato"/>
                <a:ea typeface="Lato"/>
                <a:cs typeface="Lato"/>
                <a:sym typeface="Lato"/>
              </a:rPr>
              <a:t>  # of messages</a:t>
            </a:r>
            <a:endParaRPr>
              <a:solidFill>
                <a:srgbClr val="FFFFFF"/>
              </a:solidFill>
              <a:latin typeface="Lato"/>
              <a:ea typeface="Lato"/>
              <a:cs typeface="Lato"/>
              <a:sym typeface="Lato"/>
            </a:endParaRPr>
          </a:p>
        </p:txBody>
      </p:sp>
      <p:grpSp>
        <p:nvGrpSpPr>
          <p:cNvPr id="14268" name="Google Shape;14268;p255"/>
          <p:cNvGrpSpPr/>
          <p:nvPr/>
        </p:nvGrpSpPr>
        <p:grpSpPr>
          <a:xfrm>
            <a:off x="5379305" y="4224695"/>
            <a:ext cx="328063" cy="299805"/>
            <a:chOff x="3584280" y="3699191"/>
            <a:chExt cx="358069" cy="317995"/>
          </a:xfrm>
        </p:grpSpPr>
        <p:sp>
          <p:nvSpPr>
            <p:cNvPr id="14269" name="Google Shape;14269;p2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255"/>
          <p:cNvGrpSpPr/>
          <p:nvPr/>
        </p:nvGrpSpPr>
        <p:grpSpPr>
          <a:xfrm>
            <a:off x="6796894" y="4224695"/>
            <a:ext cx="328063" cy="299805"/>
            <a:chOff x="3584280" y="3699191"/>
            <a:chExt cx="358069" cy="317995"/>
          </a:xfrm>
        </p:grpSpPr>
        <p:sp>
          <p:nvSpPr>
            <p:cNvPr id="14274" name="Google Shape;14274;p2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8" name="Google Shape;14278;p255"/>
          <p:cNvSpPr txBox="1"/>
          <p:nvPr/>
        </p:nvSpPr>
        <p:spPr>
          <a:xfrm>
            <a:off x="4955525" y="4491950"/>
            <a:ext cx="2562000" cy="615600"/>
          </a:xfrm>
          <a:prstGeom prst="rect">
            <a:avLst/>
          </a:prstGeom>
          <a:noFill/>
          <a:ln>
            <a:noFill/>
          </a:ln>
        </p:spPr>
        <p:txBody>
          <a:bodyPr spcFirstLastPara="1" wrap="square" lIns="91425" tIns="91425" rIns="91425" bIns="91425" anchor="t" anchorCtr="0">
            <a:spAutoFit/>
          </a:bodyPr>
          <a:lstStyle/>
          <a:p>
            <a:pPr marL="342900" lvl="0" indent="-203200" algn="l" rtl="0">
              <a:spcBef>
                <a:spcPts val="0"/>
              </a:spcBef>
              <a:spcAft>
                <a:spcPts val="0"/>
              </a:spcAft>
              <a:buClr>
                <a:srgbClr val="B6F8F0"/>
              </a:buClr>
              <a:buSzPts val="1400"/>
              <a:buFont typeface="Lato"/>
              <a:buChar char="➔"/>
            </a:pPr>
            <a:r>
              <a:rPr lang="en">
                <a:solidFill>
                  <a:srgbClr val="FFFFFF"/>
                </a:solidFill>
                <a:latin typeface="Lato"/>
                <a:ea typeface="Lato"/>
                <a:cs typeface="Lato"/>
                <a:sym typeface="Lato"/>
              </a:rPr>
              <a:t>Violation of user’s privacy</a:t>
            </a:r>
            <a:endParaRPr>
              <a:solidFill>
                <a:srgbClr val="FFFFFF"/>
              </a:solidFill>
              <a:latin typeface="Lato"/>
              <a:ea typeface="Lato"/>
              <a:cs typeface="Lato"/>
              <a:sym typeface="Lato"/>
            </a:endParaRPr>
          </a:p>
          <a:p>
            <a:pPr marL="342900" lvl="0" indent="-203200" algn="l" rtl="0">
              <a:spcBef>
                <a:spcPts val="0"/>
              </a:spcBef>
              <a:spcAft>
                <a:spcPts val="0"/>
              </a:spcAft>
              <a:buClr>
                <a:srgbClr val="B6F8F0"/>
              </a:buClr>
              <a:buSzPts val="1400"/>
              <a:buFont typeface="Lato"/>
              <a:buChar char="➔"/>
            </a:pPr>
            <a:r>
              <a:rPr lang="en">
                <a:solidFill>
                  <a:srgbClr val="FFFFFF"/>
                </a:solidFill>
                <a:latin typeface="Lato"/>
                <a:ea typeface="Lato"/>
                <a:cs typeface="Lato"/>
                <a:sym typeface="Lato"/>
              </a:rPr>
              <a:t>Monitoring attack</a:t>
            </a:r>
            <a:endParaRPr>
              <a:solidFill>
                <a:srgbClr val="FFFFFF"/>
              </a:solidFill>
              <a:latin typeface="Lato"/>
              <a:ea typeface="Lato"/>
              <a:cs typeface="Lato"/>
              <a:sym typeface="Lato"/>
            </a:endParaRPr>
          </a:p>
        </p:txBody>
      </p:sp>
      <p:sp>
        <p:nvSpPr>
          <p:cNvPr id="14279" name="Google Shape;14279;p255"/>
          <p:cNvSpPr/>
          <p:nvPr/>
        </p:nvSpPr>
        <p:spPr>
          <a:xfrm>
            <a:off x="3844975" y="4148525"/>
            <a:ext cx="235500" cy="258900"/>
          </a:xfrm>
          <a:prstGeom prst="downArrow">
            <a:avLst>
              <a:gd name="adj1" fmla="val 50000"/>
              <a:gd name="adj2" fmla="val 50000"/>
            </a:avLst>
          </a:prstGeom>
          <a:solidFill>
            <a:schemeClr val="dk1"/>
          </a:solidFill>
          <a:ln w="19050" cap="flat" cmpd="sng">
            <a:solidFill>
              <a:srgbClr val="FF6B6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 name="Google Shape;13587;p246">
            <a:extLst>
              <a:ext uri="{FF2B5EF4-FFF2-40B4-BE49-F238E27FC236}">
                <a16:creationId xmlns:a16="http://schemas.microsoft.com/office/drawing/2014/main" id="{C7390BAA-2DCE-8DAF-FCBA-855CC4CA034F}"/>
              </a:ext>
            </a:extLst>
          </p:cNvPr>
          <p:cNvSpPr/>
          <p:nvPr/>
        </p:nvSpPr>
        <p:spPr>
          <a:xfrm>
            <a:off x="3221950" y="781375"/>
            <a:ext cx="1128108" cy="439500"/>
          </a:xfrm>
          <a:prstGeom prst="wedgeEllipseCallout">
            <a:avLst>
              <a:gd name="adj1" fmla="val -46639"/>
              <a:gd name="adj2" fmla="val 70694"/>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r>
              <a:rPr lang="en" dirty="0">
                <a:latin typeface="Lato"/>
                <a:ea typeface="Lato"/>
                <a:cs typeface="Lato"/>
                <a:sym typeface="Lato"/>
              </a:rPr>
              <a:t>Manual upload</a:t>
            </a:r>
            <a:endParaRPr dirty="0">
              <a:latin typeface="Lato"/>
              <a:ea typeface="Lato"/>
              <a:cs typeface="Lato"/>
              <a:sym typeface="Lato"/>
            </a:endParaRPr>
          </a:p>
        </p:txBody>
      </p:sp>
      <p:cxnSp>
        <p:nvCxnSpPr>
          <p:cNvPr id="3" name="Google Shape;13901;p251">
            <a:extLst>
              <a:ext uri="{FF2B5EF4-FFF2-40B4-BE49-F238E27FC236}">
                <a16:creationId xmlns:a16="http://schemas.microsoft.com/office/drawing/2014/main" id="{D47812E3-BEF2-C185-4689-087B03551EE6}"/>
              </a:ext>
            </a:extLst>
          </p:cNvPr>
          <p:cNvCxnSpPr>
            <a:cxnSpLocks/>
          </p:cNvCxnSpPr>
          <p:nvPr/>
        </p:nvCxnSpPr>
        <p:spPr>
          <a:xfrm rot="-5400000">
            <a:off x="754750" y="1481100"/>
            <a:ext cx="2350800" cy="1891800"/>
          </a:xfrm>
          <a:prstGeom prst="curvedConnector3">
            <a:avLst>
              <a:gd name="adj1" fmla="val 106457"/>
            </a:avLst>
          </a:prstGeom>
          <a:noFill/>
          <a:ln w="19050" cap="flat" cmpd="sng">
            <a:solidFill>
              <a:schemeClr val="dk1"/>
            </a:solidFill>
            <a:prstDash val="lgDashDot"/>
            <a:round/>
            <a:headEnd type="triangle" w="med" len="med"/>
            <a:tailEnd type="none" w="med" len="med"/>
          </a:ln>
        </p:spPr>
      </p:cxnSp>
      <p:sp>
        <p:nvSpPr>
          <p:cNvPr id="4" name="Google Shape;13670;p248">
            <a:extLst>
              <a:ext uri="{FF2B5EF4-FFF2-40B4-BE49-F238E27FC236}">
                <a16:creationId xmlns:a16="http://schemas.microsoft.com/office/drawing/2014/main" id="{8B375893-E975-C7E3-C58F-21FFC08ECF70}"/>
              </a:ext>
            </a:extLst>
          </p:cNvPr>
          <p:cNvSpPr/>
          <p:nvPr/>
        </p:nvSpPr>
        <p:spPr>
          <a:xfrm>
            <a:off x="7413199" y="2243138"/>
            <a:ext cx="1349127" cy="347100"/>
          </a:xfrm>
          <a:prstGeom prst="roundRect">
            <a:avLst>
              <a:gd name="adj" fmla="val 16667"/>
            </a:avLst>
          </a:prstGeom>
          <a:solidFill>
            <a:srgbClr val="FF6B6B"/>
          </a:solidFill>
          <a:ln>
            <a:noFill/>
          </a:ln>
        </p:spPr>
        <p:txBody>
          <a:bodyPr spcFirstLastPara="1" wrap="square" lIns="0" tIns="91425" rIns="91425" bIns="91425" anchor="ctr" anchorCtr="0">
            <a:noAutofit/>
          </a:bodyPr>
          <a:lstStyle/>
          <a:p>
            <a:pPr marL="0" marR="0" lvl="0" indent="57150" algn="ctr" rtl="0">
              <a:spcBef>
                <a:spcPts val="0"/>
              </a:spcBef>
              <a:spcAft>
                <a:spcPts val="0"/>
              </a:spcAft>
              <a:buNone/>
            </a:pPr>
            <a:r>
              <a:rPr lang="en">
                <a:solidFill>
                  <a:srgbClr val="191919"/>
                </a:solidFill>
                <a:latin typeface="Lato"/>
                <a:ea typeface="Lato"/>
                <a:cs typeface="Lato"/>
                <a:sym typeface="Lato"/>
              </a:rPr>
              <a:t>Start new chat</a:t>
            </a:r>
            <a:endParaRPr>
              <a:solidFill>
                <a:srgbClr val="191919"/>
              </a:solidFill>
              <a:latin typeface="Lato"/>
              <a:ea typeface="Lato"/>
              <a:cs typeface="Lato"/>
              <a:sym typeface="Lato"/>
            </a:endParaRPr>
          </a:p>
        </p:txBody>
      </p:sp>
      <p:grpSp>
        <p:nvGrpSpPr>
          <p:cNvPr id="5" name="Google Shape;13671;p248">
            <a:extLst>
              <a:ext uri="{FF2B5EF4-FFF2-40B4-BE49-F238E27FC236}">
                <a16:creationId xmlns:a16="http://schemas.microsoft.com/office/drawing/2014/main" id="{F5BF8D1D-ECE7-ED4C-FEE5-F639E961924E}"/>
              </a:ext>
            </a:extLst>
          </p:cNvPr>
          <p:cNvGrpSpPr/>
          <p:nvPr/>
        </p:nvGrpSpPr>
        <p:grpSpPr>
          <a:xfrm>
            <a:off x="7949690" y="1961583"/>
            <a:ext cx="320143" cy="392581"/>
            <a:chOff x="3086313" y="2877049"/>
            <a:chExt cx="320143" cy="392581"/>
          </a:xfrm>
        </p:grpSpPr>
        <p:sp>
          <p:nvSpPr>
            <p:cNvPr id="6" name="Google Shape;13672;p248">
              <a:extLst>
                <a:ext uri="{FF2B5EF4-FFF2-40B4-BE49-F238E27FC236}">
                  <a16:creationId xmlns:a16="http://schemas.microsoft.com/office/drawing/2014/main" id="{74B33929-15EF-F0C6-6743-FC570DAB4257}"/>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673;p248">
              <a:extLst>
                <a:ext uri="{FF2B5EF4-FFF2-40B4-BE49-F238E27FC236}">
                  <a16:creationId xmlns:a16="http://schemas.microsoft.com/office/drawing/2014/main" id="{D5E87216-868C-2927-1D12-BE68D704FB77}"/>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674;p248">
              <a:extLst>
                <a:ext uri="{FF2B5EF4-FFF2-40B4-BE49-F238E27FC236}">
                  <a16:creationId xmlns:a16="http://schemas.microsoft.com/office/drawing/2014/main" id="{03436DD8-0889-D692-3B44-636B55992AA6}"/>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675;p248">
              <a:extLst>
                <a:ext uri="{FF2B5EF4-FFF2-40B4-BE49-F238E27FC236}">
                  <a16:creationId xmlns:a16="http://schemas.microsoft.com/office/drawing/2014/main" id="{D8ADA2DB-DAB4-1406-9D26-A3740E293B7D}"/>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76;p248">
              <a:extLst>
                <a:ext uri="{FF2B5EF4-FFF2-40B4-BE49-F238E27FC236}">
                  <a16:creationId xmlns:a16="http://schemas.microsoft.com/office/drawing/2014/main" id="{CA820DC0-3CC9-77F7-87DD-DD03FB5D7741}"/>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77;p248">
              <a:extLst>
                <a:ext uri="{FF2B5EF4-FFF2-40B4-BE49-F238E27FC236}">
                  <a16:creationId xmlns:a16="http://schemas.microsoft.com/office/drawing/2014/main" id="{AEEE57D7-AC3B-6208-399E-AD396D02201B}"/>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78;p248">
              <a:extLst>
                <a:ext uri="{FF2B5EF4-FFF2-40B4-BE49-F238E27FC236}">
                  <a16:creationId xmlns:a16="http://schemas.microsoft.com/office/drawing/2014/main" id="{AD4E6AE8-C4AF-CB30-F1E0-4598EE894DEC}"/>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79;p248">
              <a:extLst>
                <a:ext uri="{FF2B5EF4-FFF2-40B4-BE49-F238E27FC236}">
                  <a16:creationId xmlns:a16="http://schemas.microsoft.com/office/drawing/2014/main" id="{9AAD22EA-6E0A-39E7-DCEF-4FFB7606E68E}"/>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80;p248">
              <a:extLst>
                <a:ext uri="{FF2B5EF4-FFF2-40B4-BE49-F238E27FC236}">
                  <a16:creationId xmlns:a16="http://schemas.microsoft.com/office/drawing/2014/main" id="{D59C810B-E0E0-1C36-95B2-3D754427EE24}"/>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81;p248">
              <a:extLst>
                <a:ext uri="{FF2B5EF4-FFF2-40B4-BE49-F238E27FC236}">
                  <a16:creationId xmlns:a16="http://schemas.microsoft.com/office/drawing/2014/main" id="{2E1385F8-A4FE-70EA-7686-0C232D32D0BF}"/>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82;p248">
              <a:extLst>
                <a:ext uri="{FF2B5EF4-FFF2-40B4-BE49-F238E27FC236}">
                  <a16:creationId xmlns:a16="http://schemas.microsoft.com/office/drawing/2014/main" id="{839CFD96-87F0-4361-8983-62EC9F4749A9}"/>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83;p248">
              <a:extLst>
                <a:ext uri="{FF2B5EF4-FFF2-40B4-BE49-F238E27FC236}">
                  <a16:creationId xmlns:a16="http://schemas.microsoft.com/office/drawing/2014/main" id="{081C1158-B435-E1C1-15EF-917A83ED8734}"/>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9735;p197">
            <a:extLst>
              <a:ext uri="{FF2B5EF4-FFF2-40B4-BE49-F238E27FC236}">
                <a16:creationId xmlns:a16="http://schemas.microsoft.com/office/drawing/2014/main" id="{DD405D9C-ED9C-8ACE-4855-DAF59A1FDD99}"/>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7</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283"/>
        <p:cNvGrpSpPr/>
        <p:nvPr/>
      </p:nvGrpSpPr>
      <p:grpSpPr>
        <a:xfrm>
          <a:off x="0" y="0"/>
          <a:ext cx="0" cy="0"/>
          <a:chOff x="0" y="0"/>
          <a:chExt cx="0" cy="0"/>
        </a:xfrm>
      </p:grpSpPr>
      <p:sp>
        <p:nvSpPr>
          <p:cNvPr id="14284" name="Google Shape;14284;p256"/>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14285" name="Google Shape;14285;p256"/>
          <p:cNvGrpSpPr/>
          <p:nvPr/>
        </p:nvGrpSpPr>
        <p:grpSpPr>
          <a:xfrm>
            <a:off x="1752737" y="1531723"/>
            <a:ext cx="1933025" cy="932687"/>
            <a:chOff x="2097187" y="1813800"/>
            <a:chExt cx="1933025" cy="932687"/>
          </a:xfrm>
        </p:grpSpPr>
        <p:pic>
          <p:nvPicPr>
            <p:cNvPr id="14286" name="Google Shape;14286;p256"/>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14287" name="Google Shape;14287;p256"/>
            <p:cNvPicPr preferRelativeResize="0"/>
            <p:nvPr/>
          </p:nvPicPr>
          <p:blipFill>
            <a:blip r:embed="rId4">
              <a:alphaModFix/>
            </a:blip>
            <a:stretch>
              <a:fillRect/>
            </a:stretch>
          </p:blipFill>
          <p:spPr>
            <a:xfrm>
              <a:off x="2097187" y="1813800"/>
              <a:ext cx="932689" cy="932687"/>
            </a:xfrm>
            <a:prstGeom prst="rect">
              <a:avLst/>
            </a:prstGeom>
            <a:noFill/>
            <a:ln>
              <a:noFill/>
            </a:ln>
          </p:spPr>
        </p:pic>
      </p:grpSp>
      <p:grpSp>
        <p:nvGrpSpPr>
          <p:cNvPr id="14288" name="Google Shape;14288;p256"/>
          <p:cNvGrpSpPr/>
          <p:nvPr/>
        </p:nvGrpSpPr>
        <p:grpSpPr>
          <a:xfrm>
            <a:off x="4560388" y="1527048"/>
            <a:ext cx="3694913" cy="942015"/>
            <a:chOff x="5037100" y="1881888"/>
            <a:chExt cx="3694913" cy="942015"/>
          </a:xfrm>
        </p:grpSpPr>
        <p:pic>
          <p:nvPicPr>
            <p:cNvPr id="14289" name="Google Shape;14289;p256"/>
            <p:cNvPicPr preferRelativeResize="0"/>
            <p:nvPr/>
          </p:nvPicPr>
          <p:blipFill>
            <a:blip r:embed="rId5">
              <a:alphaModFix/>
            </a:blip>
            <a:stretch>
              <a:fillRect/>
            </a:stretch>
          </p:blipFill>
          <p:spPr>
            <a:xfrm>
              <a:off x="5037100" y="1886550"/>
              <a:ext cx="932688" cy="932688"/>
            </a:xfrm>
            <a:prstGeom prst="rect">
              <a:avLst/>
            </a:prstGeom>
            <a:noFill/>
            <a:ln>
              <a:noFill/>
            </a:ln>
          </p:spPr>
        </p:pic>
        <p:pic>
          <p:nvPicPr>
            <p:cNvPr id="14290" name="Google Shape;14290;p256"/>
            <p:cNvPicPr preferRelativeResize="0"/>
            <p:nvPr/>
          </p:nvPicPr>
          <p:blipFill>
            <a:blip r:embed="rId6">
              <a:alphaModFix/>
            </a:blip>
            <a:stretch>
              <a:fillRect/>
            </a:stretch>
          </p:blipFill>
          <p:spPr>
            <a:xfrm>
              <a:off x="5969800" y="1886550"/>
              <a:ext cx="932688" cy="932688"/>
            </a:xfrm>
            <a:prstGeom prst="rect">
              <a:avLst/>
            </a:prstGeom>
            <a:noFill/>
            <a:ln>
              <a:noFill/>
            </a:ln>
          </p:spPr>
        </p:pic>
        <p:pic>
          <p:nvPicPr>
            <p:cNvPr id="14291" name="Google Shape;14291;p256"/>
            <p:cNvPicPr preferRelativeResize="0"/>
            <p:nvPr/>
          </p:nvPicPr>
          <p:blipFill rotWithShape="1">
            <a:blip r:embed="rId7">
              <a:alphaModFix/>
            </a:blip>
            <a:srcRect r="52961"/>
            <a:stretch/>
          </p:blipFill>
          <p:spPr>
            <a:xfrm>
              <a:off x="6866625" y="1900550"/>
              <a:ext cx="932689" cy="904708"/>
            </a:xfrm>
            <a:prstGeom prst="rect">
              <a:avLst/>
            </a:prstGeom>
            <a:noFill/>
            <a:ln>
              <a:noFill/>
            </a:ln>
          </p:spPr>
        </p:pic>
        <p:pic>
          <p:nvPicPr>
            <p:cNvPr id="14292" name="Google Shape;14292;p256"/>
            <p:cNvPicPr preferRelativeResize="0"/>
            <p:nvPr/>
          </p:nvPicPr>
          <p:blipFill rotWithShape="1">
            <a:blip r:embed="rId8">
              <a:alphaModFix/>
            </a:blip>
            <a:srcRect l="24621" t="25059" r="25376" b="24407"/>
            <a:stretch/>
          </p:blipFill>
          <p:spPr>
            <a:xfrm>
              <a:off x="7799325" y="1881888"/>
              <a:ext cx="932688" cy="942015"/>
            </a:xfrm>
            <a:prstGeom prst="rect">
              <a:avLst/>
            </a:prstGeom>
            <a:noFill/>
            <a:ln>
              <a:noFill/>
            </a:ln>
          </p:spPr>
        </p:pic>
      </p:grpSp>
      <p:sp>
        <p:nvSpPr>
          <p:cNvPr id="14293" name="Google Shape;14293;p256"/>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14294" name="Google Shape;14294;p256"/>
          <p:cNvSpPr txBox="1"/>
          <p:nvPr/>
        </p:nvSpPr>
        <p:spPr>
          <a:xfrm>
            <a:off x="4684600" y="2529850"/>
            <a:ext cx="3520500" cy="2357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#2: password managers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passwords, URLs, usernames, and attachments</a:t>
            </a:r>
            <a:endParaRPr sz="1700">
              <a:solidFill>
                <a:srgbClr val="FFFFFF"/>
              </a:solidFill>
              <a:latin typeface="Lato"/>
              <a:ea typeface="Lato"/>
              <a:cs typeface="Lato"/>
              <a:sym typeface="Lato"/>
            </a:endParaRPr>
          </a:p>
        </p:txBody>
      </p:sp>
      <p:sp>
        <p:nvSpPr>
          <p:cNvPr id="14296" name="Google Shape;14296;p256"/>
          <p:cNvSpPr/>
          <p:nvPr/>
        </p:nvSpPr>
        <p:spPr>
          <a:xfrm>
            <a:off x="4471150" y="1276150"/>
            <a:ext cx="4147500" cy="3435000"/>
          </a:xfrm>
          <a:prstGeom prst="rect">
            <a:avLst/>
          </a:prstGeom>
          <a:solidFill>
            <a:srgbClr val="0C343D">
              <a:alpha val="6013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297" name="Google Shape;14297;p256"/>
          <p:cNvSpPr/>
          <p:nvPr/>
        </p:nvSpPr>
        <p:spPr>
          <a:xfrm>
            <a:off x="1105550" y="1361375"/>
            <a:ext cx="3227400" cy="3182400"/>
          </a:xfrm>
          <a:prstGeom prst="roundRect">
            <a:avLst>
              <a:gd name="adj" fmla="val 16667"/>
            </a:avLst>
          </a:prstGeom>
          <a:no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 name="Google Shape;9735;p197">
            <a:extLst>
              <a:ext uri="{FF2B5EF4-FFF2-40B4-BE49-F238E27FC236}">
                <a16:creationId xmlns:a16="http://schemas.microsoft.com/office/drawing/2014/main" id="{AFE3FDC8-CF26-0ABB-78BD-40422BCAEF6A}"/>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8</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4301"/>
        <p:cNvGrpSpPr/>
        <p:nvPr/>
      </p:nvGrpSpPr>
      <p:grpSpPr>
        <a:xfrm>
          <a:off x="0" y="0"/>
          <a:ext cx="0" cy="0"/>
          <a:chOff x="0" y="0"/>
          <a:chExt cx="0" cy="0"/>
        </a:xfrm>
      </p:grpSpPr>
      <p:sp>
        <p:nvSpPr>
          <p:cNvPr id="14302" name="Google Shape;14302;p257"/>
          <p:cNvSpPr txBox="1">
            <a:spLocks noGrp="1"/>
          </p:cNvSpPr>
          <p:nvPr>
            <p:ph type="title"/>
          </p:nvPr>
        </p:nvSpPr>
        <p:spPr>
          <a:xfrm>
            <a:off x="720000" y="418700"/>
            <a:ext cx="7704000" cy="99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u="sng"/>
              <a:t>This work</a:t>
            </a:r>
            <a:r>
              <a:rPr lang="en" sz="2700"/>
              <a:t>: introduce </a:t>
            </a:r>
            <a:r>
              <a:rPr lang="en" sz="2700">
                <a:solidFill>
                  <a:schemeClr val="dk2"/>
                </a:solidFill>
              </a:rPr>
              <a:t>injection attacks against E2EE apps</a:t>
            </a:r>
            <a:endParaRPr sz="2700">
              <a:solidFill>
                <a:schemeClr val="dk2"/>
              </a:solidFill>
            </a:endParaRPr>
          </a:p>
        </p:txBody>
      </p:sp>
      <p:grpSp>
        <p:nvGrpSpPr>
          <p:cNvPr id="14303" name="Google Shape;14303;p257"/>
          <p:cNvGrpSpPr/>
          <p:nvPr/>
        </p:nvGrpSpPr>
        <p:grpSpPr>
          <a:xfrm>
            <a:off x="1752737" y="1531723"/>
            <a:ext cx="1933025" cy="932687"/>
            <a:chOff x="2097187" y="1813800"/>
            <a:chExt cx="1933025" cy="932687"/>
          </a:xfrm>
        </p:grpSpPr>
        <p:pic>
          <p:nvPicPr>
            <p:cNvPr id="14304" name="Google Shape;14304;p257"/>
            <p:cNvPicPr preferRelativeResize="0"/>
            <p:nvPr/>
          </p:nvPicPr>
          <p:blipFill>
            <a:blip r:embed="rId3">
              <a:alphaModFix/>
            </a:blip>
            <a:stretch>
              <a:fillRect/>
            </a:stretch>
          </p:blipFill>
          <p:spPr>
            <a:xfrm>
              <a:off x="3097938" y="1814000"/>
              <a:ext cx="932275" cy="932275"/>
            </a:xfrm>
            <a:prstGeom prst="rect">
              <a:avLst/>
            </a:prstGeom>
            <a:noFill/>
            <a:ln>
              <a:noFill/>
            </a:ln>
          </p:spPr>
        </p:pic>
        <p:pic>
          <p:nvPicPr>
            <p:cNvPr id="14305" name="Google Shape;14305;p257"/>
            <p:cNvPicPr preferRelativeResize="0"/>
            <p:nvPr/>
          </p:nvPicPr>
          <p:blipFill>
            <a:blip r:embed="rId4">
              <a:alphaModFix/>
            </a:blip>
            <a:stretch>
              <a:fillRect/>
            </a:stretch>
          </p:blipFill>
          <p:spPr>
            <a:xfrm>
              <a:off x="2097187" y="1813800"/>
              <a:ext cx="932689" cy="932687"/>
            </a:xfrm>
            <a:prstGeom prst="rect">
              <a:avLst/>
            </a:prstGeom>
            <a:noFill/>
            <a:ln>
              <a:noFill/>
            </a:ln>
          </p:spPr>
        </p:pic>
      </p:grpSp>
      <p:grpSp>
        <p:nvGrpSpPr>
          <p:cNvPr id="14306" name="Google Shape;14306;p257"/>
          <p:cNvGrpSpPr/>
          <p:nvPr/>
        </p:nvGrpSpPr>
        <p:grpSpPr>
          <a:xfrm>
            <a:off x="4560388" y="1527048"/>
            <a:ext cx="3694913" cy="942015"/>
            <a:chOff x="5037100" y="1881888"/>
            <a:chExt cx="3694913" cy="942015"/>
          </a:xfrm>
        </p:grpSpPr>
        <p:pic>
          <p:nvPicPr>
            <p:cNvPr id="14307" name="Google Shape;14307;p257"/>
            <p:cNvPicPr preferRelativeResize="0"/>
            <p:nvPr/>
          </p:nvPicPr>
          <p:blipFill>
            <a:blip r:embed="rId5">
              <a:alphaModFix/>
            </a:blip>
            <a:stretch>
              <a:fillRect/>
            </a:stretch>
          </p:blipFill>
          <p:spPr>
            <a:xfrm>
              <a:off x="5037100" y="1886550"/>
              <a:ext cx="932688" cy="932688"/>
            </a:xfrm>
            <a:prstGeom prst="rect">
              <a:avLst/>
            </a:prstGeom>
            <a:noFill/>
            <a:ln>
              <a:noFill/>
            </a:ln>
          </p:spPr>
        </p:pic>
        <p:pic>
          <p:nvPicPr>
            <p:cNvPr id="14308" name="Google Shape;14308;p257"/>
            <p:cNvPicPr preferRelativeResize="0"/>
            <p:nvPr/>
          </p:nvPicPr>
          <p:blipFill>
            <a:blip r:embed="rId6">
              <a:alphaModFix/>
            </a:blip>
            <a:stretch>
              <a:fillRect/>
            </a:stretch>
          </p:blipFill>
          <p:spPr>
            <a:xfrm>
              <a:off x="5969800" y="1886550"/>
              <a:ext cx="932688" cy="932688"/>
            </a:xfrm>
            <a:prstGeom prst="rect">
              <a:avLst/>
            </a:prstGeom>
            <a:noFill/>
            <a:ln>
              <a:noFill/>
            </a:ln>
          </p:spPr>
        </p:pic>
        <p:pic>
          <p:nvPicPr>
            <p:cNvPr id="14309" name="Google Shape;14309;p257"/>
            <p:cNvPicPr preferRelativeResize="0"/>
            <p:nvPr/>
          </p:nvPicPr>
          <p:blipFill rotWithShape="1">
            <a:blip r:embed="rId7">
              <a:alphaModFix/>
            </a:blip>
            <a:srcRect r="52961"/>
            <a:stretch/>
          </p:blipFill>
          <p:spPr>
            <a:xfrm>
              <a:off x="6866625" y="1900550"/>
              <a:ext cx="932689" cy="904708"/>
            </a:xfrm>
            <a:prstGeom prst="rect">
              <a:avLst/>
            </a:prstGeom>
            <a:noFill/>
            <a:ln>
              <a:noFill/>
            </a:ln>
          </p:spPr>
        </p:pic>
        <p:pic>
          <p:nvPicPr>
            <p:cNvPr id="14310" name="Google Shape;14310;p257"/>
            <p:cNvPicPr preferRelativeResize="0"/>
            <p:nvPr/>
          </p:nvPicPr>
          <p:blipFill rotWithShape="1">
            <a:blip r:embed="rId8">
              <a:alphaModFix/>
            </a:blip>
            <a:srcRect l="24621" t="25059" r="25376" b="24407"/>
            <a:stretch/>
          </p:blipFill>
          <p:spPr>
            <a:xfrm>
              <a:off x="7799325" y="1881888"/>
              <a:ext cx="932688" cy="942015"/>
            </a:xfrm>
            <a:prstGeom prst="rect">
              <a:avLst/>
            </a:prstGeom>
            <a:noFill/>
            <a:ln>
              <a:noFill/>
            </a:ln>
          </p:spPr>
        </p:pic>
      </p:grpSp>
      <p:sp>
        <p:nvSpPr>
          <p:cNvPr id="14311" name="Google Shape;14311;p257"/>
          <p:cNvSpPr txBox="1"/>
          <p:nvPr/>
        </p:nvSpPr>
        <p:spPr>
          <a:xfrm>
            <a:off x="1216550" y="2529847"/>
            <a:ext cx="3005400" cy="195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#1: E2EE backups of messaging applications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Infer metadata (Signal) </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messages and attachments (WhatsApp)</a:t>
            </a:r>
            <a:endParaRPr sz="1700">
              <a:solidFill>
                <a:srgbClr val="FFFFFF"/>
              </a:solidFill>
              <a:latin typeface="Lato"/>
              <a:ea typeface="Lato"/>
              <a:cs typeface="Lato"/>
              <a:sym typeface="Lato"/>
            </a:endParaRPr>
          </a:p>
        </p:txBody>
      </p:sp>
      <p:sp>
        <p:nvSpPr>
          <p:cNvPr id="14312" name="Google Shape;14312;p257"/>
          <p:cNvSpPr txBox="1"/>
          <p:nvPr/>
        </p:nvSpPr>
        <p:spPr>
          <a:xfrm>
            <a:off x="4684600" y="2529850"/>
            <a:ext cx="3520500" cy="2357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solidFill>
                  <a:srgbClr val="FFFFFF"/>
                </a:solidFill>
                <a:latin typeface="Lato"/>
                <a:ea typeface="Lato"/>
                <a:cs typeface="Lato"/>
                <a:sym typeface="Lato"/>
              </a:rPr>
              <a:t>Case study #2: password managers</a:t>
            </a:r>
            <a:endParaRPr sz="1700">
              <a:solidFill>
                <a:srgbClr val="FFFFFF"/>
              </a:solidFill>
              <a:latin typeface="Lato"/>
              <a:ea typeface="Lato"/>
              <a:cs typeface="Lato"/>
              <a:sym typeface="Lato"/>
            </a:endParaRPr>
          </a:p>
          <a:p>
            <a:pPr marL="457200" lvl="0" indent="-336550" algn="l" rtl="0">
              <a:lnSpc>
                <a:spcPct val="115000"/>
              </a:lnSpc>
              <a:spcBef>
                <a:spcPts val="0"/>
              </a:spcBef>
              <a:spcAft>
                <a:spcPts val="0"/>
              </a:spcAft>
              <a:buClr>
                <a:srgbClr val="FFFFFF"/>
              </a:buClr>
              <a:buSzPts val="1700"/>
              <a:buFont typeface="Lato"/>
              <a:buChar char="●"/>
            </a:pPr>
            <a:r>
              <a:rPr lang="en" sz="1700">
                <a:solidFill>
                  <a:srgbClr val="FFFFFF"/>
                </a:solidFill>
                <a:latin typeface="Lato"/>
                <a:ea typeface="Lato"/>
                <a:cs typeface="Lato"/>
                <a:sym typeface="Lato"/>
              </a:rPr>
              <a:t>Back out information about passwords, URLs, usernames, and attachments</a:t>
            </a:r>
            <a:endParaRPr sz="1700">
              <a:solidFill>
                <a:srgbClr val="FFFFFF"/>
              </a:solidFill>
              <a:latin typeface="Lato"/>
              <a:ea typeface="Lato"/>
              <a:cs typeface="Lato"/>
              <a:sym typeface="Lato"/>
            </a:endParaRPr>
          </a:p>
        </p:txBody>
      </p:sp>
      <p:sp>
        <p:nvSpPr>
          <p:cNvPr id="14314" name="Google Shape;14314;p257"/>
          <p:cNvSpPr/>
          <p:nvPr/>
        </p:nvSpPr>
        <p:spPr>
          <a:xfrm>
            <a:off x="913750" y="1495000"/>
            <a:ext cx="3437400" cy="3254700"/>
          </a:xfrm>
          <a:prstGeom prst="rect">
            <a:avLst/>
          </a:prstGeom>
          <a:solidFill>
            <a:srgbClr val="0C343D">
              <a:alpha val="6013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315" name="Google Shape;14315;p257"/>
          <p:cNvSpPr/>
          <p:nvPr/>
        </p:nvSpPr>
        <p:spPr>
          <a:xfrm>
            <a:off x="4381150" y="1298350"/>
            <a:ext cx="3964200" cy="3182400"/>
          </a:xfrm>
          <a:prstGeom prst="roundRect">
            <a:avLst>
              <a:gd name="adj" fmla="val 16667"/>
            </a:avLst>
          </a:prstGeom>
          <a:no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 name="Google Shape;9735;p197">
            <a:extLst>
              <a:ext uri="{FF2B5EF4-FFF2-40B4-BE49-F238E27FC236}">
                <a16:creationId xmlns:a16="http://schemas.microsoft.com/office/drawing/2014/main" id="{3A466796-C5AD-D407-5160-D28F97D5C7E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8</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4319"/>
        <p:cNvGrpSpPr/>
        <p:nvPr/>
      </p:nvGrpSpPr>
      <p:grpSpPr>
        <a:xfrm>
          <a:off x="0" y="0"/>
          <a:ext cx="0" cy="0"/>
          <a:chOff x="0" y="0"/>
          <a:chExt cx="0" cy="0"/>
        </a:xfrm>
      </p:grpSpPr>
      <p:sp>
        <p:nvSpPr>
          <p:cNvPr id="14320" name="Google Shape;14320;p25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3" name="Google Shape;9735;p197">
            <a:extLst>
              <a:ext uri="{FF2B5EF4-FFF2-40B4-BE49-F238E27FC236}">
                <a16:creationId xmlns:a16="http://schemas.microsoft.com/office/drawing/2014/main" id="{91763F24-5DEF-9D70-6606-A85CDFB1D684}"/>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4325"/>
        <p:cNvGrpSpPr/>
        <p:nvPr/>
      </p:nvGrpSpPr>
      <p:grpSpPr>
        <a:xfrm>
          <a:off x="0" y="0"/>
          <a:ext cx="0" cy="0"/>
          <a:chOff x="0" y="0"/>
          <a:chExt cx="0" cy="0"/>
        </a:xfrm>
      </p:grpSpPr>
      <p:sp>
        <p:nvSpPr>
          <p:cNvPr id="14326" name="Google Shape;14326;p259"/>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327" name="Google Shape;14327;p259"/>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328" name="Google Shape;14328;p259"/>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329" name="Google Shape;14329;p259"/>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330" name="Google Shape;14330;p259"/>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sp>
        <p:nvSpPr>
          <p:cNvPr id="3" name="Google Shape;9735;p197">
            <a:extLst>
              <a:ext uri="{FF2B5EF4-FFF2-40B4-BE49-F238E27FC236}">
                <a16:creationId xmlns:a16="http://schemas.microsoft.com/office/drawing/2014/main" id="{447E63AE-918E-6CE9-4257-4308A36D294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4335"/>
        <p:cNvGrpSpPr/>
        <p:nvPr/>
      </p:nvGrpSpPr>
      <p:grpSpPr>
        <a:xfrm>
          <a:off x="0" y="0"/>
          <a:ext cx="0" cy="0"/>
          <a:chOff x="0" y="0"/>
          <a:chExt cx="0" cy="0"/>
        </a:xfrm>
      </p:grpSpPr>
      <p:sp>
        <p:nvSpPr>
          <p:cNvPr id="14336" name="Google Shape;14336;p260"/>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337" name="Google Shape;14337;p260"/>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338" name="Google Shape;14338;p260"/>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339" name="Google Shape;14339;p260"/>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340" name="Google Shape;14340;p260"/>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cxnSp>
        <p:nvCxnSpPr>
          <p:cNvPr id="14342" name="Google Shape;14342;p260"/>
          <p:cNvCxnSpPr>
            <a:stCxn id="14337" idx="0"/>
            <a:endCxn id="14343" idx="1"/>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344" name="Google Shape;14344;p260"/>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345" name="Google Shape;14345;p260"/>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346" name="Google Shape;14346;p260"/>
          <p:cNvPicPr preferRelativeResize="0"/>
          <p:nvPr/>
        </p:nvPicPr>
        <p:blipFill>
          <a:blip r:embed="rId5">
            <a:alphaModFix/>
          </a:blip>
          <a:stretch>
            <a:fillRect/>
          </a:stretch>
        </p:blipFill>
        <p:spPr>
          <a:xfrm rot="-494131">
            <a:off x="3117887" y="1112560"/>
            <a:ext cx="192024" cy="192024"/>
          </a:xfrm>
          <a:prstGeom prst="rect">
            <a:avLst/>
          </a:prstGeom>
          <a:noFill/>
          <a:ln>
            <a:noFill/>
          </a:ln>
        </p:spPr>
      </p:pic>
      <p:pic>
        <p:nvPicPr>
          <p:cNvPr id="14347" name="Google Shape;14347;p260"/>
          <p:cNvPicPr preferRelativeResize="0"/>
          <p:nvPr/>
        </p:nvPicPr>
        <p:blipFill>
          <a:blip r:embed="rId6">
            <a:alphaModFix/>
          </a:blip>
          <a:stretch>
            <a:fillRect/>
          </a:stretch>
        </p:blipFill>
        <p:spPr>
          <a:xfrm>
            <a:off x="4078224" y="1055487"/>
            <a:ext cx="1041839" cy="646675"/>
          </a:xfrm>
          <a:prstGeom prst="rect">
            <a:avLst/>
          </a:prstGeom>
          <a:noFill/>
          <a:ln>
            <a:noFill/>
          </a:ln>
        </p:spPr>
      </p:pic>
      <p:sp>
        <p:nvSpPr>
          <p:cNvPr id="3" name="Google Shape;9735;p197">
            <a:extLst>
              <a:ext uri="{FF2B5EF4-FFF2-40B4-BE49-F238E27FC236}">
                <a16:creationId xmlns:a16="http://schemas.microsoft.com/office/drawing/2014/main" id="{7F261E9E-54C0-2718-A021-6F63CFB241B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4351"/>
        <p:cNvGrpSpPr/>
        <p:nvPr/>
      </p:nvGrpSpPr>
      <p:grpSpPr>
        <a:xfrm>
          <a:off x="0" y="0"/>
          <a:ext cx="0" cy="0"/>
          <a:chOff x="0" y="0"/>
          <a:chExt cx="0" cy="0"/>
        </a:xfrm>
      </p:grpSpPr>
      <p:sp>
        <p:nvSpPr>
          <p:cNvPr id="14352" name="Google Shape;14352;p261"/>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353" name="Google Shape;14353;p261"/>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354" name="Google Shape;14354;p261"/>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355" name="Google Shape;14355;p261"/>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356" name="Google Shape;14356;p261"/>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cxnSp>
        <p:nvCxnSpPr>
          <p:cNvPr id="14358" name="Google Shape;14358;p261"/>
          <p:cNvCxnSpPr>
            <a:stCxn id="14353" idx="0"/>
            <a:endCxn id="14359" idx="1"/>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360" name="Google Shape;14360;p261"/>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361" name="Google Shape;14361;p261"/>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362" name="Google Shape;14362;p261"/>
          <p:cNvPicPr preferRelativeResize="0"/>
          <p:nvPr/>
        </p:nvPicPr>
        <p:blipFill>
          <a:blip r:embed="rId5">
            <a:alphaModFix/>
          </a:blip>
          <a:stretch>
            <a:fillRect/>
          </a:stretch>
        </p:blipFill>
        <p:spPr>
          <a:xfrm rot="-494131">
            <a:off x="3117887" y="1112560"/>
            <a:ext cx="192024" cy="192024"/>
          </a:xfrm>
          <a:prstGeom prst="rect">
            <a:avLst/>
          </a:prstGeom>
          <a:noFill/>
          <a:ln>
            <a:noFill/>
          </a:ln>
        </p:spPr>
      </p:pic>
      <p:pic>
        <p:nvPicPr>
          <p:cNvPr id="14363" name="Google Shape;14363;p261"/>
          <p:cNvPicPr preferRelativeResize="0"/>
          <p:nvPr/>
        </p:nvPicPr>
        <p:blipFill>
          <a:blip r:embed="rId6">
            <a:alphaModFix/>
          </a:blip>
          <a:stretch>
            <a:fillRect/>
          </a:stretch>
        </p:blipFill>
        <p:spPr>
          <a:xfrm>
            <a:off x="4078224" y="1055487"/>
            <a:ext cx="1041839" cy="646675"/>
          </a:xfrm>
          <a:prstGeom prst="rect">
            <a:avLst/>
          </a:prstGeom>
          <a:noFill/>
          <a:ln>
            <a:noFill/>
          </a:ln>
        </p:spPr>
      </p:pic>
      <p:pic>
        <p:nvPicPr>
          <p:cNvPr id="14364" name="Google Shape;14364;p261"/>
          <p:cNvPicPr preferRelativeResize="0"/>
          <p:nvPr/>
        </p:nvPicPr>
        <p:blipFill>
          <a:blip r:embed="rId7">
            <a:alphaModFix/>
          </a:blip>
          <a:stretch>
            <a:fillRect/>
          </a:stretch>
        </p:blipFill>
        <p:spPr>
          <a:xfrm>
            <a:off x="4306824" y="1096470"/>
            <a:ext cx="579699" cy="579699"/>
          </a:xfrm>
          <a:prstGeom prst="rect">
            <a:avLst/>
          </a:prstGeom>
          <a:noFill/>
          <a:ln>
            <a:noFill/>
          </a:ln>
        </p:spPr>
      </p:pic>
      <p:sp>
        <p:nvSpPr>
          <p:cNvPr id="3" name="Google Shape;9735;p197">
            <a:extLst>
              <a:ext uri="{FF2B5EF4-FFF2-40B4-BE49-F238E27FC236}">
                <a16:creationId xmlns:a16="http://schemas.microsoft.com/office/drawing/2014/main" id="{4FEC2AFB-1790-D7BC-3C70-5A50DD1CFE8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65"/>
        <p:cNvGrpSpPr/>
        <p:nvPr/>
      </p:nvGrpSpPr>
      <p:grpSpPr>
        <a:xfrm>
          <a:off x="0" y="0"/>
          <a:ext cx="0" cy="0"/>
          <a:chOff x="0" y="0"/>
          <a:chExt cx="0" cy="0"/>
        </a:xfrm>
      </p:grpSpPr>
      <p:pic>
        <p:nvPicPr>
          <p:cNvPr id="9766" name="Google Shape;9766;p199"/>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767" name="Google Shape;9767;p199"/>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768" name="Google Shape;9768;p199"/>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769" name="Google Shape;9769;p199"/>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770" name="Google Shape;9770;p199"/>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771" name="Google Shape;9771;p199"/>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772" name="Google Shape;9772;p199"/>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773" name="Google Shape;9773;p199"/>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74" name="Google Shape;9774;p199"/>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775" name="Google Shape;9775;p199"/>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776" name="Google Shape;9776;p199"/>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777" name="Google Shape;9777;p199"/>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778" name="Google Shape;9778;p199"/>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779" name="Google Shape;9779;p199"/>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780" name="Google Shape;9780;p199"/>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781" name="Google Shape;9781;p199"/>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cxnSp>
        <p:nvCxnSpPr>
          <p:cNvPr id="9782" name="Google Shape;9782;p199"/>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9783" name="Google Shape;9783;p199"/>
          <p:cNvPicPr preferRelativeResize="0"/>
          <p:nvPr/>
        </p:nvPicPr>
        <p:blipFill>
          <a:blip r:embed="rId9">
            <a:alphaModFix/>
          </a:blip>
          <a:stretch>
            <a:fillRect/>
          </a:stretch>
        </p:blipFill>
        <p:spPr>
          <a:xfrm>
            <a:off x="1591056" y="2026716"/>
            <a:ext cx="233846" cy="548640"/>
          </a:xfrm>
          <a:prstGeom prst="rect">
            <a:avLst/>
          </a:prstGeom>
          <a:noFill/>
          <a:ln>
            <a:noFill/>
          </a:ln>
        </p:spPr>
      </p:pic>
      <p:sp>
        <p:nvSpPr>
          <p:cNvPr id="9785" name="Google Shape;9785;p199"/>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features</a:t>
            </a: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grpSp>
        <p:nvGrpSpPr>
          <p:cNvPr id="9786" name="Google Shape;9786;p199"/>
          <p:cNvGrpSpPr/>
          <p:nvPr/>
        </p:nvGrpSpPr>
        <p:grpSpPr>
          <a:xfrm>
            <a:off x="1223375" y="1655561"/>
            <a:ext cx="382636" cy="382636"/>
            <a:chOff x="744075" y="1241611"/>
            <a:chExt cx="382636" cy="382636"/>
          </a:xfrm>
        </p:grpSpPr>
        <p:sp>
          <p:nvSpPr>
            <p:cNvPr id="9787" name="Google Shape;9787;p199"/>
            <p:cNvSpPr/>
            <p:nvPr/>
          </p:nvSpPr>
          <p:spPr>
            <a:xfrm>
              <a:off x="744075" y="1241611"/>
              <a:ext cx="382636" cy="382636"/>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99"/>
            <p:cNvSpPr/>
            <p:nvPr/>
          </p:nvSpPr>
          <p:spPr>
            <a:xfrm>
              <a:off x="870387" y="1345568"/>
              <a:ext cx="153421" cy="133643"/>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99"/>
            <p:cNvSpPr/>
            <p:nvPr/>
          </p:nvSpPr>
          <p:spPr>
            <a:xfrm>
              <a:off x="847509" y="1400669"/>
              <a:ext cx="144558" cy="121724"/>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99"/>
            <p:cNvSpPr/>
            <p:nvPr/>
          </p:nvSpPr>
          <p:spPr>
            <a:xfrm>
              <a:off x="887022" y="1386653"/>
              <a:ext cx="96227" cy="96227"/>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97D739C2-E496-362D-6483-28FE72D28A8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4368"/>
        <p:cNvGrpSpPr/>
        <p:nvPr/>
      </p:nvGrpSpPr>
      <p:grpSpPr>
        <a:xfrm>
          <a:off x="0" y="0"/>
          <a:ext cx="0" cy="0"/>
          <a:chOff x="0" y="0"/>
          <a:chExt cx="0" cy="0"/>
        </a:xfrm>
      </p:grpSpPr>
      <p:sp>
        <p:nvSpPr>
          <p:cNvPr id="14369" name="Google Shape;14369;p26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370" name="Google Shape;14370;p262"/>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371" name="Google Shape;14371;p262"/>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372" name="Google Shape;14372;p262"/>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373" name="Google Shape;14373;p262"/>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cxnSp>
        <p:nvCxnSpPr>
          <p:cNvPr id="14375" name="Google Shape;14375;p262"/>
          <p:cNvCxnSpPr>
            <a:stCxn id="14370" idx="0"/>
            <a:endCxn id="14376" idx="1"/>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377" name="Google Shape;14377;p262"/>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378" name="Google Shape;14378;p262"/>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379" name="Google Shape;14379;p262"/>
          <p:cNvPicPr preferRelativeResize="0"/>
          <p:nvPr/>
        </p:nvPicPr>
        <p:blipFill>
          <a:blip r:embed="rId5">
            <a:alphaModFix/>
          </a:blip>
          <a:stretch>
            <a:fillRect/>
          </a:stretch>
        </p:blipFill>
        <p:spPr>
          <a:xfrm rot="-494131">
            <a:off x="3117887" y="1112560"/>
            <a:ext cx="192024" cy="192024"/>
          </a:xfrm>
          <a:prstGeom prst="rect">
            <a:avLst/>
          </a:prstGeom>
          <a:noFill/>
          <a:ln>
            <a:noFill/>
          </a:ln>
        </p:spPr>
      </p:pic>
      <p:pic>
        <p:nvPicPr>
          <p:cNvPr id="14380" name="Google Shape;14380;p262"/>
          <p:cNvPicPr preferRelativeResize="0"/>
          <p:nvPr/>
        </p:nvPicPr>
        <p:blipFill>
          <a:blip r:embed="rId6">
            <a:alphaModFix/>
          </a:blip>
          <a:stretch>
            <a:fillRect/>
          </a:stretch>
        </p:blipFill>
        <p:spPr>
          <a:xfrm>
            <a:off x="4078224" y="1055487"/>
            <a:ext cx="1041839" cy="646675"/>
          </a:xfrm>
          <a:prstGeom prst="rect">
            <a:avLst/>
          </a:prstGeom>
          <a:noFill/>
          <a:ln>
            <a:noFill/>
          </a:ln>
        </p:spPr>
      </p:pic>
      <p:pic>
        <p:nvPicPr>
          <p:cNvPr id="14381" name="Google Shape;14381;p262"/>
          <p:cNvPicPr preferRelativeResize="0"/>
          <p:nvPr/>
        </p:nvPicPr>
        <p:blipFill>
          <a:blip r:embed="rId7">
            <a:alphaModFix/>
          </a:blip>
          <a:stretch>
            <a:fillRect/>
          </a:stretch>
        </p:blipFill>
        <p:spPr>
          <a:xfrm>
            <a:off x="4306824" y="1096470"/>
            <a:ext cx="579699" cy="579699"/>
          </a:xfrm>
          <a:prstGeom prst="rect">
            <a:avLst/>
          </a:prstGeom>
          <a:noFill/>
          <a:ln>
            <a:noFill/>
          </a:ln>
        </p:spPr>
      </p:pic>
      <p:pic>
        <p:nvPicPr>
          <p:cNvPr id="14382" name="Google Shape;14382;p262"/>
          <p:cNvPicPr preferRelativeResize="0"/>
          <p:nvPr/>
        </p:nvPicPr>
        <p:blipFill>
          <a:blip r:embed="rId8">
            <a:alphaModFix/>
          </a:blip>
          <a:stretch>
            <a:fillRect/>
          </a:stretch>
        </p:blipFill>
        <p:spPr>
          <a:xfrm>
            <a:off x="446343" y="2328078"/>
            <a:ext cx="190549" cy="274979"/>
          </a:xfrm>
          <a:prstGeom prst="rect">
            <a:avLst/>
          </a:prstGeom>
          <a:noFill/>
          <a:ln>
            <a:noFill/>
          </a:ln>
        </p:spPr>
      </p:pic>
      <p:pic>
        <p:nvPicPr>
          <p:cNvPr id="14383" name="Google Shape;14383;p262"/>
          <p:cNvPicPr preferRelativeResize="0"/>
          <p:nvPr/>
        </p:nvPicPr>
        <p:blipFill>
          <a:blip r:embed="rId8">
            <a:alphaModFix/>
          </a:blip>
          <a:stretch>
            <a:fillRect/>
          </a:stretch>
        </p:blipFill>
        <p:spPr>
          <a:xfrm>
            <a:off x="497968" y="2291228"/>
            <a:ext cx="190549" cy="274979"/>
          </a:xfrm>
          <a:prstGeom prst="rect">
            <a:avLst/>
          </a:prstGeom>
          <a:noFill/>
          <a:ln>
            <a:noFill/>
          </a:ln>
        </p:spPr>
      </p:pic>
      <p:pic>
        <p:nvPicPr>
          <p:cNvPr id="14384" name="Google Shape;14384;p262"/>
          <p:cNvPicPr preferRelativeResize="0"/>
          <p:nvPr/>
        </p:nvPicPr>
        <p:blipFill>
          <a:blip r:embed="rId8">
            <a:alphaModFix/>
          </a:blip>
          <a:stretch>
            <a:fillRect/>
          </a:stretch>
        </p:blipFill>
        <p:spPr>
          <a:xfrm>
            <a:off x="569918" y="2248703"/>
            <a:ext cx="190549" cy="274979"/>
          </a:xfrm>
          <a:prstGeom prst="rect">
            <a:avLst/>
          </a:prstGeom>
          <a:noFill/>
          <a:ln>
            <a:noFill/>
          </a:ln>
        </p:spPr>
      </p:pic>
      <p:sp>
        <p:nvSpPr>
          <p:cNvPr id="3" name="Google Shape;9735;p197">
            <a:extLst>
              <a:ext uri="{FF2B5EF4-FFF2-40B4-BE49-F238E27FC236}">
                <a16:creationId xmlns:a16="http://schemas.microsoft.com/office/drawing/2014/main" id="{7FAA7C31-79CD-07BA-2DBF-E4C22E1C6B4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4388"/>
        <p:cNvGrpSpPr/>
        <p:nvPr/>
      </p:nvGrpSpPr>
      <p:grpSpPr>
        <a:xfrm>
          <a:off x="0" y="0"/>
          <a:ext cx="0" cy="0"/>
          <a:chOff x="0" y="0"/>
          <a:chExt cx="0" cy="0"/>
        </a:xfrm>
      </p:grpSpPr>
      <p:sp>
        <p:nvSpPr>
          <p:cNvPr id="14389" name="Google Shape;14389;p263"/>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390" name="Google Shape;14390;p263"/>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391" name="Google Shape;14391;p263"/>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392" name="Google Shape;14392;p263"/>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393" name="Google Shape;14393;p263"/>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cxnSp>
        <p:nvCxnSpPr>
          <p:cNvPr id="14395" name="Google Shape;14395;p263"/>
          <p:cNvCxnSpPr>
            <a:stCxn id="14390" idx="0"/>
            <a:endCxn id="14396" idx="1"/>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397" name="Google Shape;14397;p263"/>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398" name="Google Shape;14398;p263"/>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399" name="Google Shape;14399;p263"/>
          <p:cNvPicPr preferRelativeResize="0"/>
          <p:nvPr/>
        </p:nvPicPr>
        <p:blipFill>
          <a:blip r:embed="rId5">
            <a:alphaModFix/>
          </a:blip>
          <a:stretch>
            <a:fillRect/>
          </a:stretch>
        </p:blipFill>
        <p:spPr>
          <a:xfrm rot="-494131">
            <a:off x="3117887" y="1112560"/>
            <a:ext cx="192024" cy="192024"/>
          </a:xfrm>
          <a:prstGeom prst="rect">
            <a:avLst/>
          </a:prstGeom>
          <a:noFill/>
          <a:ln>
            <a:noFill/>
          </a:ln>
        </p:spPr>
      </p:pic>
      <p:pic>
        <p:nvPicPr>
          <p:cNvPr id="14400" name="Google Shape;14400;p263"/>
          <p:cNvPicPr preferRelativeResize="0"/>
          <p:nvPr/>
        </p:nvPicPr>
        <p:blipFill>
          <a:blip r:embed="rId6">
            <a:alphaModFix/>
          </a:blip>
          <a:stretch>
            <a:fillRect/>
          </a:stretch>
        </p:blipFill>
        <p:spPr>
          <a:xfrm>
            <a:off x="4078224" y="1055487"/>
            <a:ext cx="1041839" cy="646675"/>
          </a:xfrm>
          <a:prstGeom prst="rect">
            <a:avLst/>
          </a:prstGeom>
          <a:noFill/>
          <a:ln>
            <a:noFill/>
          </a:ln>
        </p:spPr>
      </p:pic>
      <p:pic>
        <p:nvPicPr>
          <p:cNvPr id="14401" name="Google Shape;14401;p263"/>
          <p:cNvPicPr preferRelativeResize="0"/>
          <p:nvPr/>
        </p:nvPicPr>
        <p:blipFill>
          <a:blip r:embed="rId7">
            <a:alphaModFix/>
          </a:blip>
          <a:stretch>
            <a:fillRect/>
          </a:stretch>
        </p:blipFill>
        <p:spPr>
          <a:xfrm>
            <a:off x="4306824" y="1096470"/>
            <a:ext cx="579699" cy="579699"/>
          </a:xfrm>
          <a:prstGeom prst="rect">
            <a:avLst/>
          </a:prstGeom>
          <a:noFill/>
          <a:ln>
            <a:noFill/>
          </a:ln>
        </p:spPr>
      </p:pic>
      <p:pic>
        <p:nvPicPr>
          <p:cNvPr id="14402" name="Google Shape;14402;p263"/>
          <p:cNvPicPr preferRelativeResize="0"/>
          <p:nvPr/>
        </p:nvPicPr>
        <p:blipFill>
          <a:blip r:embed="rId8">
            <a:alphaModFix/>
          </a:blip>
          <a:stretch>
            <a:fillRect/>
          </a:stretch>
        </p:blipFill>
        <p:spPr>
          <a:xfrm>
            <a:off x="446343" y="2328078"/>
            <a:ext cx="190549" cy="274979"/>
          </a:xfrm>
          <a:prstGeom prst="rect">
            <a:avLst/>
          </a:prstGeom>
          <a:noFill/>
          <a:ln>
            <a:noFill/>
          </a:ln>
        </p:spPr>
      </p:pic>
      <p:pic>
        <p:nvPicPr>
          <p:cNvPr id="14403" name="Google Shape;14403;p263"/>
          <p:cNvPicPr preferRelativeResize="0"/>
          <p:nvPr/>
        </p:nvPicPr>
        <p:blipFill>
          <a:blip r:embed="rId8">
            <a:alphaModFix/>
          </a:blip>
          <a:stretch>
            <a:fillRect/>
          </a:stretch>
        </p:blipFill>
        <p:spPr>
          <a:xfrm>
            <a:off x="497968" y="2291228"/>
            <a:ext cx="190549" cy="274979"/>
          </a:xfrm>
          <a:prstGeom prst="rect">
            <a:avLst/>
          </a:prstGeom>
          <a:noFill/>
          <a:ln>
            <a:noFill/>
          </a:ln>
        </p:spPr>
      </p:pic>
      <p:pic>
        <p:nvPicPr>
          <p:cNvPr id="14404" name="Google Shape;14404;p263"/>
          <p:cNvPicPr preferRelativeResize="0"/>
          <p:nvPr/>
        </p:nvPicPr>
        <p:blipFill>
          <a:blip r:embed="rId8">
            <a:alphaModFix/>
          </a:blip>
          <a:stretch>
            <a:fillRect/>
          </a:stretch>
        </p:blipFill>
        <p:spPr>
          <a:xfrm>
            <a:off x="569918" y="2248703"/>
            <a:ext cx="190549" cy="274979"/>
          </a:xfrm>
          <a:prstGeom prst="rect">
            <a:avLst/>
          </a:prstGeom>
          <a:noFill/>
          <a:ln>
            <a:noFill/>
          </a:ln>
        </p:spPr>
      </p:pic>
      <p:grpSp>
        <p:nvGrpSpPr>
          <p:cNvPr id="14405" name="Google Shape;14405;p263"/>
          <p:cNvGrpSpPr/>
          <p:nvPr/>
        </p:nvGrpSpPr>
        <p:grpSpPr>
          <a:xfrm>
            <a:off x="2624178" y="1552381"/>
            <a:ext cx="695290" cy="246897"/>
            <a:chOff x="2669203" y="3149189"/>
            <a:chExt cx="695290" cy="246897"/>
          </a:xfrm>
        </p:grpSpPr>
        <p:grpSp>
          <p:nvGrpSpPr>
            <p:cNvPr id="14406" name="Google Shape;14406;p263"/>
            <p:cNvGrpSpPr/>
            <p:nvPr/>
          </p:nvGrpSpPr>
          <p:grpSpPr>
            <a:xfrm>
              <a:off x="3014367" y="3149523"/>
              <a:ext cx="350127" cy="246244"/>
              <a:chOff x="3175342" y="2759285"/>
              <a:chExt cx="350127" cy="246244"/>
            </a:xfrm>
          </p:grpSpPr>
          <p:sp>
            <p:nvSpPr>
              <p:cNvPr id="14407" name="Google Shape;14407;p263"/>
              <p:cNvSpPr/>
              <p:nvPr/>
            </p:nvSpPr>
            <p:spPr>
              <a:xfrm>
                <a:off x="3188284" y="2799279"/>
                <a:ext cx="326569" cy="171401"/>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dk1"/>
                </a:solidFill>
                <a:prstDash val="solid"/>
                <a:round/>
                <a:headEnd type="none" w="med" len="med"/>
                <a:tailEnd type="none" w="med" len="med"/>
              </a:ln>
            </p:spPr>
            <p:txBody>
              <a:bodyPr/>
              <a:lstStyle/>
              <a:p>
                <a:endParaRPr lang="en-US"/>
              </a:p>
            </p:txBody>
          </p:sp>
          <p:grpSp>
            <p:nvGrpSpPr>
              <p:cNvPr id="14408" name="Google Shape;14408;p263"/>
              <p:cNvGrpSpPr/>
              <p:nvPr/>
            </p:nvGrpSpPr>
            <p:grpSpPr>
              <a:xfrm>
                <a:off x="3175342" y="2759285"/>
                <a:ext cx="350127" cy="246244"/>
                <a:chOff x="5159450" y="1919950"/>
                <a:chExt cx="1541050" cy="862500"/>
              </a:xfrm>
            </p:grpSpPr>
            <p:cxnSp>
              <p:nvCxnSpPr>
                <p:cNvPr id="14409" name="Google Shape;14409;p263"/>
                <p:cNvCxnSpPr/>
                <p:nvPr/>
              </p:nvCxnSpPr>
              <p:spPr>
                <a:xfrm>
                  <a:off x="5159450" y="1919950"/>
                  <a:ext cx="0" cy="862500"/>
                </a:xfrm>
                <a:prstGeom prst="straightConnector1">
                  <a:avLst/>
                </a:prstGeom>
                <a:noFill/>
                <a:ln w="9525" cap="flat" cmpd="sng">
                  <a:solidFill>
                    <a:schemeClr val="dk1"/>
                  </a:solidFill>
                  <a:prstDash val="solid"/>
                  <a:round/>
                  <a:headEnd type="none" w="med" len="med"/>
                  <a:tailEnd type="none" w="med" len="med"/>
                </a:ln>
              </p:spPr>
            </p:cxnSp>
            <p:cxnSp>
              <p:nvCxnSpPr>
                <p:cNvPr id="14410" name="Google Shape;14410;p263"/>
                <p:cNvCxnSpPr/>
                <p:nvPr/>
              </p:nvCxnSpPr>
              <p:spPr>
                <a:xfrm>
                  <a:off x="5161200" y="2778975"/>
                  <a:ext cx="1539300" cy="0"/>
                </a:xfrm>
                <a:prstGeom prst="straightConnector1">
                  <a:avLst/>
                </a:prstGeom>
                <a:noFill/>
                <a:ln w="9525" cap="flat" cmpd="sng">
                  <a:solidFill>
                    <a:schemeClr val="dk1"/>
                  </a:solidFill>
                  <a:prstDash val="solid"/>
                  <a:round/>
                  <a:headEnd type="none" w="med" len="med"/>
                  <a:tailEnd type="none" w="med" len="med"/>
                </a:ln>
              </p:spPr>
            </p:cxnSp>
          </p:grpSp>
        </p:grpSp>
        <p:grpSp>
          <p:nvGrpSpPr>
            <p:cNvPr id="14411" name="Google Shape;14411;p263"/>
            <p:cNvGrpSpPr/>
            <p:nvPr/>
          </p:nvGrpSpPr>
          <p:grpSpPr>
            <a:xfrm>
              <a:off x="2669203" y="3149189"/>
              <a:ext cx="246897" cy="246897"/>
              <a:chOff x="5681300" y="2527788"/>
              <a:chExt cx="805800" cy="805800"/>
            </a:xfrm>
          </p:grpSpPr>
          <p:sp>
            <p:nvSpPr>
              <p:cNvPr id="14412" name="Google Shape;14412;p263"/>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63"/>
              <p:cNvSpPr/>
              <p:nvPr/>
            </p:nvSpPr>
            <p:spPr>
              <a:xfrm>
                <a:off x="5681300" y="2527788"/>
                <a:ext cx="805800" cy="805800"/>
              </a:xfrm>
              <a:prstGeom prst="pie">
                <a:avLst>
                  <a:gd name="adj1" fmla="val 0"/>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414" name="Google Shape;14414;p263"/>
          <p:cNvCxnSpPr/>
          <p:nvPr/>
        </p:nvCxnSpPr>
        <p:spPr>
          <a:xfrm rot="-5400000">
            <a:off x="2769976" y="950742"/>
            <a:ext cx="451500" cy="2084700"/>
          </a:xfrm>
          <a:prstGeom prst="curvedConnector2">
            <a:avLst/>
          </a:prstGeom>
          <a:noFill/>
          <a:ln w="28575" cap="flat" cmpd="sng">
            <a:solidFill>
              <a:srgbClr val="A87A5B"/>
            </a:solidFill>
            <a:prstDash val="dash"/>
            <a:round/>
            <a:headEnd type="triangle" w="med" len="med"/>
            <a:tailEnd type="triangle" w="med" len="med"/>
          </a:ln>
        </p:spPr>
      </p:cxnSp>
      <p:sp>
        <p:nvSpPr>
          <p:cNvPr id="4" name="Google Shape;9735;p197">
            <a:extLst>
              <a:ext uri="{FF2B5EF4-FFF2-40B4-BE49-F238E27FC236}">
                <a16:creationId xmlns:a16="http://schemas.microsoft.com/office/drawing/2014/main" id="{4335F7BE-0590-7273-8831-83CD7ABB193A}"/>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4418"/>
        <p:cNvGrpSpPr/>
        <p:nvPr/>
      </p:nvGrpSpPr>
      <p:grpSpPr>
        <a:xfrm>
          <a:off x="0" y="0"/>
          <a:ext cx="0" cy="0"/>
          <a:chOff x="0" y="0"/>
          <a:chExt cx="0" cy="0"/>
        </a:xfrm>
      </p:grpSpPr>
      <p:sp>
        <p:nvSpPr>
          <p:cNvPr id="14419" name="Google Shape;14419;p26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420" name="Google Shape;14420;p264"/>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421" name="Google Shape;14421;p264"/>
          <p:cNvPicPr preferRelativeResize="0"/>
          <p:nvPr/>
        </p:nvPicPr>
        <p:blipFill>
          <a:blip r:embed="rId4">
            <a:alphaModFix/>
          </a:blip>
          <a:stretch>
            <a:fillRect/>
          </a:stretch>
        </p:blipFill>
        <p:spPr>
          <a:xfrm>
            <a:off x="852873" y="2102512"/>
            <a:ext cx="579699" cy="646756"/>
          </a:xfrm>
          <a:prstGeom prst="rect">
            <a:avLst/>
          </a:prstGeom>
          <a:noFill/>
          <a:ln>
            <a:noFill/>
          </a:ln>
        </p:spPr>
      </p:pic>
      <p:sp>
        <p:nvSpPr>
          <p:cNvPr id="14422" name="Google Shape;14422;p264"/>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423" name="Google Shape;14423;p264"/>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cxnSp>
        <p:nvCxnSpPr>
          <p:cNvPr id="14425" name="Google Shape;14425;p264"/>
          <p:cNvCxnSpPr>
            <a:stCxn id="14420" idx="0"/>
            <a:endCxn id="14426" idx="1"/>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427" name="Google Shape;14427;p264"/>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428" name="Google Shape;14428;p264"/>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429" name="Google Shape;14429;p264"/>
          <p:cNvPicPr preferRelativeResize="0"/>
          <p:nvPr/>
        </p:nvPicPr>
        <p:blipFill>
          <a:blip r:embed="rId5">
            <a:alphaModFix/>
          </a:blip>
          <a:stretch>
            <a:fillRect/>
          </a:stretch>
        </p:blipFill>
        <p:spPr>
          <a:xfrm rot="-494131">
            <a:off x="3117887" y="1112560"/>
            <a:ext cx="192024" cy="192024"/>
          </a:xfrm>
          <a:prstGeom prst="rect">
            <a:avLst/>
          </a:prstGeom>
          <a:noFill/>
          <a:ln>
            <a:noFill/>
          </a:ln>
        </p:spPr>
      </p:pic>
      <p:pic>
        <p:nvPicPr>
          <p:cNvPr id="14430" name="Google Shape;14430;p264"/>
          <p:cNvPicPr preferRelativeResize="0"/>
          <p:nvPr/>
        </p:nvPicPr>
        <p:blipFill>
          <a:blip r:embed="rId6">
            <a:alphaModFix/>
          </a:blip>
          <a:stretch>
            <a:fillRect/>
          </a:stretch>
        </p:blipFill>
        <p:spPr>
          <a:xfrm>
            <a:off x="4078224" y="1055487"/>
            <a:ext cx="1041839" cy="646675"/>
          </a:xfrm>
          <a:prstGeom prst="rect">
            <a:avLst/>
          </a:prstGeom>
          <a:noFill/>
          <a:ln>
            <a:noFill/>
          </a:ln>
        </p:spPr>
      </p:pic>
      <p:pic>
        <p:nvPicPr>
          <p:cNvPr id="14431" name="Google Shape;14431;p264"/>
          <p:cNvPicPr preferRelativeResize="0"/>
          <p:nvPr/>
        </p:nvPicPr>
        <p:blipFill>
          <a:blip r:embed="rId7">
            <a:alphaModFix/>
          </a:blip>
          <a:stretch>
            <a:fillRect/>
          </a:stretch>
        </p:blipFill>
        <p:spPr>
          <a:xfrm>
            <a:off x="4306824" y="1096470"/>
            <a:ext cx="579699" cy="579699"/>
          </a:xfrm>
          <a:prstGeom prst="rect">
            <a:avLst/>
          </a:prstGeom>
          <a:noFill/>
          <a:ln>
            <a:noFill/>
          </a:ln>
        </p:spPr>
      </p:pic>
      <p:pic>
        <p:nvPicPr>
          <p:cNvPr id="14432" name="Google Shape;14432;p264"/>
          <p:cNvPicPr preferRelativeResize="0"/>
          <p:nvPr/>
        </p:nvPicPr>
        <p:blipFill>
          <a:blip r:embed="rId8">
            <a:alphaModFix/>
          </a:blip>
          <a:stretch>
            <a:fillRect/>
          </a:stretch>
        </p:blipFill>
        <p:spPr>
          <a:xfrm>
            <a:off x="446343" y="2328078"/>
            <a:ext cx="190549" cy="274979"/>
          </a:xfrm>
          <a:prstGeom prst="rect">
            <a:avLst/>
          </a:prstGeom>
          <a:noFill/>
          <a:ln>
            <a:noFill/>
          </a:ln>
        </p:spPr>
      </p:pic>
      <p:pic>
        <p:nvPicPr>
          <p:cNvPr id="14433" name="Google Shape;14433;p264"/>
          <p:cNvPicPr preferRelativeResize="0"/>
          <p:nvPr/>
        </p:nvPicPr>
        <p:blipFill>
          <a:blip r:embed="rId8">
            <a:alphaModFix/>
          </a:blip>
          <a:stretch>
            <a:fillRect/>
          </a:stretch>
        </p:blipFill>
        <p:spPr>
          <a:xfrm>
            <a:off x="497968" y="2291228"/>
            <a:ext cx="190549" cy="274979"/>
          </a:xfrm>
          <a:prstGeom prst="rect">
            <a:avLst/>
          </a:prstGeom>
          <a:noFill/>
          <a:ln>
            <a:noFill/>
          </a:ln>
        </p:spPr>
      </p:pic>
      <p:pic>
        <p:nvPicPr>
          <p:cNvPr id="14434" name="Google Shape;14434;p264"/>
          <p:cNvPicPr preferRelativeResize="0"/>
          <p:nvPr/>
        </p:nvPicPr>
        <p:blipFill>
          <a:blip r:embed="rId8">
            <a:alphaModFix/>
          </a:blip>
          <a:stretch>
            <a:fillRect/>
          </a:stretch>
        </p:blipFill>
        <p:spPr>
          <a:xfrm>
            <a:off x="569918" y="2248703"/>
            <a:ext cx="190549" cy="274979"/>
          </a:xfrm>
          <a:prstGeom prst="rect">
            <a:avLst/>
          </a:prstGeom>
          <a:noFill/>
          <a:ln>
            <a:noFill/>
          </a:ln>
        </p:spPr>
      </p:pic>
      <p:grpSp>
        <p:nvGrpSpPr>
          <p:cNvPr id="14435" name="Google Shape;14435;p264"/>
          <p:cNvGrpSpPr/>
          <p:nvPr/>
        </p:nvGrpSpPr>
        <p:grpSpPr>
          <a:xfrm>
            <a:off x="2624178" y="1552381"/>
            <a:ext cx="695290" cy="246897"/>
            <a:chOff x="2669203" y="3149189"/>
            <a:chExt cx="695290" cy="246897"/>
          </a:xfrm>
        </p:grpSpPr>
        <p:grpSp>
          <p:nvGrpSpPr>
            <p:cNvPr id="14436" name="Google Shape;14436;p264"/>
            <p:cNvGrpSpPr/>
            <p:nvPr/>
          </p:nvGrpSpPr>
          <p:grpSpPr>
            <a:xfrm>
              <a:off x="3014367" y="3149523"/>
              <a:ext cx="350127" cy="246244"/>
              <a:chOff x="3175342" y="2759285"/>
              <a:chExt cx="350127" cy="246244"/>
            </a:xfrm>
          </p:grpSpPr>
          <p:sp>
            <p:nvSpPr>
              <p:cNvPr id="14437" name="Google Shape;14437;p264"/>
              <p:cNvSpPr/>
              <p:nvPr/>
            </p:nvSpPr>
            <p:spPr>
              <a:xfrm>
                <a:off x="3188284" y="2799279"/>
                <a:ext cx="326569" cy="171401"/>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dk1"/>
                </a:solidFill>
                <a:prstDash val="solid"/>
                <a:round/>
                <a:headEnd type="none" w="med" len="med"/>
                <a:tailEnd type="none" w="med" len="med"/>
              </a:ln>
            </p:spPr>
            <p:txBody>
              <a:bodyPr/>
              <a:lstStyle/>
              <a:p>
                <a:endParaRPr lang="en-US"/>
              </a:p>
            </p:txBody>
          </p:sp>
          <p:grpSp>
            <p:nvGrpSpPr>
              <p:cNvPr id="14438" name="Google Shape;14438;p264"/>
              <p:cNvGrpSpPr/>
              <p:nvPr/>
            </p:nvGrpSpPr>
            <p:grpSpPr>
              <a:xfrm>
                <a:off x="3175342" y="2759285"/>
                <a:ext cx="350127" cy="246244"/>
                <a:chOff x="5159450" y="1919950"/>
                <a:chExt cx="1541050" cy="862500"/>
              </a:xfrm>
            </p:grpSpPr>
            <p:cxnSp>
              <p:nvCxnSpPr>
                <p:cNvPr id="14439" name="Google Shape;14439;p264"/>
                <p:cNvCxnSpPr/>
                <p:nvPr/>
              </p:nvCxnSpPr>
              <p:spPr>
                <a:xfrm>
                  <a:off x="5159450" y="1919950"/>
                  <a:ext cx="0" cy="862500"/>
                </a:xfrm>
                <a:prstGeom prst="straightConnector1">
                  <a:avLst/>
                </a:prstGeom>
                <a:noFill/>
                <a:ln w="9525" cap="flat" cmpd="sng">
                  <a:solidFill>
                    <a:schemeClr val="dk1"/>
                  </a:solidFill>
                  <a:prstDash val="solid"/>
                  <a:round/>
                  <a:headEnd type="none" w="med" len="med"/>
                  <a:tailEnd type="none" w="med" len="med"/>
                </a:ln>
              </p:spPr>
            </p:cxnSp>
            <p:cxnSp>
              <p:nvCxnSpPr>
                <p:cNvPr id="14440" name="Google Shape;14440;p264"/>
                <p:cNvCxnSpPr/>
                <p:nvPr/>
              </p:nvCxnSpPr>
              <p:spPr>
                <a:xfrm>
                  <a:off x="5161200" y="2778975"/>
                  <a:ext cx="1539300" cy="0"/>
                </a:xfrm>
                <a:prstGeom prst="straightConnector1">
                  <a:avLst/>
                </a:prstGeom>
                <a:noFill/>
                <a:ln w="9525" cap="flat" cmpd="sng">
                  <a:solidFill>
                    <a:schemeClr val="dk1"/>
                  </a:solidFill>
                  <a:prstDash val="solid"/>
                  <a:round/>
                  <a:headEnd type="none" w="med" len="med"/>
                  <a:tailEnd type="none" w="med" len="med"/>
                </a:ln>
              </p:spPr>
            </p:cxnSp>
          </p:grpSp>
        </p:grpSp>
        <p:grpSp>
          <p:nvGrpSpPr>
            <p:cNvPr id="14441" name="Google Shape;14441;p264"/>
            <p:cNvGrpSpPr/>
            <p:nvPr/>
          </p:nvGrpSpPr>
          <p:grpSpPr>
            <a:xfrm>
              <a:off x="2669203" y="3149189"/>
              <a:ext cx="246897" cy="246897"/>
              <a:chOff x="5681300" y="2527788"/>
              <a:chExt cx="805800" cy="805800"/>
            </a:xfrm>
          </p:grpSpPr>
          <p:sp>
            <p:nvSpPr>
              <p:cNvPr id="14442" name="Google Shape;14442;p264"/>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64"/>
              <p:cNvSpPr/>
              <p:nvPr/>
            </p:nvSpPr>
            <p:spPr>
              <a:xfrm>
                <a:off x="5681300" y="2527788"/>
                <a:ext cx="805800" cy="805800"/>
              </a:xfrm>
              <a:prstGeom prst="pie">
                <a:avLst>
                  <a:gd name="adj1" fmla="val 0"/>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444" name="Google Shape;14444;p264"/>
          <p:cNvCxnSpPr/>
          <p:nvPr/>
        </p:nvCxnSpPr>
        <p:spPr>
          <a:xfrm rot="-5400000">
            <a:off x="2769976" y="950742"/>
            <a:ext cx="451500" cy="2084700"/>
          </a:xfrm>
          <a:prstGeom prst="curvedConnector2">
            <a:avLst/>
          </a:prstGeom>
          <a:noFill/>
          <a:ln w="28575" cap="flat" cmpd="sng">
            <a:solidFill>
              <a:srgbClr val="A87A5B"/>
            </a:solidFill>
            <a:prstDash val="dash"/>
            <a:round/>
            <a:headEnd type="triangle" w="med" len="med"/>
            <a:tailEnd type="triangle" w="med" len="med"/>
          </a:ln>
        </p:spPr>
      </p:cxnSp>
      <p:pic>
        <p:nvPicPr>
          <p:cNvPr id="14445" name="Google Shape;14445;p264"/>
          <p:cNvPicPr preferRelativeResize="0"/>
          <p:nvPr/>
        </p:nvPicPr>
        <p:blipFill>
          <a:blip r:embed="rId9">
            <a:alphaModFix/>
          </a:blip>
          <a:stretch>
            <a:fillRect/>
          </a:stretch>
        </p:blipFill>
        <p:spPr>
          <a:xfrm>
            <a:off x="4096188" y="2056192"/>
            <a:ext cx="983101" cy="614669"/>
          </a:xfrm>
          <a:prstGeom prst="rect">
            <a:avLst/>
          </a:prstGeom>
          <a:noFill/>
          <a:ln>
            <a:noFill/>
          </a:ln>
        </p:spPr>
      </p:pic>
      <p:pic>
        <p:nvPicPr>
          <p:cNvPr id="14446" name="Google Shape;14446;p264"/>
          <p:cNvPicPr preferRelativeResize="0"/>
          <p:nvPr/>
        </p:nvPicPr>
        <p:blipFill>
          <a:blip r:embed="rId3">
            <a:alphaModFix/>
          </a:blip>
          <a:stretch>
            <a:fillRect/>
          </a:stretch>
        </p:blipFill>
        <p:spPr>
          <a:xfrm>
            <a:off x="7241242" y="1837832"/>
            <a:ext cx="399625" cy="818858"/>
          </a:xfrm>
          <a:prstGeom prst="rect">
            <a:avLst/>
          </a:prstGeom>
          <a:noFill/>
          <a:ln>
            <a:noFill/>
          </a:ln>
        </p:spPr>
      </p:pic>
      <p:sp>
        <p:nvSpPr>
          <p:cNvPr id="14447" name="Google Shape;14447;p264"/>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qwerty2024</a:t>
            </a:r>
            <a:endParaRPr sz="1000">
              <a:solidFill>
                <a:schemeClr val="dk1"/>
              </a:solidFill>
              <a:latin typeface="Lato"/>
              <a:ea typeface="Lato"/>
              <a:cs typeface="Lato"/>
              <a:sym typeface="Lato"/>
            </a:endParaRPr>
          </a:p>
        </p:txBody>
      </p:sp>
      <p:sp>
        <p:nvSpPr>
          <p:cNvPr id="14448" name="Google Shape;14448;p264"/>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449" name="Google Shape;14449;p264"/>
          <p:cNvSpPr txBox="1"/>
          <p:nvPr/>
        </p:nvSpPr>
        <p:spPr>
          <a:xfrm>
            <a:off x="2569463" y="19990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qwerty2024</a:t>
            </a:r>
            <a:endParaRPr sz="1000">
              <a:solidFill>
                <a:schemeClr val="dk1"/>
              </a:solidFill>
              <a:latin typeface="Lato"/>
              <a:ea typeface="Lato"/>
              <a:cs typeface="Lato"/>
              <a:sym typeface="Lato"/>
            </a:endParaRPr>
          </a:p>
        </p:txBody>
      </p:sp>
      <p:cxnSp>
        <p:nvCxnSpPr>
          <p:cNvPr id="14450" name="Google Shape;14450;p264"/>
          <p:cNvCxnSpPr/>
          <p:nvPr/>
        </p:nvCxnSpPr>
        <p:spPr>
          <a:xfrm rot="10800000" flipH="1">
            <a:off x="5205838" y="23468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451" name="Google Shape;14451;p264"/>
          <p:cNvCxnSpPr/>
          <p:nvPr/>
        </p:nvCxnSpPr>
        <p:spPr>
          <a:xfrm rot="10800000" flipH="1">
            <a:off x="2075688" y="23431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452" name="Google Shape;14452;p264"/>
          <p:cNvSpPr txBox="1"/>
          <p:nvPr/>
        </p:nvSpPr>
        <p:spPr>
          <a:xfrm>
            <a:off x="5629263" y="20027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qwerty2024</a:t>
            </a:r>
            <a:endParaRPr sz="1000">
              <a:solidFill>
                <a:schemeClr val="dk1"/>
              </a:solidFill>
              <a:latin typeface="Lato"/>
              <a:ea typeface="Lato"/>
              <a:cs typeface="Lato"/>
              <a:sym typeface="Lato"/>
            </a:endParaRPr>
          </a:p>
        </p:txBody>
      </p:sp>
      <p:pic>
        <p:nvPicPr>
          <p:cNvPr id="14453" name="Google Shape;14453;p264"/>
          <p:cNvPicPr preferRelativeResize="0"/>
          <p:nvPr/>
        </p:nvPicPr>
        <p:blipFill>
          <a:blip r:embed="rId10">
            <a:alphaModFix/>
          </a:blip>
          <a:stretch>
            <a:fillRect/>
          </a:stretch>
        </p:blipFill>
        <p:spPr>
          <a:xfrm>
            <a:off x="6346190" y="2121115"/>
            <a:ext cx="191826" cy="188493"/>
          </a:xfrm>
          <a:prstGeom prst="rect">
            <a:avLst/>
          </a:prstGeom>
          <a:noFill/>
          <a:ln>
            <a:noFill/>
          </a:ln>
        </p:spPr>
      </p:pic>
      <p:pic>
        <p:nvPicPr>
          <p:cNvPr id="14454" name="Google Shape;14454;p264"/>
          <p:cNvPicPr preferRelativeResize="0"/>
          <p:nvPr/>
        </p:nvPicPr>
        <p:blipFill>
          <a:blip r:embed="rId10">
            <a:alphaModFix/>
          </a:blip>
          <a:stretch>
            <a:fillRect/>
          </a:stretch>
        </p:blipFill>
        <p:spPr>
          <a:xfrm>
            <a:off x="3286390" y="2117372"/>
            <a:ext cx="191826" cy="188493"/>
          </a:xfrm>
          <a:prstGeom prst="rect">
            <a:avLst/>
          </a:prstGeom>
          <a:noFill/>
          <a:ln>
            <a:noFill/>
          </a:ln>
        </p:spPr>
      </p:pic>
      <p:sp>
        <p:nvSpPr>
          <p:cNvPr id="3" name="Google Shape;9735;p197">
            <a:extLst>
              <a:ext uri="{FF2B5EF4-FFF2-40B4-BE49-F238E27FC236}">
                <a16:creationId xmlns:a16="http://schemas.microsoft.com/office/drawing/2014/main" id="{5B6C6492-F517-3FE9-80FA-E642DC5CBEDC}"/>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4458"/>
        <p:cNvGrpSpPr/>
        <p:nvPr/>
      </p:nvGrpSpPr>
      <p:grpSpPr>
        <a:xfrm>
          <a:off x="0" y="0"/>
          <a:ext cx="0" cy="0"/>
          <a:chOff x="0" y="0"/>
          <a:chExt cx="0" cy="0"/>
        </a:xfrm>
      </p:grpSpPr>
      <p:sp>
        <p:nvSpPr>
          <p:cNvPr id="14459" name="Google Shape;14459;p26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460" name="Google Shape;14460;p265"/>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461" name="Google Shape;14461;p265"/>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462" name="Google Shape;14462;p265"/>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463" name="Google Shape;14463;p265"/>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464" name="Google Shape;14464;p265"/>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465" name="Google Shape;14465;p265"/>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467" name="Google Shape;14467;p265"/>
          <p:cNvPicPr preferRelativeResize="0"/>
          <p:nvPr/>
        </p:nvPicPr>
        <p:blipFill>
          <a:blip r:embed="rId6">
            <a:alphaModFix/>
          </a:blip>
          <a:stretch>
            <a:fillRect/>
          </a:stretch>
        </p:blipFill>
        <p:spPr>
          <a:xfrm>
            <a:off x="446343" y="2328078"/>
            <a:ext cx="190549" cy="274979"/>
          </a:xfrm>
          <a:prstGeom prst="rect">
            <a:avLst/>
          </a:prstGeom>
          <a:noFill/>
          <a:ln>
            <a:noFill/>
          </a:ln>
        </p:spPr>
      </p:pic>
      <p:pic>
        <p:nvPicPr>
          <p:cNvPr id="14468" name="Google Shape;14468;p265"/>
          <p:cNvPicPr preferRelativeResize="0"/>
          <p:nvPr/>
        </p:nvPicPr>
        <p:blipFill>
          <a:blip r:embed="rId6">
            <a:alphaModFix/>
          </a:blip>
          <a:stretch>
            <a:fillRect/>
          </a:stretch>
        </p:blipFill>
        <p:spPr>
          <a:xfrm>
            <a:off x="497968" y="2291228"/>
            <a:ext cx="190549" cy="274979"/>
          </a:xfrm>
          <a:prstGeom prst="rect">
            <a:avLst/>
          </a:prstGeom>
          <a:noFill/>
          <a:ln>
            <a:noFill/>
          </a:ln>
        </p:spPr>
      </p:pic>
      <p:pic>
        <p:nvPicPr>
          <p:cNvPr id="14469" name="Google Shape;14469;p265"/>
          <p:cNvPicPr preferRelativeResize="0"/>
          <p:nvPr/>
        </p:nvPicPr>
        <p:blipFill>
          <a:blip r:embed="rId6">
            <a:alphaModFix/>
          </a:blip>
          <a:stretch>
            <a:fillRect/>
          </a:stretch>
        </p:blipFill>
        <p:spPr>
          <a:xfrm>
            <a:off x="569918" y="2248703"/>
            <a:ext cx="190549" cy="274979"/>
          </a:xfrm>
          <a:prstGeom prst="rect">
            <a:avLst/>
          </a:prstGeom>
          <a:noFill/>
          <a:ln>
            <a:noFill/>
          </a:ln>
        </p:spPr>
      </p:pic>
      <p:pic>
        <p:nvPicPr>
          <p:cNvPr id="14470" name="Google Shape;14470;p265"/>
          <p:cNvPicPr preferRelativeResize="0"/>
          <p:nvPr/>
        </p:nvPicPr>
        <p:blipFill>
          <a:blip r:embed="rId7">
            <a:alphaModFix/>
          </a:blip>
          <a:stretch>
            <a:fillRect/>
          </a:stretch>
        </p:blipFill>
        <p:spPr>
          <a:xfrm>
            <a:off x="7203199" y="1986648"/>
            <a:ext cx="521208" cy="521208"/>
          </a:xfrm>
          <a:prstGeom prst="rect">
            <a:avLst/>
          </a:prstGeom>
          <a:noFill/>
          <a:ln>
            <a:noFill/>
          </a:ln>
        </p:spPr>
      </p:pic>
      <p:sp>
        <p:nvSpPr>
          <p:cNvPr id="14471" name="Google Shape;14471;p265"/>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472" name="Google Shape;14472;p265"/>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473" name="Google Shape;14473;p265"/>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474" name="Google Shape;14474;p265"/>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475" name="Google Shape;14475;p265"/>
          <p:cNvPicPr preferRelativeResize="0"/>
          <p:nvPr/>
        </p:nvPicPr>
        <p:blipFill>
          <a:blip r:embed="rId8">
            <a:alphaModFix/>
          </a:blip>
          <a:stretch>
            <a:fillRect/>
          </a:stretch>
        </p:blipFill>
        <p:spPr>
          <a:xfrm rot="-494131">
            <a:off x="3117887" y="1112560"/>
            <a:ext cx="192024" cy="192024"/>
          </a:xfrm>
          <a:prstGeom prst="rect">
            <a:avLst/>
          </a:prstGeom>
          <a:noFill/>
          <a:ln>
            <a:noFill/>
          </a:ln>
        </p:spPr>
      </p:pic>
      <p:pic>
        <p:nvPicPr>
          <p:cNvPr id="14476" name="Google Shape;14476;p265"/>
          <p:cNvPicPr preferRelativeResize="0"/>
          <p:nvPr/>
        </p:nvPicPr>
        <p:blipFill>
          <a:blip r:embed="rId9">
            <a:alphaModFix/>
          </a:blip>
          <a:stretch>
            <a:fillRect/>
          </a:stretch>
        </p:blipFill>
        <p:spPr>
          <a:xfrm>
            <a:off x="4078224" y="1055487"/>
            <a:ext cx="1041839" cy="646675"/>
          </a:xfrm>
          <a:prstGeom prst="rect">
            <a:avLst/>
          </a:prstGeom>
          <a:noFill/>
          <a:ln>
            <a:noFill/>
          </a:ln>
        </p:spPr>
      </p:pic>
      <p:pic>
        <p:nvPicPr>
          <p:cNvPr id="14477" name="Google Shape;14477;p265"/>
          <p:cNvPicPr preferRelativeResize="0"/>
          <p:nvPr/>
        </p:nvPicPr>
        <p:blipFill>
          <a:blip r:embed="rId7">
            <a:alphaModFix/>
          </a:blip>
          <a:stretch>
            <a:fillRect/>
          </a:stretch>
        </p:blipFill>
        <p:spPr>
          <a:xfrm>
            <a:off x="4306824" y="1096470"/>
            <a:ext cx="579699" cy="579699"/>
          </a:xfrm>
          <a:prstGeom prst="rect">
            <a:avLst/>
          </a:prstGeom>
          <a:noFill/>
          <a:ln>
            <a:noFill/>
          </a:ln>
        </p:spPr>
      </p:pic>
      <p:grpSp>
        <p:nvGrpSpPr>
          <p:cNvPr id="14478" name="Google Shape;14478;p265"/>
          <p:cNvGrpSpPr/>
          <p:nvPr/>
        </p:nvGrpSpPr>
        <p:grpSpPr>
          <a:xfrm>
            <a:off x="2624178" y="1552381"/>
            <a:ext cx="695290" cy="246897"/>
            <a:chOff x="2669203" y="3149189"/>
            <a:chExt cx="695290" cy="246897"/>
          </a:xfrm>
        </p:grpSpPr>
        <p:grpSp>
          <p:nvGrpSpPr>
            <p:cNvPr id="14479" name="Google Shape;14479;p265"/>
            <p:cNvGrpSpPr/>
            <p:nvPr/>
          </p:nvGrpSpPr>
          <p:grpSpPr>
            <a:xfrm>
              <a:off x="3014367" y="3149523"/>
              <a:ext cx="350127" cy="246244"/>
              <a:chOff x="3175342" y="2759285"/>
              <a:chExt cx="350127" cy="246244"/>
            </a:xfrm>
          </p:grpSpPr>
          <p:sp>
            <p:nvSpPr>
              <p:cNvPr id="14480" name="Google Shape;14480;p265"/>
              <p:cNvSpPr/>
              <p:nvPr/>
            </p:nvSpPr>
            <p:spPr>
              <a:xfrm>
                <a:off x="3188284" y="2799279"/>
                <a:ext cx="326569" cy="171401"/>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dk1"/>
                </a:solidFill>
                <a:prstDash val="solid"/>
                <a:round/>
                <a:headEnd type="none" w="med" len="med"/>
                <a:tailEnd type="none" w="med" len="med"/>
              </a:ln>
            </p:spPr>
            <p:txBody>
              <a:bodyPr/>
              <a:lstStyle/>
              <a:p>
                <a:endParaRPr lang="en-US"/>
              </a:p>
            </p:txBody>
          </p:sp>
          <p:grpSp>
            <p:nvGrpSpPr>
              <p:cNvPr id="14481" name="Google Shape;14481;p265"/>
              <p:cNvGrpSpPr/>
              <p:nvPr/>
            </p:nvGrpSpPr>
            <p:grpSpPr>
              <a:xfrm>
                <a:off x="3175342" y="2759285"/>
                <a:ext cx="350127" cy="246244"/>
                <a:chOff x="5159450" y="1919950"/>
                <a:chExt cx="1541050" cy="862500"/>
              </a:xfrm>
            </p:grpSpPr>
            <p:cxnSp>
              <p:nvCxnSpPr>
                <p:cNvPr id="14482" name="Google Shape;14482;p265"/>
                <p:cNvCxnSpPr/>
                <p:nvPr/>
              </p:nvCxnSpPr>
              <p:spPr>
                <a:xfrm>
                  <a:off x="5159450" y="1919950"/>
                  <a:ext cx="0" cy="862500"/>
                </a:xfrm>
                <a:prstGeom prst="straightConnector1">
                  <a:avLst/>
                </a:prstGeom>
                <a:noFill/>
                <a:ln w="9525" cap="flat" cmpd="sng">
                  <a:solidFill>
                    <a:schemeClr val="dk1"/>
                  </a:solidFill>
                  <a:prstDash val="solid"/>
                  <a:round/>
                  <a:headEnd type="none" w="med" len="med"/>
                  <a:tailEnd type="none" w="med" len="med"/>
                </a:ln>
              </p:spPr>
            </p:cxnSp>
            <p:cxnSp>
              <p:nvCxnSpPr>
                <p:cNvPr id="14483" name="Google Shape;14483;p265"/>
                <p:cNvCxnSpPr/>
                <p:nvPr/>
              </p:nvCxnSpPr>
              <p:spPr>
                <a:xfrm>
                  <a:off x="5161200" y="2778975"/>
                  <a:ext cx="1539300" cy="0"/>
                </a:xfrm>
                <a:prstGeom prst="straightConnector1">
                  <a:avLst/>
                </a:prstGeom>
                <a:noFill/>
                <a:ln w="9525" cap="flat" cmpd="sng">
                  <a:solidFill>
                    <a:schemeClr val="dk1"/>
                  </a:solidFill>
                  <a:prstDash val="solid"/>
                  <a:round/>
                  <a:headEnd type="none" w="med" len="med"/>
                  <a:tailEnd type="none" w="med" len="med"/>
                </a:ln>
              </p:spPr>
            </p:cxnSp>
          </p:grpSp>
        </p:grpSp>
        <p:grpSp>
          <p:nvGrpSpPr>
            <p:cNvPr id="14484" name="Google Shape;14484;p265"/>
            <p:cNvGrpSpPr/>
            <p:nvPr/>
          </p:nvGrpSpPr>
          <p:grpSpPr>
            <a:xfrm>
              <a:off x="2669203" y="3149189"/>
              <a:ext cx="246897" cy="246897"/>
              <a:chOff x="5681300" y="2527788"/>
              <a:chExt cx="805800" cy="805800"/>
            </a:xfrm>
          </p:grpSpPr>
          <p:sp>
            <p:nvSpPr>
              <p:cNvPr id="14485" name="Google Shape;14485;p265"/>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65"/>
              <p:cNvSpPr/>
              <p:nvPr/>
            </p:nvSpPr>
            <p:spPr>
              <a:xfrm>
                <a:off x="5681300" y="2527788"/>
                <a:ext cx="805800" cy="805800"/>
              </a:xfrm>
              <a:prstGeom prst="pie">
                <a:avLst>
                  <a:gd name="adj1" fmla="val 0"/>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487" name="Google Shape;14487;p265"/>
          <p:cNvCxnSpPr/>
          <p:nvPr/>
        </p:nvCxnSpPr>
        <p:spPr>
          <a:xfrm rot="-5400000">
            <a:off x="2769976" y="950742"/>
            <a:ext cx="451500" cy="2084700"/>
          </a:xfrm>
          <a:prstGeom prst="curvedConnector2">
            <a:avLst/>
          </a:prstGeom>
          <a:noFill/>
          <a:ln w="28575" cap="flat" cmpd="sng">
            <a:solidFill>
              <a:srgbClr val="A87A5B"/>
            </a:solidFill>
            <a:prstDash val="dash"/>
            <a:round/>
            <a:headEnd type="triangle" w="med" len="med"/>
            <a:tailEnd type="triangle" w="med" len="med"/>
          </a:ln>
        </p:spPr>
      </p:cxnSp>
      <p:sp>
        <p:nvSpPr>
          <p:cNvPr id="14488" name="Google Shape;14488;p265"/>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489" name="Google Shape;14489;p265"/>
          <p:cNvSpPr txBox="1"/>
          <p:nvPr/>
        </p:nvSpPr>
        <p:spPr>
          <a:xfrm>
            <a:off x="2569463" y="19990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490" name="Google Shape;14490;p265"/>
          <p:cNvCxnSpPr/>
          <p:nvPr/>
        </p:nvCxnSpPr>
        <p:spPr>
          <a:xfrm rot="10800000" flipH="1">
            <a:off x="5205838" y="23468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491" name="Google Shape;14491;p265"/>
          <p:cNvCxnSpPr/>
          <p:nvPr/>
        </p:nvCxnSpPr>
        <p:spPr>
          <a:xfrm rot="10800000" flipH="1">
            <a:off x="2075688" y="23431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492" name="Google Shape;14492;p265"/>
          <p:cNvSpPr txBox="1"/>
          <p:nvPr/>
        </p:nvSpPr>
        <p:spPr>
          <a:xfrm>
            <a:off x="5629263" y="20027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493" name="Google Shape;14493;p265"/>
          <p:cNvPicPr preferRelativeResize="0"/>
          <p:nvPr/>
        </p:nvPicPr>
        <p:blipFill>
          <a:blip r:embed="rId10">
            <a:alphaModFix/>
          </a:blip>
          <a:stretch>
            <a:fillRect/>
          </a:stretch>
        </p:blipFill>
        <p:spPr>
          <a:xfrm>
            <a:off x="6346190" y="2121115"/>
            <a:ext cx="191826" cy="188493"/>
          </a:xfrm>
          <a:prstGeom prst="rect">
            <a:avLst/>
          </a:prstGeom>
          <a:noFill/>
          <a:ln>
            <a:noFill/>
          </a:ln>
        </p:spPr>
      </p:pic>
      <p:pic>
        <p:nvPicPr>
          <p:cNvPr id="14494" name="Google Shape;14494;p265"/>
          <p:cNvPicPr preferRelativeResize="0"/>
          <p:nvPr/>
        </p:nvPicPr>
        <p:blipFill>
          <a:blip r:embed="rId10">
            <a:alphaModFix/>
          </a:blip>
          <a:stretch>
            <a:fillRect/>
          </a:stretch>
        </p:blipFill>
        <p:spPr>
          <a:xfrm>
            <a:off x="3286390" y="2117372"/>
            <a:ext cx="191826" cy="188493"/>
          </a:xfrm>
          <a:prstGeom prst="rect">
            <a:avLst/>
          </a:prstGeom>
          <a:noFill/>
          <a:ln>
            <a:noFill/>
          </a:ln>
        </p:spPr>
      </p:pic>
      <p:sp>
        <p:nvSpPr>
          <p:cNvPr id="3" name="Google Shape;9735;p197">
            <a:extLst>
              <a:ext uri="{FF2B5EF4-FFF2-40B4-BE49-F238E27FC236}">
                <a16:creationId xmlns:a16="http://schemas.microsoft.com/office/drawing/2014/main" id="{BAFBB215-EADB-4A33-BF7F-DFA1063246B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4498"/>
        <p:cNvGrpSpPr/>
        <p:nvPr/>
      </p:nvGrpSpPr>
      <p:grpSpPr>
        <a:xfrm>
          <a:off x="0" y="0"/>
          <a:ext cx="0" cy="0"/>
          <a:chOff x="0" y="0"/>
          <a:chExt cx="0" cy="0"/>
        </a:xfrm>
      </p:grpSpPr>
      <p:sp>
        <p:nvSpPr>
          <p:cNvPr id="14499" name="Google Shape;14499;p266"/>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500" name="Google Shape;14500;p266"/>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501" name="Google Shape;14501;p266"/>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502" name="Google Shape;14502;p266"/>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503" name="Google Shape;14503;p266"/>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504" name="Google Shape;14504;p266"/>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505" name="Google Shape;14505;p266"/>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507" name="Google Shape;14507;p266"/>
          <p:cNvPicPr preferRelativeResize="0"/>
          <p:nvPr/>
        </p:nvPicPr>
        <p:blipFill>
          <a:blip r:embed="rId6">
            <a:alphaModFix/>
          </a:blip>
          <a:stretch>
            <a:fillRect/>
          </a:stretch>
        </p:blipFill>
        <p:spPr>
          <a:xfrm>
            <a:off x="446343" y="2328078"/>
            <a:ext cx="190549" cy="274979"/>
          </a:xfrm>
          <a:prstGeom prst="rect">
            <a:avLst/>
          </a:prstGeom>
          <a:noFill/>
          <a:ln>
            <a:noFill/>
          </a:ln>
        </p:spPr>
      </p:pic>
      <p:pic>
        <p:nvPicPr>
          <p:cNvPr id="14508" name="Google Shape;14508;p266"/>
          <p:cNvPicPr preferRelativeResize="0"/>
          <p:nvPr/>
        </p:nvPicPr>
        <p:blipFill>
          <a:blip r:embed="rId6">
            <a:alphaModFix/>
          </a:blip>
          <a:stretch>
            <a:fillRect/>
          </a:stretch>
        </p:blipFill>
        <p:spPr>
          <a:xfrm>
            <a:off x="497968" y="2291228"/>
            <a:ext cx="190549" cy="274979"/>
          </a:xfrm>
          <a:prstGeom prst="rect">
            <a:avLst/>
          </a:prstGeom>
          <a:noFill/>
          <a:ln>
            <a:noFill/>
          </a:ln>
        </p:spPr>
      </p:pic>
      <p:pic>
        <p:nvPicPr>
          <p:cNvPr id="14509" name="Google Shape;14509;p266"/>
          <p:cNvPicPr preferRelativeResize="0"/>
          <p:nvPr/>
        </p:nvPicPr>
        <p:blipFill>
          <a:blip r:embed="rId6">
            <a:alphaModFix/>
          </a:blip>
          <a:stretch>
            <a:fillRect/>
          </a:stretch>
        </p:blipFill>
        <p:spPr>
          <a:xfrm>
            <a:off x="569918" y="2248703"/>
            <a:ext cx="190549" cy="274979"/>
          </a:xfrm>
          <a:prstGeom prst="rect">
            <a:avLst/>
          </a:prstGeom>
          <a:noFill/>
          <a:ln>
            <a:noFill/>
          </a:ln>
        </p:spPr>
      </p:pic>
      <p:pic>
        <p:nvPicPr>
          <p:cNvPr id="14510" name="Google Shape;14510;p266"/>
          <p:cNvPicPr preferRelativeResize="0"/>
          <p:nvPr/>
        </p:nvPicPr>
        <p:blipFill>
          <a:blip r:embed="rId7">
            <a:alphaModFix/>
          </a:blip>
          <a:stretch>
            <a:fillRect/>
          </a:stretch>
        </p:blipFill>
        <p:spPr>
          <a:xfrm>
            <a:off x="7203199" y="1986648"/>
            <a:ext cx="521208" cy="521208"/>
          </a:xfrm>
          <a:prstGeom prst="rect">
            <a:avLst/>
          </a:prstGeom>
          <a:noFill/>
          <a:ln>
            <a:noFill/>
          </a:ln>
        </p:spPr>
      </p:pic>
      <p:sp>
        <p:nvSpPr>
          <p:cNvPr id="14511" name="Google Shape;14511;p266"/>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512" name="Google Shape;14512;p266"/>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513" name="Google Shape;14513;p266"/>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514" name="Google Shape;14514;p266"/>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515" name="Google Shape;14515;p266"/>
          <p:cNvPicPr preferRelativeResize="0"/>
          <p:nvPr/>
        </p:nvPicPr>
        <p:blipFill>
          <a:blip r:embed="rId8">
            <a:alphaModFix/>
          </a:blip>
          <a:stretch>
            <a:fillRect/>
          </a:stretch>
        </p:blipFill>
        <p:spPr>
          <a:xfrm rot="-494131">
            <a:off x="3117887" y="1112560"/>
            <a:ext cx="192024" cy="192024"/>
          </a:xfrm>
          <a:prstGeom prst="rect">
            <a:avLst/>
          </a:prstGeom>
          <a:noFill/>
          <a:ln>
            <a:noFill/>
          </a:ln>
        </p:spPr>
      </p:pic>
      <p:pic>
        <p:nvPicPr>
          <p:cNvPr id="14516" name="Google Shape;14516;p266"/>
          <p:cNvPicPr preferRelativeResize="0"/>
          <p:nvPr/>
        </p:nvPicPr>
        <p:blipFill>
          <a:blip r:embed="rId9">
            <a:alphaModFix/>
          </a:blip>
          <a:stretch>
            <a:fillRect/>
          </a:stretch>
        </p:blipFill>
        <p:spPr>
          <a:xfrm>
            <a:off x="4078224" y="1055487"/>
            <a:ext cx="1041839" cy="646675"/>
          </a:xfrm>
          <a:prstGeom prst="rect">
            <a:avLst/>
          </a:prstGeom>
          <a:noFill/>
          <a:ln>
            <a:noFill/>
          </a:ln>
        </p:spPr>
      </p:pic>
      <p:pic>
        <p:nvPicPr>
          <p:cNvPr id="14517" name="Google Shape;14517;p266"/>
          <p:cNvPicPr preferRelativeResize="0"/>
          <p:nvPr/>
        </p:nvPicPr>
        <p:blipFill>
          <a:blip r:embed="rId7">
            <a:alphaModFix/>
          </a:blip>
          <a:stretch>
            <a:fillRect/>
          </a:stretch>
        </p:blipFill>
        <p:spPr>
          <a:xfrm>
            <a:off x="4306824" y="1096470"/>
            <a:ext cx="579699" cy="579699"/>
          </a:xfrm>
          <a:prstGeom prst="rect">
            <a:avLst/>
          </a:prstGeom>
          <a:noFill/>
          <a:ln>
            <a:noFill/>
          </a:ln>
        </p:spPr>
      </p:pic>
      <p:grpSp>
        <p:nvGrpSpPr>
          <p:cNvPr id="14518" name="Google Shape;14518;p266"/>
          <p:cNvGrpSpPr/>
          <p:nvPr/>
        </p:nvGrpSpPr>
        <p:grpSpPr>
          <a:xfrm>
            <a:off x="2624178" y="1552381"/>
            <a:ext cx="695290" cy="246897"/>
            <a:chOff x="2669203" y="3149189"/>
            <a:chExt cx="695290" cy="246897"/>
          </a:xfrm>
        </p:grpSpPr>
        <p:grpSp>
          <p:nvGrpSpPr>
            <p:cNvPr id="14519" name="Google Shape;14519;p266"/>
            <p:cNvGrpSpPr/>
            <p:nvPr/>
          </p:nvGrpSpPr>
          <p:grpSpPr>
            <a:xfrm>
              <a:off x="3014367" y="3149523"/>
              <a:ext cx="350127" cy="246244"/>
              <a:chOff x="3175342" y="2759285"/>
              <a:chExt cx="350127" cy="246244"/>
            </a:xfrm>
          </p:grpSpPr>
          <p:sp>
            <p:nvSpPr>
              <p:cNvPr id="14520" name="Google Shape;14520;p266"/>
              <p:cNvSpPr/>
              <p:nvPr/>
            </p:nvSpPr>
            <p:spPr>
              <a:xfrm>
                <a:off x="3188284" y="2799279"/>
                <a:ext cx="326569" cy="171401"/>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dk1"/>
                </a:solidFill>
                <a:prstDash val="solid"/>
                <a:round/>
                <a:headEnd type="none" w="med" len="med"/>
                <a:tailEnd type="none" w="med" len="med"/>
              </a:ln>
            </p:spPr>
            <p:txBody>
              <a:bodyPr/>
              <a:lstStyle/>
              <a:p>
                <a:endParaRPr lang="en-US"/>
              </a:p>
            </p:txBody>
          </p:sp>
          <p:grpSp>
            <p:nvGrpSpPr>
              <p:cNvPr id="14521" name="Google Shape;14521;p266"/>
              <p:cNvGrpSpPr/>
              <p:nvPr/>
            </p:nvGrpSpPr>
            <p:grpSpPr>
              <a:xfrm>
                <a:off x="3175342" y="2759285"/>
                <a:ext cx="350127" cy="246244"/>
                <a:chOff x="5159450" y="1919950"/>
                <a:chExt cx="1541050" cy="862500"/>
              </a:xfrm>
            </p:grpSpPr>
            <p:cxnSp>
              <p:nvCxnSpPr>
                <p:cNvPr id="14522" name="Google Shape;14522;p266"/>
                <p:cNvCxnSpPr/>
                <p:nvPr/>
              </p:nvCxnSpPr>
              <p:spPr>
                <a:xfrm>
                  <a:off x="5159450" y="1919950"/>
                  <a:ext cx="0" cy="862500"/>
                </a:xfrm>
                <a:prstGeom prst="straightConnector1">
                  <a:avLst/>
                </a:prstGeom>
                <a:noFill/>
                <a:ln w="9525" cap="flat" cmpd="sng">
                  <a:solidFill>
                    <a:schemeClr val="dk1"/>
                  </a:solidFill>
                  <a:prstDash val="solid"/>
                  <a:round/>
                  <a:headEnd type="none" w="med" len="med"/>
                  <a:tailEnd type="none" w="med" len="med"/>
                </a:ln>
              </p:spPr>
            </p:cxnSp>
            <p:cxnSp>
              <p:nvCxnSpPr>
                <p:cNvPr id="14523" name="Google Shape;14523;p266"/>
                <p:cNvCxnSpPr/>
                <p:nvPr/>
              </p:nvCxnSpPr>
              <p:spPr>
                <a:xfrm>
                  <a:off x="5161200" y="2778975"/>
                  <a:ext cx="1539300" cy="0"/>
                </a:xfrm>
                <a:prstGeom prst="straightConnector1">
                  <a:avLst/>
                </a:prstGeom>
                <a:noFill/>
                <a:ln w="9525" cap="flat" cmpd="sng">
                  <a:solidFill>
                    <a:schemeClr val="dk1"/>
                  </a:solidFill>
                  <a:prstDash val="solid"/>
                  <a:round/>
                  <a:headEnd type="none" w="med" len="med"/>
                  <a:tailEnd type="none" w="med" len="med"/>
                </a:ln>
              </p:spPr>
            </p:cxnSp>
          </p:grpSp>
        </p:grpSp>
        <p:grpSp>
          <p:nvGrpSpPr>
            <p:cNvPr id="14524" name="Google Shape;14524;p266"/>
            <p:cNvGrpSpPr/>
            <p:nvPr/>
          </p:nvGrpSpPr>
          <p:grpSpPr>
            <a:xfrm>
              <a:off x="2669203" y="3149189"/>
              <a:ext cx="246897" cy="246897"/>
              <a:chOff x="5681300" y="2527788"/>
              <a:chExt cx="805800" cy="805800"/>
            </a:xfrm>
          </p:grpSpPr>
          <p:sp>
            <p:nvSpPr>
              <p:cNvPr id="14525" name="Google Shape;14525;p266"/>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66"/>
              <p:cNvSpPr/>
              <p:nvPr/>
            </p:nvSpPr>
            <p:spPr>
              <a:xfrm>
                <a:off x="5681300" y="2527788"/>
                <a:ext cx="805800" cy="805800"/>
              </a:xfrm>
              <a:prstGeom prst="pie">
                <a:avLst>
                  <a:gd name="adj1" fmla="val 0"/>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527" name="Google Shape;14527;p266"/>
          <p:cNvCxnSpPr/>
          <p:nvPr/>
        </p:nvCxnSpPr>
        <p:spPr>
          <a:xfrm rot="-5400000">
            <a:off x="2769976" y="950742"/>
            <a:ext cx="451500" cy="2084700"/>
          </a:xfrm>
          <a:prstGeom prst="curvedConnector2">
            <a:avLst/>
          </a:prstGeom>
          <a:noFill/>
          <a:ln w="28575" cap="flat" cmpd="sng">
            <a:solidFill>
              <a:srgbClr val="A87A5B"/>
            </a:solidFill>
            <a:prstDash val="dash"/>
            <a:round/>
            <a:headEnd type="triangle" w="med" len="med"/>
            <a:tailEnd type="triangle" w="med" len="med"/>
          </a:ln>
        </p:spPr>
      </p:cxnSp>
      <p:sp>
        <p:nvSpPr>
          <p:cNvPr id="14528" name="Google Shape;14528;p266"/>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grpSp>
        <p:nvGrpSpPr>
          <p:cNvPr id="14529" name="Google Shape;14529;p266"/>
          <p:cNvGrpSpPr/>
          <p:nvPr/>
        </p:nvGrpSpPr>
        <p:grpSpPr>
          <a:xfrm>
            <a:off x="2286629" y="1610795"/>
            <a:ext cx="337552" cy="299805"/>
            <a:chOff x="3584280" y="3699191"/>
            <a:chExt cx="358069" cy="317995"/>
          </a:xfrm>
        </p:grpSpPr>
        <p:sp>
          <p:nvSpPr>
            <p:cNvPr id="14530" name="Google Shape;14530;p26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6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6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6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4" name="Google Shape;14534;p266"/>
          <p:cNvSpPr txBox="1"/>
          <p:nvPr/>
        </p:nvSpPr>
        <p:spPr>
          <a:xfrm>
            <a:off x="2569463" y="19990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535" name="Google Shape;14535;p266"/>
          <p:cNvCxnSpPr/>
          <p:nvPr/>
        </p:nvCxnSpPr>
        <p:spPr>
          <a:xfrm rot="10800000" flipH="1">
            <a:off x="5205838" y="23468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536" name="Google Shape;14536;p266"/>
          <p:cNvCxnSpPr/>
          <p:nvPr/>
        </p:nvCxnSpPr>
        <p:spPr>
          <a:xfrm rot="10800000" flipH="1">
            <a:off x="2075688" y="23431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537" name="Google Shape;14537;p266"/>
          <p:cNvSpPr txBox="1"/>
          <p:nvPr/>
        </p:nvSpPr>
        <p:spPr>
          <a:xfrm>
            <a:off x="5629263" y="20027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538" name="Google Shape;14538;p266"/>
          <p:cNvPicPr preferRelativeResize="0"/>
          <p:nvPr/>
        </p:nvPicPr>
        <p:blipFill>
          <a:blip r:embed="rId10">
            <a:alphaModFix/>
          </a:blip>
          <a:stretch>
            <a:fillRect/>
          </a:stretch>
        </p:blipFill>
        <p:spPr>
          <a:xfrm>
            <a:off x="6346190" y="2121115"/>
            <a:ext cx="191826" cy="188493"/>
          </a:xfrm>
          <a:prstGeom prst="rect">
            <a:avLst/>
          </a:prstGeom>
          <a:noFill/>
          <a:ln>
            <a:noFill/>
          </a:ln>
        </p:spPr>
      </p:pic>
      <p:pic>
        <p:nvPicPr>
          <p:cNvPr id="14539" name="Google Shape;14539;p266"/>
          <p:cNvPicPr preferRelativeResize="0"/>
          <p:nvPr/>
        </p:nvPicPr>
        <p:blipFill>
          <a:blip r:embed="rId10">
            <a:alphaModFix/>
          </a:blip>
          <a:stretch>
            <a:fillRect/>
          </a:stretch>
        </p:blipFill>
        <p:spPr>
          <a:xfrm>
            <a:off x="3286390" y="2117372"/>
            <a:ext cx="191826" cy="188493"/>
          </a:xfrm>
          <a:prstGeom prst="rect">
            <a:avLst/>
          </a:prstGeom>
          <a:noFill/>
          <a:ln>
            <a:noFill/>
          </a:ln>
        </p:spPr>
      </p:pic>
      <p:sp>
        <p:nvSpPr>
          <p:cNvPr id="3" name="Google Shape;9735;p197">
            <a:extLst>
              <a:ext uri="{FF2B5EF4-FFF2-40B4-BE49-F238E27FC236}">
                <a16:creationId xmlns:a16="http://schemas.microsoft.com/office/drawing/2014/main" id="{9E68FAB8-9924-DC56-6556-AF34FEB4E452}"/>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4543"/>
        <p:cNvGrpSpPr/>
        <p:nvPr/>
      </p:nvGrpSpPr>
      <p:grpSpPr>
        <a:xfrm>
          <a:off x="0" y="0"/>
          <a:ext cx="0" cy="0"/>
          <a:chOff x="0" y="0"/>
          <a:chExt cx="0" cy="0"/>
        </a:xfrm>
      </p:grpSpPr>
      <p:sp>
        <p:nvSpPr>
          <p:cNvPr id="14544" name="Google Shape;14544;p267"/>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pic>
        <p:nvPicPr>
          <p:cNvPr id="14545" name="Google Shape;14545;p267"/>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546" name="Google Shape;14546;p267"/>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547" name="Google Shape;14547;p267"/>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548" name="Google Shape;14548;p267"/>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549" name="Google Shape;14549;p267"/>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550" name="Google Shape;14550;p267"/>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552" name="Google Shape;14552;p267"/>
          <p:cNvPicPr preferRelativeResize="0"/>
          <p:nvPr/>
        </p:nvPicPr>
        <p:blipFill>
          <a:blip r:embed="rId6">
            <a:alphaModFix/>
          </a:blip>
          <a:stretch>
            <a:fillRect/>
          </a:stretch>
        </p:blipFill>
        <p:spPr>
          <a:xfrm>
            <a:off x="446343" y="2328078"/>
            <a:ext cx="190549" cy="274979"/>
          </a:xfrm>
          <a:prstGeom prst="rect">
            <a:avLst/>
          </a:prstGeom>
          <a:noFill/>
          <a:ln>
            <a:noFill/>
          </a:ln>
        </p:spPr>
      </p:pic>
      <p:pic>
        <p:nvPicPr>
          <p:cNvPr id="14553" name="Google Shape;14553;p267"/>
          <p:cNvPicPr preferRelativeResize="0"/>
          <p:nvPr/>
        </p:nvPicPr>
        <p:blipFill>
          <a:blip r:embed="rId6">
            <a:alphaModFix/>
          </a:blip>
          <a:stretch>
            <a:fillRect/>
          </a:stretch>
        </p:blipFill>
        <p:spPr>
          <a:xfrm>
            <a:off x="497968" y="2291228"/>
            <a:ext cx="190549" cy="274979"/>
          </a:xfrm>
          <a:prstGeom prst="rect">
            <a:avLst/>
          </a:prstGeom>
          <a:noFill/>
          <a:ln>
            <a:noFill/>
          </a:ln>
        </p:spPr>
      </p:pic>
      <p:pic>
        <p:nvPicPr>
          <p:cNvPr id="14554" name="Google Shape;14554;p267"/>
          <p:cNvPicPr preferRelativeResize="0"/>
          <p:nvPr/>
        </p:nvPicPr>
        <p:blipFill>
          <a:blip r:embed="rId6">
            <a:alphaModFix/>
          </a:blip>
          <a:stretch>
            <a:fillRect/>
          </a:stretch>
        </p:blipFill>
        <p:spPr>
          <a:xfrm>
            <a:off x="569918" y="2248703"/>
            <a:ext cx="190549" cy="274979"/>
          </a:xfrm>
          <a:prstGeom prst="rect">
            <a:avLst/>
          </a:prstGeom>
          <a:noFill/>
          <a:ln>
            <a:noFill/>
          </a:ln>
        </p:spPr>
      </p:pic>
      <p:pic>
        <p:nvPicPr>
          <p:cNvPr id="14555" name="Google Shape;14555;p267"/>
          <p:cNvPicPr preferRelativeResize="0"/>
          <p:nvPr/>
        </p:nvPicPr>
        <p:blipFill>
          <a:blip r:embed="rId7">
            <a:alphaModFix/>
          </a:blip>
          <a:stretch>
            <a:fillRect/>
          </a:stretch>
        </p:blipFill>
        <p:spPr>
          <a:xfrm>
            <a:off x="7203199" y="1986648"/>
            <a:ext cx="521208" cy="521208"/>
          </a:xfrm>
          <a:prstGeom prst="rect">
            <a:avLst/>
          </a:prstGeom>
          <a:noFill/>
          <a:ln>
            <a:noFill/>
          </a:ln>
        </p:spPr>
      </p:pic>
      <p:sp>
        <p:nvSpPr>
          <p:cNvPr id="14556" name="Google Shape;14556;p267"/>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557" name="Google Shape;14557;p267"/>
          <p:cNvCxnSpPr/>
          <p:nvPr/>
        </p:nvCxnSpPr>
        <p:spPr>
          <a:xfrm rot="-5400000">
            <a:off x="2676826" y="434292"/>
            <a:ext cx="451500" cy="2355600"/>
          </a:xfrm>
          <a:prstGeom prst="curvedConnector2">
            <a:avLst/>
          </a:prstGeom>
          <a:noFill/>
          <a:ln w="28575" cap="flat" cmpd="sng">
            <a:solidFill>
              <a:srgbClr val="A87A5B"/>
            </a:solidFill>
            <a:prstDash val="dash"/>
            <a:round/>
            <a:headEnd type="triangle" w="med" len="med"/>
            <a:tailEnd type="triangle" w="med" len="med"/>
          </a:ln>
        </p:spPr>
      </p:cxnSp>
      <p:sp>
        <p:nvSpPr>
          <p:cNvPr id="14558" name="Google Shape;14558;p267"/>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sp>
        <p:nvSpPr>
          <p:cNvPr id="14559" name="Google Shape;14559;p267"/>
          <p:cNvSpPr txBox="1"/>
          <p:nvPr/>
        </p:nvSpPr>
        <p:spPr>
          <a:xfrm rot="-494125">
            <a:off x="2237980" y="1080069"/>
            <a:ext cx="1061850" cy="35464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560" name="Google Shape;14560;p267"/>
          <p:cNvPicPr preferRelativeResize="0"/>
          <p:nvPr/>
        </p:nvPicPr>
        <p:blipFill>
          <a:blip r:embed="rId8">
            <a:alphaModFix/>
          </a:blip>
          <a:stretch>
            <a:fillRect/>
          </a:stretch>
        </p:blipFill>
        <p:spPr>
          <a:xfrm rot="-494131">
            <a:off x="3117887" y="1112560"/>
            <a:ext cx="192024" cy="192024"/>
          </a:xfrm>
          <a:prstGeom prst="rect">
            <a:avLst/>
          </a:prstGeom>
          <a:noFill/>
          <a:ln>
            <a:noFill/>
          </a:ln>
        </p:spPr>
      </p:pic>
      <p:pic>
        <p:nvPicPr>
          <p:cNvPr id="14561" name="Google Shape;14561;p267"/>
          <p:cNvPicPr preferRelativeResize="0"/>
          <p:nvPr/>
        </p:nvPicPr>
        <p:blipFill>
          <a:blip r:embed="rId9">
            <a:alphaModFix/>
          </a:blip>
          <a:stretch>
            <a:fillRect/>
          </a:stretch>
        </p:blipFill>
        <p:spPr>
          <a:xfrm>
            <a:off x="4078224" y="1055487"/>
            <a:ext cx="1041839" cy="646675"/>
          </a:xfrm>
          <a:prstGeom prst="rect">
            <a:avLst/>
          </a:prstGeom>
          <a:noFill/>
          <a:ln>
            <a:noFill/>
          </a:ln>
        </p:spPr>
      </p:pic>
      <p:pic>
        <p:nvPicPr>
          <p:cNvPr id="14562" name="Google Shape;14562;p267"/>
          <p:cNvPicPr preferRelativeResize="0"/>
          <p:nvPr/>
        </p:nvPicPr>
        <p:blipFill>
          <a:blip r:embed="rId7">
            <a:alphaModFix/>
          </a:blip>
          <a:stretch>
            <a:fillRect/>
          </a:stretch>
        </p:blipFill>
        <p:spPr>
          <a:xfrm>
            <a:off x="4306824" y="1096470"/>
            <a:ext cx="579699" cy="579699"/>
          </a:xfrm>
          <a:prstGeom prst="rect">
            <a:avLst/>
          </a:prstGeom>
          <a:noFill/>
          <a:ln>
            <a:noFill/>
          </a:ln>
        </p:spPr>
      </p:pic>
      <p:grpSp>
        <p:nvGrpSpPr>
          <p:cNvPr id="14563" name="Google Shape;14563;p267"/>
          <p:cNvGrpSpPr/>
          <p:nvPr/>
        </p:nvGrpSpPr>
        <p:grpSpPr>
          <a:xfrm>
            <a:off x="2624178" y="1552381"/>
            <a:ext cx="695290" cy="246897"/>
            <a:chOff x="2669203" y="3149189"/>
            <a:chExt cx="695290" cy="246897"/>
          </a:xfrm>
        </p:grpSpPr>
        <p:grpSp>
          <p:nvGrpSpPr>
            <p:cNvPr id="14564" name="Google Shape;14564;p267"/>
            <p:cNvGrpSpPr/>
            <p:nvPr/>
          </p:nvGrpSpPr>
          <p:grpSpPr>
            <a:xfrm>
              <a:off x="3014367" y="3149523"/>
              <a:ext cx="350127" cy="246244"/>
              <a:chOff x="3175342" y="2759285"/>
              <a:chExt cx="350127" cy="246244"/>
            </a:xfrm>
          </p:grpSpPr>
          <p:sp>
            <p:nvSpPr>
              <p:cNvPr id="14565" name="Google Shape;14565;p267"/>
              <p:cNvSpPr/>
              <p:nvPr/>
            </p:nvSpPr>
            <p:spPr>
              <a:xfrm>
                <a:off x="3188284" y="2799279"/>
                <a:ext cx="326569" cy="171401"/>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dk1"/>
                </a:solidFill>
                <a:prstDash val="solid"/>
                <a:round/>
                <a:headEnd type="none" w="med" len="med"/>
                <a:tailEnd type="none" w="med" len="med"/>
              </a:ln>
            </p:spPr>
            <p:txBody>
              <a:bodyPr/>
              <a:lstStyle/>
              <a:p>
                <a:endParaRPr lang="en-US"/>
              </a:p>
            </p:txBody>
          </p:sp>
          <p:grpSp>
            <p:nvGrpSpPr>
              <p:cNvPr id="14566" name="Google Shape;14566;p267"/>
              <p:cNvGrpSpPr/>
              <p:nvPr/>
            </p:nvGrpSpPr>
            <p:grpSpPr>
              <a:xfrm>
                <a:off x="3175342" y="2759285"/>
                <a:ext cx="350127" cy="246244"/>
                <a:chOff x="5159450" y="1919950"/>
                <a:chExt cx="1541050" cy="862500"/>
              </a:xfrm>
            </p:grpSpPr>
            <p:cxnSp>
              <p:nvCxnSpPr>
                <p:cNvPr id="14567" name="Google Shape;14567;p267"/>
                <p:cNvCxnSpPr/>
                <p:nvPr/>
              </p:nvCxnSpPr>
              <p:spPr>
                <a:xfrm>
                  <a:off x="5159450" y="1919950"/>
                  <a:ext cx="0" cy="862500"/>
                </a:xfrm>
                <a:prstGeom prst="straightConnector1">
                  <a:avLst/>
                </a:prstGeom>
                <a:noFill/>
                <a:ln w="9525" cap="flat" cmpd="sng">
                  <a:solidFill>
                    <a:schemeClr val="dk1"/>
                  </a:solidFill>
                  <a:prstDash val="solid"/>
                  <a:round/>
                  <a:headEnd type="none" w="med" len="med"/>
                  <a:tailEnd type="none" w="med" len="med"/>
                </a:ln>
              </p:spPr>
            </p:cxnSp>
            <p:cxnSp>
              <p:nvCxnSpPr>
                <p:cNvPr id="14568" name="Google Shape;14568;p267"/>
                <p:cNvCxnSpPr/>
                <p:nvPr/>
              </p:nvCxnSpPr>
              <p:spPr>
                <a:xfrm>
                  <a:off x="5161200" y="2778975"/>
                  <a:ext cx="1539300" cy="0"/>
                </a:xfrm>
                <a:prstGeom prst="straightConnector1">
                  <a:avLst/>
                </a:prstGeom>
                <a:noFill/>
                <a:ln w="9525" cap="flat" cmpd="sng">
                  <a:solidFill>
                    <a:schemeClr val="dk1"/>
                  </a:solidFill>
                  <a:prstDash val="solid"/>
                  <a:round/>
                  <a:headEnd type="none" w="med" len="med"/>
                  <a:tailEnd type="none" w="med" len="med"/>
                </a:ln>
              </p:spPr>
            </p:cxnSp>
          </p:grpSp>
        </p:grpSp>
        <p:grpSp>
          <p:nvGrpSpPr>
            <p:cNvPr id="14569" name="Google Shape;14569;p267"/>
            <p:cNvGrpSpPr/>
            <p:nvPr/>
          </p:nvGrpSpPr>
          <p:grpSpPr>
            <a:xfrm>
              <a:off x="2669203" y="3149189"/>
              <a:ext cx="246897" cy="246897"/>
              <a:chOff x="5681300" y="2527788"/>
              <a:chExt cx="805800" cy="805800"/>
            </a:xfrm>
          </p:grpSpPr>
          <p:sp>
            <p:nvSpPr>
              <p:cNvPr id="14570" name="Google Shape;14570;p267"/>
              <p:cNvSpPr/>
              <p:nvPr/>
            </p:nvSpPr>
            <p:spPr>
              <a:xfrm>
                <a:off x="5681300" y="2527788"/>
                <a:ext cx="805800" cy="805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67"/>
              <p:cNvSpPr/>
              <p:nvPr/>
            </p:nvSpPr>
            <p:spPr>
              <a:xfrm>
                <a:off x="5681300" y="2527788"/>
                <a:ext cx="805800" cy="805800"/>
              </a:xfrm>
              <a:prstGeom prst="pie">
                <a:avLst>
                  <a:gd name="adj1" fmla="val 0"/>
                  <a:gd name="adj2" fmla="val 1620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572" name="Google Shape;14572;p267"/>
          <p:cNvCxnSpPr/>
          <p:nvPr/>
        </p:nvCxnSpPr>
        <p:spPr>
          <a:xfrm rot="-5400000">
            <a:off x="2769976" y="950742"/>
            <a:ext cx="451500" cy="2084700"/>
          </a:xfrm>
          <a:prstGeom prst="curvedConnector2">
            <a:avLst/>
          </a:prstGeom>
          <a:noFill/>
          <a:ln w="28575" cap="flat" cmpd="sng">
            <a:solidFill>
              <a:srgbClr val="A87A5B"/>
            </a:solidFill>
            <a:prstDash val="dash"/>
            <a:round/>
            <a:headEnd type="triangle" w="med" len="med"/>
            <a:tailEnd type="triangle" w="med" len="med"/>
          </a:ln>
        </p:spPr>
      </p:cxnSp>
      <p:sp>
        <p:nvSpPr>
          <p:cNvPr id="14573" name="Google Shape;14573;p267"/>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grpSp>
        <p:nvGrpSpPr>
          <p:cNvPr id="14574" name="Google Shape;14574;p267"/>
          <p:cNvGrpSpPr/>
          <p:nvPr/>
        </p:nvGrpSpPr>
        <p:grpSpPr>
          <a:xfrm>
            <a:off x="2286629" y="1610795"/>
            <a:ext cx="337552" cy="299805"/>
            <a:chOff x="3584280" y="3699191"/>
            <a:chExt cx="358069" cy="317995"/>
          </a:xfrm>
        </p:grpSpPr>
        <p:sp>
          <p:nvSpPr>
            <p:cNvPr id="14575" name="Google Shape;14575;p26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6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6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6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9" name="Google Shape;14579;p267"/>
          <p:cNvSpPr/>
          <p:nvPr/>
        </p:nvSpPr>
        <p:spPr>
          <a:xfrm>
            <a:off x="332487" y="799071"/>
            <a:ext cx="2291700" cy="819000"/>
          </a:xfrm>
          <a:prstGeom prst="wedgeEllipseCallout">
            <a:avLst>
              <a:gd name="adj1" fmla="val 36231"/>
              <a:gd name="adj2" fmla="val 61285"/>
            </a:avLst>
          </a:prstGeom>
          <a:solidFill>
            <a:srgbClr val="7DF3E5"/>
          </a:solid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a:latin typeface="Lato"/>
                <a:ea typeface="Lato"/>
                <a:cs typeface="Lato"/>
                <a:sym typeface="Lato"/>
              </a:rPr>
              <a:t>Number of duplicate passwords across entire vault</a:t>
            </a:r>
            <a:endParaRPr sz="1200">
              <a:latin typeface="Lato"/>
              <a:ea typeface="Lato"/>
              <a:cs typeface="Lato"/>
              <a:sym typeface="Lato"/>
            </a:endParaRPr>
          </a:p>
        </p:txBody>
      </p:sp>
      <p:sp>
        <p:nvSpPr>
          <p:cNvPr id="14580" name="Google Shape;14580;p267"/>
          <p:cNvSpPr txBox="1"/>
          <p:nvPr/>
        </p:nvSpPr>
        <p:spPr>
          <a:xfrm>
            <a:off x="2569463" y="19990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581" name="Google Shape;14581;p267"/>
          <p:cNvCxnSpPr/>
          <p:nvPr/>
        </p:nvCxnSpPr>
        <p:spPr>
          <a:xfrm rot="10800000" flipH="1">
            <a:off x="5205838" y="23468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582" name="Google Shape;14582;p267"/>
          <p:cNvCxnSpPr/>
          <p:nvPr/>
        </p:nvCxnSpPr>
        <p:spPr>
          <a:xfrm rot="10800000" flipH="1">
            <a:off x="2075688" y="23431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583" name="Google Shape;14583;p267"/>
          <p:cNvSpPr txBox="1"/>
          <p:nvPr/>
        </p:nvSpPr>
        <p:spPr>
          <a:xfrm>
            <a:off x="5629263" y="20027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584" name="Google Shape;14584;p267"/>
          <p:cNvPicPr preferRelativeResize="0"/>
          <p:nvPr/>
        </p:nvPicPr>
        <p:blipFill>
          <a:blip r:embed="rId10">
            <a:alphaModFix/>
          </a:blip>
          <a:stretch>
            <a:fillRect/>
          </a:stretch>
        </p:blipFill>
        <p:spPr>
          <a:xfrm>
            <a:off x="6346190" y="2121115"/>
            <a:ext cx="191826" cy="188493"/>
          </a:xfrm>
          <a:prstGeom prst="rect">
            <a:avLst/>
          </a:prstGeom>
          <a:noFill/>
          <a:ln>
            <a:noFill/>
          </a:ln>
        </p:spPr>
      </p:pic>
      <p:pic>
        <p:nvPicPr>
          <p:cNvPr id="14585" name="Google Shape;14585;p267"/>
          <p:cNvPicPr preferRelativeResize="0"/>
          <p:nvPr/>
        </p:nvPicPr>
        <p:blipFill>
          <a:blip r:embed="rId10">
            <a:alphaModFix/>
          </a:blip>
          <a:stretch>
            <a:fillRect/>
          </a:stretch>
        </p:blipFill>
        <p:spPr>
          <a:xfrm>
            <a:off x="3286390" y="2117372"/>
            <a:ext cx="191826" cy="188493"/>
          </a:xfrm>
          <a:prstGeom prst="rect">
            <a:avLst/>
          </a:prstGeom>
          <a:noFill/>
          <a:ln>
            <a:noFill/>
          </a:ln>
        </p:spPr>
      </p:pic>
      <p:sp>
        <p:nvSpPr>
          <p:cNvPr id="3" name="Google Shape;9735;p197">
            <a:extLst>
              <a:ext uri="{FF2B5EF4-FFF2-40B4-BE49-F238E27FC236}">
                <a16:creationId xmlns:a16="http://schemas.microsoft.com/office/drawing/2014/main" id="{C906F51C-68C6-E6B8-B951-3ABBC6E192C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4589"/>
        <p:cNvGrpSpPr/>
        <p:nvPr/>
      </p:nvGrpSpPr>
      <p:grpSpPr>
        <a:xfrm>
          <a:off x="0" y="0"/>
          <a:ext cx="0" cy="0"/>
          <a:chOff x="0" y="0"/>
          <a:chExt cx="0" cy="0"/>
        </a:xfrm>
      </p:grpSpPr>
      <p:pic>
        <p:nvPicPr>
          <p:cNvPr id="14591" name="Google Shape;14591;p268"/>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592" name="Google Shape;14592;p268"/>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593" name="Google Shape;14593;p268"/>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594" name="Google Shape;14594;p268"/>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595" name="Google Shape;14595;p268"/>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596" name="Google Shape;14596;p268"/>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597" name="Google Shape;14597;p268"/>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598" name="Google Shape;14598;p268"/>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599" name="Google Shape;14599;p268"/>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600" name="Google Shape;14600;p268"/>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601" name="Google Shape;14601;p268"/>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602" name="Google Shape;14602;p268"/>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603" name="Google Shape;14603;p26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3" name="Google Shape;9735;p197">
            <a:extLst>
              <a:ext uri="{FF2B5EF4-FFF2-40B4-BE49-F238E27FC236}">
                <a16:creationId xmlns:a16="http://schemas.microsoft.com/office/drawing/2014/main" id="{578120B7-5A29-6FE8-648F-300A4D576E6B}"/>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4607"/>
        <p:cNvGrpSpPr/>
        <p:nvPr/>
      </p:nvGrpSpPr>
      <p:grpSpPr>
        <a:xfrm>
          <a:off x="0" y="0"/>
          <a:ext cx="0" cy="0"/>
          <a:chOff x="0" y="0"/>
          <a:chExt cx="0" cy="0"/>
        </a:xfrm>
      </p:grpSpPr>
      <p:pic>
        <p:nvPicPr>
          <p:cNvPr id="14609" name="Google Shape;14609;p269"/>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610" name="Google Shape;14610;p269"/>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611" name="Google Shape;14611;p269"/>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612" name="Google Shape;14612;p269"/>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613" name="Google Shape;14613;p269"/>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614" name="Google Shape;14614;p269"/>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615" name="Google Shape;14615;p269"/>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616" name="Google Shape;14616;p269"/>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617" name="Google Shape;14617;p269"/>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618" name="Google Shape;14618;p269"/>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619" name="Google Shape;14619;p269"/>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620" name="Google Shape;14620;p269"/>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21" name="Google Shape;14621;p269"/>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622" name="Google Shape;14622;p269"/>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623" name="Google Shape;14623;p269"/>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3" name="Google Shape;9735;p197">
            <a:extLst>
              <a:ext uri="{FF2B5EF4-FFF2-40B4-BE49-F238E27FC236}">
                <a16:creationId xmlns:a16="http://schemas.microsoft.com/office/drawing/2014/main" id="{AD364156-94FF-7B36-4E30-65407DB2B69E}"/>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4627"/>
        <p:cNvGrpSpPr/>
        <p:nvPr/>
      </p:nvGrpSpPr>
      <p:grpSpPr>
        <a:xfrm>
          <a:off x="0" y="0"/>
          <a:ext cx="0" cy="0"/>
          <a:chOff x="0" y="0"/>
          <a:chExt cx="0" cy="0"/>
        </a:xfrm>
      </p:grpSpPr>
      <p:pic>
        <p:nvPicPr>
          <p:cNvPr id="14629" name="Google Shape;14629;p270"/>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630" name="Google Shape;14630;p270"/>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631" name="Google Shape;14631;p270"/>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632" name="Google Shape;14632;p270"/>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633" name="Google Shape;14633;p270"/>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634" name="Google Shape;14634;p270"/>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635" name="Google Shape;14635;p270"/>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636" name="Google Shape;14636;p270"/>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637" name="Google Shape;14637;p270"/>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638" name="Google Shape;14638;p270"/>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639" name="Google Shape;14639;p270"/>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640" name="Google Shape;14640;p270"/>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641" name="Google Shape;14641;p270"/>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42" name="Google Shape;14642;p270"/>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643" name="Google Shape;14643;p270"/>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644" name="Google Shape;14644;p270"/>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14645" name="Google Shape;14645;p270"/>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46" name="Google Shape;14646;p270"/>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647" name="Google Shape;14647;p270"/>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648" name="Google Shape;14648;p270"/>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649" name="Google Shape;14649;p270"/>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650" name="Google Shape;14650;p270"/>
          <p:cNvPicPr preferRelativeResize="0"/>
          <p:nvPr/>
        </p:nvPicPr>
        <p:blipFill>
          <a:blip r:embed="rId8">
            <a:alphaModFix/>
          </a:blip>
          <a:stretch>
            <a:fillRect/>
          </a:stretch>
        </p:blipFill>
        <p:spPr>
          <a:xfrm>
            <a:off x="3286390" y="1964972"/>
            <a:ext cx="191826" cy="188493"/>
          </a:xfrm>
          <a:prstGeom prst="rect">
            <a:avLst/>
          </a:prstGeom>
          <a:noFill/>
          <a:ln>
            <a:noFill/>
          </a:ln>
        </p:spPr>
      </p:pic>
      <p:sp>
        <p:nvSpPr>
          <p:cNvPr id="3" name="Google Shape;9735;p197">
            <a:extLst>
              <a:ext uri="{FF2B5EF4-FFF2-40B4-BE49-F238E27FC236}">
                <a16:creationId xmlns:a16="http://schemas.microsoft.com/office/drawing/2014/main" id="{8B6B02B1-D975-93FB-E156-FF446057E5E9}"/>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14654"/>
        <p:cNvGrpSpPr/>
        <p:nvPr/>
      </p:nvGrpSpPr>
      <p:grpSpPr>
        <a:xfrm>
          <a:off x="0" y="0"/>
          <a:ext cx="0" cy="0"/>
          <a:chOff x="0" y="0"/>
          <a:chExt cx="0" cy="0"/>
        </a:xfrm>
      </p:grpSpPr>
      <p:pic>
        <p:nvPicPr>
          <p:cNvPr id="14656" name="Google Shape;14656;p271"/>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657" name="Google Shape;14657;p271"/>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658" name="Google Shape;14658;p271"/>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659" name="Google Shape;14659;p271"/>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660" name="Google Shape;14660;p271"/>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661" name="Google Shape;14661;p271"/>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662" name="Google Shape;14662;p271"/>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663" name="Google Shape;14663;p271"/>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664" name="Google Shape;14664;p271"/>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665" name="Google Shape;14665;p271"/>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666" name="Google Shape;14666;p271"/>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667" name="Google Shape;14667;p271"/>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668" name="Google Shape;14668;p271"/>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69" name="Google Shape;14669;p271"/>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670" name="Google Shape;14670;p271"/>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cxnSp>
        <p:nvCxnSpPr>
          <p:cNvPr id="14671" name="Google Shape;14671;p271"/>
          <p:cNvCxnSpPr/>
          <p:nvPr/>
        </p:nvCxnSpPr>
        <p:spPr>
          <a:xfrm rot="-5400000">
            <a:off x="2694738" y="447825"/>
            <a:ext cx="570900" cy="2088300"/>
          </a:xfrm>
          <a:prstGeom prst="curvedConnector2">
            <a:avLst/>
          </a:prstGeom>
          <a:noFill/>
          <a:ln w="28575" cap="flat" cmpd="sng">
            <a:solidFill>
              <a:srgbClr val="A87A5B"/>
            </a:solidFill>
            <a:prstDash val="dash"/>
            <a:round/>
            <a:headEnd type="triangle" w="med" len="med"/>
            <a:tailEnd type="triangle" w="med" len="med"/>
          </a:ln>
        </p:spPr>
      </p:cxnSp>
      <p:sp>
        <p:nvSpPr>
          <p:cNvPr id="14672" name="Google Shape;14672;p271"/>
          <p:cNvSpPr txBox="1"/>
          <p:nvPr/>
        </p:nvSpPr>
        <p:spPr>
          <a:xfrm rot="-478831">
            <a:off x="2464156" y="933176"/>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673" name="Google Shape;14673;p271"/>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14674" name="Google Shape;14674;p271"/>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75" name="Google Shape;14675;p271"/>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676" name="Google Shape;14676;p271"/>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677" name="Google Shape;14677;p271"/>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678" name="Google Shape;14678;p271"/>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679" name="Google Shape;14679;p271"/>
          <p:cNvPicPr preferRelativeResize="0"/>
          <p:nvPr/>
        </p:nvPicPr>
        <p:blipFill>
          <a:blip r:embed="rId8">
            <a:alphaModFix/>
          </a:blip>
          <a:stretch>
            <a:fillRect/>
          </a:stretch>
        </p:blipFill>
        <p:spPr>
          <a:xfrm>
            <a:off x="3286390" y="1964972"/>
            <a:ext cx="191826" cy="188493"/>
          </a:xfrm>
          <a:prstGeom prst="rect">
            <a:avLst/>
          </a:prstGeom>
          <a:noFill/>
          <a:ln>
            <a:noFill/>
          </a:ln>
        </p:spPr>
      </p:pic>
      <p:sp>
        <p:nvSpPr>
          <p:cNvPr id="14680" name="Google Shape;14680;p271"/>
          <p:cNvSpPr/>
          <p:nvPr/>
        </p:nvSpPr>
        <p:spPr>
          <a:xfrm>
            <a:off x="6492240" y="1881876"/>
            <a:ext cx="305700" cy="353700"/>
          </a:xfrm>
          <a:prstGeom prst="mathMultiply">
            <a:avLst>
              <a:gd name="adj1" fmla="val 23520"/>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 name="Google Shape;9735;p197">
            <a:extLst>
              <a:ext uri="{FF2B5EF4-FFF2-40B4-BE49-F238E27FC236}">
                <a16:creationId xmlns:a16="http://schemas.microsoft.com/office/drawing/2014/main" id="{D2EEFB8E-8738-AD08-D8D7-4C212FB2E773}"/>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794"/>
        <p:cNvGrpSpPr/>
        <p:nvPr/>
      </p:nvGrpSpPr>
      <p:grpSpPr>
        <a:xfrm>
          <a:off x="0" y="0"/>
          <a:ext cx="0" cy="0"/>
          <a:chOff x="0" y="0"/>
          <a:chExt cx="0" cy="0"/>
        </a:xfrm>
      </p:grpSpPr>
      <p:pic>
        <p:nvPicPr>
          <p:cNvPr id="9795" name="Google Shape;9795;p200"/>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796" name="Google Shape;9796;p200"/>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797" name="Google Shape;9797;p200"/>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798" name="Google Shape;9798;p200"/>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799" name="Google Shape;9799;p200"/>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800" name="Google Shape;9800;p200"/>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801" name="Google Shape;9801;p200"/>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802" name="Google Shape;9802;p200"/>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03" name="Google Shape;9803;p200"/>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804" name="Google Shape;9804;p200"/>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805" name="Google Shape;9805;p200"/>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06" name="Google Shape;9806;p200"/>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807" name="Google Shape;9807;p200"/>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808" name="Google Shape;9808;p200"/>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809" name="Google Shape;9809;p200"/>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810" name="Google Shape;9810;p200"/>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pic>
        <p:nvPicPr>
          <p:cNvPr id="9811" name="Google Shape;9811;p200"/>
          <p:cNvPicPr preferRelativeResize="0"/>
          <p:nvPr/>
        </p:nvPicPr>
        <p:blipFill>
          <a:blip r:embed="rId9">
            <a:alphaModFix/>
          </a:blip>
          <a:stretch>
            <a:fillRect/>
          </a:stretch>
        </p:blipFill>
        <p:spPr>
          <a:xfrm>
            <a:off x="4048388" y="1008874"/>
            <a:ext cx="1041839" cy="646675"/>
          </a:xfrm>
          <a:prstGeom prst="rect">
            <a:avLst/>
          </a:prstGeom>
          <a:noFill/>
          <a:ln>
            <a:noFill/>
          </a:ln>
        </p:spPr>
      </p:pic>
      <p:sp>
        <p:nvSpPr>
          <p:cNvPr id="9812" name="Google Shape;9812;p200"/>
          <p:cNvSpPr txBox="1"/>
          <p:nvPr/>
        </p:nvSpPr>
        <p:spPr>
          <a:xfrm>
            <a:off x="3668413" y="1603875"/>
            <a:ext cx="18018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services</a:t>
            </a:r>
            <a:endParaRPr>
              <a:solidFill>
                <a:srgbClr val="FFFFFF"/>
              </a:solidFill>
              <a:latin typeface="Lato"/>
              <a:ea typeface="Lato"/>
              <a:cs typeface="Lato"/>
              <a:sym typeface="Lato"/>
            </a:endParaRPr>
          </a:p>
        </p:txBody>
      </p:sp>
      <p:cxnSp>
        <p:nvCxnSpPr>
          <p:cNvPr id="9813" name="Google Shape;9813;p200"/>
          <p:cNvCxnSpPr>
            <a:stCxn id="9795" idx="0"/>
            <a:endCxn id="9811" idx="1"/>
          </p:cNvCxnSpPr>
          <p:nvPr/>
        </p:nvCxnSpPr>
        <p:spPr>
          <a:xfrm rot="-5400000">
            <a:off x="2596300" y="444963"/>
            <a:ext cx="564900" cy="2339100"/>
          </a:xfrm>
          <a:prstGeom prst="curvedConnector2">
            <a:avLst/>
          </a:prstGeom>
          <a:noFill/>
          <a:ln w="28575" cap="flat" cmpd="sng">
            <a:solidFill>
              <a:srgbClr val="A87A5B"/>
            </a:solidFill>
            <a:prstDash val="dash"/>
            <a:round/>
            <a:headEnd type="triangle" w="med" len="med"/>
            <a:tailEnd type="triangle" w="med" len="med"/>
          </a:ln>
        </p:spPr>
      </p:cxnSp>
      <p:pic>
        <p:nvPicPr>
          <p:cNvPr id="9814" name="Google Shape;9814;p200"/>
          <p:cNvPicPr preferRelativeResize="0"/>
          <p:nvPr/>
        </p:nvPicPr>
        <p:blipFill>
          <a:blip r:embed="rId6">
            <a:alphaModFix/>
          </a:blip>
          <a:stretch>
            <a:fillRect/>
          </a:stretch>
        </p:blipFill>
        <p:spPr>
          <a:xfrm rot="-720000">
            <a:off x="2381135" y="1062431"/>
            <a:ext cx="410223" cy="257440"/>
          </a:xfrm>
          <a:prstGeom prst="rect">
            <a:avLst/>
          </a:prstGeom>
          <a:noFill/>
          <a:ln>
            <a:noFill/>
          </a:ln>
        </p:spPr>
      </p:pic>
      <p:cxnSp>
        <p:nvCxnSpPr>
          <p:cNvPr id="9815" name="Google Shape;9815;p200"/>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9816" name="Google Shape;9816;p200"/>
          <p:cNvPicPr preferRelativeResize="0"/>
          <p:nvPr/>
        </p:nvPicPr>
        <p:blipFill>
          <a:blip r:embed="rId10">
            <a:alphaModFix/>
          </a:blip>
          <a:stretch>
            <a:fillRect/>
          </a:stretch>
        </p:blipFill>
        <p:spPr>
          <a:xfrm>
            <a:off x="1591056" y="2026716"/>
            <a:ext cx="233846" cy="548640"/>
          </a:xfrm>
          <a:prstGeom prst="rect">
            <a:avLst/>
          </a:prstGeom>
          <a:noFill/>
          <a:ln>
            <a:noFill/>
          </a:ln>
        </p:spPr>
      </p:pic>
      <p:pic>
        <p:nvPicPr>
          <p:cNvPr id="9818" name="Google Shape;9818;p200"/>
          <p:cNvPicPr preferRelativeResize="0"/>
          <p:nvPr/>
        </p:nvPicPr>
        <p:blipFill>
          <a:blip r:embed="rId11">
            <a:alphaModFix/>
          </a:blip>
          <a:stretch>
            <a:fillRect/>
          </a:stretch>
        </p:blipFill>
        <p:spPr>
          <a:xfrm rot="-726862">
            <a:off x="2704137" y="1171745"/>
            <a:ext cx="178430" cy="179604"/>
          </a:xfrm>
          <a:prstGeom prst="rect">
            <a:avLst/>
          </a:prstGeom>
          <a:noFill/>
          <a:ln>
            <a:noFill/>
          </a:ln>
        </p:spPr>
      </p:pic>
      <p:sp>
        <p:nvSpPr>
          <p:cNvPr id="9819" name="Google Shape;9819;p200"/>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features</a:t>
            </a: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grpSp>
        <p:nvGrpSpPr>
          <p:cNvPr id="9820" name="Google Shape;9820;p200"/>
          <p:cNvGrpSpPr/>
          <p:nvPr/>
        </p:nvGrpSpPr>
        <p:grpSpPr>
          <a:xfrm>
            <a:off x="1223375" y="1655561"/>
            <a:ext cx="382636" cy="382636"/>
            <a:chOff x="744075" y="1241611"/>
            <a:chExt cx="382636" cy="382636"/>
          </a:xfrm>
        </p:grpSpPr>
        <p:sp>
          <p:nvSpPr>
            <p:cNvPr id="9821" name="Google Shape;9821;p200"/>
            <p:cNvSpPr/>
            <p:nvPr/>
          </p:nvSpPr>
          <p:spPr>
            <a:xfrm>
              <a:off x="744075" y="1241611"/>
              <a:ext cx="382636" cy="382636"/>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00"/>
            <p:cNvSpPr/>
            <p:nvPr/>
          </p:nvSpPr>
          <p:spPr>
            <a:xfrm>
              <a:off x="870387" y="1345568"/>
              <a:ext cx="153421" cy="133643"/>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00"/>
            <p:cNvSpPr/>
            <p:nvPr/>
          </p:nvSpPr>
          <p:spPr>
            <a:xfrm>
              <a:off x="847509" y="1400669"/>
              <a:ext cx="144558" cy="121724"/>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00"/>
            <p:cNvSpPr/>
            <p:nvPr/>
          </p:nvSpPr>
          <p:spPr>
            <a:xfrm>
              <a:off x="887022" y="1386653"/>
              <a:ext cx="96227" cy="96227"/>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14345DF4-0399-7BDF-AE01-12F4BB2EDBD5}"/>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4684"/>
        <p:cNvGrpSpPr/>
        <p:nvPr/>
      </p:nvGrpSpPr>
      <p:grpSpPr>
        <a:xfrm>
          <a:off x="0" y="0"/>
          <a:ext cx="0" cy="0"/>
          <a:chOff x="0" y="0"/>
          <a:chExt cx="0" cy="0"/>
        </a:xfrm>
      </p:grpSpPr>
      <p:pic>
        <p:nvPicPr>
          <p:cNvPr id="14686" name="Google Shape;14686;p272"/>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687" name="Google Shape;14687;p272"/>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688" name="Google Shape;14688;p272"/>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689" name="Google Shape;14689;p272"/>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690" name="Google Shape;14690;p272"/>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691" name="Google Shape;14691;p272"/>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692" name="Google Shape;14692;p272"/>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693" name="Google Shape;14693;p272"/>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694" name="Google Shape;14694;p272"/>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695" name="Google Shape;14695;p272"/>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696" name="Google Shape;14696;p272"/>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697" name="Google Shape;14697;p272"/>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698" name="Google Shape;14698;p272"/>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699" name="Google Shape;14699;p272"/>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700" name="Google Shape;14700;p272"/>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cxnSp>
        <p:nvCxnSpPr>
          <p:cNvPr id="14701" name="Google Shape;14701;p272"/>
          <p:cNvCxnSpPr/>
          <p:nvPr/>
        </p:nvCxnSpPr>
        <p:spPr>
          <a:xfrm rot="-5400000">
            <a:off x="2694738" y="447825"/>
            <a:ext cx="570900" cy="2088300"/>
          </a:xfrm>
          <a:prstGeom prst="curvedConnector2">
            <a:avLst/>
          </a:prstGeom>
          <a:noFill/>
          <a:ln w="28575" cap="flat" cmpd="sng">
            <a:solidFill>
              <a:srgbClr val="A87A5B"/>
            </a:solidFill>
            <a:prstDash val="dash"/>
            <a:round/>
            <a:headEnd type="triangle" w="med" len="med"/>
            <a:tailEnd type="triangle" w="med" len="med"/>
          </a:ln>
        </p:spPr>
      </p:cxnSp>
      <p:sp>
        <p:nvSpPr>
          <p:cNvPr id="14702" name="Google Shape;14702;p272"/>
          <p:cNvSpPr txBox="1"/>
          <p:nvPr/>
        </p:nvSpPr>
        <p:spPr>
          <a:xfrm rot="-478831">
            <a:off x="2464156" y="933176"/>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703" name="Google Shape;14703;p272"/>
          <p:cNvSpPr txBox="1"/>
          <p:nvPr/>
        </p:nvSpPr>
        <p:spPr>
          <a:xfrm>
            <a:off x="7742913" y="2186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sp>
        <p:nvSpPr>
          <p:cNvPr id="14704" name="Google Shape;14704;p272"/>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14705" name="Google Shape;14705;p272"/>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706" name="Google Shape;14706;p272"/>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707" name="Google Shape;14707;p272"/>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708" name="Google Shape;14708;p272"/>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709" name="Google Shape;14709;p272"/>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710" name="Google Shape;14710;p272"/>
          <p:cNvPicPr preferRelativeResize="0"/>
          <p:nvPr/>
        </p:nvPicPr>
        <p:blipFill>
          <a:blip r:embed="rId8">
            <a:alphaModFix/>
          </a:blip>
          <a:stretch>
            <a:fillRect/>
          </a:stretch>
        </p:blipFill>
        <p:spPr>
          <a:xfrm>
            <a:off x="3286390" y="1964972"/>
            <a:ext cx="191826" cy="188493"/>
          </a:xfrm>
          <a:prstGeom prst="rect">
            <a:avLst/>
          </a:prstGeom>
          <a:noFill/>
          <a:ln>
            <a:noFill/>
          </a:ln>
        </p:spPr>
      </p:pic>
      <p:sp>
        <p:nvSpPr>
          <p:cNvPr id="14711" name="Google Shape;14711;p272"/>
          <p:cNvSpPr/>
          <p:nvPr/>
        </p:nvSpPr>
        <p:spPr>
          <a:xfrm>
            <a:off x="6492240" y="1881876"/>
            <a:ext cx="305700" cy="353700"/>
          </a:xfrm>
          <a:prstGeom prst="mathMultiply">
            <a:avLst>
              <a:gd name="adj1" fmla="val 23520"/>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 name="Google Shape;9735;p197">
            <a:extLst>
              <a:ext uri="{FF2B5EF4-FFF2-40B4-BE49-F238E27FC236}">
                <a16:creationId xmlns:a16="http://schemas.microsoft.com/office/drawing/2014/main" id="{EE72C5CF-5C83-5489-F5AC-8897B9C46707}"/>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4715"/>
        <p:cNvGrpSpPr/>
        <p:nvPr/>
      </p:nvGrpSpPr>
      <p:grpSpPr>
        <a:xfrm>
          <a:off x="0" y="0"/>
          <a:ext cx="0" cy="0"/>
          <a:chOff x="0" y="0"/>
          <a:chExt cx="0" cy="0"/>
        </a:xfrm>
      </p:grpSpPr>
      <p:pic>
        <p:nvPicPr>
          <p:cNvPr id="14717" name="Google Shape;14717;p273"/>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718" name="Google Shape;14718;p273"/>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719" name="Google Shape;14719;p273"/>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720" name="Google Shape;14720;p273"/>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721" name="Google Shape;14721;p273"/>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722" name="Google Shape;14722;p273"/>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723" name="Google Shape;14723;p273"/>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724" name="Google Shape;14724;p273"/>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725" name="Google Shape;14725;p273"/>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726" name="Google Shape;14726;p273"/>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727" name="Google Shape;14727;p273"/>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728" name="Google Shape;14728;p273"/>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729" name="Google Shape;14729;p273"/>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730" name="Google Shape;14730;p273"/>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731" name="Google Shape;14731;p273"/>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cxnSp>
        <p:nvCxnSpPr>
          <p:cNvPr id="14732" name="Google Shape;14732;p273"/>
          <p:cNvCxnSpPr/>
          <p:nvPr/>
        </p:nvCxnSpPr>
        <p:spPr>
          <a:xfrm rot="-5400000">
            <a:off x="2694738" y="447825"/>
            <a:ext cx="570900" cy="2088300"/>
          </a:xfrm>
          <a:prstGeom prst="curvedConnector2">
            <a:avLst/>
          </a:prstGeom>
          <a:noFill/>
          <a:ln w="28575" cap="flat" cmpd="sng">
            <a:solidFill>
              <a:srgbClr val="A87A5B"/>
            </a:solidFill>
            <a:prstDash val="dash"/>
            <a:round/>
            <a:headEnd type="triangle" w="med" len="med"/>
            <a:tailEnd type="triangle" w="med" len="med"/>
          </a:ln>
        </p:spPr>
      </p:cxnSp>
      <p:sp>
        <p:nvSpPr>
          <p:cNvPr id="14733" name="Google Shape;14733;p273"/>
          <p:cNvSpPr txBox="1"/>
          <p:nvPr/>
        </p:nvSpPr>
        <p:spPr>
          <a:xfrm rot="-478831">
            <a:off x="2464156" y="933176"/>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734" name="Google Shape;14734;p273"/>
          <p:cNvSpPr txBox="1"/>
          <p:nvPr/>
        </p:nvSpPr>
        <p:spPr>
          <a:xfrm>
            <a:off x="7742913" y="2186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sp>
        <p:nvSpPr>
          <p:cNvPr id="14735" name="Google Shape;14735;p273"/>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14736" name="Google Shape;14736;p273"/>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737" name="Google Shape;14737;p273"/>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738" name="Google Shape;14738;p273"/>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739" name="Google Shape;14739;p273"/>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740" name="Google Shape;14740;p273"/>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741" name="Google Shape;14741;p273"/>
          <p:cNvPicPr preferRelativeResize="0"/>
          <p:nvPr/>
        </p:nvPicPr>
        <p:blipFill>
          <a:blip r:embed="rId8">
            <a:alphaModFix/>
          </a:blip>
          <a:stretch>
            <a:fillRect/>
          </a:stretch>
        </p:blipFill>
        <p:spPr>
          <a:xfrm>
            <a:off x="3286390" y="1964972"/>
            <a:ext cx="191826" cy="188493"/>
          </a:xfrm>
          <a:prstGeom prst="rect">
            <a:avLst/>
          </a:prstGeom>
          <a:noFill/>
          <a:ln>
            <a:noFill/>
          </a:ln>
        </p:spPr>
      </p:pic>
      <p:sp>
        <p:nvSpPr>
          <p:cNvPr id="14742" name="Google Shape;14742;p273"/>
          <p:cNvSpPr/>
          <p:nvPr/>
        </p:nvSpPr>
        <p:spPr>
          <a:xfrm>
            <a:off x="6492240" y="1881876"/>
            <a:ext cx="305700" cy="353700"/>
          </a:xfrm>
          <a:prstGeom prst="mathMultiply">
            <a:avLst>
              <a:gd name="adj1" fmla="val 23520"/>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43" name="Google Shape;14743;p273"/>
          <p:cNvSpPr txBox="1"/>
          <p:nvPr/>
        </p:nvSpPr>
        <p:spPr>
          <a:xfrm>
            <a:off x="24735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pic>
        <p:nvPicPr>
          <p:cNvPr id="14744" name="Google Shape;14744;p273"/>
          <p:cNvPicPr preferRelativeResize="0"/>
          <p:nvPr/>
        </p:nvPicPr>
        <p:blipFill>
          <a:blip r:embed="rId8">
            <a:alphaModFix/>
          </a:blip>
          <a:stretch>
            <a:fillRect/>
          </a:stretch>
        </p:blipFill>
        <p:spPr>
          <a:xfrm>
            <a:off x="3355848" y="2334768"/>
            <a:ext cx="191826" cy="188493"/>
          </a:xfrm>
          <a:prstGeom prst="rect">
            <a:avLst/>
          </a:prstGeom>
          <a:noFill/>
          <a:ln>
            <a:noFill/>
          </a:ln>
        </p:spPr>
      </p:pic>
      <p:cxnSp>
        <p:nvCxnSpPr>
          <p:cNvPr id="14745" name="Google Shape;14745;p273"/>
          <p:cNvCxnSpPr/>
          <p:nvPr/>
        </p:nvCxnSpPr>
        <p:spPr>
          <a:xfrm>
            <a:off x="20769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746" name="Google Shape;14746;p273"/>
          <p:cNvSpPr txBox="1"/>
          <p:nvPr/>
        </p:nvSpPr>
        <p:spPr>
          <a:xfrm>
            <a:off x="55977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cxnSp>
        <p:nvCxnSpPr>
          <p:cNvPr id="14747" name="Google Shape;14747;p273"/>
          <p:cNvCxnSpPr/>
          <p:nvPr/>
        </p:nvCxnSpPr>
        <p:spPr>
          <a:xfrm>
            <a:off x="52011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748" name="Google Shape;14748;p273"/>
          <p:cNvPicPr preferRelativeResize="0"/>
          <p:nvPr/>
        </p:nvPicPr>
        <p:blipFill>
          <a:blip r:embed="rId8">
            <a:alphaModFix/>
          </a:blip>
          <a:stretch>
            <a:fillRect/>
          </a:stretch>
        </p:blipFill>
        <p:spPr>
          <a:xfrm>
            <a:off x="6477000" y="2334768"/>
            <a:ext cx="191826" cy="188493"/>
          </a:xfrm>
          <a:prstGeom prst="rect">
            <a:avLst/>
          </a:prstGeom>
          <a:noFill/>
          <a:ln>
            <a:noFill/>
          </a:ln>
        </p:spPr>
      </p:pic>
      <p:sp>
        <p:nvSpPr>
          <p:cNvPr id="3" name="Google Shape;9735;p197">
            <a:extLst>
              <a:ext uri="{FF2B5EF4-FFF2-40B4-BE49-F238E27FC236}">
                <a16:creationId xmlns:a16="http://schemas.microsoft.com/office/drawing/2014/main" id="{9C8ACEFB-2678-5093-978B-8F82AA19F6D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4752"/>
        <p:cNvGrpSpPr/>
        <p:nvPr/>
      </p:nvGrpSpPr>
      <p:grpSpPr>
        <a:xfrm>
          <a:off x="0" y="0"/>
          <a:ext cx="0" cy="0"/>
          <a:chOff x="0" y="0"/>
          <a:chExt cx="0" cy="0"/>
        </a:xfrm>
      </p:grpSpPr>
      <p:pic>
        <p:nvPicPr>
          <p:cNvPr id="14754" name="Google Shape;14754;p274"/>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755" name="Google Shape;14755;p274"/>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756" name="Google Shape;14756;p274"/>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757" name="Google Shape;14757;p274"/>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758" name="Google Shape;14758;p274"/>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759" name="Google Shape;14759;p274"/>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760" name="Google Shape;14760;p274"/>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761" name="Google Shape;14761;p274"/>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762" name="Google Shape;14762;p274"/>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763" name="Google Shape;14763;p274"/>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764" name="Google Shape;14764;p274"/>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765" name="Google Shape;14765;p274"/>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766" name="Google Shape;14766;p274"/>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767" name="Google Shape;14767;p274"/>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768" name="Google Shape;14768;p274"/>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769" name="Google Shape;14769;p274"/>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770" name="Google Shape;14770;p274"/>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771" name="Google Shape;14771;p274"/>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772" name="Google Shape;14772;p274"/>
          <p:cNvPicPr preferRelativeResize="0"/>
          <p:nvPr/>
        </p:nvPicPr>
        <p:blipFill>
          <a:blip r:embed="rId8">
            <a:alphaModFix/>
          </a:blip>
          <a:stretch>
            <a:fillRect/>
          </a:stretch>
        </p:blipFill>
        <p:spPr>
          <a:xfrm>
            <a:off x="3286390" y="1964972"/>
            <a:ext cx="191826" cy="188493"/>
          </a:xfrm>
          <a:prstGeom prst="rect">
            <a:avLst/>
          </a:prstGeom>
          <a:noFill/>
          <a:ln>
            <a:noFill/>
          </a:ln>
        </p:spPr>
      </p:pic>
      <p:cxnSp>
        <p:nvCxnSpPr>
          <p:cNvPr id="14773" name="Google Shape;14773;p274"/>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774" name="Google Shape;14774;p274"/>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cxnSp>
        <p:nvCxnSpPr>
          <p:cNvPr id="14775" name="Google Shape;14775;p274"/>
          <p:cNvCxnSpPr/>
          <p:nvPr/>
        </p:nvCxnSpPr>
        <p:spPr>
          <a:xfrm rot="-5400000">
            <a:off x="2694738" y="447825"/>
            <a:ext cx="570900" cy="2088300"/>
          </a:xfrm>
          <a:prstGeom prst="curvedConnector2">
            <a:avLst/>
          </a:prstGeom>
          <a:noFill/>
          <a:ln w="28575" cap="flat" cmpd="sng">
            <a:solidFill>
              <a:srgbClr val="A87A5B"/>
            </a:solidFill>
            <a:prstDash val="dash"/>
            <a:round/>
            <a:headEnd type="triangle" w="med" len="med"/>
            <a:tailEnd type="triangle" w="med" len="med"/>
          </a:ln>
        </p:spPr>
      </p:cxnSp>
      <p:sp>
        <p:nvSpPr>
          <p:cNvPr id="14776" name="Google Shape;14776;p274"/>
          <p:cNvSpPr txBox="1"/>
          <p:nvPr/>
        </p:nvSpPr>
        <p:spPr>
          <a:xfrm rot="-478831">
            <a:off x="2464156" y="933176"/>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777" name="Google Shape;14777;p274"/>
          <p:cNvSpPr/>
          <p:nvPr/>
        </p:nvSpPr>
        <p:spPr>
          <a:xfrm>
            <a:off x="6492240" y="1881876"/>
            <a:ext cx="305700" cy="353700"/>
          </a:xfrm>
          <a:prstGeom prst="mathMultiply">
            <a:avLst>
              <a:gd name="adj1" fmla="val 23520"/>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778" name="Google Shape;14778;p274"/>
          <p:cNvSpPr txBox="1"/>
          <p:nvPr/>
        </p:nvSpPr>
        <p:spPr>
          <a:xfrm>
            <a:off x="7742913" y="2186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sp>
        <p:nvSpPr>
          <p:cNvPr id="14779" name="Google Shape;14779;p274"/>
          <p:cNvSpPr txBox="1"/>
          <p:nvPr/>
        </p:nvSpPr>
        <p:spPr>
          <a:xfrm>
            <a:off x="6538035" y="2095123"/>
            <a:ext cx="470100" cy="56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00FF00"/>
                </a:solidFill>
                <a:latin typeface="Lato"/>
                <a:ea typeface="Lato"/>
                <a:cs typeface="Lato"/>
                <a:sym typeface="Lato"/>
              </a:rPr>
              <a:t>✓</a:t>
            </a:r>
            <a:endParaRPr sz="2700" b="1">
              <a:solidFill>
                <a:srgbClr val="00FF00"/>
              </a:solidFill>
              <a:latin typeface="Lato"/>
              <a:ea typeface="Lato"/>
              <a:cs typeface="Lato"/>
              <a:sym typeface="Lato"/>
            </a:endParaRPr>
          </a:p>
        </p:txBody>
      </p:sp>
      <p:sp>
        <p:nvSpPr>
          <p:cNvPr id="14780" name="Google Shape;14780;p274"/>
          <p:cNvSpPr txBox="1"/>
          <p:nvPr/>
        </p:nvSpPr>
        <p:spPr>
          <a:xfrm>
            <a:off x="24735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pic>
        <p:nvPicPr>
          <p:cNvPr id="14781" name="Google Shape;14781;p274"/>
          <p:cNvPicPr preferRelativeResize="0"/>
          <p:nvPr/>
        </p:nvPicPr>
        <p:blipFill>
          <a:blip r:embed="rId8">
            <a:alphaModFix/>
          </a:blip>
          <a:stretch>
            <a:fillRect/>
          </a:stretch>
        </p:blipFill>
        <p:spPr>
          <a:xfrm>
            <a:off x="3355848" y="2334768"/>
            <a:ext cx="191826" cy="188493"/>
          </a:xfrm>
          <a:prstGeom prst="rect">
            <a:avLst/>
          </a:prstGeom>
          <a:noFill/>
          <a:ln>
            <a:noFill/>
          </a:ln>
        </p:spPr>
      </p:pic>
      <p:cxnSp>
        <p:nvCxnSpPr>
          <p:cNvPr id="14782" name="Google Shape;14782;p274"/>
          <p:cNvCxnSpPr/>
          <p:nvPr/>
        </p:nvCxnSpPr>
        <p:spPr>
          <a:xfrm>
            <a:off x="20769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783" name="Google Shape;14783;p274"/>
          <p:cNvSpPr txBox="1"/>
          <p:nvPr/>
        </p:nvSpPr>
        <p:spPr>
          <a:xfrm>
            <a:off x="55977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cxnSp>
        <p:nvCxnSpPr>
          <p:cNvPr id="14784" name="Google Shape;14784;p274"/>
          <p:cNvCxnSpPr/>
          <p:nvPr/>
        </p:nvCxnSpPr>
        <p:spPr>
          <a:xfrm>
            <a:off x="52011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785" name="Google Shape;14785;p274"/>
          <p:cNvPicPr preferRelativeResize="0"/>
          <p:nvPr/>
        </p:nvPicPr>
        <p:blipFill>
          <a:blip r:embed="rId8">
            <a:alphaModFix/>
          </a:blip>
          <a:stretch>
            <a:fillRect/>
          </a:stretch>
        </p:blipFill>
        <p:spPr>
          <a:xfrm>
            <a:off x="6477000" y="2334768"/>
            <a:ext cx="191826" cy="188493"/>
          </a:xfrm>
          <a:prstGeom prst="rect">
            <a:avLst/>
          </a:prstGeom>
          <a:noFill/>
          <a:ln>
            <a:noFill/>
          </a:ln>
        </p:spPr>
      </p:pic>
      <p:sp>
        <p:nvSpPr>
          <p:cNvPr id="14786" name="Google Shape;14786;p274"/>
          <p:cNvSpPr txBox="1"/>
          <p:nvPr/>
        </p:nvSpPr>
        <p:spPr>
          <a:xfrm rot="1738">
            <a:off x="2635935" y="1276570"/>
            <a:ext cx="11868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#dup=m+1</a:t>
            </a:r>
            <a:endParaRPr>
              <a:solidFill>
                <a:srgbClr val="FFFFFF"/>
              </a:solidFill>
              <a:latin typeface="Lato"/>
              <a:ea typeface="Lato"/>
              <a:cs typeface="Lato"/>
              <a:sym typeface="Lato"/>
            </a:endParaRPr>
          </a:p>
        </p:txBody>
      </p:sp>
      <p:cxnSp>
        <p:nvCxnSpPr>
          <p:cNvPr id="14787" name="Google Shape;14787;p274"/>
          <p:cNvCxnSpPr/>
          <p:nvPr/>
        </p:nvCxnSpPr>
        <p:spPr>
          <a:xfrm rot="-5400000">
            <a:off x="2904750" y="705488"/>
            <a:ext cx="305100" cy="2046300"/>
          </a:xfrm>
          <a:prstGeom prst="curvedConnector2">
            <a:avLst/>
          </a:prstGeom>
          <a:noFill/>
          <a:ln w="28575" cap="flat" cmpd="sng">
            <a:solidFill>
              <a:srgbClr val="A87A5B"/>
            </a:solidFill>
            <a:prstDash val="dash"/>
            <a:round/>
            <a:headEnd type="triangle" w="med" len="med"/>
            <a:tailEnd type="triangle" w="med" len="med"/>
          </a:ln>
        </p:spPr>
      </p:cxnSp>
      <p:sp>
        <p:nvSpPr>
          <p:cNvPr id="14788" name="Google Shape;14788;p274"/>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3" name="Google Shape;9735;p197">
            <a:extLst>
              <a:ext uri="{FF2B5EF4-FFF2-40B4-BE49-F238E27FC236}">
                <a16:creationId xmlns:a16="http://schemas.microsoft.com/office/drawing/2014/main" id="{3F46331D-E302-FC26-B8AD-6BF6DE9FBC03}"/>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14792"/>
        <p:cNvGrpSpPr/>
        <p:nvPr/>
      </p:nvGrpSpPr>
      <p:grpSpPr>
        <a:xfrm>
          <a:off x="0" y="0"/>
          <a:ext cx="0" cy="0"/>
          <a:chOff x="0" y="0"/>
          <a:chExt cx="0" cy="0"/>
        </a:xfrm>
      </p:grpSpPr>
      <p:pic>
        <p:nvPicPr>
          <p:cNvPr id="14794" name="Google Shape;14794;p275"/>
          <p:cNvPicPr preferRelativeResize="0"/>
          <p:nvPr/>
        </p:nvPicPr>
        <p:blipFill>
          <a:blip r:embed="rId3">
            <a:alphaModFix/>
          </a:blip>
          <a:stretch>
            <a:fillRect/>
          </a:stretch>
        </p:blipFill>
        <p:spPr>
          <a:xfrm>
            <a:off x="1524964" y="1837842"/>
            <a:ext cx="399625" cy="818850"/>
          </a:xfrm>
          <a:prstGeom prst="rect">
            <a:avLst/>
          </a:prstGeom>
          <a:noFill/>
          <a:ln>
            <a:noFill/>
          </a:ln>
        </p:spPr>
      </p:pic>
      <p:pic>
        <p:nvPicPr>
          <p:cNvPr id="14795" name="Google Shape;14795;p275"/>
          <p:cNvPicPr preferRelativeResize="0"/>
          <p:nvPr/>
        </p:nvPicPr>
        <p:blipFill>
          <a:blip r:embed="rId4">
            <a:alphaModFix/>
          </a:blip>
          <a:stretch>
            <a:fillRect/>
          </a:stretch>
        </p:blipFill>
        <p:spPr>
          <a:xfrm>
            <a:off x="4096188" y="2056192"/>
            <a:ext cx="983101" cy="614669"/>
          </a:xfrm>
          <a:prstGeom prst="rect">
            <a:avLst/>
          </a:prstGeom>
          <a:noFill/>
          <a:ln>
            <a:noFill/>
          </a:ln>
        </p:spPr>
      </p:pic>
      <p:pic>
        <p:nvPicPr>
          <p:cNvPr id="14796" name="Google Shape;14796;p275"/>
          <p:cNvPicPr preferRelativeResize="0"/>
          <p:nvPr/>
        </p:nvPicPr>
        <p:blipFill>
          <a:blip r:embed="rId5">
            <a:alphaModFix/>
          </a:blip>
          <a:stretch>
            <a:fillRect/>
          </a:stretch>
        </p:blipFill>
        <p:spPr>
          <a:xfrm>
            <a:off x="852873" y="2102512"/>
            <a:ext cx="579699" cy="646756"/>
          </a:xfrm>
          <a:prstGeom prst="rect">
            <a:avLst/>
          </a:prstGeom>
          <a:noFill/>
          <a:ln>
            <a:noFill/>
          </a:ln>
        </p:spPr>
      </p:pic>
      <p:sp>
        <p:nvSpPr>
          <p:cNvPr id="14797" name="Google Shape;14797;p275"/>
          <p:cNvSpPr txBox="1"/>
          <p:nvPr/>
        </p:nvSpPr>
        <p:spPr>
          <a:xfrm>
            <a:off x="1234988" y="2645990"/>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sp>
        <p:nvSpPr>
          <p:cNvPr id="14798" name="Google Shape;14798;p275"/>
          <p:cNvSpPr txBox="1"/>
          <p:nvPr/>
        </p:nvSpPr>
        <p:spPr>
          <a:xfrm>
            <a:off x="46296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Lato"/>
                <a:ea typeface="Lato"/>
                <a:cs typeface="Lato"/>
                <a:sym typeface="Lato"/>
              </a:rPr>
              <a:t>password1234</a:t>
            </a:r>
            <a:endParaRPr sz="1000">
              <a:solidFill>
                <a:schemeClr val="dk1"/>
              </a:solidFill>
              <a:latin typeface="Lato"/>
              <a:ea typeface="Lato"/>
              <a:cs typeface="Lato"/>
              <a:sym typeface="Lato"/>
            </a:endParaRPr>
          </a:p>
        </p:txBody>
      </p:sp>
      <p:pic>
        <p:nvPicPr>
          <p:cNvPr id="14799" name="Google Shape;14799;p275"/>
          <p:cNvPicPr preferRelativeResize="0"/>
          <p:nvPr/>
        </p:nvPicPr>
        <p:blipFill>
          <a:blip r:embed="rId3">
            <a:alphaModFix/>
          </a:blip>
          <a:stretch>
            <a:fillRect/>
          </a:stretch>
        </p:blipFill>
        <p:spPr>
          <a:xfrm>
            <a:off x="7241242" y="1837832"/>
            <a:ext cx="399625" cy="818858"/>
          </a:xfrm>
          <a:prstGeom prst="rect">
            <a:avLst/>
          </a:prstGeom>
          <a:noFill/>
          <a:ln>
            <a:noFill/>
          </a:ln>
        </p:spPr>
      </p:pic>
      <p:pic>
        <p:nvPicPr>
          <p:cNvPr id="14800" name="Google Shape;14800;p275"/>
          <p:cNvPicPr preferRelativeResize="0"/>
          <p:nvPr/>
        </p:nvPicPr>
        <p:blipFill>
          <a:blip r:embed="rId6">
            <a:alphaModFix/>
          </a:blip>
          <a:stretch>
            <a:fillRect/>
          </a:stretch>
        </p:blipFill>
        <p:spPr>
          <a:xfrm>
            <a:off x="7203199" y="1986648"/>
            <a:ext cx="521208" cy="521208"/>
          </a:xfrm>
          <a:prstGeom prst="rect">
            <a:avLst/>
          </a:prstGeom>
          <a:noFill/>
          <a:ln>
            <a:noFill/>
          </a:ln>
        </p:spPr>
      </p:pic>
      <p:sp>
        <p:nvSpPr>
          <p:cNvPr id="14801" name="Google Shape;14801;p275"/>
          <p:cNvSpPr txBox="1"/>
          <p:nvPr/>
        </p:nvSpPr>
        <p:spPr>
          <a:xfrm>
            <a:off x="4026612" y="1655379"/>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14802" name="Google Shape;14802;p275"/>
          <p:cNvPicPr preferRelativeResize="0"/>
          <p:nvPr/>
        </p:nvPicPr>
        <p:blipFill>
          <a:blip r:embed="rId7">
            <a:alphaModFix/>
          </a:blip>
          <a:stretch>
            <a:fillRect/>
          </a:stretch>
        </p:blipFill>
        <p:spPr>
          <a:xfrm>
            <a:off x="4078224" y="1055487"/>
            <a:ext cx="1041839" cy="646675"/>
          </a:xfrm>
          <a:prstGeom prst="rect">
            <a:avLst/>
          </a:prstGeom>
          <a:noFill/>
          <a:ln>
            <a:noFill/>
          </a:ln>
        </p:spPr>
      </p:pic>
      <p:pic>
        <p:nvPicPr>
          <p:cNvPr id="14803" name="Google Shape;14803;p275"/>
          <p:cNvPicPr preferRelativeResize="0"/>
          <p:nvPr/>
        </p:nvPicPr>
        <p:blipFill>
          <a:blip r:embed="rId6">
            <a:alphaModFix/>
          </a:blip>
          <a:stretch>
            <a:fillRect/>
          </a:stretch>
        </p:blipFill>
        <p:spPr>
          <a:xfrm>
            <a:off x="4306824" y="1096470"/>
            <a:ext cx="579699" cy="579699"/>
          </a:xfrm>
          <a:prstGeom prst="rect">
            <a:avLst/>
          </a:prstGeom>
          <a:noFill/>
          <a:ln>
            <a:noFill/>
          </a:ln>
        </p:spPr>
      </p:pic>
      <p:sp>
        <p:nvSpPr>
          <p:cNvPr id="14804" name="Google Shape;14804;p275"/>
          <p:cNvSpPr txBox="1"/>
          <p:nvPr/>
        </p:nvSpPr>
        <p:spPr>
          <a:xfrm>
            <a:off x="3889647" y="2646000"/>
            <a:ext cx="14190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Sharing servers</a:t>
            </a:r>
            <a:endParaRPr>
              <a:solidFill>
                <a:srgbClr val="FFFFFF"/>
              </a:solidFill>
              <a:latin typeface="Lato"/>
              <a:ea typeface="Lato"/>
              <a:cs typeface="Lato"/>
              <a:sym typeface="Lato"/>
            </a:endParaRPr>
          </a:p>
        </p:txBody>
      </p:sp>
      <p:sp>
        <p:nvSpPr>
          <p:cNvPr id="14805" name="Google Shape;14805;p275"/>
          <p:cNvSpPr txBox="1"/>
          <p:nvPr/>
        </p:nvSpPr>
        <p:spPr>
          <a:xfrm>
            <a:off x="7742913" y="184978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806" name="Google Shape;14806;p275"/>
          <p:cNvSpPr txBox="1"/>
          <p:nvPr/>
        </p:nvSpPr>
        <p:spPr>
          <a:xfrm>
            <a:off x="462963" y="2583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sp>
        <p:nvSpPr>
          <p:cNvPr id="14807" name="Google Shape;14807;p275"/>
          <p:cNvSpPr txBox="1"/>
          <p:nvPr/>
        </p:nvSpPr>
        <p:spPr>
          <a:xfrm>
            <a:off x="2569463" y="1846634"/>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cxnSp>
        <p:nvCxnSpPr>
          <p:cNvPr id="14808" name="Google Shape;14808;p275"/>
          <p:cNvCxnSpPr/>
          <p:nvPr/>
        </p:nvCxnSpPr>
        <p:spPr>
          <a:xfrm rot="10800000" flipH="1">
            <a:off x="5205838" y="2194480"/>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cxnSp>
        <p:nvCxnSpPr>
          <p:cNvPr id="14809" name="Google Shape;14809;p275"/>
          <p:cNvCxnSpPr/>
          <p:nvPr/>
        </p:nvCxnSpPr>
        <p:spPr>
          <a:xfrm rot="10800000" flipH="1">
            <a:off x="2075688" y="2190737"/>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810" name="Google Shape;14810;p275"/>
          <p:cNvSpPr txBox="1"/>
          <p:nvPr/>
        </p:nvSpPr>
        <p:spPr>
          <a:xfrm>
            <a:off x="5629263" y="1850378"/>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qwerty2024</a:t>
            </a:r>
            <a:endParaRPr sz="1000">
              <a:solidFill>
                <a:srgbClr val="FF6B6B"/>
              </a:solidFill>
              <a:latin typeface="Lato"/>
              <a:ea typeface="Lato"/>
              <a:cs typeface="Lato"/>
              <a:sym typeface="Lato"/>
            </a:endParaRPr>
          </a:p>
        </p:txBody>
      </p:sp>
      <p:pic>
        <p:nvPicPr>
          <p:cNvPr id="14811" name="Google Shape;14811;p275"/>
          <p:cNvPicPr preferRelativeResize="0"/>
          <p:nvPr/>
        </p:nvPicPr>
        <p:blipFill>
          <a:blip r:embed="rId8">
            <a:alphaModFix/>
          </a:blip>
          <a:stretch>
            <a:fillRect/>
          </a:stretch>
        </p:blipFill>
        <p:spPr>
          <a:xfrm>
            <a:off x="6346190" y="1968715"/>
            <a:ext cx="191826" cy="188493"/>
          </a:xfrm>
          <a:prstGeom prst="rect">
            <a:avLst/>
          </a:prstGeom>
          <a:noFill/>
          <a:ln>
            <a:noFill/>
          </a:ln>
        </p:spPr>
      </p:pic>
      <p:pic>
        <p:nvPicPr>
          <p:cNvPr id="14812" name="Google Shape;14812;p275"/>
          <p:cNvPicPr preferRelativeResize="0"/>
          <p:nvPr/>
        </p:nvPicPr>
        <p:blipFill>
          <a:blip r:embed="rId8">
            <a:alphaModFix/>
          </a:blip>
          <a:stretch>
            <a:fillRect/>
          </a:stretch>
        </p:blipFill>
        <p:spPr>
          <a:xfrm>
            <a:off x="3286390" y="1964972"/>
            <a:ext cx="191826" cy="188493"/>
          </a:xfrm>
          <a:prstGeom prst="rect">
            <a:avLst/>
          </a:prstGeom>
          <a:noFill/>
          <a:ln>
            <a:noFill/>
          </a:ln>
        </p:spPr>
      </p:pic>
      <p:cxnSp>
        <p:nvCxnSpPr>
          <p:cNvPr id="14813" name="Google Shape;14813;p275"/>
          <p:cNvCxnSpPr/>
          <p:nvPr/>
        </p:nvCxnSpPr>
        <p:spPr>
          <a:xfrm rot="-5400000">
            <a:off x="2394888" y="176438"/>
            <a:ext cx="901800" cy="2289600"/>
          </a:xfrm>
          <a:prstGeom prst="curvedConnector2">
            <a:avLst/>
          </a:prstGeom>
          <a:noFill/>
          <a:ln w="28575" cap="flat" cmpd="sng">
            <a:solidFill>
              <a:srgbClr val="A87A5B"/>
            </a:solidFill>
            <a:prstDash val="dash"/>
            <a:round/>
            <a:headEnd type="triangle" w="med" len="med"/>
            <a:tailEnd type="triangle" w="med" len="med"/>
          </a:ln>
        </p:spPr>
      </p:cxnSp>
      <p:sp>
        <p:nvSpPr>
          <p:cNvPr id="14814" name="Google Shape;14814;p275"/>
          <p:cNvSpPr txBox="1"/>
          <p:nvPr/>
        </p:nvSpPr>
        <p:spPr>
          <a:xfrm rot="-478831">
            <a:off x="2204056" y="713713"/>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cxnSp>
        <p:nvCxnSpPr>
          <p:cNvPr id="14815" name="Google Shape;14815;p275"/>
          <p:cNvCxnSpPr/>
          <p:nvPr/>
        </p:nvCxnSpPr>
        <p:spPr>
          <a:xfrm rot="-5400000">
            <a:off x="2694738" y="447825"/>
            <a:ext cx="570900" cy="2088300"/>
          </a:xfrm>
          <a:prstGeom prst="curvedConnector2">
            <a:avLst/>
          </a:prstGeom>
          <a:noFill/>
          <a:ln w="28575" cap="flat" cmpd="sng">
            <a:solidFill>
              <a:srgbClr val="A87A5B"/>
            </a:solidFill>
            <a:prstDash val="dash"/>
            <a:round/>
            <a:headEnd type="triangle" w="med" len="med"/>
            <a:tailEnd type="triangle" w="med" len="med"/>
          </a:ln>
        </p:spPr>
      </p:cxnSp>
      <p:sp>
        <p:nvSpPr>
          <p:cNvPr id="14816" name="Google Shape;14816;p275"/>
          <p:cNvSpPr txBox="1"/>
          <p:nvPr/>
        </p:nvSpPr>
        <p:spPr>
          <a:xfrm rot="-478831">
            <a:off x="2464156" y="933176"/>
            <a:ext cx="1186289" cy="354473"/>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a:t>
            </a:r>
            <a:endParaRPr>
              <a:solidFill>
                <a:srgbClr val="FFFFFF"/>
              </a:solidFill>
              <a:latin typeface="Lato"/>
              <a:ea typeface="Lato"/>
              <a:cs typeface="Lato"/>
              <a:sym typeface="Lato"/>
            </a:endParaRPr>
          </a:p>
        </p:txBody>
      </p:sp>
      <p:sp>
        <p:nvSpPr>
          <p:cNvPr id="14817" name="Google Shape;14817;p275"/>
          <p:cNvSpPr/>
          <p:nvPr/>
        </p:nvSpPr>
        <p:spPr>
          <a:xfrm>
            <a:off x="6492240" y="1881876"/>
            <a:ext cx="305700" cy="353700"/>
          </a:xfrm>
          <a:prstGeom prst="mathMultiply">
            <a:avLst>
              <a:gd name="adj1" fmla="val 23520"/>
            </a:avLst>
          </a:prstGeom>
          <a:solidFill>
            <a:srgbClr val="FF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18" name="Google Shape;14818;p275"/>
          <p:cNvSpPr txBox="1"/>
          <p:nvPr/>
        </p:nvSpPr>
        <p:spPr>
          <a:xfrm>
            <a:off x="7742913" y="2186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sp>
        <p:nvSpPr>
          <p:cNvPr id="14819" name="Google Shape;14819;p275"/>
          <p:cNvSpPr txBox="1"/>
          <p:nvPr/>
        </p:nvSpPr>
        <p:spPr>
          <a:xfrm>
            <a:off x="6538035" y="2095123"/>
            <a:ext cx="470100" cy="56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700" b="1">
                <a:solidFill>
                  <a:srgbClr val="00FF00"/>
                </a:solidFill>
                <a:latin typeface="Lato"/>
                <a:ea typeface="Lato"/>
                <a:cs typeface="Lato"/>
                <a:sym typeface="Lato"/>
              </a:rPr>
              <a:t>✓</a:t>
            </a:r>
            <a:endParaRPr sz="2700" b="1">
              <a:solidFill>
                <a:srgbClr val="00FF00"/>
              </a:solidFill>
              <a:latin typeface="Lato"/>
              <a:ea typeface="Lato"/>
              <a:cs typeface="Lato"/>
              <a:sym typeface="Lato"/>
            </a:endParaRPr>
          </a:p>
        </p:txBody>
      </p:sp>
      <p:sp>
        <p:nvSpPr>
          <p:cNvPr id="14820" name="Google Shape;14820;p275"/>
          <p:cNvSpPr txBox="1"/>
          <p:nvPr/>
        </p:nvSpPr>
        <p:spPr>
          <a:xfrm>
            <a:off x="24735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pic>
        <p:nvPicPr>
          <p:cNvPr id="14821" name="Google Shape;14821;p275"/>
          <p:cNvPicPr preferRelativeResize="0"/>
          <p:nvPr/>
        </p:nvPicPr>
        <p:blipFill>
          <a:blip r:embed="rId8">
            <a:alphaModFix/>
          </a:blip>
          <a:stretch>
            <a:fillRect/>
          </a:stretch>
        </p:blipFill>
        <p:spPr>
          <a:xfrm>
            <a:off x="3355848" y="2334768"/>
            <a:ext cx="191826" cy="188493"/>
          </a:xfrm>
          <a:prstGeom prst="rect">
            <a:avLst/>
          </a:prstGeom>
          <a:noFill/>
          <a:ln>
            <a:noFill/>
          </a:ln>
        </p:spPr>
      </p:pic>
      <p:cxnSp>
        <p:nvCxnSpPr>
          <p:cNvPr id="14822" name="Google Shape;14822;p275"/>
          <p:cNvCxnSpPr/>
          <p:nvPr/>
        </p:nvCxnSpPr>
        <p:spPr>
          <a:xfrm>
            <a:off x="20769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sp>
        <p:nvSpPr>
          <p:cNvPr id="14823" name="Google Shape;14823;p275"/>
          <p:cNvSpPr txBox="1"/>
          <p:nvPr/>
        </p:nvSpPr>
        <p:spPr>
          <a:xfrm>
            <a:off x="5597788" y="2250222"/>
            <a:ext cx="10620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6B6B"/>
                </a:solidFill>
                <a:latin typeface="Lato"/>
                <a:ea typeface="Lato"/>
                <a:cs typeface="Lato"/>
                <a:sym typeface="Lato"/>
              </a:rPr>
              <a:t>password1234</a:t>
            </a:r>
            <a:endParaRPr sz="1000">
              <a:solidFill>
                <a:srgbClr val="FF6B6B"/>
              </a:solidFill>
              <a:latin typeface="Lato"/>
              <a:ea typeface="Lato"/>
              <a:cs typeface="Lato"/>
              <a:sym typeface="Lato"/>
            </a:endParaRPr>
          </a:p>
        </p:txBody>
      </p:sp>
      <p:cxnSp>
        <p:nvCxnSpPr>
          <p:cNvPr id="14824" name="Google Shape;14824;p275"/>
          <p:cNvCxnSpPr/>
          <p:nvPr/>
        </p:nvCxnSpPr>
        <p:spPr>
          <a:xfrm>
            <a:off x="5201138" y="2562742"/>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14825" name="Google Shape;14825;p275"/>
          <p:cNvPicPr preferRelativeResize="0"/>
          <p:nvPr/>
        </p:nvPicPr>
        <p:blipFill>
          <a:blip r:embed="rId8">
            <a:alphaModFix/>
          </a:blip>
          <a:stretch>
            <a:fillRect/>
          </a:stretch>
        </p:blipFill>
        <p:spPr>
          <a:xfrm>
            <a:off x="6477000" y="2334768"/>
            <a:ext cx="191826" cy="188493"/>
          </a:xfrm>
          <a:prstGeom prst="rect">
            <a:avLst/>
          </a:prstGeom>
          <a:noFill/>
          <a:ln>
            <a:noFill/>
          </a:ln>
        </p:spPr>
      </p:pic>
      <p:sp>
        <p:nvSpPr>
          <p:cNvPr id="14826" name="Google Shape;14826;p275"/>
          <p:cNvSpPr txBox="1"/>
          <p:nvPr/>
        </p:nvSpPr>
        <p:spPr>
          <a:xfrm rot="1738">
            <a:off x="2635935" y="1276570"/>
            <a:ext cx="1186800" cy="35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#dup=m+1</a:t>
            </a:r>
            <a:endParaRPr>
              <a:solidFill>
                <a:srgbClr val="FFFFFF"/>
              </a:solidFill>
              <a:latin typeface="Lato"/>
              <a:ea typeface="Lato"/>
              <a:cs typeface="Lato"/>
              <a:sym typeface="Lato"/>
            </a:endParaRPr>
          </a:p>
        </p:txBody>
      </p:sp>
      <p:cxnSp>
        <p:nvCxnSpPr>
          <p:cNvPr id="14827" name="Google Shape;14827;p275"/>
          <p:cNvCxnSpPr/>
          <p:nvPr/>
        </p:nvCxnSpPr>
        <p:spPr>
          <a:xfrm rot="-5400000">
            <a:off x="2904750" y="705488"/>
            <a:ext cx="305100" cy="2046300"/>
          </a:xfrm>
          <a:prstGeom prst="curvedConnector2">
            <a:avLst/>
          </a:prstGeom>
          <a:noFill/>
          <a:ln w="28575" cap="flat" cmpd="sng">
            <a:solidFill>
              <a:srgbClr val="A87A5B"/>
            </a:solidFill>
            <a:prstDash val="dash"/>
            <a:round/>
            <a:headEnd type="triangle" w="med" len="med"/>
            <a:tailEnd type="triangle" w="med" len="med"/>
          </a:ln>
        </p:spPr>
      </p:cxnSp>
      <p:sp>
        <p:nvSpPr>
          <p:cNvPr id="14828" name="Google Shape;14828;p275"/>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Injection attacks against password managers</a:t>
            </a:r>
            <a:endParaRPr sz="2700"/>
          </a:p>
        </p:txBody>
      </p:sp>
      <p:sp>
        <p:nvSpPr>
          <p:cNvPr id="14829" name="Google Shape;14829;p275"/>
          <p:cNvSpPr/>
          <p:nvPr/>
        </p:nvSpPr>
        <p:spPr>
          <a:xfrm rot="-362">
            <a:off x="1322575" y="3076510"/>
            <a:ext cx="2850300" cy="901500"/>
          </a:xfrm>
          <a:prstGeom prst="wedgeEllipseCallout">
            <a:avLst>
              <a:gd name="adj1" fmla="val 15116"/>
              <a:gd name="adj2" fmla="val -67034"/>
            </a:avLst>
          </a:prstGeom>
          <a:solidFill>
            <a:srgbClr val="7DF3E5"/>
          </a:solidFill>
          <a:ln w="9525" cap="flat" cmpd="sng">
            <a:solidFill>
              <a:srgbClr val="02C5A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200">
                <a:latin typeface="Lato"/>
                <a:ea typeface="Lato"/>
                <a:cs typeface="Lato"/>
                <a:sym typeface="Lato"/>
              </a:rPr>
              <a:t>In our paper: generalization to binary-search  dictionary attack</a:t>
            </a:r>
            <a:endParaRPr sz="1200">
              <a:latin typeface="Lato"/>
              <a:ea typeface="Lato"/>
              <a:cs typeface="Lato"/>
              <a:sym typeface="Lato"/>
            </a:endParaRPr>
          </a:p>
        </p:txBody>
      </p:sp>
      <p:sp>
        <p:nvSpPr>
          <p:cNvPr id="3" name="Google Shape;9735;p197">
            <a:extLst>
              <a:ext uri="{FF2B5EF4-FFF2-40B4-BE49-F238E27FC236}">
                <a16:creationId xmlns:a16="http://schemas.microsoft.com/office/drawing/2014/main" id="{2B99127A-7501-064A-1F73-AF06CE066D79}"/>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9</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14833"/>
        <p:cNvGrpSpPr/>
        <p:nvPr/>
      </p:nvGrpSpPr>
      <p:grpSpPr>
        <a:xfrm>
          <a:off x="0" y="0"/>
          <a:ext cx="0" cy="0"/>
          <a:chOff x="0" y="0"/>
          <a:chExt cx="0" cy="0"/>
        </a:xfrm>
      </p:grpSpPr>
      <p:sp>
        <p:nvSpPr>
          <p:cNvPr id="14834" name="Google Shape;14834;p276"/>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Results and mitigations</a:t>
            </a:r>
            <a:endParaRPr sz="2700"/>
          </a:p>
        </p:txBody>
      </p:sp>
      <p:graphicFrame>
        <p:nvGraphicFramePr>
          <p:cNvPr id="14836" name="Google Shape;14836;p276"/>
          <p:cNvGraphicFramePr/>
          <p:nvPr/>
        </p:nvGraphicFramePr>
        <p:xfrm>
          <a:off x="1248688" y="744510"/>
          <a:ext cx="7106500" cy="3551320"/>
        </p:xfrm>
        <a:graphic>
          <a:graphicData uri="http://schemas.openxmlformats.org/drawingml/2006/table">
            <a:tbl>
              <a:tblPr>
                <a:noFill/>
                <a:tableStyleId>{09C1A5AB-4064-40B6-B1F6-06B747142E32}</a:tableStyleId>
              </a:tblPr>
              <a:tblGrid>
                <a:gridCol w="1103950">
                  <a:extLst>
                    <a:ext uri="{9D8B030D-6E8A-4147-A177-3AD203B41FA5}">
                      <a16:colId xmlns:a16="http://schemas.microsoft.com/office/drawing/2014/main" val="20000"/>
                    </a:ext>
                  </a:extLst>
                </a:gridCol>
                <a:gridCol w="2297700">
                  <a:extLst>
                    <a:ext uri="{9D8B030D-6E8A-4147-A177-3AD203B41FA5}">
                      <a16:colId xmlns:a16="http://schemas.microsoft.com/office/drawing/2014/main" val="20001"/>
                    </a:ext>
                  </a:extLst>
                </a:gridCol>
                <a:gridCol w="2658250">
                  <a:extLst>
                    <a:ext uri="{9D8B030D-6E8A-4147-A177-3AD203B41FA5}">
                      <a16:colId xmlns:a16="http://schemas.microsoft.com/office/drawing/2014/main" val="20002"/>
                    </a:ext>
                  </a:extLst>
                </a:gridCol>
                <a:gridCol w="1046600">
                  <a:extLst>
                    <a:ext uri="{9D8B030D-6E8A-4147-A177-3AD203B41FA5}">
                      <a16:colId xmlns:a16="http://schemas.microsoft.com/office/drawing/2014/main" val="20003"/>
                    </a:ext>
                  </a:extLst>
                </a:gridCol>
              </a:tblGrid>
              <a:tr h="351800">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Target</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 Vector</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Attacker learns</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Mitigation</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238025">
                <a:tc rowSpan="3">
                  <a:txBody>
                    <a:bodyPr/>
                    <a:lstStyle/>
                    <a:p>
                      <a:pPr marL="0" marR="0" lvl="0" indent="0" algn="l" rtl="0">
                        <a:spcBef>
                          <a:spcPts val="0"/>
                        </a:spcBef>
                        <a:spcAft>
                          <a:spcPts val="0"/>
                        </a:spcAft>
                        <a:buNone/>
                      </a:pPr>
                      <a:r>
                        <a:rPr lang="en" b="1">
                          <a:solidFill>
                            <a:srgbClr val="191919"/>
                          </a:solidFill>
                          <a:latin typeface="Lato"/>
                          <a:ea typeface="Lato"/>
                          <a:cs typeface="Lato"/>
                          <a:sym typeface="Lato"/>
                        </a:rPr>
                        <a:t>WhatsApp</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 deduplication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1"/>
                  </a:ext>
                </a:extLst>
              </a:tr>
              <a:tr h="238025">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2"/>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Full-text search  index</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b="1">
                          <a:solidFill>
                            <a:srgbClr val="191919"/>
                          </a:solidFill>
                          <a:latin typeface="Lato"/>
                          <a:ea typeface="Lato"/>
                          <a:cs typeface="Lato"/>
                          <a:sym typeface="Lato"/>
                        </a:rPr>
                        <a:t>Signal</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Serialization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number of contacts/messages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sz="1300">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4"/>
                  </a:ext>
                </a:extLst>
              </a:tr>
              <a:tr h="372975">
                <a:tc>
                  <a:txBody>
                    <a:bodyPr/>
                    <a:lstStyle/>
                    <a:p>
                      <a:pPr marL="0" lvl="0" indent="0" algn="l" rtl="0">
                        <a:spcBef>
                          <a:spcPts val="0"/>
                        </a:spcBef>
                        <a:spcAft>
                          <a:spcPts val="0"/>
                        </a:spcAft>
                        <a:buNone/>
                      </a:pPr>
                      <a:r>
                        <a:rPr lang="en" b="1">
                          <a:solidFill>
                            <a:srgbClr val="191919"/>
                          </a:solidFill>
                          <a:latin typeface="Lato"/>
                          <a:ea typeface="Lato"/>
                          <a:cs typeface="Lato"/>
                          <a:sym typeface="Lato"/>
                        </a:rPr>
                        <a:t>App 1</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5"/>
                  </a:ext>
                </a:extLst>
              </a:tr>
              <a:tr h="372975">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2 </a:t>
                      </a:r>
                      <a:endParaRPr b="1">
                        <a:solidFill>
                          <a:srgbClr val="191919"/>
                        </a:solidFill>
                        <a:latin typeface="Lato"/>
                        <a:ea typeface="Lato"/>
                        <a:cs typeface="Lato"/>
                        <a:sym typeface="Lato"/>
                      </a:endParaRPr>
                    </a:p>
                    <a:p>
                      <a:pPr marL="0" lvl="0" indent="0" algn="l" rtl="0">
                        <a:spcBef>
                          <a:spcPts val="0"/>
                        </a:spcBef>
                        <a:spcAft>
                          <a:spcPts val="0"/>
                        </a:spcAft>
                        <a:buNone/>
                      </a:pPr>
                      <a:r>
                        <a:rPr lang="en" b="1">
                          <a:solidFill>
                            <a:srgbClr val="191919"/>
                          </a:solidFill>
                          <a:latin typeface="Lato"/>
                          <a:ea typeface="Lato"/>
                          <a:cs typeface="Lato"/>
                          <a:sym typeface="Lato"/>
                        </a:rPr>
                        <a:t>&amp; App 3</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6"/>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icon fetching</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URLs</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7"/>
                  </a:ext>
                </a:extLst>
              </a:tr>
              <a:tr h="0">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4</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 deduplication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8"/>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and username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9"/>
                  </a:ext>
                </a:extLst>
              </a:tr>
            </a:tbl>
          </a:graphicData>
        </a:graphic>
      </p:graphicFrame>
      <p:sp>
        <p:nvSpPr>
          <p:cNvPr id="14837" name="Google Shape;14837;p276"/>
          <p:cNvSpPr txBox="1"/>
          <p:nvPr/>
        </p:nvSpPr>
        <p:spPr>
          <a:xfrm rot="-5400000">
            <a:off x="290650" y="1326275"/>
            <a:ext cx="1456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#1</a:t>
            </a:r>
            <a:endParaRPr b="1">
              <a:solidFill>
                <a:schemeClr val="dk1"/>
              </a:solidFill>
              <a:latin typeface="Lato"/>
              <a:ea typeface="Lato"/>
              <a:cs typeface="Lato"/>
              <a:sym typeface="Lato"/>
            </a:endParaRPr>
          </a:p>
        </p:txBody>
      </p:sp>
      <p:sp>
        <p:nvSpPr>
          <p:cNvPr id="14838" name="Google Shape;14838;p276"/>
          <p:cNvSpPr txBox="1"/>
          <p:nvPr/>
        </p:nvSpPr>
        <p:spPr>
          <a:xfrm rot="-5400000">
            <a:off x="362650" y="2967775"/>
            <a:ext cx="1312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#2</a:t>
            </a:r>
            <a:endParaRPr b="1">
              <a:solidFill>
                <a:schemeClr val="dk1"/>
              </a:solidFill>
              <a:latin typeface="Lato"/>
              <a:ea typeface="Lato"/>
              <a:cs typeface="Lato"/>
              <a:sym typeface="Lato"/>
            </a:endParaRPr>
          </a:p>
        </p:txBody>
      </p:sp>
      <p:sp>
        <p:nvSpPr>
          <p:cNvPr id="3" name="Google Shape;9735;p197">
            <a:extLst>
              <a:ext uri="{FF2B5EF4-FFF2-40B4-BE49-F238E27FC236}">
                <a16:creationId xmlns:a16="http://schemas.microsoft.com/office/drawing/2014/main" id="{E0A9B5F7-A58E-5407-8DAA-A3F0035FB3CC}"/>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10</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14842"/>
        <p:cNvGrpSpPr/>
        <p:nvPr/>
      </p:nvGrpSpPr>
      <p:grpSpPr>
        <a:xfrm>
          <a:off x="0" y="0"/>
          <a:ext cx="0" cy="0"/>
          <a:chOff x="0" y="0"/>
          <a:chExt cx="0" cy="0"/>
        </a:xfrm>
      </p:grpSpPr>
      <p:sp>
        <p:nvSpPr>
          <p:cNvPr id="14843" name="Google Shape;14843;p277"/>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Results and mitigations</a:t>
            </a:r>
            <a:endParaRPr sz="2700"/>
          </a:p>
        </p:txBody>
      </p:sp>
      <p:sp>
        <p:nvSpPr>
          <p:cNvPr id="14844" name="Google Shape;14844;p277"/>
          <p:cNvSpPr/>
          <p:nvPr/>
        </p:nvSpPr>
        <p:spPr>
          <a:xfrm>
            <a:off x="1248700" y="4428925"/>
            <a:ext cx="5249754" cy="602400"/>
          </a:xfrm>
          <a:prstGeom prst="rect">
            <a:avLst/>
          </a:prstGeom>
          <a:solidFill>
            <a:srgbClr val="B6F8F0"/>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r>
              <a:rPr lang="en" sz="1500" dirty="0">
                <a:solidFill>
                  <a:srgbClr val="0C343D"/>
                </a:solidFill>
                <a:latin typeface="Lato"/>
                <a:ea typeface="Lato"/>
                <a:cs typeface="Lato"/>
                <a:sym typeface="Lato"/>
              </a:rPr>
              <a:t>We disclosed all the vulnerabilities to the vendors. </a:t>
            </a:r>
            <a:endParaRPr sz="1500" dirty="0">
              <a:solidFill>
                <a:srgbClr val="0C343D"/>
              </a:solidFill>
              <a:latin typeface="Lato"/>
              <a:ea typeface="Lato"/>
              <a:cs typeface="Lato"/>
              <a:sym typeface="Lato"/>
            </a:endParaRPr>
          </a:p>
          <a:p>
            <a:pPr marL="0" marR="0" lvl="0" indent="0" algn="l" rtl="0">
              <a:spcBef>
                <a:spcPts val="0"/>
              </a:spcBef>
              <a:spcAft>
                <a:spcPts val="0"/>
              </a:spcAft>
              <a:buNone/>
            </a:pPr>
            <a:r>
              <a:rPr lang="en" sz="1500" dirty="0">
                <a:solidFill>
                  <a:srgbClr val="0C343D"/>
                </a:solidFill>
                <a:latin typeface="Lato"/>
                <a:ea typeface="Lato"/>
                <a:cs typeface="Lato"/>
                <a:sym typeface="Lato"/>
              </a:rPr>
              <a:t>They acknowledged findings and most deployed mitigations.</a:t>
            </a:r>
            <a:endParaRPr sz="1500" dirty="0">
              <a:solidFill>
                <a:srgbClr val="0C343D"/>
              </a:solidFill>
              <a:latin typeface="Lato"/>
              <a:ea typeface="Lato"/>
              <a:cs typeface="Lato"/>
              <a:sym typeface="Lato"/>
            </a:endParaRPr>
          </a:p>
        </p:txBody>
      </p:sp>
      <p:graphicFrame>
        <p:nvGraphicFramePr>
          <p:cNvPr id="14846" name="Google Shape;14846;p277"/>
          <p:cNvGraphicFramePr/>
          <p:nvPr/>
        </p:nvGraphicFramePr>
        <p:xfrm>
          <a:off x="1248688" y="744510"/>
          <a:ext cx="7106500" cy="3551320"/>
        </p:xfrm>
        <a:graphic>
          <a:graphicData uri="http://schemas.openxmlformats.org/drawingml/2006/table">
            <a:tbl>
              <a:tblPr>
                <a:noFill/>
                <a:tableStyleId>{09C1A5AB-4064-40B6-B1F6-06B747142E32}</a:tableStyleId>
              </a:tblPr>
              <a:tblGrid>
                <a:gridCol w="1103950">
                  <a:extLst>
                    <a:ext uri="{9D8B030D-6E8A-4147-A177-3AD203B41FA5}">
                      <a16:colId xmlns:a16="http://schemas.microsoft.com/office/drawing/2014/main" val="20000"/>
                    </a:ext>
                  </a:extLst>
                </a:gridCol>
                <a:gridCol w="2297700">
                  <a:extLst>
                    <a:ext uri="{9D8B030D-6E8A-4147-A177-3AD203B41FA5}">
                      <a16:colId xmlns:a16="http://schemas.microsoft.com/office/drawing/2014/main" val="20001"/>
                    </a:ext>
                  </a:extLst>
                </a:gridCol>
                <a:gridCol w="2658250">
                  <a:extLst>
                    <a:ext uri="{9D8B030D-6E8A-4147-A177-3AD203B41FA5}">
                      <a16:colId xmlns:a16="http://schemas.microsoft.com/office/drawing/2014/main" val="20002"/>
                    </a:ext>
                  </a:extLst>
                </a:gridCol>
                <a:gridCol w="1046600">
                  <a:extLst>
                    <a:ext uri="{9D8B030D-6E8A-4147-A177-3AD203B41FA5}">
                      <a16:colId xmlns:a16="http://schemas.microsoft.com/office/drawing/2014/main" val="20003"/>
                    </a:ext>
                  </a:extLst>
                </a:gridCol>
              </a:tblGrid>
              <a:tr h="351800">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Target</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 Vector</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Attacker learns</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Mitigation</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238025">
                <a:tc rowSpan="3">
                  <a:txBody>
                    <a:bodyPr/>
                    <a:lstStyle/>
                    <a:p>
                      <a:pPr marL="0" marR="0" lvl="0" indent="0" algn="l" rtl="0">
                        <a:spcBef>
                          <a:spcPts val="0"/>
                        </a:spcBef>
                        <a:spcAft>
                          <a:spcPts val="0"/>
                        </a:spcAft>
                        <a:buNone/>
                      </a:pPr>
                      <a:r>
                        <a:rPr lang="en" b="1">
                          <a:solidFill>
                            <a:srgbClr val="191919"/>
                          </a:solidFill>
                          <a:latin typeface="Lato"/>
                          <a:ea typeface="Lato"/>
                          <a:cs typeface="Lato"/>
                          <a:sym typeface="Lato"/>
                        </a:rPr>
                        <a:t>WhatsApp</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 deduplication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1"/>
                  </a:ext>
                </a:extLst>
              </a:tr>
              <a:tr h="238025">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2"/>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Full-text search  index</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b="1">
                          <a:solidFill>
                            <a:srgbClr val="191919"/>
                          </a:solidFill>
                          <a:latin typeface="Lato"/>
                          <a:ea typeface="Lato"/>
                          <a:cs typeface="Lato"/>
                          <a:sym typeface="Lato"/>
                        </a:rPr>
                        <a:t>Signal</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Serialization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number of contacts/messages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sz="1300">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4"/>
                  </a:ext>
                </a:extLst>
              </a:tr>
              <a:tr h="372975">
                <a:tc>
                  <a:txBody>
                    <a:bodyPr/>
                    <a:lstStyle/>
                    <a:p>
                      <a:pPr marL="0" lvl="0" indent="0" algn="l" rtl="0">
                        <a:spcBef>
                          <a:spcPts val="0"/>
                        </a:spcBef>
                        <a:spcAft>
                          <a:spcPts val="0"/>
                        </a:spcAft>
                        <a:buNone/>
                      </a:pPr>
                      <a:r>
                        <a:rPr lang="en" b="1">
                          <a:solidFill>
                            <a:srgbClr val="191919"/>
                          </a:solidFill>
                          <a:latin typeface="Lato"/>
                          <a:ea typeface="Lato"/>
                          <a:cs typeface="Lato"/>
                          <a:sym typeface="Lato"/>
                        </a:rPr>
                        <a:t>App 1</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5"/>
                  </a:ext>
                </a:extLst>
              </a:tr>
              <a:tr h="372975">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2 </a:t>
                      </a:r>
                      <a:endParaRPr b="1">
                        <a:solidFill>
                          <a:srgbClr val="191919"/>
                        </a:solidFill>
                        <a:latin typeface="Lato"/>
                        <a:ea typeface="Lato"/>
                        <a:cs typeface="Lato"/>
                        <a:sym typeface="Lato"/>
                      </a:endParaRPr>
                    </a:p>
                    <a:p>
                      <a:pPr marL="0" lvl="0" indent="0" algn="l" rtl="0">
                        <a:spcBef>
                          <a:spcPts val="0"/>
                        </a:spcBef>
                        <a:spcAft>
                          <a:spcPts val="0"/>
                        </a:spcAft>
                        <a:buNone/>
                      </a:pPr>
                      <a:r>
                        <a:rPr lang="en" b="1">
                          <a:solidFill>
                            <a:srgbClr val="191919"/>
                          </a:solidFill>
                          <a:latin typeface="Lato"/>
                          <a:ea typeface="Lato"/>
                          <a:cs typeface="Lato"/>
                          <a:sym typeface="Lato"/>
                        </a:rPr>
                        <a:t>&amp; App 3</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6"/>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icon fetching</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URLs</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7"/>
                  </a:ext>
                </a:extLst>
              </a:tr>
              <a:tr h="0">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4</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 deduplication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8"/>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and username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9"/>
                  </a:ext>
                </a:extLst>
              </a:tr>
            </a:tbl>
          </a:graphicData>
        </a:graphic>
      </p:graphicFrame>
      <p:sp>
        <p:nvSpPr>
          <p:cNvPr id="14847" name="Google Shape;14847;p277"/>
          <p:cNvSpPr txBox="1"/>
          <p:nvPr/>
        </p:nvSpPr>
        <p:spPr>
          <a:xfrm rot="-5400000">
            <a:off x="290650" y="1326275"/>
            <a:ext cx="1456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#1</a:t>
            </a:r>
            <a:endParaRPr b="1">
              <a:solidFill>
                <a:schemeClr val="dk1"/>
              </a:solidFill>
              <a:latin typeface="Lato"/>
              <a:ea typeface="Lato"/>
              <a:cs typeface="Lato"/>
              <a:sym typeface="Lato"/>
            </a:endParaRPr>
          </a:p>
        </p:txBody>
      </p:sp>
      <p:sp>
        <p:nvSpPr>
          <p:cNvPr id="14848" name="Google Shape;14848;p277"/>
          <p:cNvSpPr txBox="1"/>
          <p:nvPr/>
        </p:nvSpPr>
        <p:spPr>
          <a:xfrm rot="-5400000">
            <a:off x="362650" y="2967775"/>
            <a:ext cx="1312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#2</a:t>
            </a:r>
            <a:endParaRPr b="1">
              <a:solidFill>
                <a:schemeClr val="dk1"/>
              </a:solidFill>
              <a:latin typeface="Lato"/>
              <a:ea typeface="Lato"/>
              <a:cs typeface="Lato"/>
              <a:sym typeface="Lato"/>
            </a:endParaRPr>
          </a:p>
        </p:txBody>
      </p:sp>
      <p:sp>
        <p:nvSpPr>
          <p:cNvPr id="3" name="Google Shape;9735;p197">
            <a:extLst>
              <a:ext uri="{FF2B5EF4-FFF2-40B4-BE49-F238E27FC236}">
                <a16:creationId xmlns:a16="http://schemas.microsoft.com/office/drawing/2014/main" id="{F715357B-A938-B716-3912-64B858F3137A}"/>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10</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14852"/>
        <p:cNvGrpSpPr/>
        <p:nvPr/>
      </p:nvGrpSpPr>
      <p:grpSpPr>
        <a:xfrm>
          <a:off x="0" y="0"/>
          <a:ext cx="0" cy="0"/>
          <a:chOff x="0" y="0"/>
          <a:chExt cx="0" cy="0"/>
        </a:xfrm>
      </p:grpSpPr>
      <p:sp>
        <p:nvSpPr>
          <p:cNvPr id="14853" name="Google Shape;14853;p278"/>
          <p:cNvSpPr/>
          <p:nvPr/>
        </p:nvSpPr>
        <p:spPr>
          <a:xfrm>
            <a:off x="6605388" y="4360938"/>
            <a:ext cx="1762800" cy="738300"/>
          </a:xfrm>
          <a:prstGeom prst="rect">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228600" marR="0" lvl="0" indent="0" algn="l" rtl="0">
              <a:spcBef>
                <a:spcPts val="0"/>
              </a:spcBef>
              <a:spcAft>
                <a:spcPts val="0"/>
              </a:spcAft>
              <a:buNone/>
            </a:pPr>
            <a:r>
              <a:rPr lang="en">
                <a:solidFill>
                  <a:schemeClr val="dk1"/>
                </a:solidFill>
                <a:latin typeface="Lato"/>
                <a:ea typeface="Lato"/>
                <a:cs typeface="Lato"/>
                <a:sym typeface="Lato"/>
              </a:rPr>
              <a:t>Full mitigation</a:t>
            </a:r>
            <a:endParaRPr>
              <a:solidFill>
                <a:schemeClr val="dk1"/>
              </a:solidFill>
              <a:latin typeface="Lato"/>
              <a:ea typeface="Lato"/>
              <a:cs typeface="Lato"/>
              <a:sym typeface="Lato"/>
            </a:endParaRPr>
          </a:p>
          <a:p>
            <a:pPr marL="228600" marR="0" lvl="0" indent="0" algn="l" rtl="0">
              <a:spcBef>
                <a:spcPts val="0"/>
              </a:spcBef>
              <a:spcAft>
                <a:spcPts val="0"/>
              </a:spcAft>
              <a:buNone/>
            </a:pPr>
            <a:r>
              <a:rPr lang="en">
                <a:solidFill>
                  <a:schemeClr val="dk1"/>
                </a:solidFill>
                <a:latin typeface="Lato"/>
                <a:ea typeface="Lato"/>
                <a:cs typeface="Lato"/>
                <a:sym typeface="Lato"/>
              </a:rPr>
              <a:t>Partial mitigation</a:t>
            </a:r>
            <a:endParaRPr>
              <a:solidFill>
                <a:schemeClr val="dk1"/>
              </a:solidFill>
              <a:latin typeface="Lato"/>
              <a:ea typeface="Lato"/>
              <a:cs typeface="Lato"/>
              <a:sym typeface="Lato"/>
            </a:endParaRPr>
          </a:p>
          <a:p>
            <a:pPr marL="228600" marR="0" lvl="0" indent="0" algn="l" rtl="0">
              <a:spcBef>
                <a:spcPts val="0"/>
              </a:spcBef>
              <a:spcAft>
                <a:spcPts val="0"/>
              </a:spcAft>
              <a:buNone/>
            </a:pPr>
            <a:r>
              <a:rPr lang="en">
                <a:solidFill>
                  <a:schemeClr val="dk1"/>
                </a:solidFill>
                <a:latin typeface="Lato"/>
                <a:ea typeface="Lato"/>
                <a:cs typeface="Lato"/>
                <a:sym typeface="Lato"/>
              </a:rPr>
              <a:t>No mitigation</a:t>
            </a:r>
            <a:endParaRPr>
              <a:solidFill>
                <a:schemeClr val="dk1"/>
              </a:solidFill>
              <a:latin typeface="Lato"/>
              <a:ea typeface="Lato"/>
              <a:cs typeface="Lato"/>
              <a:sym typeface="Lato"/>
            </a:endParaRPr>
          </a:p>
        </p:txBody>
      </p:sp>
      <p:sp>
        <p:nvSpPr>
          <p:cNvPr id="14854" name="Google Shape;14854;p278"/>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Results and mitigations</a:t>
            </a:r>
            <a:endParaRPr sz="2700"/>
          </a:p>
        </p:txBody>
      </p:sp>
      <p:graphicFrame>
        <p:nvGraphicFramePr>
          <p:cNvPr id="14857" name="Google Shape;14857;p278"/>
          <p:cNvGraphicFramePr/>
          <p:nvPr/>
        </p:nvGraphicFramePr>
        <p:xfrm>
          <a:off x="1248688" y="744510"/>
          <a:ext cx="7106500" cy="3551320"/>
        </p:xfrm>
        <a:graphic>
          <a:graphicData uri="http://schemas.openxmlformats.org/drawingml/2006/table">
            <a:tbl>
              <a:tblPr>
                <a:noFill/>
                <a:tableStyleId>{09C1A5AB-4064-40B6-B1F6-06B747142E32}</a:tableStyleId>
              </a:tblPr>
              <a:tblGrid>
                <a:gridCol w="1103950">
                  <a:extLst>
                    <a:ext uri="{9D8B030D-6E8A-4147-A177-3AD203B41FA5}">
                      <a16:colId xmlns:a16="http://schemas.microsoft.com/office/drawing/2014/main" val="20000"/>
                    </a:ext>
                  </a:extLst>
                </a:gridCol>
                <a:gridCol w="2297700">
                  <a:extLst>
                    <a:ext uri="{9D8B030D-6E8A-4147-A177-3AD203B41FA5}">
                      <a16:colId xmlns:a16="http://schemas.microsoft.com/office/drawing/2014/main" val="20001"/>
                    </a:ext>
                  </a:extLst>
                </a:gridCol>
                <a:gridCol w="2658250">
                  <a:extLst>
                    <a:ext uri="{9D8B030D-6E8A-4147-A177-3AD203B41FA5}">
                      <a16:colId xmlns:a16="http://schemas.microsoft.com/office/drawing/2014/main" val="20002"/>
                    </a:ext>
                  </a:extLst>
                </a:gridCol>
                <a:gridCol w="1046600">
                  <a:extLst>
                    <a:ext uri="{9D8B030D-6E8A-4147-A177-3AD203B41FA5}">
                      <a16:colId xmlns:a16="http://schemas.microsoft.com/office/drawing/2014/main" val="20003"/>
                    </a:ext>
                  </a:extLst>
                </a:gridCol>
              </a:tblGrid>
              <a:tr h="351800">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Target</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 Vector</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Attacker learns</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r>
                        <a:rPr lang="en" b="1">
                          <a:solidFill>
                            <a:srgbClr val="FFFFFF"/>
                          </a:solidFill>
                          <a:latin typeface="Outfit"/>
                          <a:ea typeface="Outfit"/>
                          <a:cs typeface="Outfit"/>
                          <a:sym typeface="Outfit"/>
                        </a:rPr>
                        <a:t>Mitigation</a:t>
                      </a:r>
                      <a:endParaRPr b="1">
                        <a:solidFill>
                          <a:srgbClr val="FFFFFF"/>
                        </a:solidFill>
                        <a:latin typeface="Outfit"/>
                        <a:ea typeface="Outfit"/>
                        <a:cs typeface="Outfit"/>
                        <a:sym typeface="Outfit"/>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238025">
                <a:tc rowSpan="3">
                  <a:txBody>
                    <a:bodyPr/>
                    <a:lstStyle/>
                    <a:p>
                      <a:pPr marL="0" marR="0" lvl="0" indent="0" algn="l" rtl="0">
                        <a:spcBef>
                          <a:spcPts val="0"/>
                        </a:spcBef>
                        <a:spcAft>
                          <a:spcPts val="0"/>
                        </a:spcAft>
                        <a:buNone/>
                      </a:pPr>
                      <a:r>
                        <a:rPr lang="en" b="1">
                          <a:solidFill>
                            <a:srgbClr val="191919"/>
                          </a:solidFill>
                          <a:latin typeface="Lato"/>
                          <a:ea typeface="Lato"/>
                          <a:cs typeface="Lato"/>
                          <a:sym typeface="Lato"/>
                        </a:rPr>
                        <a:t>WhatsApp</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 deduplication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attachment</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1"/>
                  </a:ext>
                </a:extLst>
              </a:tr>
              <a:tr h="238025">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2"/>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Full-text search  index</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message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3"/>
                  </a:ext>
                </a:extLst>
              </a:tr>
              <a:tr h="0">
                <a:tc>
                  <a:txBody>
                    <a:bodyPr/>
                    <a:lstStyle/>
                    <a:p>
                      <a:pPr marL="0" lvl="0" indent="0" algn="l" rtl="0">
                        <a:spcBef>
                          <a:spcPts val="0"/>
                        </a:spcBef>
                        <a:spcAft>
                          <a:spcPts val="0"/>
                        </a:spcAft>
                        <a:buNone/>
                      </a:pPr>
                      <a:r>
                        <a:rPr lang="en" b="1">
                          <a:solidFill>
                            <a:srgbClr val="191919"/>
                          </a:solidFill>
                          <a:latin typeface="Lato"/>
                          <a:ea typeface="Lato"/>
                          <a:cs typeface="Lato"/>
                          <a:sym typeface="Lato"/>
                        </a:rPr>
                        <a:t>Signal</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Serialization</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number of contacts/messages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tc>
                  <a:txBody>
                    <a:bodyPr/>
                    <a:lstStyle/>
                    <a:p>
                      <a:pPr marL="0" lvl="0" indent="0" algn="l" rtl="0">
                        <a:spcBef>
                          <a:spcPts val="0"/>
                        </a:spcBef>
                        <a:spcAft>
                          <a:spcPts val="0"/>
                        </a:spcAft>
                        <a:buNone/>
                      </a:pPr>
                      <a:endParaRPr sz="1300">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ECA674"/>
                    </a:solidFill>
                  </a:tcPr>
                </a:tc>
                <a:extLst>
                  <a:ext uri="{0D108BD9-81ED-4DB2-BD59-A6C34878D82A}">
                    <a16:rowId xmlns:a16="http://schemas.microsoft.com/office/drawing/2014/main" val="10004"/>
                  </a:ext>
                </a:extLst>
              </a:tr>
              <a:tr h="372975">
                <a:tc>
                  <a:txBody>
                    <a:bodyPr/>
                    <a:lstStyle/>
                    <a:p>
                      <a:pPr marL="0" lvl="0" indent="0" algn="l" rtl="0">
                        <a:spcBef>
                          <a:spcPts val="0"/>
                        </a:spcBef>
                        <a:spcAft>
                          <a:spcPts val="0"/>
                        </a:spcAft>
                        <a:buNone/>
                      </a:pPr>
                      <a:r>
                        <a:rPr lang="en" b="1">
                          <a:solidFill>
                            <a:srgbClr val="191919"/>
                          </a:solidFill>
                          <a:latin typeface="Lato"/>
                          <a:ea typeface="Lato"/>
                          <a:cs typeface="Lato"/>
                          <a:sym typeface="Lato"/>
                        </a:rPr>
                        <a:t>App 1</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5"/>
                  </a:ext>
                </a:extLst>
              </a:tr>
              <a:tr h="372975">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2 </a:t>
                      </a:r>
                      <a:endParaRPr b="1">
                        <a:solidFill>
                          <a:srgbClr val="191919"/>
                        </a:solidFill>
                        <a:latin typeface="Lato"/>
                        <a:ea typeface="Lato"/>
                        <a:cs typeface="Lato"/>
                        <a:sym typeface="Lato"/>
                      </a:endParaRPr>
                    </a:p>
                    <a:p>
                      <a:pPr marL="0" lvl="0" indent="0" algn="l" rtl="0">
                        <a:spcBef>
                          <a:spcPts val="0"/>
                        </a:spcBef>
                        <a:spcAft>
                          <a:spcPts val="0"/>
                        </a:spcAft>
                        <a:buNone/>
                      </a:pPr>
                      <a:r>
                        <a:rPr lang="en" b="1">
                          <a:solidFill>
                            <a:srgbClr val="191919"/>
                          </a:solidFill>
                          <a:latin typeface="Lato"/>
                          <a:ea typeface="Lato"/>
                          <a:cs typeface="Lato"/>
                          <a:sym typeface="Lato"/>
                        </a:rPr>
                        <a:t>&amp; App 3</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User metrics</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b="1">
                          <a:solidFill>
                            <a:srgbClr val="191919"/>
                          </a:solidFill>
                          <a:latin typeface="Lato"/>
                          <a:ea typeface="Lato"/>
                          <a:cs typeface="Lato"/>
                          <a:sym typeface="Lato"/>
                        </a:rPr>
                        <a:t>password</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6"/>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icon fetching</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URLs</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7"/>
                  </a:ext>
                </a:extLst>
              </a:tr>
              <a:tr h="0">
                <a:tc rowSpan="2">
                  <a:txBody>
                    <a:bodyPr/>
                    <a:lstStyle/>
                    <a:p>
                      <a:pPr marL="0" lvl="0" indent="0" algn="l" rtl="0">
                        <a:spcBef>
                          <a:spcPts val="0"/>
                        </a:spcBef>
                        <a:spcAft>
                          <a:spcPts val="0"/>
                        </a:spcAft>
                        <a:buNone/>
                      </a:pPr>
                      <a:r>
                        <a:rPr lang="en" b="1">
                          <a:solidFill>
                            <a:srgbClr val="191919"/>
                          </a:solidFill>
                          <a:latin typeface="Lato"/>
                          <a:ea typeface="Lato"/>
                          <a:cs typeface="Lato"/>
                          <a:sym typeface="Lato"/>
                        </a:rPr>
                        <a:t>App 4</a:t>
                      </a:r>
                      <a:endParaRPr b="1">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 deduplication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attachment</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8"/>
                  </a:ext>
                </a:extLst>
              </a:tr>
              <a:tr h="0">
                <a:tc vMerge="1">
                  <a:txBody>
                    <a:bodyPr/>
                    <a:lstStyle/>
                    <a:p>
                      <a:endParaRPr lang="en-US"/>
                    </a:p>
                  </a:txBody>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Compression</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r>
                        <a:rPr lang="en">
                          <a:solidFill>
                            <a:srgbClr val="595959"/>
                          </a:solidFill>
                          <a:latin typeface="Lato"/>
                          <a:ea typeface="Lato"/>
                          <a:cs typeface="Lato"/>
                          <a:sym typeface="Lato"/>
                        </a:rPr>
                        <a:t>url and username</a:t>
                      </a:r>
                      <a:endParaRPr>
                        <a:solidFill>
                          <a:srgbClr val="59595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tc>
                  <a:txBody>
                    <a:bodyPr/>
                    <a:lstStyle/>
                    <a:p>
                      <a:pPr marL="0" lvl="0" indent="0" algn="l" rtl="0">
                        <a:spcBef>
                          <a:spcPts val="0"/>
                        </a:spcBef>
                        <a:spcAft>
                          <a:spcPts val="0"/>
                        </a:spcAft>
                        <a:buNone/>
                      </a:pPr>
                      <a:endParaRPr>
                        <a:solidFill>
                          <a:srgbClr val="191919"/>
                        </a:solidFill>
                        <a:latin typeface="Lato"/>
                        <a:ea typeface="Lato"/>
                        <a:cs typeface="Lato"/>
                        <a:sym typeface="Lato"/>
                      </a:endParaRPr>
                    </a:p>
                  </a:txBody>
                  <a:tcPr marL="91425" marR="91425" marT="68575" marB="6857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B2A1CF"/>
                    </a:solidFill>
                  </a:tcPr>
                </a:tc>
                <a:extLst>
                  <a:ext uri="{0D108BD9-81ED-4DB2-BD59-A6C34878D82A}">
                    <a16:rowId xmlns:a16="http://schemas.microsoft.com/office/drawing/2014/main" val="10009"/>
                  </a:ext>
                </a:extLst>
              </a:tr>
            </a:tbl>
          </a:graphicData>
        </a:graphic>
      </p:graphicFrame>
      <p:sp>
        <p:nvSpPr>
          <p:cNvPr id="14858" name="Google Shape;14858;p278"/>
          <p:cNvSpPr txBox="1"/>
          <p:nvPr/>
        </p:nvSpPr>
        <p:spPr>
          <a:xfrm rot="-5400000">
            <a:off x="290650" y="1326275"/>
            <a:ext cx="1456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#1</a:t>
            </a:r>
            <a:endParaRPr b="1">
              <a:solidFill>
                <a:schemeClr val="dk1"/>
              </a:solidFill>
              <a:latin typeface="Lato"/>
              <a:ea typeface="Lato"/>
              <a:cs typeface="Lato"/>
              <a:sym typeface="Lato"/>
            </a:endParaRPr>
          </a:p>
        </p:txBody>
      </p:sp>
      <p:sp>
        <p:nvSpPr>
          <p:cNvPr id="14859" name="Google Shape;14859;p278"/>
          <p:cNvSpPr txBox="1"/>
          <p:nvPr/>
        </p:nvSpPr>
        <p:spPr>
          <a:xfrm rot="-5400000">
            <a:off x="362650" y="2967775"/>
            <a:ext cx="1312200" cy="459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Lato"/>
                <a:ea typeface="Lato"/>
                <a:cs typeface="Lato"/>
                <a:sym typeface="Lato"/>
              </a:rPr>
              <a:t>Case study #2</a:t>
            </a:r>
            <a:endParaRPr b="1">
              <a:solidFill>
                <a:schemeClr val="dk1"/>
              </a:solidFill>
              <a:latin typeface="Lato"/>
              <a:ea typeface="Lato"/>
              <a:cs typeface="Lato"/>
              <a:sym typeface="Lato"/>
            </a:endParaRPr>
          </a:p>
        </p:txBody>
      </p:sp>
      <p:pic>
        <p:nvPicPr>
          <p:cNvPr id="14860" name="Google Shape;14860;p278"/>
          <p:cNvPicPr preferRelativeResize="0"/>
          <p:nvPr/>
        </p:nvPicPr>
        <p:blipFill>
          <a:blip r:embed="rId3">
            <a:alphaModFix/>
          </a:blip>
          <a:stretch>
            <a:fillRect/>
          </a:stretch>
        </p:blipFill>
        <p:spPr>
          <a:xfrm>
            <a:off x="7308600" y="2858925"/>
            <a:ext cx="396334" cy="393600"/>
          </a:xfrm>
          <a:prstGeom prst="rect">
            <a:avLst/>
          </a:prstGeom>
          <a:noFill/>
          <a:ln>
            <a:noFill/>
          </a:ln>
        </p:spPr>
      </p:pic>
      <p:pic>
        <p:nvPicPr>
          <p:cNvPr id="14861" name="Google Shape;14861;p278"/>
          <p:cNvPicPr preferRelativeResize="0"/>
          <p:nvPr/>
        </p:nvPicPr>
        <p:blipFill>
          <a:blip r:embed="rId4">
            <a:alphaModFix/>
          </a:blip>
          <a:stretch>
            <a:fillRect/>
          </a:stretch>
        </p:blipFill>
        <p:spPr>
          <a:xfrm>
            <a:off x="7315375" y="3925174"/>
            <a:ext cx="382775" cy="382801"/>
          </a:xfrm>
          <a:prstGeom prst="rect">
            <a:avLst/>
          </a:prstGeom>
          <a:noFill/>
          <a:ln>
            <a:noFill/>
          </a:ln>
        </p:spPr>
      </p:pic>
      <p:pic>
        <p:nvPicPr>
          <p:cNvPr id="14862" name="Google Shape;14862;p278"/>
          <p:cNvPicPr preferRelativeResize="0"/>
          <p:nvPr/>
        </p:nvPicPr>
        <p:blipFill>
          <a:blip r:embed="rId4">
            <a:alphaModFix/>
          </a:blip>
          <a:stretch>
            <a:fillRect/>
          </a:stretch>
        </p:blipFill>
        <p:spPr>
          <a:xfrm>
            <a:off x="7681800" y="2864324"/>
            <a:ext cx="382775" cy="382801"/>
          </a:xfrm>
          <a:prstGeom prst="rect">
            <a:avLst/>
          </a:prstGeom>
          <a:noFill/>
          <a:ln>
            <a:noFill/>
          </a:ln>
        </p:spPr>
      </p:pic>
      <p:pic>
        <p:nvPicPr>
          <p:cNvPr id="14863" name="Google Shape;14863;p278"/>
          <p:cNvPicPr preferRelativeResize="0"/>
          <p:nvPr/>
        </p:nvPicPr>
        <p:blipFill>
          <a:blip r:embed="rId3">
            <a:alphaModFix/>
          </a:blip>
          <a:stretch>
            <a:fillRect/>
          </a:stretch>
        </p:blipFill>
        <p:spPr>
          <a:xfrm>
            <a:off x="7308600" y="2125525"/>
            <a:ext cx="396334" cy="393600"/>
          </a:xfrm>
          <a:prstGeom prst="rect">
            <a:avLst/>
          </a:prstGeom>
          <a:noFill/>
          <a:ln>
            <a:noFill/>
          </a:ln>
        </p:spPr>
      </p:pic>
      <p:pic>
        <p:nvPicPr>
          <p:cNvPr id="14864" name="Google Shape;14864;p278"/>
          <p:cNvPicPr preferRelativeResize="0"/>
          <p:nvPr/>
        </p:nvPicPr>
        <p:blipFill>
          <a:blip r:embed="rId3">
            <a:alphaModFix/>
          </a:blip>
          <a:stretch>
            <a:fillRect/>
          </a:stretch>
        </p:blipFill>
        <p:spPr>
          <a:xfrm>
            <a:off x="7308600" y="3219100"/>
            <a:ext cx="396334" cy="393600"/>
          </a:xfrm>
          <a:prstGeom prst="rect">
            <a:avLst/>
          </a:prstGeom>
          <a:noFill/>
          <a:ln>
            <a:noFill/>
          </a:ln>
        </p:spPr>
      </p:pic>
      <p:pic>
        <p:nvPicPr>
          <p:cNvPr id="14865" name="Google Shape;14865;p278"/>
          <p:cNvPicPr preferRelativeResize="0"/>
          <p:nvPr/>
        </p:nvPicPr>
        <p:blipFill>
          <a:blip r:embed="rId3">
            <a:alphaModFix/>
          </a:blip>
          <a:stretch>
            <a:fillRect/>
          </a:stretch>
        </p:blipFill>
        <p:spPr>
          <a:xfrm>
            <a:off x="7308600" y="3563900"/>
            <a:ext cx="396334" cy="393600"/>
          </a:xfrm>
          <a:prstGeom prst="rect">
            <a:avLst/>
          </a:prstGeom>
          <a:noFill/>
          <a:ln>
            <a:noFill/>
          </a:ln>
        </p:spPr>
      </p:pic>
      <p:pic>
        <p:nvPicPr>
          <p:cNvPr id="14866" name="Google Shape;14866;p278"/>
          <p:cNvPicPr preferRelativeResize="0"/>
          <p:nvPr/>
        </p:nvPicPr>
        <p:blipFill>
          <a:blip r:embed="rId5">
            <a:alphaModFix/>
          </a:blip>
          <a:stretch>
            <a:fillRect/>
          </a:stretch>
        </p:blipFill>
        <p:spPr>
          <a:xfrm>
            <a:off x="7315375" y="1779313"/>
            <a:ext cx="396325" cy="399088"/>
          </a:xfrm>
          <a:prstGeom prst="rect">
            <a:avLst/>
          </a:prstGeom>
          <a:noFill/>
          <a:ln>
            <a:noFill/>
          </a:ln>
        </p:spPr>
      </p:pic>
      <p:pic>
        <p:nvPicPr>
          <p:cNvPr id="14867" name="Google Shape;14867;p278"/>
          <p:cNvPicPr preferRelativeResize="0"/>
          <p:nvPr/>
        </p:nvPicPr>
        <p:blipFill>
          <a:blip r:embed="rId5">
            <a:alphaModFix/>
          </a:blip>
          <a:stretch>
            <a:fillRect/>
          </a:stretch>
        </p:blipFill>
        <p:spPr>
          <a:xfrm>
            <a:off x="7315375" y="1422113"/>
            <a:ext cx="396325" cy="399088"/>
          </a:xfrm>
          <a:prstGeom prst="rect">
            <a:avLst/>
          </a:prstGeom>
          <a:noFill/>
          <a:ln>
            <a:noFill/>
          </a:ln>
        </p:spPr>
      </p:pic>
      <p:pic>
        <p:nvPicPr>
          <p:cNvPr id="14868" name="Google Shape;14868;p278"/>
          <p:cNvPicPr preferRelativeResize="0"/>
          <p:nvPr/>
        </p:nvPicPr>
        <p:blipFill>
          <a:blip r:embed="rId5">
            <a:alphaModFix/>
          </a:blip>
          <a:stretch>
            <a:fillRect/>
          </a:stretch>
        </p:blipFill>
        <p:spPr>
          <a:xfrm>
            <a:off x="7315375" y="1074838"/>
            <a:ext cx="396325" cy="399088"/>
          </a:xfrm>
          <a:prstGeom prst="rect">
            <a:avLst/>
          </a:prstGeom>
          <a:noFill/>
          <a:ln>
            <a:noFill/>
          </a:ln>
        </p:spPr>
      </p:pic>
      <p:pic>
        <p:nvPicPr>
          <p:cNvPr id="14869" name="Google Shape;14869;p278"/>
          <p:cNvPicPr preferRelativeResize="0"/>
          <p:nvPr/>
        </p:nvPicPr>
        <p:blipFill>
          <a:blip r:embed="rId4">
            <a:alphaModFix/>
          </a:blip>
          <a:stretch>
            <a:fillRect/>
          </a:stretch>
        </p:blipFill>
        <p:spPr>
          <a:xfrm>
            <a:off x="7315375" y="2483799"/>
            <a:ext cx="382775" cy="382801"/>
          </a:xfrm>
          <a:prstGeom prst="rect">
            <a:avLst/>
          </a:prstGeom>
          <a:noFill/>
          <a:ln>
            <a:noFill/>
          </a:ln>
        </p:spPr>
      </p:pic>
      <p:pic>
        <p:nvPicPr>
          <p:cNvPr id="14870" name="Google Shape;14870;p278"/>
          <p:cNvPicPr preferRelativeResize="0"/>
          <p:nvPr/>
        </p:nvPicPr>
        <p:blipFill>
          <a:blip r:embed="rId6">
            <a:alphaModFix/>
          </a:blip>
          <a:stretch>
            <a:fillRect/>
          </a:stretch>
        </p:blipFill>
        <p:spPr>
          <a:xfrm>
            <a:off x="6646963" y="4605373"/>
            <a:ext cx="246125" cy="246125"/>
          </a:xfrm>
          <a:prstGeom prst="rect">
            <a:avLst/>
          </a:prstGeom>
          <a:noFill/>
          <a:ln>
            <a:noFill/>
          </a:ln>
        </p:spPr>
      </p:pic>
      <p:pic>
        <p:nvPicPr>
          <p:cNvPr id="14871" name="Google Shape;14871;p278"/>
          <p:cNvPicPr preferRelativeResize="0"/>
          <p:nvPr/>
        </p:nvPicPr>
        <p:blipFill>
          <a:blip r:embed="rId3">
            <a:alphaModFix/>
          </a:blip>
          <a:stretch>
            <a:fillRect/>
          </a:stretch>
        </p:blipFill>
        <p:spPr>
          <a:xfrm>
            <a:off x="6646963" y="4360938"/>
            <a:ext cx="246125" cy="244433"/>
          </a:xfrm>
          <a:prstGeom prst="rect">
            <a:avLst/>
          </a:prstGeom>
          <a:noFill/>
          <a:ln>
            <a:noFill/>
          </a:ln>
        </p:spPr>
      </p:pic>
      <p:pic>
        <p:nvPicPr>
          <p:cNvPr id="14872" name="Google Shape;14872;p278"/>
          <p:cNvPicPr preferRelativeResize="0"/>
          <p:nvPr/>
        </p:nvPicPr>
        <p:blipFill>
          <a:blip r:embed="rId5">
            <a:alphaModFix/>
          </a:blip>
          <a:stretch>
            <a:fillRect/>
          </a:stretch>
        </p:blipFill>
        <p:spPr>
          <a:xfrm>
            <a:off x="6646963" y="4851483"/>
            <a:ext cx="246125" cy="247825"/>
          </a:xfrm>
          <a:prstGeom prst="rect">
            <a:avLst/>
          </a:prstGeom>
          <a:noFill/>
          <a:ln>
            <a:noFill/>
          </a:ln>
        </p:spPr>
      </p:pic>
      <p:sp>
        <p:nvSpPr>
          <p:cNvPr id="2" name="Google Shape;14844;p277">
            <a:extLst>
              <a:ext uri="{FF2B5EF4-FFF2-40B4-BE49-F238E27FC236}">
                <a16:creationId xmlns:a16="http://schemas.microsoft.com/office/drawing/2014/main" id="{C5CF0EE1-5C30-BA5B-B9EA-B287AC58394B}"/>
              </a:ext>
            </a:extLst>
          </p:cNvPr>
          <p:cNvSpPr/>
          <p:nvPr/>
        </p:nvSpPr>
        <p:spPr>
          <a:xfrm>
            <a:off x="1248700" y="4428925"/>
            <a:ext cx="5249754" cy="602400"/>
          </a:xfrm>
          <a:prstGeom prst="rect">
            <a:avLst/>
          </a:prstGeom>
          <a:solidFill>
            <a:srgbClr val="B6F8F0"/>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r>
              <a:rPr lang="en" sz="1500" dirty="0">
                <a:solidFill>
                  <a:srgbClr val="0C343D"/>
                </a:solidFill>
                <a:latin typeface="Lato"/>
                <a:ea typeface="Lato"/>
                <a:cs typeface="Lato"/>
                <a:sym typeface="Lato"/>
              </a:rPr>
              <a:t>We disclosed all the vulnerabilities to the vendors. </a:t>
            </a:r>
            <a:endParaRPr sz="1500" dirty="0">
              <a:solidFill>
                <a:srgbClr val="0C343D"/>
              </a:solidFill>
              <a:latin typeface="Lato"/>
              <a:ea typeface="Lato"/>
              <a:cs typeface="Lato"/>
              <a:sym typeface="Lato"/>
            </a:endParaRPr>
          </a:p>
          <a:p>
            <a:pPr marL="0" marR="0" lvl="0" indent="0" algn="l" rtl="0">
              <a:spcBef>
                <a:spcPts val="0"/>
              </a:spcBef>
              <a:spcAft>
                <a:spcPts val="0"/>
              </a:spcAft>
              <a:buNone/>
            </a:pPr>
            <a:r>
              <a:rPr lang="en" sz="1500" dirty="0">
                <a:solidFill>
                  <a:srgbClr val="0C343D"/>
                </a:solidFill>
                <a:latin typeface="Lato"/>
                <a:ea typeface="Lato"/>
                <a:cs typeface="Lato"/>
                <a:sym typeface="Lato"/>
              </a:rPr>
              <a:t>They acknowledged findings and most deployed mitigations.</a:t>
            </a:r>
            <a:endParaRPr sz="1500" dirty="0">
              <a:solidFill>
                <a:srgbClr val="0C343D"/>
              </a:solidFill>
              <a:latin typeface="Lato"/>
              <a:ea typeface="Lato"/>
              <a:cs typeface="Lato"/>
              <a:sym typeface="Lato"/>
            </a:endParaRPr>
          </a:p>
        </p:txBody>
      </p:sp>
      <p:sp>
        <p:nvSpPr>
          <p:cNvPr id="4" name="Google Shape;9735;p197">
            <a:extLst>
              <a:ext uri="{FF2B5EF4-FFF2-40B4-BE49-F238E27FC236}">
                <a16:creationId xmlns:a16="http://schemas.microsoft.com/office/drawing/2014/main" id="{D371A8D0-8FB2-6CE3-699C-D60155EF2DE4}"/>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10</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876"/>
        <p:cNvGrpSpPr/>
        <p:nvPr/>
      </p:nvGrpSpPr>
      <p:grpSpPr>
        <a:xfrm>
          <a:off x="0" y="0"/>
          <a:ext cx="0" cy="0"/>
          <a:chOff x="0" y="0"/>
          <a:chExt cx="0" cy="0"/>
        </a:xfrm>
      </p:grpSpPr>
      <p:sp>
        <p:nvSpPr>
          <p:cNvPr id="14878" name="Google Shape;14878;p279"/>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3" name="Google Shape;9735;p197">
            <a:extLst>
              <a:ext uri="{FF2B5EF4-FFF2-40B4-BE49-F238E27FC236}">
                <a16:creationId xmlns:a16="http://schemas.microsoft.com/office/drawing/2014/main" id="{3CCFDAFC-117E-477F-713E-C099CE99A66C}"/>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882"/>
        <p:cNvGrpSpPr/>
        <p:nvPr/>
      </p:nvGrpSpPr>
      <p:grpSpPr>
        <a:xfrm>
          <a:off x="0" y="0"/>
          <a:ext cx="0" cy="0"/>
          <a:chOff x="0" y="0"/>
          <a:chExt cx="0" cy="0"/>
        </a:xfrm>
      </p:grpSpPr>
      <p:sp>
        <p:nvSpPr>
          <p:cNvPr id="14883" name="Google Shape;14883;p280"/>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885" name="Google Shape;14885;p280"/>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grpSp>
        <p:nvGrpSpPr>
          <p:cNvPr id="14886" name="Google Shape;14886;p280"/>
          <p:cNvGrpSpPr/>
          <p:nvPr/>
        </p:nvGrpSpPr>
        <p:grpSpPr>
          <a:xfrm>
            <a:off x="1937817" y="938984"/>
            <a:ext cx="562565" cy="530408"/>
            <a:chOff x="4195399" y="1970604"/>
            <a:chExt cx="344878" cy="343573"/>
          </a:xfrm>
        </p:grpSpPr>
        <p:sp>
          <p:nvSpPr>
            <p:cNvPr id="14887" name="Google Shape;14887;p280"/>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80"/>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80"/>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F8B45393-6E1F-0CA2-09EF-17C5422BBBEE}"/>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893"/>
        <p:cNvGrpSpPr/>
        <p:nvPr/>
      </p:nvGrpSpPr>
      <p:grpSpPr>
        <a:xfrm>
          <a:off x="0" y="0"/>
          <a:ext cx="0" cy="0"/>
          <a:chOff x="0" y="0"/>
          <a:chExt cx="0" cy="0"/>
        </a:xfrm>
      </p:grpSpPr>
      <p:sp>
        <p:nvSpPr>
          <p:cNvPr id="14894" name="Google Shape;14894;p281"/>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896" name="Google Shape;14896;p281"/>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4897" name="Google Shape;14897;p281"/>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4898" name="Google Shape;14898;p281"/>
          <p:cNvGrpSpPr/>
          <p:nvPr/>
        </p:nvGrpSpPr>
        <p:grpSpPr>
          <a:xfrm>
            <a:off x="1760232" y="2264954"/>
            <a:ext cx="555305" cy="517277"/>
            <a:chOff x="2185128" y="2427549"/>
            <a:chExt cx="382758" cy="356595"/>
          </a:xfrm>
        </p:grpSpPr>
        <p:sp>
          <p:nvSpPr>
            <p:cNvPr id="14899" name="Google Shape;14899;p28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8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8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8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281"/>
          <p:cNvGrpSpPr/>
          <p:nvPr/>
        </p:nvGrpSpPr>
        <p:grpSpPr>
          <a:xfrm>
            <a:off x="2132996" y="2260837"/>
            <a:ext cx="544963" cy="525518"/>
            <a:chOff x="5552700" y="2293489"/>
            <a:chExt cx="400267" cy="386041"/>
          </a:xfrm>
        </p:grpSpPr>
        <p:sp>
          <p:nvSpPr>
            <p:cNvPr id="14904" name="Google Shape;14904;p281"/>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81"/>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81"/>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81"/>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281"/>
          <p:cNvGrpSpPr/>
          <p:nvPr/>
        </p:nvGrpSpPr>
        <p:grpSpPr>
          <a:xfrm>
            <a:off x="1937817" y="938984"/>
            <a:ext cx="562565" cy="530408"/>
            <a:chOff x="4195399" y="1970604"/>
            <a:chExt cx="344878" cy="343573"/>
          </a:xfrm>
        </p:grpSpPr>
        <p:sp>
          <p:nvSpPr>
            <p:cNvPr id="14909" name="Google Shape;14909;p28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8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8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881EE6B0-389D-F09F-9B4D-901C93A76F5B}"/>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828"/>
        <p:cNvGrpSpPr/>
        <p:nvPr/>
      </p:nvGrpSpPr>
      <p:grpSpPr>
        <a:xfrm>
          <a:off x="0" y="0"/>
          <a:ext cx="0" cy="0"/>
          <a:chOff x="0" y="0"/>
          <a:chExt cx="0" cy="0"/>
        </a:xfrm>
      </p:grpSpPr>
      <p:pic>
        <p:nvPicPr>
          <p:cNvPr id="9829" name="Google Shape;9829;p201"/>
          <p:cNvPicPr preferRelativeResize="0"/>
          <p:nvPr/>
        </p:nvPicPr>
        <p:blipFill>
          <a:blip r:embed="rId3">
            <a:alphaModFix/>
          </a:blip>
          <a:stretch>
            <a:fillRect/>
          </a:stretch>
        </p:blipFill>
        <p:spPr>
          <a:xfrm>
            <a:off x="1509388" y="1896963"/>
            <a:ext cx="399625" cy="818850"/>
          </a:xfrm>
          <a:prstGeom prst="rect">
            <a:avLst/>
          </a:prstGeom>
          <a:noFill/>
          <a:ln>
            <a:noFill/>
          </a:ln>
        </p:spPr>
      </p:pic>
      <p:sp>
        <p:nvSpPr>
          <p:cNvPr id="9830" name="Google Shape;9830;p201"/>
          <p:cNvSpPr txBox="1"/>
          <p:nvPr/>
        </p:nvSpPr>
        <p:spPr>
          <a:xfrm>
            <a:off x="12233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A</a:t>
            </a:r>
            <a:endParaRPr>
              <a:solidFill>
                <a:srgbClr val="FFFFFF"/>
              </a:solidFill>
              <a:latin typeface="Lato"/>
              <a:ea typeface="Lato"/>
              <a:cs typeface="Lato"/>
              <a:sym typeface="Lato"/>
            </a:endParaRPr>
          </a:p>
        </p:txBody>
      </p:sp>
      <p:pic>
        <p:nvPicPr>
          <p:cNvPr id="9831" name="Google Shape;9831;p201"/>
          <p:cNvPicPr preferRelativeResize="0"/>
          <p:nvPr/>
        </p:nvPicPr>
        <p:blipFill>
          <a:blip r:embed="rId4">
            <a:alphaModFix/>
          </a:blip>
          <a:stretch>
            <a:fillRect/>
          </a:stretch>
        </p:blipFill>
        <p:spPr>
          <a:xfrm>
            <a:off x="4080612" y="2115313"/>
            <a:ext cx="983101" cy="614669"/>
          </a:xfrm>
          <a:prstGeom prst="rect">
            <a:avLst/>
          </a:prstGeom>
          <a:noFill/>
          <a:ln>
            <a:noFill/>
          </a:ln>
        </p:spPr>
      </p:pic>
      <p:sp>
        <p:nvSpPr>
          <p:cNvPr id="9832" name="Google Shape;9832;p201"/>
          <p:cNvSpPr txBox="1"/>
          <p:nvPr/>
        </p:nvSpPr>
        <p:spPr>
          <a:xfrm>
            <a:off x="4011036" y="2705100"/>
            <a:ext cx="11223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App servers</a:t>
            </a:r>
            <a:endParaRPr>
              <a:solidFill>
                <a:srgbClr val="FFFFFF"/>
              </a:solidFill>
              <a:latin typeface="Lato"/>
              <a:ea typeface="Lato"/>
              <a:cs typeface="Lato"/>
              <a:sym typeface="Lato"/>
            </a:endParaRPr>
          </a:p>
        </p:txBody>
      </p:sp>
      <p:pic>
        <p:nvPicPr>
          <p:cNvPr id="9833" name="Google Shape;9833;p201"/>
          <p:cNvPicPr preferRelativeResize="0"/>
          <p:nvPr/>
        </p:nvPicPr>
        <p:blipFill>
          <a:blip r:embed="rId5">
            <a:alphaModFix/>
          </a:blip>
          <a:stretch>
            <a:fillRect/>
          </a:stretch>
        </p:blipFill>
        <p:spPr>
          <a:xfrm>
            <a:off x="837297" y="2161633"/>
            <a:ext cx="579699" cy="646756"/>
          </a:xfrm>
          <a:prstGeom prst="rect">
            <a:avLst/>
          </a:prstGeom>
          <a:noFill/>
          <a:ln>
            <a:noFill/>
          </a:ln>
        </p:spPr>
      </p:pic>
      <p:pic>
        <p:nvPicPr>
          <p:cNvPr id="9834" name="Google Shape;9834;p201"/>
          <p:cNvPicPr preferRelativeResize="0"/>
          <p:nvPr/>
        </p:nvPicPr>
        <p:blipFill>
          <a:blip r:embed="rId3">
            <a:alphaModFix/>
          </a:blip>
          <a:stretch>
            <a:fillRect/>
          </a:stretch>
        </p:blipFill>
        <p:spPr>
          <a:xfrm>
            <a:off x="7229617" y="1896953"/>
            <a:ext cx="399625" cy="818858"/>
          </a:xfrm>
          <a:prstGeom prst="rect">
            <a:avLst/>
          </a:prstGeom>
          <a:noFill/>
          <a:ln>
            <a:noFill/>
          </a:ln>
        </p:spPr>
      </p:pic>
      <p:sp>
        <p:nvSpPr>
          <p:cNvPr id="9835" name="Google Shape;9835;p201"/>
          <p:cNvSpPr txBox="1"/>
          <p:nvPr/>
        </p:nvSpPr>
        <p:spPr>
          <a:xfrm>
            <a:off x="6937863" y="2705111"/>
            <a:ext cx="9831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User B</a:t>
            </a:r>
            <a:endParaRPr>
              <a:solidFill>
                <a:srgbClr val="FFFFFF"/>
              </a:solidFill>
              <a:latin typeface="Lato"/>
              <a:ea typeface="Lato"/>
              <a:cs typeface="Lato"/>
              <a:sym typeface="Lato"/>
            </a:endParaRPr>
          </a:p>
        </p:txBody>
      </p:sp>
      <p:cxnSp>
        <p:nvCxnSpPr>
          <p:cNvPr id="9836" name="Google Shape;9836;p201"/>
          <p:cNvCxnSpPr/>
          <p:nvPr/>
        </p:nvCxnSpPr>
        <p:spPr>
          <a:xfrm>
            <a:off x="2071113" y="2490263"/>
            <a:ext cx="1847400" cy="7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37" name="Google Shape;9837;p201"/>
          <p:cNvPicPr preferRelativeResize="0"/>
          <p:nvPr/>
        </p:nvPicPr>
        <p:blipFill>
          <a:blip r:embed="rId6">
            <a:alphaModFix/>
          </a:blip>
          <a:stretch>
            <a:fillRect/>
          </a:stretch>
        </p:blipFill>
        <p:spPr>
          <a:xfrm>
            <a:off x="2750313" y="2059750"/>
            <a:ext cx="410223" cy="257440"/>
          </a:xfrm>
          <a:prstGeom prst="rect">
            <a:avLst/>
          </a:prstGeom>
          <a:noFill/>
          <a:ln>
            <a:noFill/>
          </a:ln>
        </p:spPr>
      </p:pic>
      <p:pic>
        <p:nvPicPr>
          <p:cNvPr id="9838" name="Google Shape;9838;p201"/>
          <p:cNvPicPr preferRelativeResize="0"/>
          <p:nvPr/>
        </p:nvPicPr>
        <p:blipFill>
          <a:blip r:embed="rId7">
            <a:alphaModFix/>
          </a:blip>
          <a:stretch>
            <a:fillRect/>
          </a:stretch>
        </p:blipFill>
        <p:spPr>
          <a:xfrm>
            <a:off x="3047463" y="2206132"/>
            <a:ext cx="191826" cy="188493"/>
          </a:xfrm>
          <a:prstGeom prst="rect">
            <a:avLst/>
          </a:prstGeom>
          <a:noFill/>
          <a:ln>
            <a:noFill/>
          </a:ln>
        </p:spPr>
      </p:pic>
      <p:cxnSp>
        <p:nvCxnSpPr>
          <p:cNvPr id="9839" name="Google Shape;9839;p201"/>
          <p:cNvCxnSpPr/>
          <p:nvPr/>
        </p:nvCxnSpPr>
        <p:spPr>
          <a:xfrm rot="10800000" flipH="1">
            <a:off x="5195313" y="2479763"/>
            <a:ext cx="1870800" cy="10500"/>
          </a:xfrm>
          <a:prstGeom prst="curvedConnector3">
            <a:avLst>
              <a:gd name="adj1" fmla="val 50000"/>
            </a:avLst>
          </a:prstGeom>
          <a:noFill/>
          <a:ln w="28575" cap="flat" cmpd="sng">
            <a:solidFill>
              <a:srgbClr val="02C5AE"/>
            </a:solidFill>
            <a:prstDash val="solid"/>
            <a:round/>
            <a:headEnd type="triangle" w="med" len="med"/>
            <a:tailEnd type="triangle" w="med" len="med"/>
          </a:ln>
        </p:spPr>
      </p:cxnSp>
      <p:pic>
        <p:nvPicPr>
          <p:cNvPr id="9840" name="Google Shape;9840;p201"/>
          <p:cNvPicPr preferRelativeResize="0"/>
          <p:nvPr/>
        </p:nvPicPr>
        <p:blipFill>
          <a:blip r:embed="rId6">
            <a:alphaModFix/>
          </a:blip>
          <a:stretch>
            <a:fillRect/>
          </a:stretch>
        </p:blipFill>
        <p:spPr>
          <a:xfrm>
            <a:off x="5935175" y="2098475"/>
            <a:ext cx="410223" cy="257440"/>
          </a:xfrm>
          <a:prstGeom prst="rect">
            <a:avLst/>
          </a:prstGeom>
          <a:noFill/>
          <a:ln>
            <a:noFill/>
          </a:ln>
        </p:spPr>
      </p:pic>
      <p:pic>
        <p:nvPicPr>
          <p:cNvPr id="9841" name="Google Shape;9841;p201"/>
          <p:cNvPicPr preferRelativeResize="0"/>
          <p:nvPr/>
        </p:nvPicPr>
        <p:blipFill>
          <a:blip r:embed="rId7">
            <a:alphaModFix/>
          </a:blip>
          <a:stretch>
            <a:fillRect/>
          </a:stretch>
        </p:blipFill>
        <p:spPr>
          <a:xfrm>
            <a:off x="6232325" y="2244857"/>
            <a:ext cx="191826" cy="188493"/>
          </a:xfrm>
          <a:prstGeom prst="rect">
            <a:avLst/>
          </a:prstGeom>
          <a:noFill/>
          <a:ln>
            <a:noFill/>
          </a:ln>
        </p:spPr>
      </p:pic>
      <p:pic>
        <p:nvPicPr>
          <p:cNvPr id="9842" name="Google Shape;9842;p201"/>
          <p:cNvPicPr preferRelativeResize="0"/>
          <p:nvPr/>
        </p:nvPicPr>
        <p:blipFill>
          <a:blip r:embed="rId8">
            <a:alphaModFix/>
          </a:blip>
          <a:stretch>
            <a:fillRect/>
          </a:stretch>
        </p:blipFill>
        <p:spPr>
          <a:xfrm>
            <a:off x="4445964" y="2132791"/>
            <a:ext cx="579699" cy="579699"/>
          </a:xfrm>
          <a:prstGeom prst="rect">
            <a:avLst/>
          </a:prstGeom>
          <a:noFill/>
          <a:ln>
            <a:noFill/>
          </a:ln>
        </p:spPr>
      </p:pic>
      <p:sp>
        <p:nvSpPr>
          <p:cNvPr id="9843" name="Google Shape;9843;p201"/>
          <p:cNvSpPr txBox="1">
            <a:spLocks noGrp="1"/>
          </p:cNvSpPr>
          <p:nvPr>
            <p:ph type="title"/>
          </p:nvPr>
        </p:nvSpPr>
        <p:spPr>
          <a:xfrm>
            <a:off x="527125" y="2485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Basic E2EE setting</a:t>
            </a:r>
            <a:endParaRPr sz="2700"/>
          </a:p>
        </p:txBody>
      </p:sp>
      <p:sp>
        <p:nvSpPr>
          <p:cNvPr id="9844" name="Google Shape;9844;p201"/>
          <p:cNvSpPr/>
          <p:nvPr/>
        </p:nvSpPr>
        <p:spPr>
          <a:xfrm>
            <a:off x="2502775" y="3189738"/>
            <a:ext cx="4138800" cy="437100"/>
          </a:xfrm>
          <a:prstGeom prst="roundRect">
            <a:avLst>
              <a:gd name="adj" fmla="val 16667"/>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Cannot read or manipulate messages</a:t>
            </a:r>
            <a:endParaRPr>
              <a:solidFill>
                <a:schemeClr val="dk1"/>
              </a:solidFill>
              <a:latin typeface="Lato"/>
              <a:ea typeface="Lato"/>
              <a:cs typeface="Lato"/>
              <a:sym typeface="Lato"/>
            </a:endParaRPr>
          </a:p>
        </p:txBody>
      </p:sp>
      <p:pic>
        <p:nvPicPr>
          <p:cNvPr id="9845" name="Google Shape;9845;p201"/>
          <p:cNvPicPr preferRelativeResize="0"/>
          <p:nvPr/>
        </p:nvPicPr>
        <p:blipFill>
          <a:blip r:embed="rId9">
            <a:alphaModFix/>
          </a:blip>
          <a:stretch>
            <a:fillRect/>
          </a:stretch>
        </p:blipFill>
        <p:spPr>
          <a:xfrm>
            <a:off x="4048388" y="1008874"/>
            <a:ext cx="1041839" cy="646675"/>
          </a:xfrm>
          <a:prstGeom prst="rect">
            <a:avLst/>
          </a:prstGeom>
          <a:noFill/>
          <a:ln>
            <a:noFill/>
          </a:ln>
        </p:spPr>
      </p:pic>
      <p:sp>
        <p:nvSpPr>
          <p:cNvPr id="9846" name="Google Shape;9846;p201"/>
          <p:cNvSpPr txBox="1"/>
          <p:nvPr/>
        </p:nvSpPr>
        <p:spPr>
          <a:xfrm>
            <a:off x="3668413" y="1603875"/>
            <a:ext cx="1801800" cy="354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rgbClr val="FFFFFF"/>
                </a:solidFill>
                <a:latin typeface="Lato"/>
                <a:ea typeface="Lato"/>
                <a:cs typeface="Lato"/>
                <a:sym typeface="Lato"/>
              </a:rPr>
              <a:t>Third-party services</a:t>
            </a:r>
            <a:endParaRPr>
              <a:solidFill>
                <a:srgbClr val="FFFFFF"/>
              </a:solidFill>
              <a:latin typeface="Lato"/>
              <a:ea typeface="Lato"/>
              <a:cs typeface="Lato"/>
              <a:sym typeface="Lato"/>
            </a:endParaRPr>
          </a:p>
        </p:txBody>
      </p:sp>
      <p:cxnSp>
        <p:nvCxnSpPr>
          <p:cNvPr id="9847" name="Google Shape;9847;p201"/>
          <p:cNvCxnSpPr>
            <a:stCxn id="9829" idx="0"/>
            <a:endCxn id="9845" idx="1"/>
          </p:cNvCxnSpPr>
          <p:nvPr/>
        </p:nvCxnSpPr>
        <p:spPr>
          <a:xfrm rot="-5400000">
            <a:off x="2596300" y="444963"/>
            <a:ext cx="564900" cy="2339100"/>
          </a:xfrm>
          <a:prstGeom prst="curvedConnector2">
            <a:avLst/>
          </a:prstGeom>
          <a:noFill/>
          <a:ln w="28575" cap="flat" cmpd="sng">
            <a:solidFill>
              <a:srgbClr val="A87A5B"/>
            </a:solidFill>
            <a:prstDash val="dash"/>
            <a:round/>
            <a:headEnd type="triangle" w="med" len="med"/>
            <a:tailEnd type="triangle" w="med" len="med"/>
          </a:ln>
        </p:spPr>
      </p:cxnSp>
      <p:pic>
        <p:nvPicPr>
          <p:cNvPr id="9848" name="Google Shape;9848;p201"/>
          <p:cNvPicPr preferRelativeResize="0"/>
          <p:nvPr/>
        </p:nvPicPr>
        <p:blipFill>
          <a:blip r:embed="rId6">
            <a:alphaModFix/>
          </a:blip>
          <a:stretch>
            <a:fillRect/>
          </a:stretch>
        </p:blipFill>
        <p:spPr>
          <a:xfrm rot="-720000">
            <a:off x="2381135" y="1062431"/>
            <a:ext cx="410223" cy="257440"/>
          </a:xfrm>
          <a:prstGeom prst="rect">
            <a:avLst/>
          </a:prstGeom>
          <a:noFill/>
          <a:ln>
            <a:noFill/>
          </a:ln>
        </p:spPr>
      </p:pic>
      <p:cxnSp>
        <p:nvCxnSpPr>
          <p:cNvPr id="9849" name="Google Shape;9849;p201"/>
          <p:cNvCxnSpPr/>
          <p:nvPr/>
        </p:nvCxnSpPr>
        <p:spPr>
          <a:xfrm rot="10800000" flipH="1">
            <a:off x="3814100" y="2975100"/>
            <a:ext cx="234300" cy="366600"/>
          </a:xfrm>
          <a:prstGeom prst="straightConnector1">
            <a:avLst/>
          </a:prstGeom>
          <a:noFill/>
          <a:ln w="38100" cap="flat" cmpd="sng">
            <a:solidFill>
              <a:srgbClr val="FF6B6B"/>
            </a:solidFill>
            <a:prstDash val="solid"/>
            <a:round/>
            <a:headEnd type="none" w="med" len="med"/>
            <a:tailEnd type="triangle" w="med" len="med"/>
          </a:ln>
        </p:spPr>
      </p:cxnSp>
      <p:pic>
        <p:nvPicPr>
          <p:cNvPr id="9850" name="Google Shape;9850;p201"/>
          <p:cNvPicPr preferRelativeResize="0"/>
          <p:nvPr/>
        </p:nvPicPr>
        <p:blipFill>
          <a:blip r:embed="rId10">
            <a:alphaModFix/>
          </a:blip>
          <a:stretch>
            <a:fillRect/>
          </a:stretch>
        </p:blipFill>
        <p:spPr>
          <a:xfrm>
            <a:off x="1591056" y="2026716"/>
            <a:ext cx="233846" cy="548640"/>
          </a:xfrm>
          <a:prstGeom prst="rect">
            <a:avLst/>
          </a:prstGeom>
          <a:noFill/>
          <a:ln>
            <a:noFill/>
          </a:ln>
        </p:spPr>
      </p:pic>
      <p:pic>
        <p:nvPicPr>
          <p:cNvPr id="9851" name="Google Shape;9851;p201"/>
          <p:cNvPicPr preferRelativeResize="0"/>
          <p:nvPr/>
        </p:nvPicPr>
        <p:blipFill>
          <a:blip r:embed="rId11">
            <a:alphaModFix/>
          </a:blip>
          <a:stretch>
            <a:fillRect/>
          </a:stretch>
        </p:blipFill>
        <p:spPr>
          <a:xfrm>
            <a:off x="530412" y="3189751"/>
            <a:ext cx="364520" cy="365638"/>
          </a:xfrm>
          <a:prstGeom prst="rect">
            <a:avLst/>
          </a:prstGeom>
          <a:noFill/>
          <a:ln>
            <a:noFill/>
          </a:ln>
        </p:spPr>
      </p:pic>
      <p:pic>
        <p:nvPicPr>
          <p:cNvPr id="9852" name="Google Shape;9852;p201"/>
          <p:cNvPicPr preferRelativeResize="0"/>
          <p:nvPr/>
        </p:nvPicPr>
        <p:blipFill rotWithShape="1">
          <a:blip r:embed="rId12">
            <a:alphaModFix/>
          </a:blip>
          <a:srcRect l="24621" t="25059" r="25376" b="24407"/>
          <a:stretch/>
        </p:blipFill>
        <p:spPr>
          <a:xfrm>
            <a:off x="786613" y="3471738"/>
            <a:ext cx="362208" cy="365760"/>
          </a:xfrm>
          <a:prstGeom prst="rect">
            <a:avLst/>
          </a:prstGeom>
          <a:noFill/>
          <a:ln>
            <a:noFill/>
          </a:ln>
        </p:spPr>
      </p:pic>
      <p:pic>
        <p:nvPicPr>
          <p:cNvPr id="9853" name="Google Shape;9853;p201"/>
          <p:cNvPicPr preferRelativeResize="0"/>
          <p:nvPr/>
        </p:nvPicPr>
        <p:blipFill>
          <a:blip r:embed="rId13">
            <a:alphaModFix/>
          </a:blip>
          <a:stretch>
            <a:fillRect/>
          </a:stretch>
        </p:blipFill>
        <p:spPr>
          <a:xfrm>
            <a:off x="530388" y="3604000"/>
            <a:ext cx="365760" cy="365760"/>
          </a:xfrm>
          <a:prstGeom prst="rect">
            <a:avLst/>
          </a:prstGeom>
          <a:noFill/>
          <a:ln>
            <a:noFill/>
          </a:ln>
        </p:spPr>
      </p:pic>
      <p:cxnSp>
        <p:nvCxnSpPr>
          <p:cNvPr id="9854" name="Google Shape;9854;p201"/>
          <p:cNvCxnSpPr/>
          <p:nvPr/>
        </p:nvCxnSpPr>
        <p:spPr>
          <a:xfrm rot="10800000" flipH="1">
            <a:off x="932142" y="2693363"/>
            <a:ext cx="567900" cy="715500"/>
          </a:xfrm>
          <a:prstGeom prst="straightConnector1">
            <a:avLst/>
          </a:prstGeom>
          <a:noFill/>
          <a:ln w="28575" cap="flat" cmpd="sng">
            <a:solidFill>
              <a:schemeClr val="dk2"/>
            </a:solidFill>
            <a:prstDash val="dash"/>
            <a:round/>
            <a:headEnd type="none" w="med" len="med"/>
            <a:tailEnd type="triangle" w="med" len="med"/>
          </a:ln>
        </p:spPr>
      </p:cxnSp>
      <p:pic>
        <p:nvPicPr>
          <p:cNvPr id="9855" name="Google Shape;9855;p201"/>
          <p:cNvPicPr preferRelativeResize="0"/>
          <p:nvPr/>
        </p:nvPicPr>
        <p:blipFill>
          <a:blip r:embed="rId14">
            <a:alphaModFix/>
          </a:blip>
          <a:stretch>
            <a:fillRect/>
          </a:stretch>
        </p:blipFill>
        <p:spPr>
          <a:xfrm>
            <a:off x="168200" y="3094752"/>
            <a:ext cx="362200" cy="314123"/>
          </a:xfrm>
          <a:prstGeom prst="rect">
            <a:avLst/>
          </a:prstGeom>
          <a:noFill/>
          <a:ln>
            <a:noFill/>
          </a:ln>
        </p:spPr>
      </p:pic>
      <p:pic>
        <p:nvPicPr>
          <p:cNvPr id="9856" name="Google Shape;9856;p201"/>
          <p:cNvPicPr preferRelativeResize="0"/>
          <p:nvPr/>
        </p:nvPicPr>
        <p:blipFill>
          <a:blip r:embed="rId15">
            <a:alphaModFix/>
          </a:blip>
          <a:stretch>
            <a:fillRect/>
          </a:stretch>
        </p:blipFill>
        <p:spPr>
          <a:xfrm>
            <a:off x="168205" y="3721261"/>
            <a:ext cx="362201" cy="396340"/>
          </a:xfrm>
          <a:prstGeom prst="rect">
            <a:avLst/>
          </a:prstGeom>
          <a:noFill/>
          <a:ln>
            <a:noFill/>
          </a:ln>
        </p:spPr>
      </p:pic>
      <p:pic>
        <p:nvPicPr>
          <p:cNvPr id="9857" name="Google Shape;9857;p201"/>
          <p:cNvPicPr preferRelativeResize="0"/>
          <p:nvPr/>
        </p:nvPicPr>
        <p:blipFill>
          <a:blip r:embed="rId16">
            <a:alphaModFix/>
          </a:blip>
          <a:stretch>
            <a:fillRect/>
          </a:stretch>
        </p:blipFill>
        <p:spPr>
          <a:xfrm>
            <a:off x="281443" y="3355448"/>
            <a:ext cx="364680" cy="365799"/>
          </a:xfrm>
          <a:prstGeom prst="rect">
            <a:avLst/>
          </a:prstGeom>
          <a:noFill/>
          <a:ln>
            <a:noFill/>
          </a:ln>
        </p:spPr>
      </p:pic>
      <p:pic>
        <p:nvPicPr>
          <p:cNvPr id="9859" name="Google Shape;9859;p201"/>
          <p:cNvPicPr preferRelativeResize="0"/>
          <p:nvPr/>
        </p:nvPicPr>
        <p:blipFill>
          <a:blip r:embed="rId17">
            <a:alphaModFix/>
          </a:blip>
          <a:stretch>
            <a:fillRect/>
          </a:stretch>
        </p:blipFill>
        <p:spPr>
          <a:xfrm rot="-726862">
            <a:off x="2704137" y="1171745"/>
            <a:ext cx="178430" cy="179604"/>
          </a:xfrm>
          <a:prstGeom prst="rect">
            <a:avLst/>
          </a:prstGeom>
          <a:noFill/>
          <a:ln>
            <a:noFill/>
          </a:ln>
        </p:spPr>
      </p:pic>
      <p:sp>
        <p:nvSpPr>
          <p:cNvPr id="9860" name="Google Shape;9860;p201"/>
          <p:cNvSpPr/>
          <p:nvPr/>
        </p:nvSpPr>
        <p:spPr>
          <a:xfrm>
            <a:off x="1241075" y="3633750"/>
            <a:ext cx="3637500" cy="1235700"/>
          </a:xfrm>
          <a:prstGeom prst="roundRect">
            <a:avLst>
              <a:gd name="adj" fmla="val 16667"/>
            </a:avLst>
          </a:prstGeom>
          <a:solidFill>
            <a:srgbClr val="03C5AD"/>
          </a:solidFill>
          <a:ln w="9525" cap="flat" cmpd="sng">
            <a:solidFill>
              <a:schemeClr val="dk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700">
                <a:solidFill>
                  <a:srgbClr val="191919"/>
                </a:solidFill>
                <a:latin typeface="Lato"/>
                <a:ea typeface="Lato"/>
                <a:cs typeface="Lato"/>
                <a:sym typeface="Lato"/>
              </a:rPr>
              <a:t>New directions in E2EE:</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features</a:t>
            </a:r>
            <a:endParaRPr sz="1700">
              <a:solidFill>
                <a:srgbClr val="191919"/>
              </a:solidFill>
              <a:latin typeface="Lato"/>
              <a:ea typeface="Lato"/>
              <a:cs typeface="Lato"/>
              <a:sym typeface="Lato"/>
            </a:endParaRPr>
          </a:p>
          <a:p>
            <a:pPr marL="457200" lvl="0" indent="-336550" algn="l" rtl="0">
              <a:spcBef>
                <a:spcPts val="0"/>
              </a:spcBef>
              <a:spcAft>
                <a:spcPts val="0"/>
              </a:spcAft>
              <a:buClr>
                <a:srgbClr val="191919"/>
              </a:buClr>
              <a:buSzPts val="1700"/>
              <a:buFont typeface="Lato"/>
              <a:buAutoNum type="arabicPeriod"/>
            </a:pPr>
            <a:r>
              <a:rPr lang="en" sz="1700">
                <a:solidFill>
                  <a:srgbClr val="191919"/>
                </a:solidFill>
                <a:latin typeface="Lato"/>
                <a:ea typeface="Lato"/>
                <a:cs typeface="Lato"/>
                <a:sym typeface="Lato"/>
              </a:rPr>
              <a:t>Increasing number of types of apps</a:t>
            </a:r>
            <a:endParaRPr sz="1700">
              <a:solidFill>
                <a:srgbClr val="191919"/>
              </a:solidFill>
              <a:latin typeface="Lato"/>
              <a:ea typeface="Lato"/>
              <a:cs typeface="Lato"/>
              <a:sym typeface="Lato"/>
            </a:endParaRPr>
          </a:p>
          <a:p>
            <a:pPr marL="0" lvl="0" indent="0" algn="l" rtl="0">
              <a:spcBef>
                <a:spcPts val="0"/>
              </a:spcBef>
              <a:spcAft>
                <a:spcPts val="0"/>
              </a:spcAft>
              <a:buNone/>
            </a:pPr>
            <a:endParaRPr sz="1700">
              <a:solidFill>
                <a:srgbClr val="191919"/>
              </a:solidFill>
              <a:latin typeface="Lato"/>
              <a:ea typeface="Lato"/>
              <a:cs typeface="Lato"/>
              <a:sym typeface="Lato"/>
            </a:endParaRPr>
          </a:p>
        </p:txBody>
      </p:sp>
      <p:grpSp>
        <p:nvGrpSpPr>
          <p:cNvPr id="9861" name="Google Shape;9861;p201"/>
          <p:cNvGrpSpPr/>
          <p:nvPr/>
        </p:nvGrpSpPr>
        <p:grpSpPr>
          <a:xfrm>
            <a:off x="1223375" y="1655561"/>
            <a:ext cx="382636" cy="382636"/>
            <a:chOff x="744075" y="1241611"/>
            <a:chExt cx="382636" cy="382636"/>
          </a:xfrm>
        </p:grpSpPr>
        <p:sp>
          <p:nvSpPr>
            <p:cNvPr id="9862" name="Google Shape;9862;p201"/>
            <p:cNvSpPr/>
            <p:nvPr/>
          </p:nvSpPr>
          <p:spPr>
            <a:xfrm>
              <a:off x="744075" y="1241611"/>
              <a:ext cx="382636" cy="382636"/>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01"/>
            <p:cNvSpPr/>
            <p:nvPr/>
          </p:nvSpPr>
          <p:spPr>
            <a:xfrm>
              <a:off x="870387" y="1345568"/>
              <a:ext cx="153421" cy="133643"/>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01"/>
            <p:cNvSpPr/>
            <p:nvPr/>
          </p:nvSpPr>
          <p:spPr>
            <a:xfrm>
              <a:off x="847509" y="1400669"/>
              <a:ext cx="144558" cy="121724"/>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01"/>
            <p:cNvSpPr/>
            <p:nvPr/>
          </p:nvSpPr>
          <p:spPr>
            <a:xfrm>
              <a:off x="887022" y="1386653"/>
              <a:ext cx="96227" cy="96227"/>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chemeClr val="dk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735;p197">
            <a:extLst>
              <a:ext uri="{FF2B5EF4-FFF2-40B4-BE49-F238E27FC236}">
                <a16:creationId xmlns:a16="http://schemas.microsoft.com/office/drawing/2014/main" id="{85A245C7-06C5-9E4E-9E04-F3910B384E66}"/>
              </a:ext>
            </a:extLst>
          </p:cNvPr>
          <p:cNvSpPr/>
          <p:nvPr/>
        </p:nvSpPr>
        <p:spPr>
          <a:xfrm>
            <a:off x="8687221" y="4730747"/>
            <a:ext cx="352614" cy="30443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sym typeface="Lato"/>
              </a:rPr>
              <a:t>1</a:t>
            </a:r>
            <a:endParaRPr lang="en-US" b="1">
              <a:solidFill>
                <a:schemeClr val="dk1"/>
              </a:solidFill>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915"/>
        <p:cNvGrpSpPr/>
        <p:nvPr/>
      </p:nvGrpSpPr>
      <p:grpSpPr>
        <a:xfrm>
          <a:off x="0" y="0"/>
          <a:ext cx="0" cy="0"/>
          <a:chOff x="0" y="0"/>
          <a:chExt cx="0" cy="0"/>
        </a:xfrm>
      </p:grpSpPr>
      <p:sp>
        <p:nvSpPr>
          <p:cNvPr id="14916" name="Google Shape;14916;p282"/>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918" name="Google Shape;14918;p282"/>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4919" name="Google Shape;14919;p282"/>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4920" name="Google Shape;14920;p282"/>
          <p:cNvGrpSpPr/>
          <p:nvPr/>
        </p:nvGrpSpPr>
        <p:grpSpPr>
          <a:xfrm>
            <a:off x="1760232" y="2264954"/>
            <a:ext cx="555305" cy="517277"/>
            <a:chOff x="2185128" y="2427549"/>
            <a:chExt cx="382758" cy="356595"/>
          </a:xfrm>
        </p:grpSpPr>
        <p:sp>
          <p:nvSpPr>
            <p:cNvPr id="14921" name="Google Shape;14921;p28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8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8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8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5" name="Google Shape;14925;p282"/>
          <p:cNvGrpSpPr/>
          <p:nvPr/>
        </p:nvGrpSpPr>
        <p:grpSpPr>
          <a:xfrm>
            <a:off x="2132996" y="2260837"/>
            <a:ext cx="544963" cy="525518"/>
            <a:chOff x="5552700" y="2293489"/>
            <a:chExt cx="400267" cy="386041"/>
          </a:xfrm>
        </p:grpSpPr>
        <p:sp>
          <p:nvSpPr>
            <p:cNvPr id="14926" name="Google Shape;14926;p282"/>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82"/>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82"/>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82"/>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282"/>
          <p:cNvGrpSpPr/>
          <p:nvPr/>
        </p:nvGrpSpPr>
        <p:grpSpPr>
          <a:xfrm>
            <a:off x="1937817" y="938984"/>
            <a:ext cx="562565" cy="530408"/>
            <a:chOff x="4195399" y="1970604"/>
            <a:chExt cx="344878" cy="343573"/>
          </a:xfrm>
        </p:grpSpPr>
        <p:sp>
          <p:nvSpPr>
            <p:cNvPr id="14931" name="Google Shape;14931;p2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4" name="Google Shape;14934;p282"/>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3" name="Google Shape;9735;p197">
            <a:extLst>
              <a:ext uri="{FF2B5EF4-FFF2-40B4-BE49-F238E27FC236}">
                <a16:creationId xmlns:a16="http://schemas.microsoft.com/office/drawing/2014/main" id="{BD27BD68-4271-9F9D-149F-413FDED58E55}"/>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938"/>
        <p:cNvGrpSpPr/>
        <p:nvPr/>
      </p:nvGrpSpPr>
      <p:grpSpPr>
        <a:xfrm>
          <a:off x="0" y="0"/>
          <a:ext cx="0" cy="0"/>
          <a:chOff x="0" y="0"/>
          <a:chExt cx="0" cy="0"/>
        </a:xfrm>
      </p:grpSpPr>
      <p:sp>
        <p:nvSpPr>
          <p:cNvPr id="14939" name="Google Shape;14939;p283"/>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941" name="Google Shape;14941;p283"/>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4942" name="Google Shape;14942;p283"/>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4943" name="Google Shape;14943;p283"/>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4944" name="Google Shape;14944;p283"/>
          <p:cNvGrpSpPr/>
          <p:nvPr/>
        </p:nvGrpSpPr>
        <p:grpSpPr>
          <a:xfrm>
            <a:off x="1760232" y="2264954"/>
            <a:ext cx="555305" cy="517277"/>
            <a:chOff x="2185128" y="2427549"/>
            <a:chExt cx="382758" cy="356595"/>
          </a:xfrm>
        </p:grpSpPr>
        <p:sp>
          <p:nvSpPr>
            <p:cNvPr id="14945" name="Google Shape;14945;p28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8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8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8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283"/>
          <p:cNvGrpSpPr/>
          <p:nvPr/>
        </p:nvGrpSpPr>
        <p:grpSpPr>
          <a:xfrm>
            <a:off x="2132996" y="2260837"/>
            <a:ext cx="544963" cy="525518"/>
            <a:chOff x="5552700" y="2293489"/>
            <a:chExt cx="400267" cy="386041"/>
          </a:xfrm>
        </p:grpSpPr>
        <p:sp>
          <p:nvSpPr>
            <p:cNvPr id="14950" name="Google Shape;14950;p283"/>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83"/>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83"/>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83"/>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4" name="Google Shape;14954;p283"/>
          <p:cNvGrpSpPr/>
          <p:nvPr/>
        </p:nvGrpSpPr>
        <p:grpSpPr>
          <a:xfrm>
            <a:off x="1937817" y="938984"/>
            <a:ext cx="562565" cy="530408"/>
            <a:chOff x="4195399" y="1970604"/>
            <a:chExt cx="344878" cy="343573"/>
          </a:xfrm>
        </p:grpSpPr>
        <p:sp>
          <p:nvSpPr>
            <p:cNvPr id="14955" name="Google Shape;14955;p28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8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8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8" name="Google Shape;14958;p283"/>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3" name="Google Shape;9735;p197">
            <a:extLst>
              <a:ext uri="{FF2B5EF4-FFF2-40B4-BE49-F238E27FC236}">
                <a16:creationId xmlns:a16="http://schemas.microsoft.com/office/drawing/2014/main" id="{49E35F62-4E49-0E3C-F35A-0D2B989B6EC4}"/>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962"/>
        <p:cNvGrpSpPr/>
        <p:nvPr/>
      </p:nvGrpSpPr>
      <p:grpSpPr>
        <a:xfrm>
          <a:off x="0" y="0"/>
          <a:ext cx="0" cy="0"/>
          <a:chOff x="0" y="0"/>
          <a:chExt cx="0" cy="0"/>
        </a:xfrm>
      </p:grpSpPr>
      <p:sp>
        <p:nvSpPr>
          <p:cNvPr id="14963" name="Google Shape;14963;p284"/>
          <p:cNvSpPr txBox="1">
            <a:spLocks noGrp="1"/>
          </p:cNvSpPr>
          <p:nvPr>
            <p:ph type="subTitle" idx="4"/>
          </p:nvPr>
        </p:nvSpPr>
        <p:spPr>
          <a:xfrm>
            <a:off x="4700550" y="1475450"/>
            <a:ext cx="4143900" cy="53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a:t>S</a:t>
            </a:r>
            <a:r>
              <a:rPr lang="en" sz="2100" b="1"/>
              <a:t>ecurity/performance</a:t>
            </a:r>
            <a:r>
              <a:rPr lang="en" sz="2100"/>
              <a:t> tensions</a:t>
            </a:r>
            <a:endParaRPr sz="2100" b="1"/>
          </a:p>
        </p:txBody>
      </p:sp>
      <p:sp>
        <p:nvSpPr>
          <p:cNvPr id="14964" name="Google Shape;14964;p284"/>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965" name="Google Shape;14965;p284"/>
          <p:cNvSpPr/>
          <p:nvPr/>
        </p:nvSpPr>
        <p:spPr>
          <a:xfrm>
            <a:off x="6491225" y="954387"/>
            <a:ext cx="562557" cy="49961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CF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84"/>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4968" name="Google Shape;14968;p284"/>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4969" name="Google Shape;14969;p284"/>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4970" name="Google Shape;14970;p284"/>
          <p:cNvGrpSpPr/>
          <p:nvPr/>
        </p:nvGrpSpPr>
        <p:grpSpPr>
          <a:xfrm>
            <a:off x="1760232" y="2264954"/>
            <a:ext cx="555305" cy="517277"/>
            <a:chOff x="2185128" y="2427549"/>
            <a:chExt cx="382758" cy="356595"/>
          </a:xfrm>
        </p:grpSpPr>
        <p:sp>
          <p:nvSpPr>
            <p:cNvPr id="14971" name="Google Shape;14971;p28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8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8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8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284"/>
          <p:cNvGrpSpPr/>
          <p:nvPr/>
        </p:nvGrpSpPr>
        <p:grpSpPr>
          <a:xfrm>
            <a:off x="2132996" y="2260837"/>
            <a:ext cx="544963" cy="525518"/>
            <a:chOff x="5552700" y="2293489"/>
            <a:chExt cx="400267" cy="386041"/>
          </a:xfrm>
        </p:grpSpPr>
        <p:sp>
          <p:nvSpPr>
            <p:cNvPr id="14976" name="Google Shape;14976;p284"/>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84"/>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84"/>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84"/>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284"/>
          <p:cNvGrpSpPr/>
          <p:nvPr/>
        </p:nvGrpSpPr>
        <p:grpSpPr>
          <a:xfrm>
            <a:off x="1937817" y="938984"/>
            <a:ext cx="562565" cy="530408"/>
            <a:chOff x="4195399" y="1970604"/>
            <a:chExt cx="344878" cy="343573"/>
          </a:xfrm>
        </p:grpSpPr>
        <p:sp>
          <p:nvSpPr>
            <p:cNvPr id="14981" name="Google Shape;14981;p28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8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8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4" name="Google Shape;14984;p284"/>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3" name="Google Shape;9735;p197">
            <a:extLst>
              <a:ext uri="{FF2B5EF4-FFF2-40B4-BE49-F238E27FC236}">
                <a16:creationId xmlns:a16="http://schemas.microsoft.com/office/drawing/2014/main" id="{9AD6DC97-DE69-39C0-C3A9-35F3C24AE16A}"/>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988"/>
        <p:cNvGrpSpPr/>
        <p:nvPr/>
      </p:nvGrpSpPr>
      <p:grpSpPr>
        <a:xfrm>
          <a:off x="0" y="0"/>
          <a:ext cx="0" cy="0"/>
          <a:chOff x="0" y="0"/>
          <a:chExt cx="0" cy="0"/>
        </a:xfrm>
      </p:grpSpPr>
      <p:sp>
        <p:nvSpPr>
          <p:cNvPr id="14989" name="Google Shape;14989;p285"/>
          <p:cNvSpPr txBox="1">
            <a:spLocks noGrp="1"/>
          </p:cNvSpPr>
          <p:nvPr>
            <p:ph type="subTitle" idx="4"/>
          </p:nvPr>
        </p:nvSpPr>
        <p:spPr>
          <a:xfrm>
            <a:off x="4700550" y="1475450"/>
            <a:ext cx="4143900" cy="53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a:t>S</a:t>
            </a:r>
            <a:r>
              <a:rPr lang="en" sz="2100" b="1"/>
              <a:t>ecurity/performance</a:t>
            </a:r>
            <a:r>
              <a:rPr lang="en" sz="2100"/>
              <a:t> tensions</a:t>
            </a:r>
            <a:endParaRPr sz="2100" b="1"/>
          </a:p>
        </p:txBody>
      </p:sp>
      <p:sp>
        <p:nvSpPr>
          <p:cNvPr id="14990" name="Google Shape;14990;p285"/>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4991" name="Google Shape;14991;p285"/>
          <p:cNvSpPr/>
          <p:nvPr/>
        </p:nvSpPr>
        <p:spPr>
          <a:xfrm>
            <a:off x="6491225" y="954387"/>
            <a:ext cx="562557" cy="49961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CF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85"/>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4994" name="Google Shape;14994;p285"/>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4995" name="Google Shape;14995;p285"/>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4996" name="Google Shape;14996;p285"/>
          <p:cNvGrpSpPr/>
          <p:nvPr/>
        </p:nvGrpSpPr>
        <p:grpSpPr>
          <a:xfrm>
            <a:off x="1760232" y="2264954"/>
            <a:ext cx="555305" cy="517277"/>
            <a:chOff x="2185128" y="2427549"/>
            <a:chExt cx="382758" cy="356595"/>
          </a:xfrm>
        </p:grpSpPr>
        <p:sp>
          <p:nvSpPr>
            <p:cNvPr id="14997" name="Google Shape;14997;p28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8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8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8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1" name="Google Shape;15001;p285"/>
          <p:cNvGrpSpPr/>
          <p:nvPr/>
        </p:nvGrpSpPr>
        <p:grpSpPr>
          <a:xfrm>
            <a:off x="2132996" y="2260837"/>
            <a:ext cx="544963" cy="525518"/>
            <a:chOff x="5552700" y="2293489"/>
            <a:chExt cx="400267" cy="386041"/>
          </a:xfrm>
        </p:grpSpPr>
        <p:sp>
          <p:nvSpPr>
            <p:cNvPr id="15002" name="Google Shape;15002;p285"/>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85"/>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85"/>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85"/>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6" name="Google Shape;15006;p285"/>
          <p:cNvGrpSpPr/>
          <p:nvPr/>
        </p:nvGrpSpPr>
        <p:grpSpPr>
          <a:xfrm>
            <a:off x="1937817" y="938984"/>
            <a:ext cx="562565" cy="530408"/>
            <a:chOff x="4195399" y="1970604"/>
            <a:chExt cx="344878" cy="343573"/>
          </a:xfrm>
        </p:grpSpPr>
        <p:sp>
          <p:nvSpPr>
            <p:cNvPr id="15007" name="Google Shape;15007;p28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8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8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0" name="Google Shape;15010;p285"/>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15011" name="Google Shape;15011;p285"/>
          <p:cNvSpPr/>
          <p:nvPr/>
        </p:nvSpPr>
        <p:spPr>
          <a:xfrm>
            <a:off x="5071500" y="2089275"/>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0" lvl="0" indent="0" algn="ctr" rtl="0">
              <a:spcBef>
                <a:spcPts val="0"/>
              </a:spcBef>
              <a:spcAft>
                <a:spcPts val="0"/>
              </a:spcAft>
              <a:buNone/>
            </a:pPr>
            <a:r>
              <a:rPr lang="en" sz="1700">
                <a:latin typeface="Lato"/>
                <a:ea typeface="Lato"/>
                <a:cs typeface="Lato"/>
                <a:sym typeface="Lato"/>
              </a:rPr>
              <a:t>security/performance</a:t>
            </a:r>
            <a:endParaRPr sz="1700">
              <a:latin typeface="Lato"/>
              <a:ea typeface="Lato"/>
              <a:cs typeface="Lato"/>
              <a:sym typeface="Lato"/>
            </a:endParaRPr>
          </a:p>
        </p:txBody>
      </p:sp>
      <p:pic>
        <p:nvPicPr>
          <p:cNvPr id="15012" name="Google Shape;15012;p285"/>
          <p:cNvPicPr preferRelativeResize="0"/>
          <p:nvPr/>
        </p:nvPicPr>
        <p:blipFill>
          <a:blip r:embed="rId3">
            <a:alphaModFix/>
          </a:blip>
          <a:stretch>
            <a:fillRect/>
          </a:stretch>
        </p:blipFill>
        <p:spPr>
          <a:xfrm flipH="1">
            <a:off x="6943650" y="2337025"/>
            <a:ext cx="419700" cy="393619"/>
          </a:xfrm>
          <a:prstGeom prst="rect">
            <a:avLst/>
          </a:prstGeom>
          <a:noFill/>
          <a:ln>
            <a:noFill/>
          </a:ln>
        </p:spPr>
      </p:pic>
      <p:pic>
        <p:nvPicPr>
          <p:cNvPr id="15013" name="Google Shape;15013;p285"/>
          <p:cNvPicPr preferRelativeResize="0"/>
          <p:nvPr/>
        </p:nvPicPr>
        <p:blipFill rotWithShape="1">
          <a:blip r:embed="rId4">
            <a:alphaModFix/>
          </a:blip>
          <a:srcRect b="17259"/>
          <a:stretch/>
        </p:blipFill>
        <p:spPr>
          <a:xfrm>
            <a:off x="6204198" y="2337025"/>
            <a:ext cx="475679" cy="393600"/>
          </a:xfrm>
          <a:prstGeom prst="rect">
            <a:avLst/>
          </a:prstGeom>
          <a:noFill/>
          <a:ln>
            <a:noFill/>
          </a:ln>
        </p:spPr>
      </p:pic>
      <p:sp>
        <p:nvSpPr>
          <p:cNvPr id="3" name="Google Shape;9735;p197">
            <a:extLst>
              <a:ext uri="{FF2B5EF4-FFF2-40B4-BE49-F238E27FC236}">
                <a16:creationId xmlns:a16="http://schemas.microsoft.com/office/drawing/2014/main" id="{01E51507-B017-775E-1C61-B01EC7476A48}"/>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017"/>
        <p:cNvGrpSpPr/>
        <p:nvPr/>
      </p:nvGrpSpPr>
      <p:grpSpPr>
        <a:xfrm>
          <a:off x="0" y="0"/>
          <a:ext cx="0" cy="0"/>
          <a:chOff x="0" y="0"/>
          <a:chExt cx="0" cy="0"/>
        </a:xfrm>
      </p:grpSpPr>
      <p:sp>
        <p:nvSpPr>
          <p:cNvPr id="15018" name="Google Shape;15018;p286"/>
          <p:cNvSpPr txBox="1">
            <a:spLocks noGrp="1"/>
          </p:cNvSpPr>
          <p:nvPr>
            <p:ph type="subTitle" idx="4"/>
          </p:nvPr>
        </p:nvSpPr>
        <p:spPr>
          <a:xfrm>
            <a:off x="4700550" y="1475450"/>
            <a:ext cx="4143900" cy="53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a:t>S</a:t>
            </a:r>
            <a:r>
              <a:rPr lang="en" sz="2100" b="1"/>
              <a:t>ecurity/performance</a:t>
            </a:r>
            <a:r>
              <a:rPr lang="en" sz="2100"/>
              <a:t> tensions</a:t>
            </a:r>
            <a:endParaRPr sz="2100" b="1"/>
          </a:p>
        </p:txBody>
      </p:sp>
      <p:sp>
        <p:nvSpPr>
          <p:cNvPr id="15019" name="Google Shape;15019;p286"/>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5020" name="Google Shape;15020;p286"/>
          <p:cNvSpPr/>
          <p:nvPr/>
        </p:nvSpPr>
        <p:spPr>
          <a:xfrm>
            <a:off x="6491225" y="954387"/>
            <a:ext cx="562557" cy="49961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CF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86"/>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5023" name="Google Shape;15023;p286"/>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5024" name="Google Shape;15024;p286"/>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5025" name="Google Shape;15025;p286"/>
          <p:cNvGrpSpPr/>
          <p:nvPr/>
        </p:nvGrpSpPr>
        <p:grpSpPr>
          <a:xfrm>
            <a:off x="1760232" y="2264954"/>
            <a:ext cx="555305" cy="517277"/>
            <a:chOff x="2185128" y="2427549"/>
            <a:chExt cx="382758" cy="356595"/>
          </a:xfrm>
        </p:grpSpPr>
        <p:sp>
          <p:nvSpPr>
            <p:cNvPr id="15026" name="Google Shape;15026;p286"/>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86"/>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86"/>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86"/>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286"/>
          <p:cNvGrpSpPr/>
          <p:nvPr/>
        </p:nvGrpSpPr>
        <p:grpSpPr>
          <a:xfrm>
            <a:off x="2132996" y="2260837"/>
            <a:ext cx="544963" cy="525518"/>
            <a:chOff x="5552700" y="2293489"/>
            <a:chExt cx="400267" cy="386041"/>
          </a:xfrm>
        </p:grpSpPr>
        <p:sp>
          <p:nvSpPr>
            <p:cNvPr id="15031" name="Google Shape;15031;p286"/>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86"/>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86"/>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86"/>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286"/>
          <p:cNvGrpSpPr/>
          <p:nvPr/>
        </p:nvGrpSpPr>
        <p:grpSpPr>
          <a:xfrm>
            <a:off x="1937817" y="938984"/>
            <a:ext cx="562565" cy="530408"/>
            <a:chOff x="4195399" y="1970604"/>
            <a:chExt cx="344878" cy="343573"/>
          </a:xfrm>
        </p:grpSpPr>
        <p:sp>
          <p:nvSpPr>
            <p:cNvPr id="15036" name="Google Shape;15036;p28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8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8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9" name="Google Shape;15039;p286"/>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15040" name="Google Shape;15040;p286"/>
          <p:cNvSpPr/>
          <p:nvPr/>
        </p:nvSpPr>
        <p:spPr>
          <a:xfrm>
            <a:off x="5071500" y="2089275"/>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0" lvl="0" indent="0" algn="ctr" rtl="0">
              <a:spcBef>
                <a:spcPts val="0"/>
              </a:spcBef>
              <a:spcAft>
                <a:spcPts val="0"/>
              </a:spcAft>
              <a:buNone/>
            </a:pPr>
            <a:r>
              <a:rPr lang="en" sz="1700">
                <a:latin typeface="Lato"/>
                <a:ea typeface="Lato"/>
                <a:cs typeface="Lato"/>
                <a:sym typeface="Lato"/>
              </a:rPr>
              <a:t>security/performance</a:t>
            </a:r>
            <a:endParaRPr sz="1700">
              <a:latin typeface="Lato"/>
              <a:ea typeface="Lato"/>
              <a:cs typeface="Lato"/>
              <a:sym typeface="Lato"/>
            </a:endParaRPr>
          </a:p>
        </p:txBody>
      </p:sp>
      <p:pic>
        <p:nvPicPr>
          <p:cNvPr id="15041" name="Google Shape;15041;p286"/>
          <p:cNvPicPr preferRelativeResize="0"/>
          <p:nvPr/>
        </p:nvPicPr>
        <p:blipFill>
          <a:blip r:embed="rId3">
            <a:alphaModFix/>
          </a:blip>
          <a:stretch>
            <a:fillRect/>
          </a:stretch>
        </p:blipFill>
        <p:spPr>
          <a:xfrm flipH="1">
            <a:off x="6943650" y="2337025"/>
            <a:ext cx="419700" cy="393619"/>
          </a:xfrm>
          <a:prstGeom prst="rect">
            <a:avLst/>
          </a:prstGeom>
          <a:noFill/>
          <a:ln>
            <a:noFill/>
          </a:ln>
        </p:spPr>
      </p:pic>
      <p:pic>
        <p:nvPicPr>
          <p:cNvPr id="15042" name="Google Shape;15042;p286"/>
          <p:cNvPicPr preferRelativeResize="0"/>
          <p:nvPr/>
        </p:nvPicPr>
        <p:blipFill rotWithShape="1">
          <a:blip r:embed="rId4">
            <a:alphaModFix/>
          </a:blip>
          <a:srcRect b="17259"/>
          <a:stretch/>
        </p:blipFill>
        <p:spPr>
          <a:xfrm>
            <a:off x="6204198" y="2337025"/>
            <a:ext cx="475679" cy="393600"/>
          </a:xfrm>
          <a:prstGeom prst="rect">
            <a:avLst/>
          </a:prstGeom>
          <a:noFill/>
          <a:ln>
            <a:noFill/>
          </a:ln>
        </p:spPr>
      </p:pic>
      <p:sp>
        <p:nvSpPr>
          <p:cNvPr id="15043" name="Google Shape;15043;p286"/>
          <p:cNvSpPr/>
          <p:nvPr/>
        </p:nvSpPr>
        <p:spPr>
          <a:xfrm>
            <a:off x="4700550" y="3419163"/>
            <a:ext cx="3005100" cy="824100"/>
          </a:xfrm>
          <a:prstGeom prst="wedgeEllipseCallout">
            <a:avLst>
              <a:gd name="adj1" fmla="val -21761"/>
              <a:gd name="adj2" fmla="val -82343"/>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Lato"/>
                <a:ea typeface="Lato"/>
                <a:cs typeface="Lato"/>
                <a:sym typeface="Lato"/>
              </a:rPr>
              <a:t>Disable compression and deduplication in backups</a:t>
            </a:r>
            <a:endParaRPr>
              <a:latin typeface="Lato"/>
              <a:ea typeface="Lato"/>
              <a:cs typeface="Lato"/>
              <a:sym typeface="Lato"/>
            </a:endParaRPr>
          </a:p>
        </p:txBody>
      </p:sp>
      <p:sp>
        <p:nvSpPr>
          <p:cNvPr id="3" name="Google Shape;9735;p197">
            <a:extLst>
              <a:ext uri="{FF2B5EF4-FFF2-40B4-BE49-F238E27FC236}">
                <a16:creationId xmlns:a16="http://schemas.microsoft.com/office/drawing/2014/main" id="{FC092627-7902-E266-1D97-8482DE0ECD0D}"/>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047"/>
        <p:cNvGrpSpPr/>
        <p:nvPr/>
      </p:nvGrpSpPr>
      <p:grpSpPr>
        <a:xfrm>
          <a:off x="0" y="0"/>
          <a:ext cx="0" cy="0"/>
          <a:chOff x="0" y="0"/>
          <a:chExt cx="0" cy="0"/>
        </a:xfrm>
      </p:grpSpPr>
      <p:sp>
        <p:nvSpPr>
          <p:cNvPr id="15048" name="Google Shape;15048;p287"/>
          <p:cNvSpPr txBox="1">
            <a:spLocks noGrp="1"/>
          </p:cNvSpPr>
          <p:nvPr>
            <p:ph type="subTitle" idx="4"/>
          </p:nvPr>
        </p:nvSpPr>
        <p:spPr>
          <a:xfrm>
            <a:off x="4700550" y="1475450"/>
            <a:ext cx="4143900" cy="53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a:t>Security/performance tensions</a:t>
            </a:r>
            <a:endParaRPr sz="2100" b="1"/>
          </a:p>
        </p:txBody>
      </p:sp>
      <p:sp>
        <p:nvSpPr>
          <p:cNvPr id="15049" name="Google Shape;15049;p287"/>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5050" name="Google Shape;15050;p287"/>
          <p:cNvSpPr/>
          <p:nvPr/>
        </p:nvSpPr>
        <p:spPr>
          <a:xfrm>
            <a:off x="6491225" y="954387"/>
            <a:ext cx="562557" cy="49961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CF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87"/>
          <p:cNvSpPr/>
          <p:nvPr/>
        </p:nvSpPr>
        <p:spPr>
          <a:xfrm>
            <a:off x="5071500" y="2089275"/>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0" lvl="0" indent="0" algn="ctr" rtl="0">
              <a:spcBef>
                <a:spcPts val="0"/>
              </a:spcBef>
              <a:spcAft>
                <a:spcPts val="0"/>
              </a:spcAft>
              <a:buNone/>
            </a:pPr>
            <a:r>
              <a:rPr lang="en" sz="1700">
                <a:latin typeface="Lato"/>
                <a:ea typeface="Lato"/>
                <a:cs typeface="Lato"/>
                <a:sym typeface="Lato"/>
              </a:rPr>
              <a:t>security/performance</a:t>
            </a:r>
            <a:endParaRPr sz="1700">
              <a:latin typeface="Lato"/>
              <a:ea typeface="Lato"/>
              <a:cs typeface="Lato"/>
              <a:sym typeface="Lato"/>
            </a:endParaRPr>
          </a:p>
        </p:txBody>
      </p:sp>
      <p:pic>
        <p:nvPicPr>
          <p:cNvPr id="15053" name="Google Shape;15053;p287"/>
          <p:cNvPicPr preferRelativeResize="0"/>
          <p:nvPr/>
        </p:nvPicPr>
        <p:blipFill>
          <a:blip r:embed="rId3">
            <a:alphaModFix/>
          </a:blip>
          <a:stretch>
            <a:fillRect/>
          </a:stretch>
        </p:blipFill>
        <p:spPr>
          <a:xfrm flipH="1">
            <a:off x="6943650" y="2337025"/>
            <a:ext cx="419700" cy="393619"/>
          </a:xfrm>
          <a:prstGeom prst="rect">
            <a:avLst/>
          </a:prstGeom>
          <a:noFill/>
          <a:ln>
            <a:noFill/>
          </a:ln>
        </p:spPr>
      </p:pic>
      <p:pic>
        <p:nvPicPr>
          <p:cNvPr id="15054" name="Google Shape;15054;p287"/>
          <p:cNvPicPr preferRelativeResize="0"/>
          <p:nvPr/>
        </p:nvPicPr>
        <p:blipFill rotWithShape="1">
          <a:blip r:embed="rId4">
            <a:alphaModFix/>
          </a:blip>
          <a:srcRect b="17259"/>
          <a:stretch/>
        </p:blipFill>
        <p:spPr>
          <a:xfrm>
            <a:off x="6204198" y="2337025"/>
            <a:ext cx="475679" cy="393600"/>
          </a:xfrm>
          <a:prstGeom prst="rect">
            <a:avLst/>
          </a:prstGeom>
          <a:noFill/>
          <a:ln>
            <a:noFill/>
          </a:ln>
        </p:spPr>
      </p:pic>
      <p:sp>
        <p:nvSpPr>
          <p:cNvPr id="15055" name="Google Shape;15055;p287"/>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5056" name="Google Shape;15056;p287"/>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5057" name="Google Shape;15057;p287"/>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5058" name="Google Shape;15058;p287"/>
          <p:cNvGrpSpPr/>
          <p:nvPr/>
        </p:nvGrpSpPr>
        <p:grpSpPr>
          <a:xfrm>
            <a:off x="1760232" y="2264954"/>
            <a:ext cx="555305" cy="517277"/>
            <a:chOff x="2185128" y="2427549"/>
            <a:chExt cx="382758" cy="356595"/>
          </a:xfrm>
        </p:grpSpPr>
        <p:sp>
          <p:nvSpPr>
            <p:cNvPr id="15059" name="Google Shape;15059;p28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8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8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8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3" name="Google Shape;15063;p287"/>
          <p:cNvGrpSpPr/>
          <p:nvPr/>
        </p:nvGrpSpPr>
        <p:grpSpPr>
          <a:xfrm>
            <a:off x="2132996" y="2260837"/>
            <a:ext cx="544963" cy="525518"/>
            <a:chOff x="5552700" y="2293489"/>
            <a:chExt cx="400267" cy="386041"/>
          </a:xfrm>
        </p:grpSpPr>
        <p:sp>
          <p:nvSpPr>
            <p:cNvPr id="15064" name="Google Shape;15064;p287"/>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87"/>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87"/>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87"/>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287"/>
          <p:cNvGrpSpPr/>
          <p:nvPr/>
        </p:nvGrpSpPr>
        <p:grpSpPr>
          <a:xfrm>
            <a:off x="1937817" y="938984"/>
            <a:ext cx="562565" cy="530408"/>
            <a:chOff x="4195399" y="1970604"/>
            <a:chExt cx="344878" cy="343573"/>
          </a:xfrm>
        </p:grpSpPr>
        <p:sp>
          <p:nvSpPr>
            <p:cNvPr id="15069" name="Google Shape;15069;p28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8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28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2" name="Google Shape;15072;p287"/>
          <p:cNvSpPr/>
          <p:nvPr/>
        </p:nvSpPr>
        <p:spPr>
          <a:xfrm>
            <a:off x="4700550" y="3419163"/>
            <a:ext cx="3005100" cy="824100"/>
          </a:xfrm>
          <a:prstGeom prst="wedgeEllipseCallout">
            <a:avLst>
              <a:gd name="adj1" fmla="val -21761"/>
              <a:gd name="adj2" fmla="val -82343"/>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Lato"/>
                <a:ea typeface="Lato"/>
                <a:cs typeface="Lato"/>
                <a:sym typeface="Lato"/>
              </a:rPr>
              <a:t>Disable compression and deduplication in backups</a:t>
            </a:r>
            <a:endParaRPr dirty="0">
              <a:latin typeface="Lato"/>
              <a:ea typeface="Lato"/>
              <a:cs typeface="Lato"/>
              <a:sym typeface="Lato"/>
            </a:endParaRPr>
          </a:p>
        </p:txBody>
      </p:sp>
      <p:sp>
        <p:nvSpPr>
          <p:cNvPr id="15073" name="Google Shape;15073;p287"/>
          <p:cNvSpPr/>
          <p:nvPr/>
        </p:nvSpPr>
        <p:spPr>
          <a:xfrm>
            <a:off x="6658255" y="3249749"/>
            <a:ext cx="2433924" cy="1177794"/>
          </a:xfrm>
          <a:prstGeom prst="irregularSeal1">
            <a:avLst/>
          </a:prstGeom>
          <a:solidFill>
            <a:srgbClr val="EEFF41"/>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700" dirty="0">
                <a:latin typeface="Lato"/>
                <a:ea typeface="Lato"/>
                <a:cs typeface="Lato"/>
                <a:sym typeface="Lato"/>
              </a:rPr>
              <a:t>18x blow up</a:t>
            </a:r>
            <a:endParaRPr sz="1700" dirty="0">
              <a:latin typeface="Lato"/>
              <a:ea typeface="Lato"/>
              <a:cs typeface="Lato"/>
              <a:sym typeface="Lato"/>
            </a:endParaRPr>
          </a:p>
          <a:p>
            <a:pPr marL="0" marR="0" lvl="0" indent="0" algn="ctr" rtl="0">
              <a:spcBef>
                <a:spcPts val="0"/>
              </a:spcBef>
              <a:spcAft>
                <a:spcPts val="0"/>
              </a:spcAft>
              <a:buNone/>
            </a:pPr>
            <a:r>
              <a:rPr lang="en" sz="1700" dirty="0">
                <a:latin typeface="Lato"/>
                <a:ea typeface="Lato"/>
                <a:cs typeface="Lato"/>
                <a:sym typeface="Lato"/>
              </a:rPr>
              <a:t>in storage</a:t>
            </a:r>
            <a:endParaRPr sz="1700" dirty="0">
              <a:latin typeface="Lato"/>
              <a:ea typeface="Lato"/>
              <a:cs typeface="Lato"/>
              <a:sym typeface="Lato"/>
            </a:endParaRPr>
          </a:p>
        </p:txBody>
      </p:sp>
      <p:sp>
        <p:nvSpPr>
          <p:cNvPr id="15074" name="Google Shape;15074;p287"/>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3" name="Google Shape;9735;p197">
            <a:extLst>
              <a:ext uri="{FF2B5EF4-FFF2-40B4-BE49-F238E27FC236}">
                <a16:creationId xmlns:a16="http://schemas.microsoft.com/office/drawing/2014/main" id="{86FCC8C5-4904-4A9C-9DDF-BF29C3921235}"/>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078"/>
        <p:cNvGrpSpPr/>
        <p:nvPr/>
      </p:nvGrpSpPr>
      <p:grpSpPr>
        <a:xfrm>
          <a:off x="0" y="0"/>
          <a:ext cx="0" cy="0"/>
          <a:chOff x="0" y="0"/>
          <a:chExt cx="0" cy="0"/>
        </a:xfrm>
      </p:grpSpPr>
      <p:sp>
        <p:nvSpPr>
          <p:cNvPr id="15079" name="Google Shape;15079;p288"/>
          <p:cNvSpPr txBox="1">
            <a:spLocks noGrp="1"/>
          </p:cNvSpPr>
          <p:nvPr>
            <p:ph type="subTitle" idx="4"/>
          </p:nvPr>
        </p:nvSpPr>
        <p:spPr>
          <a:xfrm>
            <a:off x="4700550" y="1475450"/>
            <a:ext cx="4143900" cy="53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a:t>Security/performance tensions</a:t>
            </a:r>
            <a:endParaRPr sz="2100" b="1"/>
          </a:p>
        </p:txBody>
      </p:sp>
      <p:sp>
        <p:nvSpPr>
          <p:cNvPr id="15080" name="Google Shape;15080;p288"/>
          <p:cNvSpPr txBox="1">
            <a:spLocks noGrp="1"/>
          </p:cNvSpPr>
          <p:nvPr>
            <p:ph type="subTitle" idx="4294967295"/>
          </p:nvPr>
        </p:nvSpPr>
        <p:spPr>
          <a:xfrm>
            <a:off x="168600" y="1490900"/>
            <a:ext cx="4101000" cy="49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b="1">
                <a:latin typeface="Outfit"/>
                <a:ea typeface="Outfit"/>
                <a:cs typeface="Outfit"/>
                <a:sym typeface="Outfit"/>
              </a:rPr>
              <a:t>New ways of auditing apps</a:t>
            </a:r>
            <a:endParaRPr sz="2100" b="1">
              <a:latin typeface="Outfit"/>
              <a:ea typeface="Outfit"/>
              <a:cs typeface="Outfit"/>
              <a:sym typeface="Outfit"/>
            </a:endParaRPr>
          </a:p>
        </p:txBody>
      </p:sp>
      <p:sp>
        <p:nvSpPr>
          <p:cNvPr id="15081" name="Google Shape;15081;p288"/>
          <p:cNvSpPr/>
          <p:nvPr/>
        </p:nvSpPr>
        <p:spPr>
          <a:xfrm>
            <a:off x="6491225" y="954387"/>
            <a:ext cx="562557" cy="499618"/>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CFF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88"/>
          <p:cNvSpPr/>
          <p:nvPr/>
        </p:nvSpPr>
        <p:spPr>
          <a:xfrm>
            <a:off x="5071500" y="2089275"/>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0" lvl="0" indent="0" algn="ctr" rtl="0">
              <a:spcBef>
                <a:spcPts val="0"/>
              </a:spcBef>
              <a:spcAft>
                <a:spcPts val="0"/>
              </a:spcAft>
              <a:buNone/>
            </a:pPr>
            <a:r>
              <a:rPr lang="en" sz="1700">
                <a:latin typeface="Lato"/>
                <a:ea typeface="Lato"/>
                <a:cs typeface="Lato"/>
                <a:sym typeface="Lato"/>
              </a:rPr>
              <a:t>security/performance</a:t>
            </a:r>
            <a:endParaRPr sz="1700">
              <a:latin typeface="Lato"/>
              <a:ea typeface="Lato"/>
              <a:cs typeface="Lato"/>
              <a:sym typeface="Lato"/>
            </a:endParaRPr>
          </a:p>
        </p:txBody>
      </p:sp>
      <p:pic>
        <p:nvPicPr>
          <p:cNvPr id="15084" name="Google Shape;15084;p288"/>
          <p:cNvPicPr preferRelativeResize="0"/>
          <p:nvPr/>
        </p:nvPicPr>
        <p:blipFill>
          <a:blip r:embed="rId3">
            <a:alphaModFix/>
          </a:blip>
          <a:stretch>
            <a:fillRect/>
          </a:stretch>
        </p:blipFill>
        <p:spPr>
          <a:xfrm flipH="1">
            <a:off x="6943650" y="2337025"/>
            <a:ext cx="419700" cy="393619"/>
          </a:xfrm>
          <a:prstGeom prst="rect">
            <a:avLst/>
          </a:prstGeom>
          <a:noFill/>
          <a:ln>
            <a:noFill/>
          </a:ln>
        </p:spPr>
      </p:pic>
      <p:pic>
        <p:nvPicPr>
          <p:cNvPr id="15085" name="Google Shape;15085;p288"/>
          <p:cNvPicPr preferRelativeResize="0"/>
          <p:nvPr/>
        </p:nvPicPr>
        <p:blipFill rotWithShape="1">
          <a:blip r:embed="rId4">
            <a:alphaModFix/>
          </a:blip>
          <a:srcRect b="17259"/>
          <a:stretch/>
        </p:blipFill>
        <p:spPr>
          <a:xfrm>
            <a:off x="6204198" y="2337025"/>
            <a:ext cx="475679" cy="393600"/>
          </a:xfrm>
          <a:prstGeom prst="rect">
            <a:avLst/>
          </a:prstGeom>
          <a:noFill/>
          <a:ln>
            <a:noFill/>
          </a:ln>
        </p:spPr>
      </p:pic>
      <p:sp>
        <p:nvSpPr>
          <p:cNvPr id="15086" name="Google Shape;15086;p288"/>
          <p:cNvSpPr txBox="1">
            <a:spLocks noGrp="1"/>
          </p:cNvSpPr>
          <p:nvPr>
            <p:ph type="title"/>
          </p:nvPr>
        </p:nvSpPr>
        <p:spPr>
          <a:xfrm>
            <a:off x="527125" y="248525"/>
            <a:ext cx="3973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What comes next?</a:t>
            </a:r>
            <a:endParaRPr sz="2700"/>
          </a:p>
        </p:txBody>
      </p:sp>
      <p:sp>
        <p:nvSpPr>
          <p:cNvPr id="15087" name="Google Shape;15087;p288"/>
          <p:cNvSpPr txBox="1"/>
          <p:nvPr/>
        </p:nvSpPr>
        <p:spPr>
          <a:xfrm>
            <a:off x="296550" y="4138100"/>
            <a:ext cx="3845100" cy="6744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build new frameworks to audit these E2EE systems</a:t>
            </a:r>
            <a:endParaRPr sz="1700" b="1">
              <a:solidFill>
                <a:srgbClr val="FFFFFF"/>
              </a:solidFill>
              <a:latin typeface="Lato"/>
              <a:ea typeface="Lato"/>
              <a:cs typeface="Lato"/>
              <a:sym typeface="Lato"/>
            </a:endParaRPr>
          </a:p>
        </p:txBody>
      </p:sp>
      <p:sp>
        <p:nvSpPr>
          <p:cNvPr id="15088" name="Google Shape;15088;p288"/>
          <p:cNvSpPr/>
          <p:nvPr/>
        </p:nvSpPr>
        <p:spPr>
          <a:xfrm>
            <a:off x="527125" y="2089272"/>
            <a:ext cx="3402000" cy="1177800"/>
          </a:xfrm>
          <a:prstGeom prst="roundRect">
            <a:avLst>
              <a:gd name="adj" fmla="val 16667"/>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b" anchorCtr="0">
            <a:noAutofit/>
          </a:bodyPr>
          <a:lstStyle/>
          <a:p>
            <a:pPr marL="0" marR="29441" lvl="0" indent="0" algn="ctr" rtl="0">
              <a:spcBef>
                <a:spcPts val="0"/>
              </a:spcBef>
              <a:spcAft>
                <a:spcPts val="0"/>
              </a:spcAft>
              <a:buNone/>
            </a:pPr>
            <a:r>
              <a:rPr lang="en" sz="1700">
                <a:latin typeface="Lato"/>
                <a:ea typeface="Lato"/>
                <a:cs typeface="Lato"/>
                <a:sym typeface="Lato"/>
              </a:rPr>
              <a:t>New attack vectors</a:t>
            </a:r>
            <a:endParaRPr sz="1700">
              <a:latin typeface="Lato"/>
              <a:ea typeface="Lato"/>
              <a:cs typeface="Lato"/>
              <a:sym typeface="Lato"/>
            </a:endParaRPr>
          </a:p>
        </p:txBody>
      </p:sp>
      <p:grpSp>
        <p:nvGrpSpPr>
          <p:cNvPr id="15089" name="Google Shape;15089;p288"/>
          <p:cNvGrpSpPr/>
          <p:nvPr/>
        </p:nvGrpSpPr>
        <p:grpSpPr>
          <a:xfrm>
            <a:off x="1760232" y="2264954"/>
            <a:ext cx="555305" cy="517277"/>
            <a:chOff x="2185128" y="2427549"/>
            <a:chExt cx="382758" cy="356595"/>
          </a:xfrm>
        </p:grpSpPr>
        <p:sp>
          <p:nvSpPr>
            <p:cNvPr id="15090" name="Google Shape;15090;p28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8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8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00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8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288"/>
          <p:cNvGrpSpPr/>
          <p:nvPr/>
        </p:nvGrpSpPr>
        <p:grpSpPr>
          <a:xfrm>
            <a:off x="2132996" y="2260837"/>
            <a:ext cx="544963" cy="525518"/>
            <a:chOff x="5552700" y="2293489"/>
            <a:chExt cx="400267" cy="386041"/>
          </a:xfrm>
        </p:grpSpPr>
        <p:sp>
          <p:nvSpPr>
            <p:cNvPr id="15095" name="Google Shape;15095;p288"/>
            <p:cNvSpPr/>
            <p:nvPr/>
          </p:nvSpPr>
          <p:spPr>
            <a:xfrm rot="10800000" flipH="1">
              <a:off x="5552700" y="2350268"/>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88"/>
            <p:cNvSpPr/>
            <p:nvPr/>
          </p:nvSpPr>
          <p:spPr>
            <a:xfrm>
              <a:off x="5814831" y="2496965"/>
              <a:ext cx="138136" cy="182564"/>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EEF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88"/>
            <p:cNvSpPr/>
            <p:nvPr/>
          </p:nvSpPr>
          <p:spPr>
            <a:xfrm>
              <a:off x="5683777" y="2496954"/>
              <a:ext cx="127249" cy="110665"/>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88"/>
            <p:cNvSpPr/>
            <p:nvPr/>
          </p:nvSpPr>
          <p:spPr>
            <a:xfrm>
              <a:off x="5679966" y="2293489"/>
              <a:ext cx="138543" cy="18375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F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288"/>
          <p:cNvGrpSpPr/>
          <p:nvPr/>
        </p:nvGrpSpPr>
        <p:grpSpPr>
          <a:xfrm>
            <a:off x="1937817" y="938984"/>
            <a:ext cx="562565" cy="530408"/>
            <a:chOff x="4195399" y="1970604"/>
            <a:chExt cx="344878" cy="343573"/>
          </a:xfrm>
        </p:grpSpPr>
        <p:sp>
          <p:nvSpPr>
            <p:cNvPr id="15100" name="Google Shape;15100;p28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8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8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7D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3" name="Google Shape;15103;p288"/>
          <p:cNvSpPr/>
          <p:nvPr/>
        </p:nvSpPr>
        <p:spPr>
          <a:xfrm>
            <a:off x="4700550" y="3419163"/>
            <a:ext cx="3005100" cy="824100"/>
          </a:xfrm>
          <a:prstGeom prst="wedgeEllipseCallout">
            <a:avLst>
              <a:gd name="adj1" fmla="val -21761"/>
              <a:gd name="adj2" fmla="val -82343"/>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Lato"/>
                <a:ea typeface="Lato"/>
                <a:cs typeface="Lato"/>
                <a:sym typeface="Lato"/>
              </a:rPr>
              <a:t>Disable compression and deduplication in backups</a:t>
            </a:r>
            <a:endParaRPr>
              <a:latin typeface="Lato"/>
              <a:ea typeface="Lato"/>
              <a:cs typeface="Lato"/>
              <a:sym typeface="Lato"/>
            </a:endParaRPr>
          </a:p>
        </p:txBody>
      </p:sp>
      <p:sp>
        <p:nvSpPr>
          <p:cNvPr id="15105" name="Google Shape;15105;p288"/>
          <p:cNvSpPr/>
          <p:nvPr/>
        </p:nvSpPr>
        <p:spPr>
          <a:xfrm>
            <a:off x="820350" y="3365938"/>
            <a:ext cx="3005100" cy="824100"/>
          </a:xfrm>
          <a:prstGeom prst="wedgeEllipseCallout">
            <a:avLst>
              <a:gd name="adj1" fmla="val -34233"/>
              <a:gd name="adj2" fmla="val -69714"/>
            </a:avLst>
          </a:prstGeom>
          <a:solidFill>
            <a:srgbClr val="02C5A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a:ea typeface="Lato"/>
                <a:cs typeface="Lato"/>
                <a:sym typeface="Lato"/>
              </a:rPr>
              <a:t>Cross-user interactions</a:t>
            </a:r>
            <a:endParaRPr>
              <a:latin typeface="Lato"/>
              <a:ea typeface="Lato"/>
              <a:cs typeface="Lato"/>
              <a:sym typeface="Lato"/>
            </a:endParaRPr>
          </a:p>
        </p:txBody>
      </p:sp>
      <p:sp>
        <p:nvSpPr>
          <p:cNvPr id="15106" name="Google Shape;15106;p288"/>
          <p:cNvSpPr txBox="1"/>
          <p:nvPr/>
        </p:nvSpPr>
        <p:spPr>
          <a:xfrm>
            <a:off x="4849950" y="4165400"/>
            <a:ext cx="3845100" cy="619800"/>
          </a:xfrm>
          <a:prstGeom prst="rect">
            <a:avLst/>
          </a:prstGeom>
          <a:noFill/>
          <a:ln>
            <a:noFill/>
          </a:ln>
        </p:spPr>
        <p:txBody>
          <a:bodyPr spcFirstLastPara="1" wrap="square" lIns="91425" tIns="91425" rIns="91425" bIns="91425" anchor="t" anchorCtr="0">
            <a:noAutofit/>
          </a:bodyPr>
          <a:lstStyle/>
          <a:p>
            <a:pPr marL="457200" lvl="0" indent="-336550" algn="l" rtl="0">
              <a:lnSpc>
                <a:spcPct val="115000"/>
              </a:lnSpc>
              <a:spcBef>
                <a:spcPts val="0"/>
              </a:spcBef>
              <a:spcAft>
                <a:spcPts val="0"/>
              </a:spcAft>
              <a:buClr>
                <a:srgbClr val="FFFFFF"/>
              </a:buClr>
              <a:buSzPts val="1700"/>
              <a:buFont typeface="Lato"/>
              <a:buChar char="●"/>
            </a:pPr>
            <a:r>
              <a:rPr lang="en" sz="1700" b="1">
                <a:solidFill>
                  <a:srgbClr val="FFFFFF"/>
                </a:solidFill>
                <a:latin typeface="Lato"/>
                <a:ea typeface="Lato"/>
                <a:cs typeface="Lato"/>
                <a:sym typeface="Lato"/>
              </a:rPr>
              <a:t>How to navigate tensions in a principled way</a:t>
            </a:r>
            <a:endParaRPr sz="1700" b="1">
              <a:solidFill>
                <a:srgbClr val="FFFFFF"/>
              </a:solidFill>
              <a:latin typeface="Lato"/>
              <a:ea typeface="Lato"/>
              <a:cs typeface="Lato"/>
              <a:sym typeface="Lato"/>
            </a:endParaRPr>
          </a:p>
          <a:p>
            <a:pPr marL="0" lvl="0" indent="0" algn="l" rtl="0">
              <a:lnSpc>
                <a:spcPct val="115000"/>
              </a:lnSpc>
              <a:spcBef>
                <a:spcPts val="0"/>
              </a:spcBef>
              <a:spcAft>
                <a:spcPts val="0"/>
              </a:spcAft>
              <a:buNone/>
            </a:pPr>
            <a:endParaRPr sz="1700" b="1">
              <a:solidFill>
                <a:srgbClr val="FFFFFF"/>
              </a:solidFill>
              <a:latin typeface="Lato"/>
              <a:ea typeface="Lato"/>
              <a:cs typeface="Lato"/>
              <a:sym typeface="Lato"/>
            </a:endParaRPr>
          </a:p>
        </p:txBody>
      </p:sp>
      <p:sp>
        <p:nvSpPr>
          <p:cNvPr id="2" name="Google Shape;15073;p287">
            <a:extLst>
              <a:ext uri="{FF2B5EF4-FFF2-40B4-BE49-F238E27FC236}">
                <a16:creationId xmlns:a16="http://schemas.microsoft.com/office/drawing/2014/main" id="{CAE05EAD-9C37-A974-195E-3E16488C47A8}"/>
              </a:ext>
            </a:extLst>
          </p:cNvPr>
          <p:cNvSpPr/>
          <p:nvPr/>
        </p:nvSpPr>
        <p:spPr>
          <a:xfrm>
            <a:off x="6658255" y="3249749"/>
            <a:ext cx="2433924" cy="1177794"/>
          </a:xfrm>
          <a:prstGeom prst="irregularSeal1">
            <a:avLst/>
          </a:prstGeom>
          <a:solidFill>
            <a:srgbClr val="EEFF41"/>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700" dirty="0">
                <a:latin typeface="Lato"/>
                <a:ea typeface="Lato"/>
                <a:cs typeface="Lato"/>
                <a:sym typeface="Lato"/>
              </a:rPr>
              <a:t>18x blow up</a:t>
            </a:r>
            <a:endParaRPr sz="1700" dirty="0">
              <a:latin typeface="Lato"/>
              <a:ea typeface="Lato"/>
              <a:cs typeface="Lato"/>
              <a:sym typeface="Lato"/>
            </a:endParaRPr>
          </a:p>
          <a:p>
            <a:pPr marL="0" marR="0" lvl="0" indent="0" algn="ctr" rtl="0">
              <a:spcBef>
                <a:spcPts val="0"/>
              </a:spcBef>
              <a:spcAft>
                <a:spcPts val="0"/>
              </a:spcAft>
              <a:buNone/>
            </a:pPr>
            <a:r>
              <a:rPr lang="en" sz="1700" dirty="0">
                <a:latin typeface="Lato"/>
                <a:ea typeface="Lato"/>
                <a:cs typeface="Lato"/>
                <a:sym typeface="Lato"/>
              </a:rPr>
              <a:t>in storage</a:t>
            </a:r>
            <a:endParaRPr sz="1700" dirty="0">
              <a:latin typeface="Lato"/>
              <a:ea typeface="Lato"/>
              <a:cs typeface="Lato"/>
              <a:sym typeface="Lato"/>
            </a:endParaRPr>
          </a:p>
        </p:txBody>
      </p:sp>
      <p:sp>
        <p:nvSpPr>
          <p:cNvPr id="4" name="Google Shape;9735;p197">
            <a:extLst>
              <a:ext uri="{FF2B5EF4-FFF2-40B4-BE49-F238E27FC236}">
                <a16:creationId xmlns:a16="http://schemas.microsoft.com/office/drawing/2014/main" id="{72B21C0B-DCA3-3B5F-FD6F-5A0F344E0BB5}"/>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11</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15110"/>
        <p:cNvGrpSpPr/>
        <p:nvPr/>
      </p:nvGrpSpPr>
      <p:grpSpPr>
        <a:xfrm>
          <a:off x="0" y="0"/>
          <a:ext cx="0" cy="0"/>
          <a:chOff x="0" y="0"/>
          <a:chExt cx="0" cy="0"/>
        </a:xfrm>
      </p:grpSpPr>
      <p:sp>
        <p:nvSpPr>
          <p:cNvPr id="15111" name="Google Shape;15111;p289"/>
          <p:cNvSpPr txBox="1">
            <a:spLocks noGrp="1"/>
          </p:cNvSpPr>
          <p:nvPr>
            <p:ph type="body" idx="4294967295"/>
          </p:nvPr>
        </p:nvSpPr>
        <p:spPr>
          <a:xfrm>
            <a:off x="4925925" y="3502125"/>
            <a:ext cx="4104300" cy="1080900"/>
          </a:xfrm>
          <a:prstGeom prst="rect">
            <a:avLst/>
          </a:prstGeom>
        </p:spPr>
        <p:txBody>
          <a:bodyPr spcFirstLastPara="1" wrap="square" lIns="91425" tIns="91425" rIns="91425" bIns="91425" anchor="t" anchorCtr="0">
            <a:noAutofit/>
          </a:bodyPr>
          <a:lstStyle/>
          <a:p>
            <a:pPr marL="171450" lvl="0" indent="-146050" algn="l" rtl="0">
              <a:spcBef>
                <a:spcPts val="300"/>
              </a:spcBef>
              <a:spcAft>
                <a:spcPts val="0"/>
              </a:spcAft>
              <a:buSzPts val="1400"/>
              <a:buChar char="●"/>
            </a:pPr>
            <a:r>
              <a:rPr lang="en"/>
              <a:t>Injection Attacks Against End-to-End Encrypted Applications, </a:t>
            </a:r>
            <a:r>
              <a:rPr lang="en" i="1"/>
              <a:t>to appear in IEEE S&amp;P  ‘24</a:t>
            </a:r>
            <a:endParaRPr i="1"/>
          </a:p>
          <a:p>
            <a:pPr marL="171450" lvl="0" indent="-146050" algn="l" rtl="0">
              <a:lnSpc>
                <a:spcPct val="100000"/>
              </a:lnSpc>
              <a:spcBef>
                <a:spcPts val="0"/>
              </a:spcBef>
              <a:spcAft>
                <a:spcPts val="0"/>
              </a:spcAft>
              <a:buSzPts val="1400"/>
              <a:buChar char="●"/>
            </a:pPr>
            <a:r>
              <a:rPr lang="en"/>
              <a:t>Exploiting Leakage in Password Managers via Injection Attacks, </a:t>
            </a:r>
            <a:r>
              <a:rPr lang="en" i="1"/>
              <a:t>in preparation ‘24</a:t>
            </a:r>
            <a:endParaRPr/>
          </a:p>
        </p:txBody>
      </p:sp>
      <p:sp>
        <p:nvSpPr>
          <p:cNvPr id="15112" name="Google Shape;15112;p289"/>
          <p:cNvSpPr txBox="1">
            <a:spLocks noGrp="1"/>
          </p:cNvSpPr>
          <p:nvPr>
            <p:ph type="title"/>
          </p:nvPr>
        </p:nvSpPr>
        <p:spPr>
          <a:xfrm>
            <a:off x="720000" y="2164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700"/>
              <a:t>Thank you!</a:t>
            </a:r>
            <a:endParaRPr sz="2700"/>
          </a:p>
        </p:txBody>
      </p:sp>
      <p:pic>
        <p:nvPicPr>
          <p:cNvPr id="15113" name="Google Shape;15113;p289"/>
          <p:cNvPicPr preferRelativeResize="0"/>
          <p:nvPr/>
        </p:nvPicPr>
        <p:blipFill rotWithShape="1">
          <a:blip r:embed="rId3">
            <a:alphaModFix/>
          </a:blip>
          <a:srcRect l="11903" t="12039" r="12131" b="11955"/>
          <a:stretch/>
        </p:blipFill>
        <p:spPr>
          <a:xfrm>
            <a:off x="6102925" y="1764775"/>
            <a:ext cx="1781951" cy="1783088"/>
          </a:xfrm>
          <a:prstGeom prst="rect">
            <a:avLst/>
          </a:prstGeom>
          <a:noFill/>
          <a:ln>
            <a:noFill/>
          </a:ln>
        </p:spPr>
      </p:pic>
      <p:sp>
        <p:nvSpPr>
          <p:cNvPr id="15114" name="Google Shape;15114;p289"/>
          <p:cNvSpPr txBox="1">
            <a:spLocks noGrp="1"/>
          </p:cNvSpPr>
          <p:nvPr>
            <p:ph type="subTitle" idx="4294967295"/>
          </p:nvPr>
        </p:nvSpPr>
        <p:spPr>
          <a:xfrm>
            <a:off x="1468050" y="622175"/>
            <a:ext cx="6207900" cy="108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100" b="1"/>
              <a:t>Questions?</a:t>
            </a:r>
            <a:endParaRPr sz="2100" b="1"/>
          </a:p>
          <a:p>
            <a:pPr marL="0" lvl="0" indent="0" algn="ctr" rtl="0">
              <a:spcBef>
                <a:spcPts val="0"/>
              </a:spcBef>
              <a:spcAft>
                <a:spcPts val="0"/>
              </a:spcAft>
              <a:buNone/>
            </a:pPr>
            <a:r>
              <a:rPr lang="en" sz="1700"/>
              <a:t>      andresfg@cs.cornell.edu   </a:t>
            </a:r>
            <a:endParaRPr sz="1700"/>
          </a:p>
          <a:p>
            <a:pPr marL="0" lvl="0" indent="457200" algn="l" rtl="0">
              <a:spcBef>
                <a:spcPts val="0"/>
              </a:spcBef>
              <a:spcAft>
                <a:spcPts val="0"/>
              </a:spcAft>
              <a:buNone/>
            </a:pPr>
            <a:r>
              <a:rPr lang="en" sz="1700"/>
              <a:t>    </a:t>
            </a:r>
            <a:r>
              <a:rPr lang="en" sz="1700">
                <a:uFill>
                  <a:noFill/>
                </a:uFill>
                <a:hlinkClick r:id="rId4"/>
              </a:rPr>
              <a:t>carolina@cs.cornell.edu</a:t>
            </a:r>
            <a:r>
              <a:rPr lang="en" sz="1700"/>
              <a:t>   |   cortegap.github.io</a:t>
            </a:r>
            <a:endParaRPr/>
          </a:p>
        </p:txBody>
      </p:sp>
      <p:sp>
        <p:nvSpPr>
          <p:cNvPr id="15115" name="Google Shape;15115;p289"/>
          <p:cNvSpPr txBox="1">
            <a:spLocks noGrp="1"/>
          </p:cNvSpPr>
          <p:nvPr>
            <p:ph type="body" idx="4294967295"/>
          </p:nvPr>
        </p:nvSpPr>
        <p:spPr>
          <a:xfrm>
            <a:off x="1894500" y="4546025"/>
            <a:ext cx="5355000" cy="641100"/>
          </a:xfrm>
          <a:prstGeom prst="rect">
            <a:avLst/>
          </a:prstGeom>
        </p:spPr>
        <p:txBody>
          <a:bodyPr spcFirstLastPara="1" wrap="square" lIns="91425" tIns="91425" rIns="91425" bIns="91425" anchor="t" anchorCtr="0">
            <a:noAutofit/>
          </a:bodyPr>
          <a:lstStyle/>
          <a:p>
            <a:pPr marL="0" lvl="0" indent="0" algn="ctr" rtl="0">
              <a:spcBef>
                <a:spcPts val="300"/>
              </a:spcBef>
              <a:spcAft>
                <a:spcPts val="0"/>
              </a:spcAft>
              <a:buNone/>
            </a:pPr>
            <a:r>
              <a:rPr lang="en" sz="1000" b="1"/>
              <a:t>CREDITS</a:t>
            </a:r>
            <a:r>
              <a:rPr lang="en" sz="1000"/>
              <a:t>: This presentation template was created by </a:t>
            </a:r>
            <a:r>
              <a:rPr lang="en" sz="1000" b="1" u="sng"/>
              <a:t>Slidesgo</a:t>
            </a:r>
            <a:r>
              <a:rPr lang="en" sz="1000"/>
              <a:t>,</a:t>
            </a:r>
            <a:endParaRPr sz="1000"/>
          </a:p>
          <a:p>
            <a:pPr marL="0" lvl="0" indent="0" algn="ctr" rtl="0">
              <a:spcBef>
                <a:spcPts val="300"/>
              </a:spcBef>
              <a:spcAft>
                <a:spcPts val="0"/>
              </a:spcAft>
              <a:buNone/>
            </a:pPr>
            <a:r>
              <a:rPr lang="en" sz="1000"/>
              <a:t>and includes icons by </a:t>
            </a:r>
            <a:r>
              <a:rPr lang="en" sz="1000" b="1" u="sng"/>
              <a:t>Flaticon</a:t>
            </a:r>
            <a:r>
              <a:rPr lang="en" sz="1000"/>
              <a:t>, and infographics &amp; images by </a:t>
            </a:r>
            <a:r>
              <a:rPr lang="en" sz="1000" b="1" u="sng"/>
              <a:t>Freepik.</a:t>
            </a:r>
            <a:endParaRPr sz="1000" b="1" u="sng"/>
          </a:p>
          <a:p>
            <a:pPr marL="0" lvl="0" indent="0" algn="l" rtl="0">
              <a:spcBef>
                <a:spcPts val="300"/>
              </a:spcBef>
              <a:spcAft>
                <a:spcPts val="0"/>
              </a:spcAft>
              <a:buNone/>
            </a:pPr>
            <a:endParaRPr sz="800"/>
          </a:p>
        </p:txBody>
      </p:sp>
      <p:pic>
        <p:nvPicPr>
          <p:cNvPr id="15117" name="Google Shape;15117;p289"/>
          <p:cNvPicPr preferRelativeResize="0"/>
          <p:nvPr/>
        </p:nvPicPr>
        <p:blipFill rotWithShape="1">
          <a:blip r:embed="rId5">
            <a:alphaModFix/>
          </a:blip>
          <a:srcRect l="543" r="2340"/>
          <a:stretch/>
        </p:blipFill>
        <p:spPr>
          <a:xfrm>
            <a:off x="178450" y="2060500"/>
            <a:ext cx="4747474" cy="1952425"/>
          </a:xfrm>
          <a:prstGeom prst="rect">
            <a:avLst/>
          </a:prstGeom>
          <a:noFill/>
          <a:ln w="28575" cap="flat" cmpd="sng">
            <a:solidFill>
              <a:schemeClr val="accent1"/>
            </a:solidFill>
            <a:prstDash val="solid"/>
            <a:round/>
            <a:headEnd type="none" w="sm" len="sm"/>
            <a:tailEnd type="none" w="sm" len="sm"/>
          </a:ln>
        </p:spPr>
      </p:pic>
      <p:sp>
        <p:nvSpPr>
          <p:cNvPr id="3" name="Google Shape;9735;p197">
            <a:extLst>
              <a:ext uri="{FF2B5EF4-FFF2-40B4-BE49-F238E27FC236}">
                <a16:creationId xmlns:a16="http://schemas.microsoft.com/office/drawing/2014/main" id="{99752D2E-4451-E848-2B7E-0208D4288FE7}"/>
              </a:ext>
            </a:extLst>
          </p:cNvPr>
          <p:cNvSpPr/>
          <p:nvPr/>
        </p:nvSpPr>
        <p:spPr>
          <a:xfrm>
            <a:off x="8564757" y="4710337"/>
            <a:ext cx="475078" cy="324841"/>
          </a:xfrm>
          <a:prstGeom prst="roundRect">
            <a:avLst>
              <a:gd name="adj" fmla="val 16667"/>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a:spcBef>
                <a:spcPts val="0"/>
              </a:spcBef>
              <a:spcAft>
                <a:spcPts val="0"/>
              </a:spcAft>
              <a:buNone/>
            </a:pPr>
            <a:r>
              <a:rPr lang="en" b="1">
                <a:solidFill>
                  <a:schemeClr val="dk1"/>
                </a:solidFill>
                <a:latin typeface="Lato"/>
                <a:ea typeface="Lato"/>
                <a:cs typeface="Lato"/>
              </a:rPr>
              <a:t>12</a:t>
            </a:r>
          </a:p>
        </p:txBody>
      </p:sp>
    </p:spTree>
  </p:cSld>
  <p:clrMapOvr>
    <a:masterClrMapping/>
  </p:clrMapOvr>
</p:sld>
</file>

<file path=ppt/theme/theme1.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Longitudinal Data Analysis - Master of Science in Biostatistics by Slidesgo">
  <a:themeElements>
    <a:clrScheme name="Simple Light">
      <a:dk1>
        <a:srgbClr val="FFFFFF"/>
      </a:dk1>
      <a:lt1>
        <a:srgbClr val="0C343D"/>
      </a:lt1>
      <a:dk2>
        <a:srgbClr val="02C5AE"/>
      </a:dk2>
      <a:lt2>
        <a:srgbClr val="7DF3E5"/>
      </a:lt2>
      <a:accent1>
        <a:srgbClr val="B6F8F0"/>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108</TotalTime>
  <Words>9056</Words>
  <Application>Microsoft Macintosh PowerPoint</Application>
  <PresentationFormat>On-screen Show (16:9)</PresentationFormat>
  <Paragraphs>1413</Paragraphs>
  <Slides>97</Slides>
  <Notes>97</Notes>
  <HiddenSlides>0</HiddenSlides>
  <MMClips>0</MMClips>
  <ScaleCrop>false</ScaleCrop>
  <HeadingPairs>
    <vt:vector size="6" baseType="variant">
      <vt:variant>
        <vt:lpstr>Fonts Used</vt:lpstr>
      </vt:variant>
      <vt:variant>
        <vt:i4>4</vt:i4>
      </vt:variant>
      <vt:variant>
        <vt:lpstr>Theme</vt:lpstr>
      </vt:variant>
      <vt:variant>
        <vt:i4>6</vt:i4>
      </vt:variant>
      <vt:variant>
        <vt:lpstr>Slide Titles</vt:lpstr>
      </vt:variant>
      <vt:variant>
        <vt:i4>97</vt:i4>
      </vt:variant>
    </vt:vector>
  </HeadingPairs>
  <TitlesOfParts>
    <vt:vector size="107" baseType="lpstr">
      <vt:lpstr>Lato</vt:lpstr>
      <vt:lpstr>Arial</vt:lpstr>
      <vt:lpstr>Nunito Light</vt:lpstr>
      <vt:lpstr>Outfit</vt:lpstr>
      <vt:lpstr>Longitudinal Data Analysis - Master of Science in Biostatistics by Slidesgo</vt:lpstr>
      <vt:lpstr>Longitudinal Data Analysis - Master of Science in Biostatistics by Slidesgo</vt:lpstr>
      <vt:lpstr>Longitudinal Data Analysis - Master of Science in Biostatistics by Slidesgo</vt:lpstr>
      <vt:lpstr>Longitudinal Data Analysis - Master of Science in Biostatistics by Slidesgo</vt:lpstr>
      <vt:lpstr>Longitudinal Data Analysis - Master of Science in Biostatistics by Slidesgo</vt:lpstr>
      <vt:lpstr>Longitudinal Data Analysis - Master of Science in Biostatistics by Slidesgo</vt:lpstr>
      <vt:lpstr>Injection Attacks Against End-to-End Encrypted Applications</vt:lpstr>
      <vt:lpstr>Basic E2EE setting</vt:lpstr>
      <vt:lpstr>Basic E2EE setting</vt:lpstr>
      <vt:lpstr>Basic E2EE setting</vt:lpstr>
      <vt:lpstr>Basic E2EE setting</vt:lpstr>
      <vt:lpstr>Basic E2EE setting</vt:lpstr>
      <vt:lpstr>Basic E2EE setting</vt:lpstr>
      <vt:lpstr>Basic E2EE setting</vt:lpstr>
      <vt:lpstr>Basic E2EE setting</vt:lpstr>
      <vt:lpstr>Basic E2EE setting</vt:lpstr>
      <vt:lpstr>This work: introduce injection attacks against E2EE apps</vt:lpstr>
      <vt:lpstr>This work: introduce injection attacks against E2EE apps</vt:lpstr>
      <vt:lpstr>This work: introduce injection attacks against E2EE apps</vt:lpstr>
      <vt:lpstr>This work: introduce injection attacks against E2EE apps</vt:lpstr>
      <vt:lpstr>This work: introduce injection attacks against E2EE apps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E2EE Backups Background (Signal) </vt:lpstr>
      <vt:lpstr>E2EE Backups Background (Signal) </vt:lpstr>
      <vt:lpstr>E2EE Backups Background (Signal) </vt:lpstr>
      <vt:lpstr>E2EE Backups Background (Signal)</vt:lpstr>
      <vt:lpstr>E2EE Backups Background (Signal)</vt:lpstr>
      <vt:lpstr>E2EE Backups Background (Signal)</vt:lpstr>
      <vt:lpstr>E2EE Backups Background (Signal)</vt:lpstr>
      <vt:lpstr>E2EE Backups Background (Signal) </vt:lpstr>
      <vt:lpstr>E2EE Backups Background (Signal) </vt:lpstr>
      <vt:lpstr>E2EE Backups Background (Signal) </vt:lpstr>
      <vt:lpstr>E2EE Backups Background (Signal)</vt:lpstr>
      <vt:lpstr>E2EE Backups Background (Signal)</vt:lpstr>
      <vt:lpstr>E2EE Backups Background (Signal) </vt:lpstr>
      <vt:lpstr>User Monitoring Injection Attack</vt:lpstr>
      <vt:lpstr>User Monitoring Injection Attack </vt:lpstr>
      <vt:lpstr>User Monitoring Injection Attack  </vt:lpstr>
      <vt:lpstr>User Monitoring Injection Attack  </vt:lpstr>
      <vt:lpstr>User Monitoring Injection Attack  </vt:lpstr>
      <vt:lpstr>User Monitoring Injection Attack  </vt:lpstr>
      <vt:lpstr>User Monitoring Injection Attack  </vt:lpstr>
      <vt:lpstr>User Monitoring Injection Attack  </vt:lpstr>
      <vt:lpstr>User Monitoring Injection Attack  </vt:lpstr>
      <vt:lpstr>User Monitoring Injection Attack  </vt:lpstr>
      <vt:lpstr>User Monitoring Injection Attack  </vt:lpstr>
      <vt:lpstr>This work: introduce injection attacks against E2EE apps</vt:lpstr>
      <vt:lpstr>This work: introduce injection attacks against E2EE apps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Injection attacks against password managers</vt:lpstr>
      <vt:lpstr>Results and mitigations</vt:lpstr>
      <vt:lpstr>Results and mitigations</vt:lpstr>
      <vt:lpstr>Results and mitigations</vt:lpstr>
      <vt:lpstr>What comes next?</vt:lpstr>
      <vt:lpstr>What comes next?</vt:lpstr>
      <vt:lpstr>What comes next?</vt:lpstr>
      <vt:lpstr>What comes next?</vt:lpstr>
      <vt:lpstr>What comes next?</vt:lpstr>
      <vt:lpstr>What comes next?</vt:lpstr>
      <vt:lpstr>What comes next?</vt:lpstr>
      <vt:lpstr>What comes next?</vt:lpstr>
      <vt:lpstr>What comes next?</vt:lpstr>
      <vt:lpstr>What comes next?</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Injection Attacks Against End-to-End Encrypted Applications</dc:title>
  <cp:lastModifiedBy>Carolina Ortega Perez</cp:lastModifiedBy>
  <cp:revision>2</cp:revision>
  <dcterms:modified xsi:type="dcterms:W3CDTF">2024-03-25T17:43:23Z</dcterms:modified>
</cp:coreProperties>
</file>