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omments/modernComment_121_4598A895.xml" ContentType="application/vnd.ms-powerpoint.comments+xml"/>
  <Override PartName="/ppt/notesSlides/notesSlide10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2"/>
  </p:notesMasterIdLst>
  <p:sldIdLst>
    <p:sldId id="425" r:id="rId2"/>
    <p:sldId id="342" r:id="rId3"/>
    <p:sldId id="344" r:id="rId4"/>
    <p:sldId id="345" r:id="rId5"/>
    <p:sldId id="346" r:id="rId6"/>
    <p:sldId id="343" r:id="rId7"/>
    <p:sldId id="360" r:id="rId8"/>
    <p:sldId id="361" r:id="rId9"/>
    <p:sldId id="362" r:id="rId10"/>
    <p:sldId id="404" r:id="rId11"/>
    <p:sldId id="363" r:id="rId12"/>
    <p:sldId id="354" r:id="rId13"/>
    <p:sldId id="368" r:id="rId14"/>
    <p:sldId id="386" r:id="rId15"/>
    <p:sldId id="406" r:id="rId16"/>
    <p:sldId id="382" r:id="rId17"/>
    <p:sldId id="383" r:id="rId18"/>
    <p:sldId id="405" r:id="rId19"/>
    <p:sldId id="384" r:id="rId20"/>
    <p:sldId id="385" r:id="rId21"/>
    <p:sldId id="380" r:id="rId22"/>
    <p:sldId id="401" r:id="rId23"/>
    <p:sldId id="402" r:id="rId24"/>
    <p:sldId id="403" r:id="rId25"/>
    <p:sldId id="355" r:id="rId26"/>
    <p:sldId id="388" r:id="rId27"/>
    <p:sldId id="387" r:id="rId28"/>
    <p:sldId id="389" r:id="rId29"/>
    <p:sldId id="390" r:id="rId30"/>
    <p:sldId id="391" r:id="rId31"/>
    <p:sldId id="427" r:id="rId32"/>
    <p:sldId id="335" r:id="rId33"/>
    <p:sldId id="395" r:id="rId34"/>
    <p:sldId id="396" r:id="rId35"/>
    <p:sldId id="440" r:id="rId36"/>
    <p:sldId id="302" r:id="rId37"/>
    <p:sldId id="397" r:id="rId38"/>
    <p:sldId id="297" r:id="rId39"/>
    <p:sldId id="407" r:id="rId40"/>
    <p:sldId id="298" r:id="rId41"/>
    <p:sldId id="299" r:id="rId42"/>
    <p:sldId id="300" r:id="rId43"/>
    <p:sldId id="301" r:id="rId44"/>
    <p:sldId id="398" r:id="rId45"/>
    <p:sldId id="408" r:id="rId46"/>
    <p:sldId id="303" r:id="rId47"/>
    <p:sldId id="428" r:id="rId48"/>
    <p:sldId id="449" r:id="rId49"/>
    <p:sldId id="454" r:id="rId50"/>
    <p:sldId id="455" r:id="rId51"/>
    <p:sldId id="456" r:id="rId52"/>
    <p:sldId id="458" r:id="rId53"/>
    <p:sldId id="453" r:id="rId54"/>
    <p:sldId id="452" r:id="rId55"/>
    <p:sldId id="413" r:id="rId56"/>
    <p:sldId id="420" r:id="rId57"/>
    <p:sldId id="415" r:id="rId58"/>
    <p:sldId id="421" r:id="rId59"/>
    <p:sldId id="261" r:id="rId60"/>
    <p:sldId id="422" r:id="rId61"/>
    <p:sldId id="423" r:id="rId62"/>
    <p:sldId id="424" r:id="rId63"/>
    <p:sldId id="285" r:id="rId64"/>
    <p:sldId id="441" r:id="rId65"/>
    <p:sldId id="447" r:id="rId66"/>
    <p:sldId id="442" r:id="rId67"/>
    <p:sldId id="443" r:id="rId68"/>
    <p:sldId id="444" r:id="rId69"/>
    <p:sldId id="445" r:id="rId70"/>
    <p:sldId id="446" r:id="rId71"/>
    <p:sldId id="431" r:id="rId72"/>
    <p:sldId id="438" r:id="rId73"/>
    <p:sldId id="432" r:id="rId74"/>
    <p:sldId id="434" r:id="rId75"/>
    <p:sldId id="448" r:id="rId76"/>
    <p:sldId id="451" r:id="rId77"/>
    <p:sldId id="410" r:id="rId78"/>
    <p:sldId id="417" r:id="rId79"/>
    <p:sldId id="426" r:id="rId80"/>
    <p:sldId id="414" r:id="rId81"/>
    <p:sldId id="412" r:id="rId82"/>
    <p:sldId id="419" r:id="rId83"/>
    <p:sldId id="392" r:id="rId84"/>
    <p:sldId id="393" r:id="rId85"/>
    <p:sldId id="394" r:id="rId86"/>
    <p:sldId id="305" r:id="rId87"/>
    <p:sldId id="309" r:id="rId88"/>
    <p:sldId id="310" r:id="rId89"/>
    <p:sldId id="257" r:id="rId90"/>
    <p:sldId id="284" r:id="rId91"/>
    <p:sldId id="287" r:id="rId92"/>
    <p:sldId id="288" r:id="rId93"/>
    <p:sldId id="267" r:id="rId94"/>
    <p:sldId id="268" r:id="rId95"/>
    <p:sldId id="269" r:id="rId96"/>
    <p:sldId id="270" r:id="rId97"/>
    <p:sldId id="272" r:id="rId98"/>
    <p:sldId id="274" r:id="rId99"/>
    <p:sldId id="275" r:id="rId100"/>
    <p:sldId id="281" r:id="rId101"/>
    <p:sldId id="364" r:id="rId102"/>
    <p:sldId id="365" r:id="rId103"/>
    <p:sldId id="366" r:id="rId104"/>
    <p:sldId id="367" r:id="rId105"/>
    <p:sldId id="374" r:id="rId106"/>
    <p:sldId id="276" r:id="rId107"/>
    <p:sldId id="277" r:id="rId108"/>
    <p:sldId id="289" r:id="rId109"/>
    <p:sldId id="278" r:id="rId110"/>
    <p:sldId id="279" r:id="rId111"/>
    <p:sldId id="280" r:id="rId112"/>
    <p:sldId id="282" r:id="rId113"/>
    <p:sldId id="291" r:id="rId114"/>
    <p:sldId id="293" r:id="rId115"/>
    <p:sldId id="292" r:id="rId116"/>
    <p:sldId id="295" r:id="rId117"/>
    <p:sldId id="266" r:id="rId118"/>
    <p:sldId id="262" r:id="rId119"/>
    <p:sldId id="264" r:id="rId120"/>
    <p:sldId id="256"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5FFEC7-67D3-591E-BF0C-AF420BFEC5D7}" name="Chen, Boru" initials="BC" userId="S::boruc2@illinois.edu::bbab4d6b-ca2c-47e1-9e50-b2f818c3288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8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9AAFD-102B-BD4B-AF3B-612695F8FE73}" v="4149" dt="2024-03-25T17:07:57.683"/>
    <p1510:client id="{CB4367B6-E94E-8488-58FF-09D941171D03}" v="375" dt="2024-03-25T02:21:03.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3"/>
    <p:restoredTop sz="73786"/>
  </p:normalViewPr>
  <p:slideViewPr>
    <p:cSldViewPr snapToGrid="0">
      <p:cViewPr varScale="1">
        <p:scale>
          <a:sx n="88" d="100"/>
          <a:sy n="88" d="100"/>
        </p:scale>
        <p:origin x="204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129" Type="http://schemas.microsoft.com/office/2018/10/relationships/authors" Targe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ngchen@cs.utexas.edu" userId="S::urn:spo:guest#yingchen@cs.utexas.edu::" providerId="AD" clId="Web-{CB4367B6-E94E-8488-58FF-09D941171D03}"/>
    <pc:docChg chg="addSld delSld modSld">
      <pc:chgData name="yingchen@cs.utexas.edu" userId="S::urn:spo:guest#yingchen@cs.utexas.edu::" providerId="AD" clId="Web-{CB4367B6-E94E-8488-58FF-09D941171D03}" dt="2024-03-25T02:21:03.039" v="229"/>
      <pc:docMkLst>
        <pc:docMk/>
      </pc:docMkLst>
      <pc:sldChg chg="addSp delSp modSp">
        <pc:chgData name="yingchen@cs.utexas.edu" userId="S::urn:spo:guest#yingchen@cs.utexas.edu::" providerId="AD" clId="Web-{CB4367B6-E94E-8488-58FF-09D941171D03}" dt="2024-03-25T02:13:54.136" v="12"/>
        <pc:sldMkLst>
          <pc:docMk/>
          <pc:sldMk cId="1972781767" sldId="428"/>
        </pc:sldMkLst>
        <pc:spChg chg="add del mod">
          <ac:chgData name="yingchen@cs.utexas.edu" userId="S::urn:spo:guest#yingchen@cs.utexas.edu::" providerId="AD" clId="Web-{CB4367B6-E94E-8488-58FF-09D941171D03}" dt="2024-03-25T02:13:54.136" v="12"/>
          <ac:spMkLst>
            <pc:docMk/>
            <pc:sldMk cId="1972781767" sldId="428"/>
            <ac:spMk id="9" creationId="{10F4DF43-BD71-6BED-30FB-E6BF145EA1BE}"/>
          </ac:spMkLst>
        </pc:spChg>
      </pc:sldChg>
      <pc:sldChg chg="mod modShow">
        <pc:chgData name="yingchen@cs.utexas.edu" userId="S::urn:spo:guest#yingchen@cs.utexas.edu::" providerId="AD" clId="Web-{CB4367B6-E94E-8488-58FF-09D941171D03}" dt="2024-03-25T02:20:23.538" v="219"/>
        <pc:sldMkLst>
          <pc:docMk/>
          <pc:sldMk cId="2056566988" sldId="431"/>
        </pc:sldMkLst>
      </pc:sldChg>
      <pc:sldChg chg="mod modShow">
        <pc:chgData name="yingchen@cs.utexas.edu" userId="S::urn:spo:guest#yingchen@cs.utexas.edu::" providerId="AD" clId="Web-{CB4367B6-E94E-8488-58FF-09D941171D03}" dt="2024-03-25T02:20:23.757" v="221"/>
        <pc:sldMkLst>
          <pc:docMk/>
          <pc:sldMk cId="2602439174" sldId="432"/>
        </pc:sldMkLst>
      </pc:sldChg>
      <pc:sldChg chg="del">
        <pc:chgData name="yingchen@cs.utexas.edu" userId="S::urn:spo:guest#yingchen@cs.utexas.edu::" providerId="AD" clId="Web-{CB4367B6-E94E-8488-58FF-09D941171D03}" dt="2024-03-25T02:13:22.104" v="1"/>
        <pc:sldMkLst>
          <pc:docMk/>
          <pc:sldMk cId="1082223597" sldId="433"/>
        </pc:sldMkLst>
      </pc:sldChg>
      <pc:sldChg chg="mod modShow">
        <pc:chgData name="yingchen@cs.utexas.edu" userId="S::urn:spo:guest#yingchen@cs.utexas.edu::" providerId="AD" clId="Web-{CB4367B6-E94E-8488-58FF-09D941171D03}" dt="2024-03-25T02:20:23.929" v="222"/>
        <pc:sldMkLst>
          <pc:docMk/>
          <pc:sldMk cId="2277205086" sldId="434"/>
        </pc:sldMkLst>
      </pc:sldChg>
      <pc:sldChg chg="mod modShow">
        <pc:chgData name="yingchen@cs.utexas.edu" userId="S::urn:spo:guest#yingchen@cs.utexas.edu::" providerId="AD" clId="Web-{CB4367B6-E94E-8488-58FF-09D941171D03}" dt="2024-03-25T02:20:23.632" v="220"/>
        <pc:sldMkLst>
          <pc:docMk/>
          <pc:sldMk cId="2001781789" sldId="438"/>
        </pc:sldMkLst>
      </pc:sldChg>
      <pc:sldChg chg="del">
        <pc:chgData name="yingchen@cs.utexas.edu" userId="S::urn:spo:guest#yingchen@cs.utexas.edu::" providerId="AD" clId="Web-{CB4367B6-E94E-8488-58FF-09D941171D03}" dt="2024-03-25T02:14:53.950" v="49"/>
        <pc:sldMkLst>
          <pc:docMk/>
          <pc:sldMk cId="4086070977" sldId="439"/>
        </pc:sldMkLst>
      </pc:sldChg>
      <pc:sldChg chg="mod modShow">
        <pc:chgData name="yingchen@cs.utexas.edu" userId="S::urn:spo:guest#yingchen@cs.utexas.edu::" providerId="AD" clId="Web-{CB4367B6-E94E-8488-58FF-09D941171D03}" dt="2024-03-25T02:20:22.835" v="212"/>
        <pc:sldMkLst>
          <pc:docMk/>
          <pc:sldMk cId="3717386327" sldId="441"/>
        </pc:sldMkLst>
      </pc:sldChg>
      <pc:sldChg chg="mod modShow">
        <pc:chgData name="yingchen@cs.utexas.edu" userId="S::urn:spo:guest#yingchen@cs.utexas.edu::" providerId="AD" clId="Web-{CB4367B6-E94E-8488-58FF-09D941171D03}" dt="2024-03-25T02:20:22.929" v="214"/>
        <pc:sldMkLst>
          <pc:docMk/>
          <pc:sldMk cId="1248155005" sldId="442"/>
        </pc:sldMkLst>
      </pc:sldChg>
      <pc:sldChg chg="mod modShow">
        <pc:chgData name="yingchen@cs.utexas.edu" userId="S::urn:spo:guest#yingchen@cs.utexas.edu::" providerId="AD" clId="Web-{CB4367B6-E94E-8488-58FF-09D941171D03}" dt="2024-03-25T02:20:22.991" v="215"/>
        <pc:sldMkLst>
          <pc:docMk/>
          <pc:sldMk cId="4239037078" sldId="443"/>
        </pc:sldMkLst>
      </pc:sldChg>
      <pc:sldChg chg="mod modShow">
        <pc:chgData name="yingchen@cs.utexas.edu" userId="S::urn:spo:guest#yingchen@cs.utexas.edu::" providerId="AD" clId="Web-{CB4367B6-E94E-8488-58FF-09D941171D03}" dt="2024-03-25T02:20:23.132" v="216"/>
        <pc:sldMkLst>
          <pc:docMk/>
          <pc:sldMk cId="1976801341" sldId="444"/>
        </pc:sldMkLst>
      </pc:sldChg>
      <pc:sldChg chg="mod modShow">
        <pc:chgData name="yingchen@cs.utexas.edu" userId="S::urn:spo:guest#yingchen@cs.utexas.edu::" providerId="AD" clId="Web-{CB4367B6-E94E-8488-58FF-09D941171D03}" dt="2024-03-25T02:20:23.304" v="217"/>
        <pc:sldMkLst>
          <pc:docMk/>
          <pc:sldMk cId="15553720" sldId="445"/>
        </pc:sldMkLst>
      </pc:sldChg>
      <pc:sldChg chg="mod modShow">
        <pc:chgData name="yingchen@cs.utexas.edu" userId="S::urn:spo:guest#yingchen@cs.utexas.edu::" providerId="AD" clId="Web-{CB4367B6-E94E-8488-58FF-09D941171D03}" dt="2024-03-25T02:20:23.491" v="218"/>
        <pc:sldMkLst>
          <pc:docMk/>
          <pc:sldMk cId="2869742258" sldId="446"/>
        </pc:sldMkLst>
      </pc:sldChg>
      <pc:sldChg chg="mod modShow">
        <pc:chgData name="yingchen@cs.utexas.edu" userId="S::urn:spo:guest#yingchen@cs.utexas.edu::" providerId="AD" clId="Web-{CB4367B6-E94E-8488-58FF-09D941171D03}" dt="2024-03-25T02:20:22.866" v="213"/>
        <pc:sldMkLst>
          <pc:docMk/>
          <pc:sldMk cId="2556882602" sldId="447"/>
        </pc:sldMkLst>
      </pc:sldChg>
      <pc:sldChg chg="add mod replId modShow">
        <pc:chgData name="yingchen@cs.utexas.edu" userId="S::urn:spo:guest#yingchen@cs.utexas.edu::" providerId="AD" clId="Web-{CB4367B6-E94E-8488-58FF-09D941171D03}" dt="2024-03-25T02:20:24.101" v="223"/>
        <pc:sldMkLst>
          <pc:docMk/>
          <pc:sldMk cId="3920622663" sldId="448"/>
        </pc:sldMkLst>
      </pc:sldChg>
      <pc:sldChg chg="addSp delSp modSp add replId">
        <pc:chgData name="yingchen@cs.utexas.edu" userId="S::urn:spo:guest#yingchen@cs.utexas.edu::" providerId="AD" clId="Web-{CB4367B6-E94E-8488-58FF-09D941171D03}" dt="2024-03-25T02:18:46.738" v="142" actId="20577"/>
        <pc:sldMkLst>
          <pc:docMk/>
          <pc:sldMk cId="3209363459" sldId="449"/>
        </pc:sldMkLst>
        <pc:spChg chg="mod">
          <ac:chgData name="yingchen@cs.utexas.edu" userId="S::urn:spo:guest#yingchen@cs.utexas.edu::" providerId="AD" clId="Web-{CB4367B6-E94E-8488-58FF-09D941171D03}" dt="2024-03-25T02:18:46.738" v="142" actId="20577"/>
          <ac:spMkLst>
            <pc:docMk/>
            <pc:sldMk cId="3209363459" sldId="449"/>
            <ac:spMk id="9" creationId="{10F4DF43-BD71-6BED-30FB-E6BF145EA1BE}"/>
          </ac:spMkLst>
        </pc:spChg>
        <pc:spChg chg="add del mod">
          <ac:chgData name="yingchen@cs.utexas.edu" userId="S::urn:spo:guest#yingchen@cs.utexas.edu::" providerId="AD" clId="Web-{CB4367B6-E94E-8488-58FF-09D941171D03}" dt="2024-03-25T02:18:40.066" v="131"/>
          <ac:spMkLst>
            <pc:docMk/>
            <pc:sldMk cId="3209363459" sldId="449"/>
            <ac:spMk id="12" creationId="{F03CE483-2F13-3E39-5640-A94770ED08F7}"/>
          </ac:spMkLst>
        </pc:spChg>
      </pc:sldChg>
      <pc:sldChg chg="modSp add del replId">
        <pc:chgData name="yingchen@cs.utexas.edu" userId="S::urn:spo:guest#yingchen@cs.utexas.edu::" providerId="AD" clId="Web-{CB4367B6-E94E-8488-58FF-09D941171D03}" dt="2024-03-25T02:15:03.904" v="50"/>
        <pc:sldMkLst>
          <pc:docMk/>
          <pc:sldMk cId="1566380387" sldId="450"/>
        </pc:sldMkLst>
        <pc:spChg chg="mod">
          <ac:chgData name="yingchen@cs.utexas.edu" userId="S::urn:spo:guest#yingchen@cs.utexas.edu::" providerId="AD" clId="Web-{CB4367B6-E94E-8488-58FF-09D941171D03}" dt="2024-03-25T02:14:38.387" v="47" actId="20577"/>
          <ac:spMkLst>
            <pc:docMk/>
            <pc:sldMk cId="1566380387" sldId="450"/>
            <ac:spMk id="9" creationId="{10F4DF43-BD71-6BED-30FB-E6BF145EA1BE}"/>
          </ac:spMkLst>
        </pc:spChg>
      </pc:sldChg>
      <pc:sldChg chg="add mod replId modShow">
        <pc:chgData name="yingchen@cs.utexas.edu" userId="S::urn:spo:guest#yingchen@cs.utexas.edu::" providerId="AD" clId="Web-{CB4367B6-E94E-8488-58FF-09D941171D03}" dt="2024-03-25T02:20:41.320" v="225"/>
        <pc:sldMkLst>
          <pc:docMk/>
          <pc:sldMk cId="3383624850" sldId="451"/>
        </pc:sldMkLst>
      </pc:sldChg>
      <pc:sldChg chg="addSp delSp modSp add mod modShow">
        <pc:chgData name="yingchen@cs.utexas.edu" userId="S::urn:spo:guest#yingchen@cs.utexas.edu::" providerId="AD" clId="Web-{CB4367B6-E94E-8488-58FF-09D941171D03}" dt="2024-03-25T02:21:03.039" v="229"/>
        <pc:sldMkLst>
          <pc:docMk/>
          <pc:sldMk cId="4086070977" sldId="452"/>
        </pc:sldMkLst>
        <pc:spChg chg="add del">
          <ac:chgData name="yingchen@cs.utexas.edu" userId="S::urn:spo:guest#yingchen@cs.utexas.edu::" providerId="AD" clId="Web-{CB4367B6-E94E-8488-58FF-09D941171D03}" dt="2024-03-25T02:16:28.656" v="69"/>
          <ac:spMkLst>
            <pc:docMk/>
            <pc:sldMk cId="4086070977" sldId="452"/>
            <ac:spMk id="2" creationId="{DA065667-64E2-BCE6-586C-1DDDC1BA5FB6}"/>
          </ac:spMkLst>
        </pc:spChg>
        <pc:spChg chg="add del mod">
          <ac:chgData name="yingchen@cs.utexas.edu" userId="S::urn:spo:guest#yingchen@cs.utexas.edu::" providerId="AD" clId="Web-{CB4367B6-E94E-8488-58FF-09D941171D03}" dt="2024-03-25T02:16:28.656" v="69"/>
          <ac:spMkLst>
            <pc:docMk/>
            <pc:sldMk cId="4086070977" sldId="452"/>
            <ac:spMk id="5" creationId="{8E73A9E0-D7DC-7DD2-A65E-9B845EAA7EE4}"/>
          </ac:spMkLst>
        </pc:spChg>
        <pc:spChg chg="add del">
          <ac:chgData name="yingchen@cs.utexas.edu" userId="S::urn:spo:guest#yingchen@cs.utexas.edu::" providerId="AD" clId="Web-{CB4367B6-E94E-8488-58FF-09D941171D03}" dt="2024-03-25T02:16:57.907" v="83"/>
          <ac:spMkLst>
            <pc:docMk/>
            <pc:sldMk cId="4086070977" sldId="452"/>
            <ac:spMk id="6" creationId="{86D262A4-1F97-3B2F-1C14-CD180871910F}"/>
          </ac:spMkLst>
        </pc:spChg>
        <pc:spChg chg="add mod">
          <ac:chgData name="yingchen@cs.utexas.edu" userId="S::urn:spo:guest#yingchen@cs.utexas.edu::" providerId="AD" clId="Web-{CB4367B6-E94E-8488-58FF-09D941171D03}" dt="2024-03-25T02:19:37.349" v="210" actId="14100"/>
          <ac:spMkLst>
            <pc:docMk/>
            <pc:sldMk cId="4086070977" sldId="452"/>
            <ac:spMk id="7" creationId="{4B5B84D2-5E90-20E2-09B5-3F737C3A0B75}"/>
          </ac:spMkLst>
        </pc:spChg>
        <pc:spChg chg="add del">
          <ac:chgData name="yingchen@cs.utexas.edu" userId="S::urn:spo:guest#yingchen@cs.utexas.edu::" providerId="AD" clId="Web-{CB4367B6-E94E-8488-58FF-09D941171D03}" dt="2024-03-25T02:21:03.039" v="229"/>
          <ac:spMkLst>
            <pc:docMk/>
            <pc:sldMk cId="4086070977" sldId="452"/>
            <ac:spMk id="9" creationId="{501D1C47-ECD7-4F9B-F229-A9D0432BED6E}"/>
          </ac:spMkLst>
        </pc:spChg>
        <pc:spChg chg="add del">
          <ac:chgData name="yingchen@cs.utexas.edu" userId="S::urn:spo:guest#yingchen@cs.utexas.edu::" providerId="AD" clId="Web-{CB4367B6-E94E-8488-58FF-09D941171D03}" dt="2024-03-25T02:21:03.039" v="228"/>
          <ac:spMkLst>
            <pc:docMk/>
            <pc:sldMk cId="4086070977" sldId="452"/>
            <ac:spMk id="10" creationId="{D7EA764D-38CF-1C61-26D5-C92C93B11E3E}"/>
          </ac:spMkLst>
        </pc:spChg>
        <pc:spChg chg="del">
          <ac:chgData name="yingchen@cs.utexas.edu" userId="S::urn:spo:guest#yingchen@cs.utexas.edu::" providerId="AD" clId="Web-{CB4367B6-E94E-8488-58FF-09D941171D03}" dt="2024-03-25T02:16:22.125" v="63"/>
          <ac:spMkLst>
            <pc:docMk/>
            <pc:sldMk cId="4086070977" sldId="452"/>
            <ac:spMk id="12" creationId="{5B7CC6CF-C618-21A4-B9DC-FD51285B9321}"/>
          </ac:spMkLst>
        </pc:spChg>
        <pc:spChg chg="add del">
          <ac:chgData name="yingchen@cs.utexas.edu" userId="S::urn:spo:guest#yingchen@cs.utexas.edu::" providerId="AD" clId="Web-{CB4367B6-E94E-8488-58FF-09D941171D03}" dt="2024-03-25T02:21:03.039" v="227"/>
          <ac:spMkLst>
            <pc:docMk/>
            <pc:sldMk cId="4086070977" sldId="452"/>
            <ac:spMk id="13" creationId="{E927122A-FD3D-5B32-4CC5-2D984790867A}"/>
          </ac:spMkLst>
        </pc:spChg>
        <pc:spChg chg="add del">
          <ac:chgData name="yingchen@cs.utexas.edu" userId="S::urn:spo:guest#yingchen@cs.utexas.edu::" providerId="AD" clId="Web-{CB4367B6-E94E-8488-58FF-09D941171D03}" dt="2024-03-25T02:21:03.039" v="226"/>
          <ac:spMkLst>
            <pc:docMk/>
            <pc:sldMk cId="4086070977" sldId="452"/>
            <ac:spMk id="14" creationId="{F8B44D75-B9D9-6C6A-DF11-F9DCF4C4526F}"/>
          </ac:spMkLst>
        </pc:spChg>
        <pc:spChg chg="del mod">
          <ac:chgData name="yingchen@cs.utexas.edu" userId="S::urn:spo:guest#yingchen@cs.utexas.edu::" providerId="AD" clId="Web-{CB4367B6-E94E-8488-58FF-09D941171D03}" dt="2024-03-25T02:16:18.750" v="62"/>
          <ac:spMkLst>
            <pc:docMk/>
            <pc:sldMk cId="4086070977" sldId="452"/>
            <ac:spMk id="15" creationId="{D5D467A4-8A67-9BE0-E35E-62BBAE3BD8E9}"/>
          </ac:spMkLst>
        </pc:spChg>
        <pc:spChg chg="mod">
          <ac:chgData name="yingchen@cs.utexas.edu" userId="S::urn:spo:guest#yingchen@cs.utexas.edu::" providerId="AD" clId="Web-{CB4367B6-E94E-8488-58FF-09D941171D03}" dt="2024-03-25T02:15:44.999" v="55" actId="1076"/>
          <ac:spMkLst>
            <pc:docMk/>
            <pc:sldMk cId="4086070977" sldId="452"/>
            <ac:spMk id="22" creationId="{0A74C6C4-EC8B-9B55-F148-C824AEAABDE2}"/>
          </ac:spMkLst>
        </pc:spChg>
        <pc:spChg chg="mod">
          <ac:chgData name="yingchen@cs.utexas.edu" userId="S::urn:spo:guest#yingchen@cs.utexas.edu::" providerId="AD" clId="Web-{CB4367B6-E94E-8488-58FF-09D941171D03}" dt="2024-03-25T02:15:47.717" v="56" actId="1076"/>
          <ac:spMkLst>
            <pc:docMk/>
            <pc:sldMk cId="4086070977" sldId="452"/>
            <ac:spMk id="25" creationId="{18C0AF3D-22D4-9E30-C09E-42A932DA5EF5}"/>
          </ac:spMkLst>
        </pc:spChg>
        <pc:spChg chg="mod">
          <ac:chgData name="yingchen@cs.utexas.edu" userId="S::urn:spo:guest#yingchen@cs.utexas.edu::" providerId="AD" clId="Web-{CB4367B6-E94E-8488-58FF-09D941171D03}" dt="2024-03-25T02:16:00.640" v="60" actId="1076"/>
          <ac:spMkLst>
            <pc:docMk/>
            <pc:sldMk cId="4086070977" sldId="452"/>
            <ac:spMk id="28" creationId="{1D0DFFC9-D618-3DD2-4352-8C14039BA65F}"/>
          </ac:spMkLst>
        </pc:spChg>
        <pc:spChg chg="mod">
          <ac:chgData name="yingchen@cs.utexas.edu" userId="S::urn:spo:guest#yingchen@cs.utexas.edu::" providerId="AD" clId="Web-{CB4367B6-E94E-8488-58FF-09D941171D03}" dt="2024-03-25T02:15:53.280" v="58" actId="1076"/>
          <ac:spMkLst>
            <pc:docMk/>
            <pc:sldMk cId="4086070977" sldId="452"/>
            <ac:spMk id="39" creationId="{363D16F8-1CF9-9C60-A1F2-739BCF9CBE6C}"/>
          </ac:spMkLst>
        </pc:spChg>
        <pc:spChg chg="mod">
          <ac:chgData name="yingchen@cs.utexas.edu" userId="S::urn:spo:guest#yingchen@cs.utexas.edu::" providerId="AD" clId="Web-{CB4367B6-E94E-8488-58FF-09D941171D03}" dt="2024-03-25T02:15:49.686" v="57" actId="1076"/>
          <ac:spMkLst>
            <pc:docMk/>
            <pc:sldMk cId="4086070977" sldId="452"/>
            <ac:spMk id="40" creationId="{9569AFC4-F713-79FB-CD21-B5DFF7A2368F}"/>
          </ac:spMkLst>
        </pc:spChg>
        <pc:spChg chg="mod">
          <ac:chgData name="yingchen@cs.utexas.edu" userId="S::urn:spo:guest#yingchen@cs.utexas.edu::" providerId="AD" clId="Web-{CB4367B6-E94E-8488-58FF-09D941171D03}" dt="2024-03-25T02:15:56.937" v="59" actId="1076"/>
          <ac:spMkLst>
            <pc:docMk/>
            <pc:sldMk cId="4086070977" sldId="452"/>
            <ac:spMk id="41" creationId="{49B4415F-CB7E-E837-9C15-FEFA8E160D92}"/>
          </ac:spMkLst>
        </pc:spChg>
        <pc:spChg chg="del">
          <ac:chgData name="yingchen@cs.utexas.edu" userId="S::urn:spo:guest#yingchen@cs.utexas.edu::" providerId="AD" clId="Web-{CB4367B6-E94E-8488-58FF-09D941171D03}" dt="2024-03-25T02:15:28.014" v="52"/>
          <ac:spMkLst>
            <pc:docMk/>
            <pc:sldMk cId="4086070977" sldId="452"/>
            <ac:spMk id="47" creationId="{81DAE94F-74A4-A46B-3B97-D594AC10FE97}"/>
          </ac:spMkLst>
        </pc:spChg>
        <pc:spChg chg="del">
          <ac:chgData name="yingchen@cs.utexas.edu" userId="S::urn:spo:guest#yingchen@cs.utexas.edu::" providerId="AD" clId="Web-{CB4367B6-E94E-8488-58FF-09D941171D03}" dt="2024-03-25T02:15:29.764" v="53"/>
          <ac:spMkLst>
            <pc:docMk/>
            <pc:sldMk cId="4086070977" sldId="452"/>
            <ac:spMk id="48" creationId="{82337936-A75B-1C53-48E0-CA3620E044AA}"/>
          </ac:spMkLst>
        </pc:spChg>
      </pc:sldChg>
    </pc:docChg>
  </pc:docChgLst>
  <pc:docChgLst>
    <pc:chgData name="Chen, Boru" userId="bbab4d6b-ca2c-47e1-9e50-b2f818c32885" providerId="ADAL" clId="{1A89AAFD-102B-BD4B-AF3B-612695F8FE73}"/>
    <pc:docChg chg="undo redo custSel addSld delSld modSld sldOrd">
      <pc:chgData name="Chen, Boru" userId="bbab4d6b-ca2c-47e1-9e50-b2f818c32885" providerId="ADAL" clId="{1A89AAFD-102B-BD4B-AF3B-612695F8FE73}" dt="2024-03-25T17:07:57.683" v="7793" actId="20577"/>
      <pc:docMkLst>
        <pc:docMk/>
      </pc:docMkLst>
      <pc:sldChg chg="addSp delSp modSp mod">
        <pc:chgData name="Chen, Boru" userId="bbab4d6b-ca2c-47e1-9e50-b2f818c32885" providerId="ADAL" clId="{1A89AAFD-102B-BD4B-AF3B-612695F8FE73}" dt="2024-03-21T03:08:50.742" v="5" actId="1076"/>
        <pc:sldMkLst>
          <pc:docMk/>
          <pc:sldMk cId="372089253" sldId="285"/>
        </pc:sldMkLst>
        <pc:picChg chg="del">
          <ac:chgData name="Chen, Boru" userId="bbab4d6b-ca2c-47e1-9e50-b2f818c32885" providerId="ADAL" clId="{1A89AAFD-102B-BD4B-AF3B-612695F8FE73}" dt="2024-03-21T03:08:22.329" v="0" actId="478"/>
          <ac:picMkLst>
            <pc:docMk/>
            <pc:sldMk cId="372089253" sldId="285"/>
            <ac:picMk id="9" creationId="{B28042E3-672F-DF84-BA2B-D026EF36737D}"/>
          </ac:picMkLst>
        </pc:picChg>
        <pc:picChg chg="add mod">
          <ac:chgData name="Chen, Boru" userId="bbab4d6b-ca2c-47e1-9e50-b2f818c32885" providerId="ADAL" clId="{1A89AAFD-102B-BD4B-AF3B-612695F8FE73}" dt="2024-03-21T03:08:50.742" v="5" actId="1076"/>
          <ac:picMkLst>
            <pc:docMk/>
            <pc:sldMk cId="372089253" sldId="285"/>
            <ac:picMk id="15" creationId="{65902B20-EE7A-FA54-5B6B-92046FD1D18F}"/>
          </ac:picMkLst>
        </pc:picChg>
      </pc:sldChg>
      <pc:sldChg chg="modSp mod modNotesTx">
        <pc:chgData name="Chen, Boru" userId="bbab4d6b-ca2c-47e1-9e50-b2f818c32885" providerId="ADAL" clId="{1A89AAFD-102B-BD4B-AF3B-612695F8FE73}" dt="2024-03-24T03:02:20.976" v="857" actId="20577"/>
        <pc:sldMkLst>
          <pc:docMk/>
          <pc:sldMk cId="1057593990" sldId="297"/>
        </pc:sldMkLst>
        <pc:spChg chg="mod">
          <ac:chgData name="Chen, Boru" userId="bbab4d6b-ca2c-47e1-9e50-b2f818c32885" providerId="ADAL" clId="{1A89AAFD-102B-BD4B-AF3B-612695F8FE73}" dt="2024-03-24T03:02:20.976" v="857" actId="20577"/>
          <ac:spMkLst>
            <pc:docMk/>
            <pc:sldMk cId="1057593990" sldId="297"/>
            <ac:spMk id="2" creationId="{D7914F8E-9E3C-1C59-50D5-0892DA4B7FB6}"/>
          </ac:spMkLst>
        </pc:spChg>
      </pc:sldChg>
      <pc:sldChg chg="addSp delSp modSp mod modNotesTx">
        <pc:chgData name="Chen, Boru" userId="bbab4d6b-ca2c-47e1-9e50-b2f818c32885" providerId="ADAL" clId="{1A89AAFD-102B-BD4B-AF3B-612695F8FE73}" dt="2024-03-24T03:02:44.025" v="871"/>
        <pc:sldMkLst>
          <pc:docMk/>
          <pc:sldMk cId="2118618746" sldId="298"/>
        </pc:sldMkLst>
        <pc:spChg chg="del">
          <ac:chgData name="Chen, Boru" userId="bbab4d6b-ca2c-47e1-9e50-b2f818c32885" providerId="ADAL" clId="{1A89AAFD-102B-BD4B-AF3B-612695F8FE73}" dt="2024-03-24T03:02:40.984" v="869" actId="478"/>
          <ac:spMkLst>
            <pc:docMk/>
            <pc:sldMk cId="2118618746" sldId="298"/>
            <ac:spMk id="2" creationId="{D7914F8E-9E3C-1C59-50D5-0892DA4B7FB6}"/>
          </ac:spMkLst>
        </pc:spChg>
        <pc:spChg chg="add del mod">
          <ac:chgData name="Chen, Boru" userId="bbab4d6b-ca2c-47e1-9e50-b2f818c32885" providerId="ADAL" clId="{1A89AAFD-102B-BD4B-AF3B-612695F8FE73}" dt="2024-03-24T03:02:43.709" v="870" actId="478"/>
          <ac:spMkLst>
            <pc:docMk/>
            <pc:sldMk cId="2118618746" sldId="298"/>
            <ac:spMk id="13" creationId="{620EF094-B002-6ACD-342C-E6B13F13A461}"/>
          </ac:spMkLst>
        </pc:spChg>
        <pc:spChg chg="add mod">
          <ac:chgData name="Chen, Boru" userId="bbab4d6b-ca2c-47e1-9e50-b2f818c32885" providerId="ADAL" clId="{1A89AAFD-102B-BD4B-AF3B-612695F8FE73}" dt="2024-03-24T03:02:44.025" v="871"/>
          <ac:spMkLst>
            <pc:docMk/>
            <pc:sldMk cId="2118618746" sldId="298"/>
            <ac:spMk id="14" creationId="{541E446B-10CD-A53C-41A4-5DD544B1D421}"/>
          </ac:spMkLst>
        </pc:spChg>
      </pc:sldChg>
      <pc:sldChg chg="addSp delSp modSp mod">
        <pc:chgData name="Chen, Boru" userId="bbab4d6b-ca2c-47e1-9e50-b2f818c32885" providerId="ADAL" clId="{1A89AAFD-102B-BD4B-AF3B-612695F8FE73}" dt="2024-03-24T03:02:49.281" v="874"/>
        <pc:sldMkLst>
          <pc:docMk/>
          <pc:sldMk cId="2322380089" sldId="299"/>
        </pc:sldMkLst>
        <pc:spChg chg="del">
          <ac:chgData name="Chen, Boru" userId="bbab4d6b-ca2c-47e1-9e50-b2f818c32885" providerId="ADAL" clId="{1A89AAFD-102B-BD4B-AF3B-612695F8FE73}" dt="2024-03-24T03:02:47.304" v="872" actId="478"/>
          <ac:spMkLst>
            <pc:docMk/>
            <pc:sldMk cId="2322380089" sldId="299"/>
            <ac:spMk id="2" creationId="{D7914F8E-9E3C-1C59-50D5-0892DA4B7FB6}"/>
          </ac:spMkLst>
        </pc:spChg>
        <pc:spChg chg="add del mod">
          <ac:chgData name="Chen, Boru" userId="bbab4d6b-ca2c-47e1-9e50-b2f818c32885" providerId="ADAL" clId="{1A89AAFD-102B-BD4B-AF3B-612695F8FE73}" dt="2024-03-24T03:02:48.917" v="873" actId="478"/>
          <ac:spMkLst>
            <pc:docMk/>
            <pc:sldMk cId="2322380089" sldId="299"/>
            <ac:spMk id="15" creationId="{3DB0506B-3E54-EDCB-1BA5-A85A57D8F713}"/>
          </ac:spMkLst>
        </pc:spChg>
        <pc:spChg chg="add mod">
          <ac:chgData name="Chen, Boru" userId="bbab4d6b-ca2c-47e1-9e50-b2f818c32885" providerId="ADAL" clId="{1A89AAFD-102B-BD4B-AF3B-612695F8FE73}" dt="2024-03-24T03:02:49.281" v="874"/>
          <ac:spMkLst>
            <pc:docMk/>
            <pc:sldMk cId="2322380089" sldId="299"/>
            <ac:spMk id="16" creationId="{9AEB052A-9B62-E68E-BA13-077C3BE0C0CC}"/>
          </ac:spMkLst>
        </pc:spChg>
      </pc:sldChg>
      <pc:sldChg chg="addSp delSp modSp mod">
        <pc:chgData name="Chen, Boru" userId="bbab4d6b-ca2c-47e1-9e50-b2f818c32885" providerId="ADAL" clId="{1A89AAFD-102B-BD4B-AF3B-612695F8FE73}" dt="2024-03-24T03:05:34.354" v="911" actId="20577"/>
        <pc:sldMkLst>
          <pc:docMk/>
          <pc:sldMk cId="2447288678" sldId="300"/>
        </pc:sldMkLst>
        <pc:spChg chg="del">
          <ac:chgData name="Chen, Boru" userId="bbab4d6b-ca2c-47e1-9e50-b2f818c32885" providerId="ADAL" clId="{1A89AAFD-102B-BD4B-AF3B-612695F8FE73}" dt="2024-03-24T03:02:53.840" v="875" actId="478"/>
          <ac:spMkLst>
            <pc:docMk/>
            <pc:sldMk cId="2447288678" sldId="300"/>
            <ac:spMk id="2" creationId="{D7914F8E-9E3C-1C59-50D5-0892DA4B7FB6}"/>
          </ac:spMkLst>
        </pc:spChg>
        <pc:spChg chg="mod">
          <ac:chgData name="Chen, Boru" userId="bbab4d6b-ca2c-47e1-9e50-b2f818c32885" providerId="ADAL" clId="{1A89AAFD-102B-BD4B-AF3B-612695F8FE73}" dt="2024-03-24T03:05:34.354" v="911" actId="20577"/>
          <ac:spMkLst>
            <pc:docMk/>
            <pc:sldMk cId="2447288678" sldId="300"/>
            <ac:spMk id="16" creationId="{CBAFB0C3-A864-3390-934C-FBAF83AC685F}"/>
          </ac:spMkLst>
        </pc:spChg>
        <pc:spChg chg="add del mod">
          <ac:chgData name="Chen, Boru" userId="bbab4d6b-ca2c-47e1-9e50-b2f818c32885" providerId="ADAL" clId="{1A89AAFD-102B-BD4B-AF3B-612695F8FE73}" dt="2024-03-24T03:02:54.683" v="876" actId="478"/>
          <ac:spMkLst>
            <pc:docMk/>
            <pc:sldMk cId="2447288678" sldId="300"/>
            <ac:spMk id="18" creationId="{E22C6CB1-ACF1-1D29-A5FC-18A6DF383F5A}"/>
          </ac:spMkLst>
        </pc:spChg>
        <pc:spChg chg="add mod">
          <ac:chgData name="Chen, Boru" userId="bbab4d6b-ca2c-47e1-9e50-b2f818c32885" providerId="ADAL" clId="{1A89AAFD-102B-BD4B-AF3B-612695F8FE73}" dt="2024-03-24T03:02:55.042" v="877"/>
          <ac:spMkLst>
            <pc:docMk/>
            <pc:sldMk cId="2447288678" sldId="300"/>
            <ac:spMk id="19" creationId="{D7CFA30F-FE6E-C383-6FA6-FA930268BA12}"/>
          </ac:spMkLst>
        </pc:spChg>
      </pc:sldChg>
      <pc:sldChg chg="addSp delSp modSp mod modNotesTx">
        <pc:chgData name="Chen, Boru" userId="bbab4d6b-ca2c-47e1-9e50-b2f818c32885" providerId="ADAL" clId="{1A89AAFD-102B-BD4B-AF3B-612695F8FE73}" dt="2024-03-25T04:06:30.849" v="6072" actId="20577"/>
        <pc:sldMkLst>
          <pc:docMk/>
          <pc:sldMk cId="1864981815" sldId="301"/>
        </pc:sldMkLst>
        <pc:spChg chg="del">
          <ac:chgData name="Chen, Boru" userId="bbab4d6b-ca2c-47e1-9e50-b2f818c32885" providerId="ADAL" clId="{1A89AAFD-102B-BD4B-AF3B-612695F8FE73}" dt="2024-03-24T03:03:01.309" v="878" actId="478"/>
          <ac:spMkLst>
            <pc:docMk/>
            <pc:sldMk cId="1864981815" sldId="301"/>
            <ac:spMk id="2" creationId="{D7914F8E-9E3C-1C59-50D5-0892DA4B7FB6}"/>
          </ac:spMkLst>
        </pc:spChg>
        <pc:spChg chg="add del mod">
          <ac:chgData name="Chen, Boru" userId="bbab4d6b-ca2c-47e1-9e50-b2f818c32885" providerId="ADAL" clId="{1A89AAFD-102B-BD4B-AF3B-612695F8FE73}" dt="2024-03-24T03:03:03.587" v="879" actId="478"/>
          <ac:spMkLst>
            <pc:docMk/>
            <pc:sldMk cId="1864981815" sldId="301"/>
            <ac:spMk id="4" creationId="{87330F11-8E18-45FF-8E3F-3FE40A0DBC00}"/>
          </ac:spMkLst>
        </pc:spChg>
        <pc:spChg chg="add mod">
          <ac:chgData name="Chen, Boru" userId="bbab4d6b-ca2c-47e1-9e50-b2f818c32885" providerId="ADAL" clId="{1A89AAFD-102B-BD4B-AF3B-612695F8FE73}" dt="2024-03-24T03:03:03.865" v="880"/>
          <ac:spMkLst>
            <pc:docMk/>
            <pc:sldMk cId="1864981815" sldId="301"/>
            <ac:spMk id="5" creationId="{5D6350F9-F597-1C01-16D1-B4DF0E765A48}"/>
          </ac:spMkLst>
        </pc:spChg>
        <pc:spChg chg="add mod">
          <ac:chgData name="Chen, Boru" userId="bbab4d6b-ca2c-47e1-9e50-b2f818c32885" providerId="ADAL" clId="{1A89AAFD-102B-BD4B-AF3B-612695F8FE73}" dt="2024-03-24T03:03:41.349" v="889"/>
          <ac:spMkLst>
            <pc:docMk/>
            <pc:sldMk cId="1864981815" sldId="301"/>
            <ac:spMk id="7" creationId="{76E213FC-63BE-5AAA-A215-FAF645E036C3}"/>
          </ac:spMkLst>
        </pc:spChg>
        <pc:spChg chg="add del mod">
          <ac:chgData name="Chen, Boru" userId="bbab4d6b-ca2c-47e1-9e50-b2f818c32885" providerId="ADAL" clId="{1A89AAFD-102B-BD4B-AF3B-612695F8FE73}" dt="2024-03-24T03:14:16.450" v="1055" actId="478"/>
          <ac:spMkLst>
            <pc:docMk/>
            <pc:sldMk cId="1864981815" sldId="301"/>
            <ac:spMk id="8" creationId="{18A5D262-73D7-C487-ACF4-C149E9620AD0}"/>
          </ac:spMkLst>
        </pc:spChg>
        <pc:spChg chg="add mod">
          <ac:chgData name="Chen, Boru" userId="bbab4d6b-ca2c-47e1-9e50-b2f818c32885" providerId="ADAL" clId="{1A89AAFD-102B-BD4B-AF3B-612695F8FE73}" dt="2024-03-24T03:15:46.786" v="1074" actId="1076"/>
          <ac:spMkLst>
            <pc:docMk/>
            <pc:sldMk cId="1864981815" sldId="301"/>
            <ac:spMk id="9" creationId="{5A934D92-DCB6-9488-46D9-E325EA0BF77D}"/>
          </ac:spMkLst>
        </pc:spChg>
        <pc:spChg chg="add del mod">
          <ac:chgData name="Chen, Boru" userId="bbab4d6b-ca2c-47e1-9e50-b2f818c32885" providerId="ADAL" clId="{1A89AAFD-102B-BD4B-AF3B-612695F8FE73}" dt="2024-03-24T03:14:34.244" v="1059" actId="478"/>
          <ac:spMkLst>
            <pc:docMk/>
            <pc:sldMk cId="1864981815" sldId="301"/>
            <ac:spMk id="10" creationId="{C3FC4BB0-C0E6-DA36-8A79-4B44CA12BB48}"/>
          </ac:spMkLst>
        </pc:spChg>
        <pc:spChg chg="add mod">
          <ac:chgData name="Chen, Boru" userId="bbab4d6b-ca2c-47e1-9e50-b2f818c32885" providerId="ADAL" clId="{1A89AAFD-102B-BD4B-AF3B-612695F8FE73}" dt="2024-03-24T03:15:41.083" v="1073" actId="14100"/>
          <ac:spMkLst>
            <pc:docMk/>
            <pc:sldMk cId="1864981815" sldId="301"/>
            <ac:spMk id="11" creationId="{3522ADF3-4860-27F3-E86B-5925738EFF20}"/>
          </ac:spMkLst>
        </pc:spChg>
        <pc:spChg chg="add del mod">
          <ac:chgData name="Chen, Boru" userId="bbab4d6b-ca2c-47e1-9e50-b2f818c32885" providerId="ADAL" clId="{1A89AAFD-102B-BD4B-AF3B-612695F8FE73}" dt="2024-03-24T03:29:21.504" v="1250" actId="478"/>
          <ac:spMkLst>
            <pc:docMk/>
            <pc:sldMk cId="1864981815" sldId="301"/>
            <ac:spMk id="12" creationId="{D12FA965-8D73-CECD-9C5A-AC5350F02C36}"/>
          </ac:spMkLst>
        </pc:spChg>
        <pc:spChg chg="add del mod">
          <ac:chgData name="Chen, Boru" userId="bbab4d6b-ca2c-47e1-9e50-b2f818c32885" providerId="ADAL" clId="{1A89AAFD-102B-BD4B-AF3B-612695F8FE73}" dt="2024-03-24T03:23:51.148" v="1187" actId="478"/>
          <ac:spMkLst>
            <pc:docMk/>
            <pc:sldMk cId="1864981815" sldId="301"/>
            <ac:spMk id="13" creationId="{B34D8470-D922-78B4-2709-7AA87E1429F1}"/>
          </ac:spMkLst>
        </pc:spChg>
        <pc:spChg chg="add del mod">
          <ac:chgData name="Chen, Boru" userId="bbab4d6b-ca2c-47e1-9e50-b2f818c32885" providerId="ADAL" clId="{1A89AAFD-102B-BD4B-AF3B-612695F8FE73}" dt="2024-03-24T03:23:48.839" v="1186" actId="478"/>
          <ac:spMkLst>
            <pc:docMk/>
            <pc:sldMk cId="1864981815" sldId="301"/>
            <ac:spMk id="14" creationId="{8FF57C52-AB76-D4E6-1140-1F04D966B5C7}"/>
          </ac:spMkLst>
        </pc:spChg>
        <pc:spChg chg="add del mod">
          <ac:chgData name="Chen, Boru" userId="bbab4d6b-ca2c-47e1-9e50-b2f818c32885" providerId="ADAL" clId="{1A89AAFD-102B-BD4B-AF3B-612695F8FE73}" dt="2024-03-24T03:29:22.429" v="1251" actId="478"/>
          <ac:spMkLst>
            <pc:docMk/>
            <pc:sldMk cId="1864981815" sldId="301"/>
            <ac:spMk id="15" creationId="{4C44DD5A-CB72-0649-CC07-EDBCA6005E20}"/>
          </ac:spMkLst>
        </pc:spChg>
        <pc:spChg chg="add del mod">
          <ac:chgData name="Chen, Boru" userId="bbab4d6b-ca2c-47e1-9e50-b2f818c32885" providerId="ADAL" clId="{1A89AAFD-102B-BD4B-AF3B-612695F8FE73}" dt="2024-03-24T03:27:04.432" v="1217" actId="478"/>
          <ac:spMkLst>
            <pc:docMk/>
            <pc:sldMk cId="1864981815" sldId="301"/>
            <ac:spMk id="17" creationId="{D5AAA776-B02F-0780-6E0A-E1D531257DC4}"/>
          </ac:spMkLst>
        </pc:spChg>
        <pc:spChg chg="add del mod">
          <ac:chgData name="Chen, Boru" userId="bbab4d6b-ca2c-47e1-9e50-b2f818c32885" providerId="ADAL" clId="{1A89AAFD-102B-BD4B-AF3B-612695F8FE73}" dt="2024-03-24T03:27:09.657" v="1220" actId="478"/>
          <ac:spMkLst>
            <pc:docMk/>
            <pc:sldMk cId="1864981815" sldId="301"/>
            <ac:spMk id="19" creationId="{55597E73-F8E1-5C9A-ADC3-560CC1F4AD20}"/>
          </ac:spMkLst>
        </pc:spChg>
        <pc:spChg chg="add del mod">
          <ac:chgData name="Chen, Boru" userId="bbab4d6b-ca2c-47e1-9e50-b2f818c32885" providerId="ADAL" clId="{1A89AAFD-102B-BD4B-AF3B-612695F8FE73}" dt="2024-03-24T03:27:12.900" v="1222" actId="478"/>
          <ac:spMkLst>
            <pc:docMk/>
            <pc:sldMk cId="1864981815" sldId="301"/>
            <ac:spMk id="21" creationId="{8CDC6E23-36F6-BD9D-A92C-8D56CB1B2290}"/>
          </ac:spMkLst>
        </pc:spChg>
        <pc:spChg chg="add mod">
          <ac:chgData name="Chen, Boru" userId="bbab4d6b-ca2c-47e1-9e50-b2f818c32885" providerId="ADAL" clId="{1A89AAFD-102B-BD4B-AF3B-612695F8FE73}" dt="2024-03-24T03:26:12.777" v="1199" actId="1035"/>
          <ac:spMkLst>
            <pc:docMk/>
            <pc:sldMk cId="1864981815" sldId="301"/>
            <ac:spMk id="22" creationId="{44CF1995-BE48-A115-5527-1E81F429F585}"/>
          </ac:spMkLst>
        </pc:spChg>
        <pc:spChg chg="mod">
          <ac:chgData name="Chen, Boru" userId="bbab4d6b-ca2c-47e1-9e50-b2f818c32885" providerId="ADAL" clId="{1A89AAFD-102B-BD4B-AF3B-612695F8FE73}" dt="2024-03-24T03:04:05.285" v="895" actId="14100"/>
          <ac:spMkLst>
            <pc:docMk/>
            <pc:sldMk cId="1864981815" sldId="301"/>
            <ac:spMk id="23" creationId="{CA155EB1-BC54-7F0A-F335-FF45AAA52D79}"/>
          </ac:spMkLst>
        </pc:spChg>
        <pc:spChg chg="mod">
          <ac:chgData name="Chen, Boru" userId="bbab4d6b-ca2c-47e1-9e50-b2f818c32885" providerId="ADAL" clId="{1A89AAFD-102B-BD4B-AF3B-612695F8FE73}" dt="2024-03-24T03:10:12.426" v="978" actId="114"/>
          <ac:spMkLst>
            <pc:docMk/>
            <pc:sldMk cId="1864981815" sldId="301"/>
            <ac:spMk id="24" creationId="{E3FB368D-F70F-4411-976E-1CF35A9BE6F9}"/>
          </ac:spMkLst>
        </pc:spChg>
        <pc:spChg chg="del mod">
          <ac:chgData name="Chen, Boru" userId="bbab4d6b-ca2c-47e1-9e50-b2f818c32885" providerId="ADAL" clId="{1A89AAFD-102B-BD4B-AF3B-612695F8FE73}" dt="2024-03-24T03:07:53.229" v="949" actId="478"/>
          <ac:spMkLst>
            <pc:docMk/>
            <pc:sldMk cId="1864981815" sldId="301"/>
            <ac:spMk id="25" creationId="{BF550AB6-C67B-43CD-4525-6FBC7238C83E}"/>
          </ac:spMkLst>
        </pc:spChg>
        <pc:spChg chg="add del mod">
          <ac:chgData name="Chen, Boru" userId="bbab4d6b-ca2c-47e1-9e50-b2f818c32885" providerId="ADAL" clId="{1A89AAFD-102B-BD4B-AF3B-612695F8FE73}" dt="2024-03-24T03:29:23.068" v="1252" actId="478"/>
          <ac:spMkLst>
            <pc:docMk/>
            <pc:sldMk cId="1864981815" sldId="301"/>
            <ac:spMk id="26" creationId="{AEA33361-DD23-CACD-4D57-64F301CDC12C}"/>
          </ac:spMkLst>
        </pc:spChg>
        <pc:spChg chg="del mod">
          <ac:chgData name="Chen, Boru" userId="bbab4d6b-ca2c-47e1-9e50-b2f818c32885" providerId="ADAL" clId="{1A89AAFD-102B-BD4B-AF3B-612695F8FE73}" dt="2024-03-24T03:16:35.312" v="1076" actId="478"/>
          <ac:spMkLst>
            <pc:docMk/>
            <pc:sldMk cId="1864981815" sldId="301"/>
            <ac:spMk id="39" creationId="{9A334DEB-D6E8-2DD4-1AD1-D9DC05F89346}"/>
          </ac:spMkLst>
        </pc:spChg>
        <pc:spChg chg="del">
          <ac:chgData name="Chen, Boru" userId="bbab4d6b-ca2c-47e1-9e50-b2f818c32885" providerId="ADAL" clId="{1A89AAFD-102B-BD4B-AF3B-612695F8FE73}" dt="2024-03-24T03:10:00.431" v="976" actId="478"/>
          <ac:spMkLst>
            <pc:docMk/>
            <pc:sldMk cId="1864981815" sldId="301"/>
            <ac:spMk id="40" creationId="{C0E686C6-9EAC-66E6-05B5-9A50AB25ABAD}"/>
          </ac:spMkLst>
        </pc:spChg>
        <pc:spChg chg="mod">
          <ac:chgData name="Chen, Boru" userId="bbab4d6b-ca2c-47e1-9e50-b2f818c32885" providerId="ADAL" clId="{1A89AAFD-102B-BD4B-AF3B-612695F8FE73}" dt="2024-03-24T03:11:08.071" v="1003" actId="1076"/>
          <ac:spMkLst>
            <pc:docMk/>
            <pc:sldMk cId="1864981815" sldId="301"/>
            <ac:spMk id="41" creationId="{9C60C5C6-7408-A9C3-638F-C768F652E1FD}"/>
          </ac:spMkLst>
        </pc:spChg>
        <pc:spChg chg="mod">
          <ac:chgData name="Chen, Boru" userId="bbab4d6b-ca2c-47e1-9e50-b2f818c32885" providerId="ADAL" clId="{1A89AAFD-102B-BD4B-AF3B-612695F8FE73}" dt="2024-03-24T03:11:08.071" v="1003" actId="1076"/>
          <ac:spMkLst>
            <pc:docMk/>
            <pc:sldMk cId="1864981815" sldId="301"/>
            <ac:spMk id="42" creationId="{DB89133F-C45D-2F74-A51F-CF6C28D8E794}"/>
          </ac:spMkLst>
        </pc:spChg>
        <pc:spChg chg="mod">
          <ac:chgData name="Chen, Boru" userId="bbab4d6b-ca2c-47e1-9e50-b2f818c32885" providerId="ADAL" clId="{1A89AAFD-102B-BD4B-AF3B-612695F8FE73}" dt="2024-03-24T03:11:36.520" v="1009" actId="207"/>
          <ac:spMkLst>
            <pc:docMk/>
            <pc:sldMk cId="1864981815" sldId="301"/>
            <ac:spMk id="43" creationId="{65105FC0-E33D-E170-4192-EE6591CDE17A}"/>
          </ac:spMkLst>
        </pc:spChg>
        <pc:spChg chg="mod">
          <ac:chgData name="Chen, Boru" userId="bbab4d6b-ca2c-47e1-9e50-b2f818c32885" providerId="ADAL" clId="{1A89AAFD-102B-BD4B-AF3B-612695F8FE73}" dt="2024-03-24T03:12:38.022" v="1031" actId="20577"/>
          <ac:spMkLst>
            <pc:docMk/>
            <pc:sldMk cId="1864981815" sldId="301"/>
            <ac:spMk id="44" creationId="{9093C04D-7ACB-7BD3-7A5F-C8051EA0D0A6}"/>
          </ac:spMkLst>
        </pc:spChg>
        <pc:spChg chg="mod">
          <ac:chgData name="Chen, Boru" userId="bbab4d6b-ca2c-47e1-9e50-b2f818c32885" providerId="ADAL" clId="{1A89AAFD-102B-BD4B-AF3B-612695F8FE73}" dt="2024-03-24T03:09:50.976" v="974" actId="1076"/>
          <ac:spMkLst>
            <pc:docMk/>
            <pc:sldMk cId="1864981815" sldId="301"/>
            <ac:spMk id="45" creationId="{D430AA12-26A8-4F6F-D1A3-BF5BE30E75AE}"/>
          </ac:spMkLst>
        </pc:spChg>
        <pc:picChg chg="add del mod">
          <ac:chgData name="Chen, Boru" userId="bbab4d6b-ca2c-47e1-9e50-b2f818c32885" providerId="ADAL" clId="{1A89AAFD-102B-BD4B-AF3B-612695F8FE73}" dt="2024-03-24T03:27:05.952" v="1218" actId="478"/>
          <ac:picMkLst>
            <pc:docMk/>
            <pc:sldMk cId="1864981815" sldId="301"/>
            <ac:picMk id="16" creationId="{EEEFD674-F495-42D2-D6FC-85B5C0A04849}"/>
          </ac:picMkLst>
        </pc:picChg>
        <pc:picChg chg="add del mod">
          <ac:chgData name="Chen, Boru" userId="bbab4d6b-ca2c-47e1-9e50-b2f818c32885" providerId="ADAL" clId="{1A89AAFD-102B-BD4B-AF3B-612695F8FE73}" dt="2024-03-24T03:27:10.694" v="1221" actId="478"/>
          <ac:picMkLst>
            <pc:docMk/>
            <pc:sldMk cId="1864981815" sldId="301"/>
            <ac:picMk id="20" creationId="{8C06B841-AE81-2148-04E1-066384E8A130}"/>
          </ac:picMkLst>
        </pc:picChg>
        <pc:picChg chg="mod">
          <ac:chgData name="Chen, Boru" userId="bbab4d6b-ca2c-47e1-9e50-b2f818c32885" providerId="ADAL" clId="{1A89AAFD-102B-BD4B-AF3B-612695F8FE73}" dt="2024-03-24T03:09:48.093" v="973" actId="1076"/>
          <ac:picMkLst>
            <pc:docMk/>
            <pc:sldMk cId="1864981815" sldId="301"/>
            <ac:picMk id="38" creationId="{195290BA-4E95-A589-67D2-62DA587598A4}"/>
          </ac:picMkLst>
        </pc:picChg>
        <pc:cxnChg chg="add del mod">
          <ac:chgData name="Chen, Boru" userId="bbab4d6b-ca2c-47e1-9e50-b2f818c32885" providerId="ADAL" clId="{1A89AAFD-102B-BD4B-AF3B-612695F8FE73}" dt="2024-03-24T03:27:07.856" v="1219" actId="478"/>
          <ac:cxnSpMkLst>
            <pc:docMk/>
            <pc:sldMk cId="1864981815" sldId="301"/>
            <ac:cxnSpMk id="18" creationId="{1B591594-F722-068F-3DE3-FD0643D2F936}"/>
          </ac:cxnSpMkLst>
        </pc:cxnChg>
      </pc:sldChg>
      <pc:sldChg chg="modSp mod modNotesTx">
        <pc:chgData name="Chen, Boru" userId="bbab4d6b-ca2c-47e1-9e50-b2f818c32885" providerId="ADAL" clId="{1A89AAFD-102B-BD4B-AF3B-612695F8FE73}" dt="2024-03-25T11:44:04.096" v="7190" actId="20577"/>
        <pc:sldMkLst>
          <pc:docMk/>
          <pc:sldMk cId="2990820883" sldId="302"/>
        </pc:sldMkLst>
        <pc:spChg chg="mod">
          <ac:chgData name="Chen, Boru" userId="bbab4d6b-ca2c-47e1-9e50-b2f818c32885" providerId="ADAL" clId="{1A89AAFD-102B-BD4B-AF3B-612695F8FE73}" dt="2024-03-24T02:50:16.304" v="575" actId="27636"/>
          <ac:spMkLst>
            <pc:docMk/>
            <pc:sldMk cId="2990820883" sldId="302"/>
            <ac:spMk id="19" creationId="{91CA30D9-EE0E-83E1-A79C-B77296D5127B}"/>
          </ac:spMkLst>
        </pc:spChg>
        <pc:spChg chg="mod">
          <ac:chgData name="Chen, Boru" userId="bbab4d6b-ca2c-47e1-9e50-b2f818c32885" providerId="ADAL" clId="{1A89AAFD-102B-BD4B-AF3B-612695F8FE73}" dt="2024-03-24T00:11:12.197" v="213" actId="20577"/>
          <ac:spMkLst>
            <pc:docMk/>
            <pc:sldMk cId="2990820883" sldId="302"/>
            <ac:spMk id="20" creationId="{E235D6AD-F8C0-F163-83B6-B5570EBBC9C8}"/>
          </ac:spMkLst>
        </pc:spChg>
        <pc:spChg chg="mod">
          <ac:chgData name="Chen, Boru" userId="bbab4d6b-ca2c-47e1-9e50-b2f818c32885" providerId="ADAL" clId="{1A89AAFD-102B-BD4B-AF3B-612695F8FE73}" dt="2024-03-24T02:50:34.453" v="606" actId="20577"/>
          <ac:spMkLst>
            <pc:docMk/>
            <pc:sldMk cId="2990820883" sldId="302"/>
            <ac:spMk id="21" creationId="{62D91ECB-DEED-52B6-C698-A7DA6424D12D}"/>
          </ac:spMkLst>
        </pc:spChg>
        <pc:spChg chg="mod">
          <ac:chgData name="Chen, Boru" userId="bbab4d6b-ca2c-47e1-9e50-b2f818c32885" providerId="ADAL" clId="{1A89AAFD-102B-BD4B-AF3B-612695F8FE73}" dt="2024-03-24T02:53:12.212" v="690" actId="20577"/>
          <ac:spMkLst>
            <pc:docMk/>
            <pc:sldMk cId="2990820883" sldId="302"/>
            <ac:spMk id="22" creationId="{814EDA99-03C7-6743-657C-1DDF145BE28E}"/>
          </ac:spMkLst>
        </pc:spChg>
      </pc:sldChg>
      <pc:sldChg chg="modSp mod modNotesTx">
        <pc:chgData name="Chen, Boru" userId="bbab4d6b-ca2c-47e1-9e50-b2f818c32885" providerId="ADAL" clId="{1A89AAFD-102B-BD4B-AF3B-612695F8FE73}" dt="2024-03-24T14:32:16.568" v="2101" actId="20577"/>
        <pc:sldMkLst>
          <pc:docMk/>
          <pc:sldMk cId="3189573566" sldId="303"/>
        </pc:sldMkLst>
        <pc:spChg chg="mod">
          <ac:chgData name="Chen, Boru" userId="bbab4d6b-ca2c-47e1-9e50-b2f818c32885" providerId="ADAL" clId="{1A89AAFD-102B-BD4B-AF3B-612695F8FE73}" dt="2024-03-24T00:32:32.748" v="286" actId="20577"/>
          <ac:spMkLst>
            <pc:docMk/>
            <pc:sldMk cId="3189573566" sldId="303"/>
            <ac:spMk id="2" creationId="{DA065667-64E2-BCE6-586C-1DDDC1BA5FB6}"/>
          </ac:spMkLst>
        </pc:spChg>
      </pc:sldChg>
      <pc:sldChg chg="modNotesTx">
        <pc:chgData name="Chen, Boru" userId="bbab4d6b-ca2c-47e1-9e50-b2f818c32885" providerId="ADAL" clId="{1A89AAFD-102B-BD4B-AF3B-612695F8FE73}" dt="2024-03-23T23:25:07.042" v="176" actId="20577"/>
        <pc:sldMkLst>
          <pc:docMk/>
          <pc:sldMk cId="2024035083" sldId="335"/>
        </pc:sldMkLst>
      </pc:sldChg>
      <pc:sldChg chg="modNotesTx">
        <pc:chgData name="Chen, Boru" userId="bbab4d6b-ca2c-47e1-9e50-b2f818c32885" providerId="ADAL" clId="{1A89AAFD-102B-BD4B-AF3B-612695F8FE73}" dt="2024-03-22T17:41:34.439" v="19" actId="20577"/>
        <pc:sldMkLst>
          <pc:docMk/>
          <pc:sldMk cId="2796597695" sldId="342"/>
        </pc:sldMkLst>
      </pc:sldChg>
      <pc:sldChg chg="modSp mod modNotesTx">
        <pc:chgData name="Chen, Boru" userId="bbab4d6b-ca2c-47e1-9e50-b2f818c32885" providerId="ADAL" clId="{1A89AAFD-102B-BD4B-AF3B-612695F8FE73}" dt="2024-03-25T15:31:13.957" v="7598" actId="20577"/>
        <pc:sldMkLst>
          <pc:docMk/>
          <pc:sldMk cId="492595043" sldId="343"/>
        </pc:sldMkLst>
        <pc:spChg chg="mod">
          <ac:chgData name="Chen, Boru" userId="bbab4d6b-ca2c-47e1-9e50-b2f818c32885" providerId="ADAL" clId="{1A89AAFD-102B-BD4B-AF3B-612695F8FE73}" dt="2024-03-25T11:30:01.614" v="7138" actId="14100"/>
          <ac:spMkLst>
            <pc:docMk/>
            <pc:sldMk cId="492595043" sldId="343"/>
            <ac:spMk id="34" creationId="{1B1BD224-2943-A435-D666-175205EE5544}"/>
          </ac:spMkLst>
        </pc:spChg>
      </pc:sldChg>
      <pc:sldChg chg="modNotesTx">
        <pc:chgData name="Chen, Boru" userId="bbab4d6b-ca2c-47e1-9e50-b2f818c32885" providerId="ADAL" clId="{1A89AAFD-102B-BD4B-AF3B-612695F8FE73}" dt="2024-03-25T15:30:20.526" v="7593" actId="20577"/>
        <pc:sldMkLst>
          <pc:docMk/>
          <pc:sldMk cId="673068567" sldId="344"/>
        </pc:sldMkLst>
      </pc:sldChg>
      <pc:sldChg chg="modNotesTx">
        <pc:chgData name="Chen, Boru" userId="bbab4d6b-ca2c-47e1-9e50-b2f818c32885" providerId="ADAL" clId="{1A89AAFD-102B-BD4B-AF3B-612695F8FE73}" dt="2024-03-22T17:47:16.013" v="23" actId="20577"/>
        <pc:sldMkLst>
          <pc:docMk/>
          <pc:sldMk cId="3038804963" sldId="345"/>
        </pc:sldMkLst>
      </pc:sldChg>
      <pc:sldChg chg="modNotesTx">
        <pc:chgData name="Chen, Boru" userId="bbab4d6b-ca2c-47e1-9e50-b2f818c32885" providerId="ADAL" clId="{1A89AAFD-102B-BD4B-AF3B-612695F8FE73}" dt="2024-03-23T22:08:34.597" v="120" actId="20577"/>
        <pc:sldMkLst>
          <pc:docMk/>
          <pc:sldMk cId="2540012898" sldId="346"/>
        </pc:sldMkLst>
      </pc:sldChg>
      <pc:sldChg chg="modNotesTx">
        <pc:chgData name="Chen, Boru" userId="bbab4d6b-ca2c-47e1-9e50-b2f818c32885" providerId="ADAL" clId="{1A89AAFD-102B-BD4B-AF3B-612695F8FE73}" dt="2024-03-22T17:50:36.014" v="39" actId="6549"/>
        <pc:sldMkLst>
          <pc:docMk/>
          <pc:sldMk cId="22829051" sldId="354"/>
        </pc:sldMkLst>
      </pc:sldChg>
      <pc:sldChg chg="modNotesTx">
        <pc:chgData name="Chen, Boru" userId="bbab4d6b-ca2c-47e1-9e50-b2f818c32885" providerId="ADAL" clId="{1A89AAFD-102B-BD4B-AF3B-612695F8FE73}" dt="2024-03-22T18:04:23.358" v="69" actId="6549"/>
        <pc:sldMkLst>
          <pc:docMk/>
          <pc:sldMk cId="3530698779" sldId="355"/>
        </pc:sldMkLst>
      </pc:sldChg>
      <pc:sldChg chg="addSp delSp modSp mod">
        <pc:chgData name="Chen, Boru" userId="bbab4d6b-ca2c-47e1-9e50-b2f818c32885" providerId="ADAL" clId="{1A89AAFD-102B-BD4B-AF3B-612695F8FE73}" dt="2024-03-25T11:30:06.142" v="7140"/>
        <pc:sldMkLst>
          <pc:docMk/>
          <pc:sldMk cId="1947301793" sldId="360"/>
        </pc:sldMkLst>
        <pc:spChg chg="add mod">
          <ac:chgData name="Chen, Boru" userId="bbab4d6b-ca2c-47e1-9e50-b2f818c32885" providerId="ADAL" clId="{1A89AAFD-102B-BD4B-AF3B-612695F8FE73}" dt="2024-03-25T11:30:06.142" v="7140"/>
          <ac:spMkLst>
            <pc:docMk/>
            <pc:sldMk cId="1947301793" sldId="360"/>
            <ac:spMk id="2" creationId="{263BE250-66E0-7C7C-358E-14EAD1A3BE5A}"/>
          </ac:spMkLst>
        </pc:spChg>
        <pc:spChg chg="del">
          <ac:chgData name="Chen, Boru" userId="bbab4d6b-ca2c-47e1-9e50-b2f818c32885" providerId="ADAL" clId="{1A89AAFD-102B-BD4B-AF3B-612695F8FE73}" dt="2024-03-25T11:30:05.815" v="7139" actId="478"/>
          <ac:spMkLst>
            <pc:docMk/>
            <pc:sldMk cId="1947301793" sldId="360"/>
            <ac:spMk id="34" creationId="{1B1BD224-2943-A435-D666-175205EE5544}"/>
          </ac:spMkLst>
        </pc:spChg>
      </pc:sldChg>
      <pc:sldChg chg="addSp delSp modSp mod">
        <pc:chgData name="Chen, Boru" userId="bbab4d6b-ca2c-47e1-9e50-b2f818c32885" providerId="ADAL" clId="{1A89AAFD-102B-BD4B-AF3B-612695F8FE73}" dt="2024-03-25T11:30:09.471" v="7142"/>
        <pc:sldMkLst>
          <pc:docMk/>
          <pc:sldMk cId="1966022113" sldId="361"/>
        </pc:sldMkLst>
        <pc:spChg chg="add mod">
          <ac:chgData name="Chen, Boru" userId="bbab4d6b-ca2c-47e1-9e50-b2f818c32885" providerId="ADAL" clId="{1A89AAFD-102B-BD4B-AF3B-612695F8FE73}" dt="2024-03-25T11:30:09.471" v="7142"/>
          <ac:spMkLst>
            <pc:docMk/>
            <pc:sldMk cId="1966022113" sldId="361"/>
            <ac:spMk id="4" creationId="{5CE1D0DB-DB3B-A783-1399-9F594C28F980}"/>
          </ac:spMkLst>
        </pc:spChg>
        <pc:spChg chg="del">
          <ac:chgData name="Chen, Boru" userId="bbab4d6b-ca2c-47e1-9e50-b2f818c32885" providerId="ADAL" clId="{1A89AAFD-102B-BD4B-AF3B-612695F8FE73}" dt="2024-03-25T11:30:09.201" v="7141" actId="478"/>
          <ac:spMkLst>
            <pc:docMk/>
            <pc:sldMk cId="1966022113" sldId="361"/>
            <ac:spMk id="34" creationId="{1B1BD224-2943-A435-D666-175205EE5544}"/>
          </ac:spMkLst>
        </pc:spChg>
      </pc:sldChg>
      <pc:sldChg chg="addSp delSp modSp mod">
        <pc:chgData name="Chen, Boru" userId="bbab4d6b-ca2c-47e1-9e50-b2f818c32885" providerId="ADAL" clId="{1A89AAFD-102B-BD4B-AF3B-612695F8FE73}" dt="2024-03-25T11:30:13.419" v="7144"/>
        <pc:sldMkLst>
          <pc:docMk/>
          <pc:sldMk cId="2350632623" sldId="362"/>
        </pc:sldMkLst>
        <pc:spChg chg="add mod">
          <ac:chgData name="Chen, Boru" userId="bbab4d6b-ca2c-47e1-9e50-b2f818c32885" providerId="ADAL" clId="{1A89AAFD-102B-BD4B-AF3B-612695F8FE73}" dt="2024-03-25T11:30:13.419" v="7144"/>
          <ac:spMkLst>
            <pc:docMk/>
            <pc:sldMk cId="2350632623" sldId="362"/>
            <ac:spMk id="4" creationId="{3D876D5F-5852-5DC2-9026-A184C99619C8}"/>
          </ac:spMkLst>
        </pc:spChg>
        <pc:spChg chg="del">
          <ac:chgData name="Chen, Boru" userId="bbab4d6b-ca2c-47e1-9e50-b2f818c32885" providerId="ADAL" clId="{1A89AAFD-102B-BD4B-AF3B-612695F8FE73}" dt="2024-03-25T11:30:13.181" v="7143" actId="478"/>
          <ac:spMkLst>
            <pc:docMk/>
            <pc:sldMk cId="2350632623" sldId="362"/>
            <ac:spMk id="34" creationId="{1B1BD224-2943-A435-D666-175205EE5544}"/>
          </ac:spMkLst>
        </pc:spChg>
      </pc:sldChg>
      <pc:sldChg chg="addSp delSp modSp mod modNotesTx">
        <pc:chgData name="Chen, Boru" userId="bbab4d6b-ca2c-47e1-9e50-b2f818c32885" providerId="ADAL" clId="{1A89AAFD-102B-BD4B-AF3B-612695F8FE73}" dt="2024-03-25T11:30:24.026" v="7148"/>
        <pc:sldMkLst>
          <pc:docMk/>
          <pc:sldMk cId="1012383200" sldId="363"/>
        </pc:sldMkLst>
        <pc:spChg chg="add mod">
          <ac:chgData name="Chen, Boru" userId="bbab4d6b-ca2c-47e1-9e50-b2f818c32885" providerId="ADAL" clId="{1A89AAFD-102B-BD4B-AF3B-612695F8FE73}" dt="2024-03-25T11:30:24.026" v="7148"/>
          <ac:spMkLst>
            <pc:docMk/>
            <pc:sldMk cId="1012383200" sldId="363"/>
            <ac:spMk id="4" creationId="{9560668D-9124-7895-624F-293E47963DF5}"/>
          </ac:spMkLst>
        </pc:spChg>
        <pc:spChg chg="del">
          <ac:chgData name="Chen, Boru" userId="bbab4d6b-ca2c-47e1-9e50-b2f818c32885" providerId="ADAL" clId="{1A89AAFD-102B-BD4B-AF3B-612695F8FE73}" dt="2024-03-25T11:30:23.780" v="7147" actId="478"/>
          <ac:spMkLst>
            <pc:docMk/>
            <pc:sldMk cId="1012383200" sldId="363"/>
            <ac:spMk id="34" creationId="{1B1BD224-2943-A435-D666-175205EE5544}"/>
          </ac:spMkLst>
        </pc:spChg>
      </pc:sldChg>
      <pc:sldChg chg="modSp mod">
        <pc:chgData name="Chen, Boru" userId="bbab4d6b-ca2c-47e1-9e50-b2f818c32885" providerId="ADAL" clId="{1A89AAFD-102B-BD4B-AF3B-612695F8FE73}" dt="2024-03-25T11:31:03.354" v="7172" actId="20577"/>
        <pc:sldMkLst>
          <pc:docMk/>
          <pc:sldMk cId="3099603192" sldId="368"/>
        </pc:sldMkLst>
        <pc:spChg chg="mod">
          <ac:chgData name="Chen, Boru" userId="bbab4d6b-ca2c-47e1-9e50-b2f818c32885" providerId="ADAL" clId="{1A89AAFD-102B-BD4B-AF3B-612695F8FE73}" dt="2024-03-25T11:31:03.354" v="7172" actId="20577"/>
          <ac:spMkLst>
            <pc:docMk/>
            <pc:sldMk cId="3099603192" sldId="368"/>
            <ac:spMk id="61" creationId="{72D539D6-8BC3-5281-5729-BA85889794F0}"/>
          </ac:spMkLst>
        </pc:spChg>
      </pc:sldChg>
      <pc:sldChg chg="modNotesTx">
        <pc:chgData name="Chen, Boru" userId="bbab4d6b-ca2c-47e1-9e50-b2f818c32885" providerId="ADAL" clId="{1A89AAFD-102B-BD4B-AF3B-612695F8FE73}" dt="2024-03-22T18:00:44.574" v="49" actId="6549"/>
        <pc:sldMkLst>
          <pc:docMk/>
          <pc:sldMk cId="4170894874" sldId="380"/>
        </pc:sldMkLst>
      </pc:sldChg>
      <pc:sldChg chg="addSp delSp modSp mod modNotesTx">
        <pc:chgData name="Chen, Boru" userId="bbab4d6b-ca2c-47e1-9e50-b2f818c32885" providerId="ADAL" clId="{1A89AAFD-102B-BD4B-AF3B-612695F8FE73}" dt="2024-03-25T11:31:23.183" v="7178"/>
        <pc:sldMkLst>
          <pc:docMk/>
          <pc:sldMk cId="2996261559" sldId="382"/>
        </pc:sldMkLst>
        <pc:spChg chg="add mod">
          <ac:chgData name="Chen, Boru" userId="bbab4d6b-ca2c-47e1-9e50-b2f818c32885" providerId="ADAL" clId="{1A89AAFD-102B-BD4B-AF3B-612695F8FE73}" dt="2024-03-25T11:31:23.183" v="7178"/>
          <ac:spMkLst>
            <pc:docMk/>
            <pc:sldMk cId="2996261559" sldId="382"/>
            <ac:spMk id="2" creationId="{BA343609-A278-C52B-681F-9A19C74965C9}"/>
          </ac:spMkLst>
        </pc:spChg>
        <pc:spChg chg="del">
          <ac:chgData name="Chen, Boru" userId="bbab4d6b-ca2c-47e1-9e50-b2f818c32885" providerId="ADAL" clId="{1A89AAFD-102B-BD4B-AF3B-612695F8FE73}" dt="2024-03-25T11:31:22.923" v="7177" actId="478"/>
          <ac:spMkLst>
            <pc:docMk/>
            <pc:sldMk cId="2996261559" sldId="382"/>
            <ac:spMk id="13" creationId="{B102B62E-FBF7-9F15-97D3-5C6593760744}"/>
          </ac:spMkLst>
        </pc:spChg>
      </pc:sldChg>
      <pc:sldChg chg="addSp delSp modSp mod">
        <pc:chgData name="Chen, Boru" userId="bbab4d6b-ca2c-47e1-9e50-b2f818c32885" providerId="ADAL" clId="{1A89AAFD-102B-BD4B-AF3B-612695F8FE73}" dt="2024-03-25T11:31:26.731" v="7180"/>
        <pc:sldMkLst>
          <pc:docMk/>
          <pc:sldMk cId="3143780747" sldId="383"/>
        </pc:sldMkLst>
        <pc:spChg chg="add mod">
          <ac:chgData name="Chen, Boru" userId="bbab4d6b-ca2c-47e1-9e50-b2f818c32885" providerId="ADAL" clId="{1A89AAFD-102B-BD4B-AF3B-612695F8FE73}" dt="2024-03-25T11:31:26.731" v="7180"/>
          <ac:spMkLst>
            <pc:docMk/>
            <pc:sldMk cId="3143780747" sldId="383"/>
            <ac:spMk id="2" creationId="{272CE564-DB42-D8CB-9BA8-246C46F80A10}"/>
          </ac:spMkLst>
        </pc:spChg>
        <pc:spChg chg="del">
          <ac:chgData name="Chen, Boru" userId="bbab4d6b-ca2c-47e1-9e50-b2f818c32885" providerId="ADAL" clId="{1A89AAFD-102B-BD4B-AF3B-612695F8FE73}" dt="2024-03-25T11:31:26.293" v="7179" actId="478"/>
          <ac:spMkLst>
            <pc:docMk/>
            <pc:sldMk cId="3143780747" sldId="383"/>
            <ac:spMk id="39" creationId="{214AD3C8-E91B-ACDB-DEC5-B31B73903E06}"/>
          </ac:spMkLst>
        </pc:spChg>
      </pc:sldChg>
      <pc:sldChg chg="addSp delSp modSp mod modNotesTx">
        <pc:chgData name="Chen, Boru" userId="bbab4d6b-ca2c-47e1-9e50-b2f818c32885" providerId="ADAL" clId="{1A89AAFD-102B-BD4B-AF3B-612695F8FE73}" dt="2024-03-25T11:31:36.816" v="7184"/>
        <pc:sldMkLst>
          <pc:docMk/>
          <pc:sldMk cId="1004872981" sldId="384"/>
        </pc:sldMkLst>
        <pc:spChg chg="add mod">
          <ac:chgData name="Chen, Boru" userId="bbab4d6b-ca2c-47e1-9e50-b2f818c32885" providerId="ADAL" clId="{1A89AAFD-102B-BD4B-AF3B-612695F8FE73}" dt="2024-03-25T11:31:36.816" v="7184"/>
          <ac:spMkLst>
            <pc:docMk/>
            <pc:sldMk cId="1004872981" sldId="384"/>
            <ac:spMk id="2" creationId="{600A0A64-A5D7-20F5-F6DB-CA9B922AD48C}"/>
          </ac:spMkLst>
        </pc:spChg>
        <pc:spChg chg="del">
          <ac:chgData name="Chen, Boru" userId="bbab4d6b-ca2c-47e1-9e50-b2f818c32885" providerId="ADAL" clId="{1A89AAFD-102B-BD4B-AF3B-612695F8FE73}" dt="2024-03-25T11:31:34.403" v="7183" actId="478"/>
          <ac:spMkLst>
            <pc:docMk/>
            <pc:sldMk cId="1004872981" sldId="384"/>
            <ac:spMk id="48" creationId="{E386A09A-5632-4825-2927-0B7873361E77}"/>
          </ac:spMkLst>
        </pc:spChg>
      </pc:sldChg>
      <pc:sldChg chg="addSp delSp modSp mod">
        <pc:chgData name="Chen, Boru" userId="bbab4d6b-ca2c-47e1-9e50-b2f818c32885" providerId="ADAL" clId="{1A89AAFD-102B-BD4B-AF3B-612695F8FE73}" dt="2024-03-25T11:31:42.020" v="7186"/>
        <pc:sldMkLst>
          <pc:docMk/>
          <pc:sldMk cId="316220646" sldId="385"/>
        </pc:sldMkLst>
        <pc:spChg chg="add mod">
          <ac:chgData name="Chen, Boru" userId="bbab4d6b-ca2c-47e1-9e50-b2f818c32885" providerId="ADAL" clId="{1A89AAFD-102B-BD4B-AF3B-612695F8FE73}" dt="2024-03-25T11:31:42.020" v="7186"/>
          <ac:spMkLst>
            <pc:docMk/>
            <pc:sldMk cId="316220646" sldId="385"/>
            <ac:spMk id="2" creationId="{BEB1911B-BC9C-63E5-8E71-E71A4CBF5394}"/>
          </ac:spMkLst>
        </pc:spChg>
        <pc:spChg chg="del">
          <ac:chgData name="Chen, Boru" userId="bbab4d6b-ca2c-47e1-9e50-b2f818c32885" providerId="ADAL" clId="{1A89AAFD-102B-BD4B-AF3B-612695F8FE73}" dt="2024-03-25T11:31:41.724" v="7185" actId="478"/>
          <ac:spMkLst>
            <pc:docMk/>
            <pc:sldMk cId="316220646" sldId="385"/>
            <ac:spMk id="36" creationId="{5F399540-00E3-CD4D-8B98-BCC54676D76A}"/>
          </ac:spMkLst>
        </pc:spChg>
      </pc:sldChg>
      <pc:sldChg chg="addSp delSp modSp mod modNotesTx">
        <pc:chgData name="Chen, Boru" userId="bbab4d6b-ca2c-47e1-9e50-b2f818c32885" providerId="ADAL" clId="{1A89AAFD-102B-BD4B-AF3B-612695F8FE73}" dt="2024-03-25T11:31:15.661" v="7174"/>
        <pc:sldMkLst>
          <pc:docMk/>
          <pc:sldMk cId="568678011" sldId="386"/>
        </pc:sldMkLst>
        <pc:spChg chg="add mod">
          <ac:chgData name="Chen, Boru" userId="bbab4d6b-ca2c-47e1-9e50-b2f818c32885" providerId="ADAL" clId="{1A89AAFD-102B-BD4B-AF3B-612695F8FE73}" dt="2024-03-25T11:31:15.661" v="7174"/>
          <ac:spMkLst>
            <pc:docMk/>
            <pc:sldMk cId="568678011" sldId="386"/>
            <ac:spMk id="4" creationId="{B79CF14A-0DD4-08C8-AF97-7509B0669F57}"/>
          </ac:spMkLst>
        </pc:spChg>
        <pc:spChg chg="del">
          <ac:chgData name="Chen, Boru" userId="bbab4d6b-ca2c-47e1-9e50-b2f818c32885" providerId="ADAL" clId="{1A89AAFD-102B-BD4B-AF3B-612695F8FE73}" dt="2024-03-25T11:31:15.307" v="7173" actId="478"/>
          <ac:spMkLst>
            <pc:docMk/>
            <pc:sldMk cId="568678011" sldId="386"/>
            <ac:spMk id="61" creationId="{72D539D6-8BC3-5281-5729-BA85889794F0}"/>
          </ac:spMkLst>
        </pc:spChg>
      </pc:sldChg>
      <pc:sldChg chg="modNotesTx">
        <pc:chgData name="Chen, Boru" userId="bbab4d6b-ca2c-47e1-9e50-b2f818c32885" providerId="ADAL" clId="{1A89AAFD-102B-BD4B-AF3B-612695F8FE73}" dt="2024-03-22T18:05:20.038" v="71" actId="20577"/>
        <pc:sldMkLst>
          <pc:docMk/>
          <pc:sldMk cId="3802202194" sldId="387"/>
        </pc:sldMkLst>
      </pc:sldChg>
      <pc:sldChg chg="modNotesTx">
        <pc:chgData name="Chen, Boru" userId="bbab4d6b-ca2c-47e1-9e50-b2f818c32885" providerId="ADAL" clId="{1A89AAFD-102B-BD4B-AF3B-612695F8FE73}" dt="2024-03-22T18:04:43.511" v="70" actId="6549"/>
        <pc:sldMkLst>
          <pc:docMk/>
          <pc:sldMk cId="2830734305" sldId="388"/>
        </pc:sldMkLst>
      </pc:sldChg>
      <pc:sldChg chg="modNotesTx">
        <pc:chgData name="Chen, Boru" userId="bbab4d6b-ca2c-47e1-9e50-b2f818c32885" providerId="ADAL" clId="{1A89AAFD-102B-BD4B-AF3B-612695F8FE73}" dt="2024-03-22T18:05:45.932" v="73" actId="6549"/>
        <pc:sldMkLst>
          <pc:docMk/>
          <pc:sldMk cId="3987342119" sldId="389"/>
        </pc:sldMkLst>
      </pc:sldChg>
      <pc:sldChg chg="modNotesTx">
        <pc:chgData name="Chen, Boru" userId="bbab4d6b-ca2c-47e1-9e50-b2f818c32885" providerId="ADAL" clId="{1A89AAFD-102B-BD4B-AF3B-612695F8FE73}" dt="2024-03-22T18:06:14.649" v="74" actId="20577"/>
        <pc:sldMkLst>
          <pc:docMk/>
          <pc:sldMk cId="2509984153" sldId="391"/>
        </pc:sldMkLst>
      </pc:sldChg>
      <pc:sldChg chg="modNotesTx">
        <pc:chgData name="Chen, Boru" userId="bbab4d6b-ca2c-47e1-9e50-b2f818c32885" providerId="ADAL" clId="{1A89AAFD-102B-BD4B-AF3B-612695F8FE73}" dt="2024-03-22T18:07:23.059" v="83" actId="6549"/>
        <pc:sldMkLst>
          <pc:docMk/>
          <pc:sldMk cId="1759325249" sldId="395"/>
        </pc:sldMkLst>
      </pc:sldChg>
      <pc:sldChg chg="modSp mod">
        <pc:chgData name="Chen, Boru" userId="bbab4d6b-ca2c-47e1-9e50-b2f818c32885" providerId="ADAL" clId="{1A89AAFD-102B-BD4B-AF3B-612695F8FE73}" dt="2024-03-24T02:53:21.588" v="699" actId="20577"/>
        <pc:sldMkLst>
          <pc:docMk/>
          <pc:sldMk cId="3979836120" sldId="397"/>
        </pc:sldMkLst>
        <pc:spChg chg="mod">
          <ac:chgData name="Chen, Boru" userId="bbab4d6b-ca2c-47e1-9e50-b2f818c32885" providerId="ADAL" clId="{1A89AAFD-102B-BD4B-AF3B-612695F8FE73}" dt="2024-03-24T02:51:02.809" v="635" actId="20577"/>
          <ac:spMkLst>
            <pc:docMk/>
            <pc:sldMk cId="3979836120" sldId="397"/>
            <ac:spMk id="19" creationId="{91CA30D9-EE0E-83E1-A79C-B77296D5127B}"/>
          </ac:spMkLst>
        </pc:spChg>
        <pc:spChg chg="mod">
          <ac:chgData name="Chen, Boru" userId="bbab4d6b-ca2c-47e1-9e50-b2f818c32885" providerId="ADAL" clId="{1A89AAFD-102B-BD4B-AF3B-612695F8FE73}" dt="2024-03-24T02:51:33.880" v="684" actId="20577"/>
          <ac:spMkLst>
            <pc:docMk/>
            <pc:sldMk cId="3979836120" sldId="397"/>
            <ac:spMk id="20" creationId="{E235D6AD-F8C0-F163-83B6-B5570EBBC9C8}"/>
          </ac:spMkLst>
        </pc:spChg>
        <pc:spChg chg="mod">
          <ac:chgData name="Chen, Boru" userId="bbab4d6b-ca2c-47e1-9e50-b2f818c32885" providerId="ADAL" clId="{1A89AAFD-102B-BD4B-AF3B-612695F8FE73}" dt="2024-03-24T02:51:22.501" v="670" actId="20577"/>
          <ac:spMkLst>
            <pc:docMk/>
            <pc:sldMk cId="3979836120" sldId="397"/>
            <ac:spMk id="21" creationId="{62D91ECB-DEED-52B6-C698-A7DA6424D12D}"/>
          </ac:spMkLst>
        </pc:spChg>
        <pc:spChg chg="mod">
          <ac:chgData name="Chen, Boru" userId="bbab4d6b-ca2c-47e1-9e50-b2f818c32885" providerId="ADAL" clId="{1A89AAFD-102B-BD4B-AF3B-612695F8FE73}" dt="2024-03-24T02:53:21.588" v="699" actId="20577"/>
          <ac:spMkLst>
            <pc:docMk/>
            <pc:sldMk cId="3979836120" sldId="397"/>
            <ac:spMk id="22" creationId="{814EDA99-03C7-6743-657C-1DDF145BE28E}"/>
          </ac:spMkLst>
        </pc:spChg>
      </pc:sldChg>
      <pc:sldChg chg="addSp delSp modSp mod modNotesTx">
        <pc:chgData name="Chen, Boru" userId="bbab4d6b-ca2c-47e1-9e50-b2f818c32885" providerId="ADAL" clId="{1A89AAFD-102B-BD4B-AF3B-612695F8FE73}" dt="2024-03-24T17:48:47.708" v="2601" actId="207"/>
        <pc:sldMkLst>
          <pc:docMk/>
          <pc:sldMk cId="4172506498" sldId="398"/>
        </pc:sldMkLst>
        <pc:spChg chg="del">
          <ac:chgData name="Chen, Boru" userId="bbab4d6b-ca2c-47e1-9e50-b2f818c32885" providerId="ADAL" clId="{1A89AAFD-102B-BD4B-AF3B-612695F8FE73}" dt="2024-03-24T03:03:11.801" v="881" actId="478"/>
          <ac:spMkLst>
            <pc:docMk/>
            <pc:sldMk cId="4172506498" sldId="398"/>
            <ac:spMk id="2" creationId="{D7914F8E-9E3C-1C59-50D5-0892DA4B7FB6}"/>
          </ac:spMkLst>
        </pc:spChg>
        <pc:spChg chg="del">
          <ac:chgData name="Chen, Boru" userId="bbab4d6b-ca2c-47e1-9e50-b2f818c32885" providerId="ADAL" clId="{1A89AAFD-102B-BD4B-AF3B-612695F8FE73}" dt="2024-03-24T03:29:09.430" v="1248" actId="478"/>
          <ac:spMkLst>
            <pc:docMk/>
            <pc:sldMk cId="4172506498" sldId="398"/>
            <ac:spMk id="3" creationId="{02A607A1-31EA-9FCD-55C3-F8F8E8221986}"/>
          </ac:spMkLst>
        </pc:spChg>
        <pc:spChg chg="del">
          <ac:chgData name="Chen, Boru" userId="bbab4d6b-ca2c-47e1-9e50-b2f818c32885" providerId="ADAL" clId="{1A89AAFD-102B-BD4B-AF3B-612695F8FE73}" dt="2024-03-24T03:29:01.376" v="1244" actId="478"/>
          <ac:spMkLst>
            <pc:docMk/>
            <pc:sldMk cId="4172506498" sldId="398"/>
            <ac:spMk id="4" creationId="{17585030-68CF-87B4-ECC0-34643F00E135}"/>
          </ac:spMkLst>
        </pc:spChg>
        <pc:spChg chg="del">
          <ac:chgData name="Chen, Boru" userId="bbab4d6b-ca2c-47e1-9e50-b2f818c32885" providerId="ADAL" clId="{1A89AAFD-102B-BD4B-AF3B-612695F8FE73}" dt="2024-03-24T03:29:01.376" v="1244" actId="478"/>
          <ac:spMkLst>
            <pc:docMk/>
            <pc:sldMk cId="4172506498" sldId="398"/>
            <ac:spMk id="5" creationId="{32061217-D71C-072A-1EFF-232AD1E0B3EE}"/>
          </ac:spMkLst>
        </pc:spChg>
        <pc:spChg chg="del">
          <ac:chgData name="Chen, Boru" userId="bbab4d6b-ca2c-47e1-9e50-b2f818c32885" providerId="ADAL" clId="{1A89AAFD-102B-BD4B-AF3B-612695F8FE73}" dt="2024-03-24T03:29:01.376" v="1244" actId="478"/>
          <ac:spMkLst>
            <pc:docMk/>
            <pc:sldMk cId="4172506498" sldId="398"/>
            <ac:spMk id="7" creationId="{AA33B531-377F-E753-86EF-B8A222E9E09C}"/>
          </ac:spMkLst>
        </pc:spChg>
        <pc:spChg chg="del">
          <ac:chgData name="Chen, Boru" userId="bbab4d6b-ca2c-47e1-9e50-b2f818c32885" providerId="ADAL" clId="{1A89AAFD-102B-BD4B-AF3B-612695F8FE73}" dt="2024-03-24T03:29:01.376" v="1244" actId="478"/>
          <ac:spMkLst>
            <pc:docMk/>
            <pc:sldMk cId="4172506498" sldId="398"/>
            <ac:spMk id="8" creationId="{6EE07FED-B08B-8B0D-AAED-CF22E68C9557}"/>
          </ac:spMkLst>
        </pc:spChg>
        <pc:spChg chg="del">
          <ac:chgData name="Chen, Boru" userId="bbab4d6b-ca2c-47e1-9e50-b2f818c32885" providerId="ADAL" clId="{1A89AAFD-102B-BD4B-AF3B-612695F8FE73}" dt="2024-03-24T03:29:01.376" v="1244" actId="478"/>
          <ac:spMkLst>
            <pc:docMk/>
            <pc:sldMk cId="4172506498" sldId="398"/>
            <ac:spMk id="9" creationId="{1DC3255F-385D-A8A9-3825-003F8A627B74}"/>
          </ac:spMkLst>
        </pc:spChg>
        <pc:spChg chg="del">
          <ac:chgData name="Chen, Boru" userId="bbab4d6b-ca2c-47e1-9e50-b2f818c32885" providerId="ADAL" clId="{1A89AAFD-102B-BD4B-AF3B-612695F8FE73}" dt="2024-03-24T03:29:01.376" v="1244" actId="478"/>
          <ac:spMkLst>
            <pc:docMk/>
            <pc:sldMk cId="4172506498" sldId="398"/>
            <ac:spMk id="10" creationId="{F74EDA25-3F8E-E654-96EF-867324DE611E}"/>
          </ac:spMkLst>
        </pc:spChg>
        <pc:spChg chg="add del mod">
          <ac:chgData name="Chen, Boru" userId="bbab4d6b-ca2c-47e1-9e50-b2f818c32885" providerId="ADAL" clId="{1A89AAFD-102B-BD4B-AF3B-612695F8FE73}" dt="2024-03-24T03:03:13.573" v="882" actId="478"/>
          <ac:spMkLst>
            <pc:docMk/>
            <pc:sldMk cId="4172506498" sldId="398"/>
            <ac:spMk id="12" creationId="{58CEADE1-1406-B373-4937-DCDC5405B965}"/>
          </ac:spMkLst>
        </pc:spChg>
        <pc:spChg chg="del">
          <ac:chgData name="Chen, Boru" userId="bbab4d6b-ca2c-47e1-9e50-b2f818c32885" providerId="ADAL" clId="{1A89AAFD-102B-BD4B-AF3B-612695F8FE73}" dt="2024-03-24T03:29:09.430" v="1248" actId="478"/>
          <ac:spMkLst>
            <pc:docMk/>
            <pc:sldMk cId="4172506498" sldId="398"/>
            <ac:spMk id="13" creationId="{DC9E7CEB-4FA7-63B8-E192-0DC0F1AC1397}"/>
          </ac:spMkLst>
        </pc:spChg>
        <pc:spChg chg="add del mod">
          <ac:chgData name="Chen, Boru" userId="bbab4d6b-ca2c-47e1-9e50-b2f818c32885" providerId="ADAL" clId="{1A89AAFD-102B-BD4B-AF3B-612695F8FE73}" dt="2024-03-24T03:29:06.113" v="1246" actId="478"/>
          <ac:spMkLst>
            <pc:docMk/>
            <pc:sldMk cId="4172506498" sldId="398"/>
            <ac:spMk id="14" creationId="{18661B5F-E142-8AFA-0703-E167742A18CF}"/>
          </ac:spMkLst>
        </pc:spChg>
        <pc:spChg chg="del">
          <ac:chgData name="Chen, Boru" userId="bbab4d6b-ca2c-47e1-9e50-b2f818c32885" providerId="ADAL" clId="{1A89AAFD-102B-BD4B-AF3B-612695F8FE73}" dt="2024-03-24T03:29:09.430" v="1248" actId="478"/>
          <ac:spMkLst>
            <pc:docMk/>
            <pc:sldMk cId="4172506498" sldId="398"/>
            <ac:spMk id="15" creationId="{7086103E-9F9C-6ECA-ADCB-86CE60BF40A8}"/>
          </ac:spMkLst>
        </pc:spChg>
        <pc:spChg chg="add del mod">
          <ac:chgData name="Chen, Boru" userId="bbab4d6b-ca2c-47e1-9e50-b2f818c32885" providerId="ADAL" clId="{1A89AAFD-102B-BD4B-AF3B-612695F8FE73}" dt="2024-03-24T03:29:03.541" v="1245" actId="478"/>
          <ac:spMkLst>
            <pc:docMk/>
            <pc:sldMk cId="4172506498" sldId="398"/>
            <ac:spMk id="18" creationId="{B5CAC229-B2A3-CE72-9735-D034A300A510}"/>
          </ac:spMkLst>
        </pc:spChg>
        <pc:spChg chg="add del mod">
          <ac:chgData name="Chen, Boru" userId="bbab4d6b-ca2c-47e1-9e50-b2f818c32885" providerId="ADAL" clId="{1A89AAFD-102B-BD4B-AF3B-612695F8FE73}" dt="2024-03-24T03:29:07.690" v="1247" actId="478"/>
          <ac:spMkLst>
            <pc:docMk/>
            <pc:sldMk cId="4172506498" sldId="398"/>
            <ac:spMk id="20" creationId="{AAB36D06-C439-B616-515B-AD82FE69BC7E}"/>
          </ac:spMkLst>
        </pc:spChg>
        <pc:spChg chg="add mod">
          <ac:chgData name="Chen, Boru" userId="bbab4d6b-ca2c-47e1-9e50-b2f818c32885" providerId="ADAL" clId="{1A89AAFD-102B-BD4B-AF3B-612695F8FE73}" dt="2024-03-24T03:29:10.811" v="1249"/>
          <ac:spMkLst>
            <pc:docMk/>
            <pc:sldMk cId="4172506498" sldId="398"/>
            <ac:spMk id="21" creationId="{65C0A5C9-18A2-E2E5-5466-BBCED77E4859}"/>
          </ac:spMkLst>
        </pc:spChg>
        <pc:spChg chg="add mod">
          <ac:chgData name="Chen, Boru" userId="bbab4d6b-ca2c-47e1-9e50-b2f818c32885" providerId="ADAL" clId="{1A89AAFD-102B-BD4B-AF3B-612695F8FE73}" dt="2024-03-24T03:29:10.811" v="1249"/>
          <ac:spMkLst>
            <pc:docMk/>
            <pc:sldMk cId="4172506498" sldId="398"/>
            <ac:spMk id="22" creationId="{3DB8F5D6-9AB2-5591-3672-DAA26D029DAD}"/>
          </ac:spMkLst>
        </pc:spChg>
        <pc:spChg chg="del">
          <ac:chgData name="Chen, Boru" userId="bbab4d6b-ca2c-47e1-9e50-b2f818c32885" providerId="ADAL" clId="{1A89AAFD-102B-BD4B-AF3B-612695F8FE73}" dt="2024-03-24T03:29:01.376" v="1244" actId="478"/>
          <ac:spMkLst>
            <pc:docMk/>
            <pc:sldMk cId="4172506498" sldId="398"/>
            <ac:spMk id="23" creationId="{CA155EB1-BC54-7F0A-F335-FF45AAA52D79}"/>
          </ac:spMkLst>
        </pc:spChg>
        <pc:spChg chg="del">
          <ac:chgData name="Chen, Boru" userId="bbab4d6b-ca2c-47e1-9e50-b2f818c32885" providerId="ADAL" clId="{1A89AAFD-102B-BD4B-AF3B-612695F8FE73}" dt="2024-03-24T03:29:01.376" v="1244" actId="478"/>
          <ac:spMkLst>
            <pc:docMk/>
            <pc:sldMk cId="4172506498" sldId="398"/>
            <ac:spMk id="24" creationId="{E3FB368D-F70F-4411-976E-1CF35A9BE6F9}"/>
          </ac:spMkLst>
        </pc:spChg>
        <pc:spChg chg="del">
          <ac:chgData name="Chen, Boru" userId="bbab4d6b-ca2c-47e1-9e50-b2f818c32885" providerId="ADAL" clId="{1A89AAFD-102B-BD4B-AF3B-612695F8FE73}" dt="2024-03-24T03:29:01.376" v="1244" actId="478"/>
          <ac:spMkLst>
            <pc:docMk/>
            <pc:sldMk cId="4172506498" sldId="398"/>
            <ac:spMk id="25" creationId="{BF550AB6-C67B-43CD-4525-6FBC7238C83E}"/>
          </ac:spMkLst>
        </pc:spChg>
        <pc:spChg chg="add mod">
          <ac:chgData name="Chen, Boru" userId="bbab4d6b-ca2c-47e1-9e50-b2f818c32885" providerId="ADAL" clId="{1A89AAFD-102B-BD4B-AF3B-612695F8FE73}" dt="2024-03-24T03:29:10.811" v="1249"/>
          <ac:spMkLst>
            <pc:docMk/>
            <pc:sldMk cId="4172506498" sldId="398"/>
            <ac:spMk id="26" creationId="{14F6C7B0-4014-80AF-7513-04547CBDF760}"/>
          </ac:spMkLst>
        </pc:spChg>
        <pc:spChg chg="del">
          <ac:chgData name="Chen, Boru" userId="bbab4d6b-ca2c-47e1-9e50-b2f818c32885" providerId="ADAL" clId="{1A89AAFD-102B-BD4B-AF3B-612695F8FE73}" dt="2024-03-24T03:29:09.430" v="1248" actId="478"/>
          <ac:spMkLst>
            <pc:docMk/>
            <pc:sldMk cId="4172506498" sldId="398"/>
            <ac:spMk id="28" creationId="{23EE97BA-3055-40C1-79E3-55013D75C168}"/>
          </ac:spMkLst>
        </pc:spChg>
        <pc:spChg chg="add mod">
          <ac:chgData name="Chen, Boru" userId="bbab4d6b-ca2c-47e1-9e50-b2f818c32885" providerId="ADAL" clId="{1A89AAFD-102B-BD4B-AF3B-612695F8FE73}" dt="2024-03-24T03:29:10.811" v="1249"/>
          <ac:spMkLst>
            <pc:docMk/>
            <pc:sldMk cId="4172506498" sldId="398"/>
            <ac:spMk id="29" creationId="{046E1086-4C26-6489-4162-C6172621F022}"/>
          </ac:spMkLst>
        </pc:spChg>
        <pc:spChg chg="add mod">
          <ac:chgData name="Chen, Boru" userId="bbab4d6b-ca2c-47e1-9e50-b2f818c32885" providerId="ADAL" clId="{1A89AAFD-102B-BD4B-AF3B-612695F8FE73}" dt="2024-03-24T03:29:10.811" v="1249"/>
          <ac:spMkLst>
            <pc:docMk/>
            <pc:sldMk cId="4172506498" sldId="398"/>
            <ac:spMk id="30" creationId="{B8DD915D-A4FB-B129-6B0E-418D711C4306}"/>
          </ac:spMkLst>
        </pc:spChg>
        <pc:spChg chg="add mod">
          <ac:chgData name="Chen, Boru" userId="bbab4d6b-ca2c-47e1-9e50-b2f818c32885" providerId="ADAL" clId="{1A89AAFD-102B-BD4B-AF3B-612695F8FE73}" dt="2024-03-24T03:29:10.811" v="1249"/>
          <ac:spMkLst>
            <pc:docMk/>
            <pc:sldMk cId="4172506498" sldId="398"/>
            <ac:spMk id="31" creationId="{127450F5-37C0-A739-3932-5A5518689630}"/>
          </ac:spMkLst>
        </pc:spChg>
        <pc:spChg chg="add mod">
          <ac:chgData name="Chen, Boru" userId="bbab4d6b-ca2c-47e1-9e50-b2f818c32885" providerId="ADAL" clId="{1A89AAFD-102B-BD4B-AF3B-612695F8FE73}" dt="2024-03-24T03:29:10.811" v="1249"/>
          <ac:spMkLst>
            <pc:docMk/>
            <pc:sldMk cId="4172506498" sldId="398"/>
            <ac:spMk id="32" creationId="{E1DF01B4-AB29-BE48-CB53-CCE4933729B7}"/>
          </ac:spMkLst>
        </pc:spChg>
        <pc:spChg chg="add mod">
          <ac:chgData name="Chen, Boru" userId="bbab4d6b-ca2c-47e1-9e50-b2f818c32885" providerId="ADAL" clId="{1A89AAFD-102B-BD4B-AF3B-612695F8FE73}" dt="2024-03-24T03:29:10.811" v="1249"/>
          <ac:spMkLst>
            <pc:docMk/>
            <pc:sldMk cId="4172506498" sldId="398"/>
            <ac:spMk id="33" creationId="{4087E252-51D7-29D6-E2E9-81D6235F3CEF}"/>
          </ac:spMkLst>
        </pc:spChg>
        <pc:spChg chg="add mod">
          <ac:chgData name="Chen, Boru" userId="bbab4d6b-ca2c-47e1-9e50-b2f818c32885" providerId="ADAL" clId="{1A89AAFD-102B-BD4B-AF3B-612695F8FE73}" dt="2024-03-24T03:29:10.811" v="1249"/>
          <ac:spMkLst>
            <pc:docMk/>
            <pc:sldMk cId="4172506498" sldId="398"/>
            <ac:spMk id="34" creationId="{E467BC29-B987-0F86-FC4C-F343F280A100}"/>
          </ac:spMkLst>
        </pc:spChg>
        <pc:spChg chg="add mod">
          <ac:chgData name="Chen, Boru" userId="bbab4d6b-ca2c-47e1-9e50-b2f818c32885" providerId="ADAL" clId="{1A89AAFD-102B-BD4B-AF3B-612695F8FE73}" dt="2024-03-24T03:29:10.811" v="1249"/>
          <ac:spMkLst>
            <pc:docMk/>
            <pc:sldMk cId="4172506498" sldId="398"/>
            <ac:spMk id="35" creationId="{DD5D9A6A-7E17-5967-765A-E3EC950907A5}"/>
          </ac:spMkLst>
        </pc:spChg>
        <pc:spChg chg="add mod">
          <ac:chgData name="Chen, Boru" userId="bbab4d6b-ca2c-47e1-9e50-b2f818c32885" providerId="ADAL" clId="{1A89AAFD-102B-BD4B-AF3B-612695F8FE73}" dt="2024-03-24T03:29:10.811" v="1249"/>
          <ac:spMkLst>
            <pc:docMk/>
            <pc:sldMk cId="4172506498" sldId="398"/>
            <ac:spMk id="36" creationId="{788ACEB6-D547-A31D-AD8D-DC9E4D15D3B4}"/>
          </ac:spMkLst>
        </pc:spChg>
        <pc:spChg chg="add mod">
          <ac:chgData name="Chen, Boru" userId="bbab4d6b-ca2c-47e1-9e50-b2f818c32885" providerId="ADAL" clId="{1A89AAFD-102B-BD4B-AF3B-612695F8FE73}" dt="2024-03-24T17:48:47.708" v="2601" actId="207"/>
          <ac:spMkLst>
            <pc:docMk/>
            <pc:sldMk cId="4172506498" sldId="398"/>
            <ac:spMk id="37" creationId="{9AA77660-EBDF-2579-EE90-4D975AE7AE68}"/>
          </ac:spMkLst>
        </pc:spChg>
        <pc:spChg chg="add mod">
          <ac:chgData name="Chen, Boru" userId="bbab4d6b-ca2c-47e1-9e50-b2f818c32885" providerId="ADAL" clId="{1A89AAFD-102B-BD4B-AF3B-612695F8FE73}" dt="2024-03-24T03:29:10.811" v="1249"/>
          <ac:spMkLst>
            <pc:docMk/>
            <pc:sldMk cId="4172506498" sldId="398"/>
            <ac:spMk id="38" creationId="{BBE7F1CF-6FAD-A555-B525-184BDA917C90}"/>
          </ac:spMkLst>
        </pc:spChg>
        <pc:spChg chg="add mod">
          <ac:chgData name="Chen, Boru" userId="bbab4d6b-ca2c-47e1-9e50-b2f818c32885" providerId="ADAL" clId="{1A89AAFD-102B-BD4B-AF3B-612695F8FE73}" dt="2024-03-24T03:29:10.811" v="1249"/>
          <ac:spMkLst>
            <pc:docMk/>
            <pc:sldMk cId="4172506498" sldId="398"/>
            <ac:spMk id="39" creationId="{0B3A232D-731B-7469-F02A-16C7736DA032}"/>
          </ac:spMkLst>
        </pc:spChg>
        <pc:spChg chg="add mod">
          <ac:chgData name="Chen, Boru" userId="bbab4d6b-ca2c-47e1-9e50-b2f818c32885" providerId="ADAL" clId="{1A89AAFD-102B-BD4B-AF3B-612695F8FE73}" dt="2024-03-24T03:29:10.811" v="1249"/>
          <ac:spMkLst>
            <pc:docMk/>
            <pc:sldMk cId="4172506498" sldId="398"/>
            <ac:spMk id="40" creationId="{DA0ECA13-55A2-50B9-DB68-A6F7D40E30E2}"/>
          </ac:spMkLst>
        </pc:spChg>
        <pc:picChg chg="del">
          <ac:chgData name="Chen, Boru" userId="bbab4d6b-ca2c-47e1-9e50-b2f818c32885" providerId="ADAL" clId="{1A89AAFD-102B-BD4B-AF3B-612695F8FE73}" dt="2024-03-24T03:29:01.376" v="1244" actId="478"/>
          <ac:picMkLst>
            <pc:docMk/>
            <pc:sldMk cId="4172506498" sldId="398"/>
            <ac:picMk id="17" creationId="{C483BE35-DE9D-2FDE-CD36-0D092E897B2C}"/>
          </ac:picMkLst>
        </pc:picChg>
        <pc:picChg chg="add mod">
          <ac:chgData name="Chen, Boru" userId="bbab4d6b-ca2c-47e1-9e50-b2f818c32885" providerId="ADAL" clId="{1A89AAFD-102B-BD4B-AF3B-612695F8FE73}" dt="2024-03-24T03:29:10.811" v="1249"/>
          <ac:picMkLst>
            <pc:docMk/>
            <pc:sldMk cId="4172506498" sldId="398"/>
            <ac:picMk id="27" creationId="{E3E465BD-97BB-358E-D520-5046D9F51B25}"/>
          </ac:picMkLst>
        </pc:picChg>
      </pc:sldChg>
      <pc:sldChg chg="modNotesTx">
        <pc:chgData name="Chen, Boru" userId="bbab4d6b-ca2c-47e1-9e50-b2f818c32885" providerId="ADAL" clId="{1A89AAFD-102B-BD4B-AF3B-612695F8FE73}" dt="2024-03-22T18:01:39.415" v="61" actId="20577"/>
        <pc:sldMkLst>
          <pc:docMk/>
          <pc:sldMk cId="556652251" sldId="401"/>
        </pc:sldMkLst>
      </pc:sldChg>
      <pc:sldChg chg="modNotesTx">
        <pc:chgData name="Chen, Boru" userId="bbab4d6b-ca2c-47e1-9e50-b2f818c32885" providerId="ADAL" clId="{1A89AAFD-102B-BD4B-AF3B-612695F8FE73}" dt="2024-03-24T02:54:01.966" v="704" actId="20577"/>
        <pc:sldMkLst>
          <pc:docMk/>
          <pc:sldMk cId="1492078433" sldId="402"/>
        </pc:sldMkLst>
      </pc:sldChg>
      <pc:sldChg chg="modNotesTx">
        <pc:chgData name="Chen, Boru" userId="bbab4d6b-ca2c-47e1-9e50-b2f818c32885" providerId="ADAL" clId="{1A89AAFD-102B-BD4B-AF3B-612695F8FE73}" dt="2024-03-22T18:03:55.143" v="67" actId="6549"/>
        <pc:sldMkLst>
          <pc:docMk/>
          <pc:sldMk cId="1109448545" sldId="403"/>
        </pc:sldMkLst>
      </pc:sldChg>
      <pc:sldChg chg="addSp delSp modSp mod modNotesTx">
        <pc:chgData name="Chen, Boru" userId="bbab4d6b-ca2c-47e1-9e50-b2f818c32885" providerId="ADAL" clId="{1A89AAFD-102B-BD4B-AF3B-612695F8FE73}" dt="2024-03-25T11:30:17.212" v="7146"/>
        <pc:sldMkLst>
          <pc:docMk/>
          <pc:sldMk cId="3892644942" sldId="404"/>
        </pc:sldMkLst>
        <pc:spChg chg="add mod">
          <ac:chgData name="Chen, Boru" userId="bbab4d6b-ca2c-47e1-9e50-b2f818c32885" providerId="ADAL" clId="{1A89AAFD-102B-BD4B-AF3B-612695F8FE73}" dt="2024-03-25T11:30:17.212" v="7146"/>
          <ac:spMkLst>
            <pc:docMk/>
            <pc:sldMk cId="3892644942" sldId="404"/>
            <ac:spMk id="4" creationId="{12C2DE72-8021-0505-6A3F-485AE2EB75CF}"/>
          </ac:spMkLst>
        </pc:spChg>
        <pc:spChg chg="del">
          <ac:chgData name="Chen, Boru" userId="bbab4d6b-ca2c-47e1-9e50-b2f818c32885" providerId="ADAL" clId="{1A89AAFD-102B-BD4B-AF3B-612695F8FE73}" dt="2024-03-25T11:30:16.953" v="7145" actId="478"/>
          <ac:spMkLst>
            <pc:docMk/>
            <pc:sldMk cId="3892644942" sldId="404"/>
            <ac:spMk id="34" creationId="{1B1BD224-2943-A435-D666-175205EE5544}"/>
          </ac:spMkLst>
        </pc:spChg>
      </pc:sldChg>
      <pc:sldChg chg="addSp delSp modSp mod">
        <pc:chgData name="Chen, Boru" userId="bbab4d6b-ca2c-47e1-9e50-b2f818c32885" providerId="ADAL" clId="{1A89AAFD-102B-BD4B-AF3B-612695F8FE73}" dt="2024-03-25T11:31:30.762" v="7182"/>
        <pc:sldMkLst>
          <pc:docMk/>
          <pc:sldMk cId="4181891667" sldId="405"/>
        </pc:sldMkLst>
        <pc:spChg chg="add mod">
          <ac:chgData name="Chen, Boru" userId="bbab4d6b-ca2c-47e1-9e50-b2f818c32885" providerId="ADAL" clId="{1A89AAFD-102B-BD4B-AF3B-612695F8FE73}" dt="2024-03-25T11:31:30.762" v="7182"/>
          <ac:spMkLst>
            <pc:docMk/>
            <pc:sldMk cId="4181891667" sldId="405"/>
            <ac:spMk id="2" creationId="{9D665233-B211-5197-C6AE-C1EC459B41C4}"/>
          </ac:spMkLst>
        </pc:spChg>
        <pc:spChg chg="del">
          <ac:chgData name="Chen, Boru" userId="bbab4d6b-ca2c-47e1-9e50-b2f818c32885" providerId="ADAL" clId="{1A89AAFD-102B-BD4B-AF3B-612695F8FE73}" dt="2024-03-25T11:31:30.579" v="7181" actId="478"/>
          <ac:spMkLst>
            <pc:docMk/>
            <pc:sldMk cId="4181891667" sldId="405"/>
            <ac:spMk id="39" creationId="{214AD3C8-E91B-ACDB-DEC5-B31B73903E06}"/>
          </ac:spMkLst>
        </pc:spChg>
      </pc:sldChg>
      <pc:sldChg chg="addSp delSp modSp mod modNotesTx">
        <pc:chgData name="Chen, Boru" userId="bbab4d6b-ca2c-47e1-9e50-b2f818c32885" providerId="ADAL" clId="{1A89AAFD-102B-BD4B-AF3B-612695F8FE73}" dt="2024-03-25T11:31:19.358" v="7176"/>
        <pc:sldMkLst>
          <pc:docMk/>
          <pc:sldMk cId="3133646390" sldId="406"/>
        </pc:sldMkLst>
        <pc:spChg chg="add mod">
          <ac:chgData name="Chen, Boru" userId="bbab4d6b-ca2c-47e1-9e50-b2f818c32885" providerId="ADAL" clId="{1A89AAFD-102B-BD4B-AF3B-612695F8FE73}" dt="2024-03-25T11:31:19.358" v="7176"/>
          <ac:spMkLst>
            <pc:docMk/>
            <pc:sldMk cId="3133646390" sldId="406"/>
            <ac:spMk id="2" creationId="{EBC5AF5B-D699-CB81-DA73-190132A19D84}"/>
          </ac:spMkLst>
        </pc:spChg>
        <pc:spChg chg="del">
          <ac:chgData name="Chen, Boru" userId="bbab4d6b-ca2c-47e1-9e50-b2f818c32885" providerId="ADAL" clId="{1A89AAFD-102B-BD4B-AF3B-612695F8FE73}" dt="2024-03-25T11:31:19.139" v="7175" actId="478"/>
          <ac:spMkLst>
            <pc:docMk/>
            <pc:sldMk cId="3133646390" sldId="406"/>
            <ac:spMk id="61" creationId="{72D539D6-8BC3-5281-5729-BA85889794F0}"/>
          </ac:spMkLst>
        </pc:spChg>
      </pc:sldChg>
      <pc:sldChg chg="addSp delSp modSp mod">
        <pc:chgData name="Chen, Boru" userId="bbab4d6b-ca2c-47e1-9e50-b2f818c32885" providerId="ADAL" clId="{1A89AAFD-102B-BD4B-AF3B-612695F8FE73}" dt="2024-03-24T03:02:35.361" v="868"/>
        <pc:sldMkLst>
          <pc:docMk/>
          <pc:sldMk cId="1337403064" sldId="407"/>
        </pc:sldMkLst>
        <pc:spChg chg="add del">
          <ac:chgData name="Chen, Boru" userId="bbab4d6b-ca2c-47e1-9e50-b2f818c32885" providerId="ADAL" clId="{1A89AAFD-102B-BD4B-AF3B-612695F8FE73}" dt="2024-03-24T03:02:33.204" v="864" actId="478"/>
          <ac:spMkLst>
            <pc:docMk/>
            <pc:sldMk cId="1337403064" sldId="407"/>
            <ac:spMk id="2" creationId="{D7914F8E-9E3C-1C59-50D5-0892DA4B7FB6}"/>
          </ac:spMkLst>
        </pc:spChg>
        <pc:spChg chg="add del mod">
          <ac:chgData name="Chen, Boru" userId="bbab4d6b-ca2c-47e1-9e50-b2f818c32885" providerId="ADAL" clId="{1A89AAFD-102B-BD4B-AF3B-612695F8FE73}" dt="2024-03-24T03:02:31.830" v="863" actId="478"/>
          <ac:spMkLst>
            <pc:docMk/>
            <pc:sldMk cId="1337403064" sldId="407"/>
            <ac:spMk id="5" creationId="{2DE123FA-36A1-BA97-5090-B3DC89BBC451}"/>
          </ac:spMkLst>
        </pc:spChg>
        <pc:spChg chg="add del mod">
          <ac:chgData name="Chen, Boru" userId="bbab4d6b-ca2c-47e1-9e50-b2f818c32885" providerId="ADAL" clId="{1A89AAFD-102B-BD4B-AF3B-612695F8FE73}" dt="2024-03-24T03:02:31.229" v="862"/>
          <ac:spMkLst>
            <pc:docMk/>
            <pc:sldMk cId="1337403064" sldId="407"/>
            <ac:spMk id="7" creationId="{3A83F04B-6A0E-945C-D50B-282C685F6780}"/>
          </ac:spMkLst>
        </pc:spChg>
        <pc:spChg chg="add del mod">
          <ac:chgData name="Chen, Boru" userId="bbab4d6b-ca2c-47e1-9e50-b2f818c32885" providerId="ADAL" clId="{1A89AAFD-102B-BD4B-AF3B-612695F8FE73}" dt="2024-03-24T03:02:35.108" v="867" actId="478"/>
          <ac:spMkLst>
            <pc:docMk/>
            <pc:sldMk cId="1337403064" sldId="407"/>
            <ac:spMk id="10" creationId="{51FBF044-8864-DA06-B5E9-9EF01DD9D16A}"/>
          </ac:spMkLst>
        </pc:spChg>
        <pc:spChg chg="add del mod">
          <ac:chgData name="Chen, Boru" userId="bbab4d6b-ca2c-47e1-9e50-b2f818c32885" providerId="ADAL" clId="{1A89AAFD-102B-BD4B-AF3B-612695F8FE73}" dt="2024-03-24T03:02:34.307" v="866"/>
          <ac:spMkLst>
            <pc:docMk/>
            <pc:sldMk cId="1337403064" sldId="407"/>
            <ac:spMk id="13" creationId="{7D428A98-DE86-6D4A-2C33-B6327A5D702A}"/>
          </ac:spMkLst>
        </pc:spChg>
        <pc:spChg chg="add mod">
          <ac:chgData name="Chen, Boru" userId="bbab4d6b-ca2c-47e1-9e50-b2f818c32885" providerId="ADAL" clId="{1A89AAFD-102B-BD4B-AF3B-612695F8FE73}" dt="2024-03-24T03:02:35.361" v="868"/>
          <ac:spMkLst>
            <pc:docMk/>
            <pc:sldMk cId="1337403064" sldId="407"/>
            <ac:spMk id="14" creationId="{9328DF55-1F73-DE84-7D5C-0A01898CC1E8}"/>
          </ac:spMkLst>
        </pc:spChg>
      </pc:sldChg>
      <pc:sldChg chg="addSp delSp modSp mod modNotesTx">
        <pc:chgData name="Chen, Boru" userId="bbab4d6b-ca2c-47e1-9e50-b2f818c32885" providerId="ADAL" clId="{1A89AAFD-102B-BD4B-AF3B-612695F8FE73}" dt="2024-03-24T15:35:20.221" v="2161" actId="20577"/>
        <pc:sldMkLst>
          <pc:docMk/>
          <pc:sldMk cId="1220464760" sldId="408"/>
        </pc:sldMkLst>
        <pc:spChg chg="del">
          <ac:chgData name="Chen, Boru" userId="bbab4d6b-ca2c-47e1-9e50-b2f818c32885" providerId="ADAL" clId="{1A89AAFD-102B-BD4B-AF3B-612695F8FE73}" dt="2024-03-24T03:03:20.606" v="884" actId="478"/>
          <ac:spMkLst>
            <pc:docMk/>
            <pc:sldMk cId="1220464760" sldId="408"/>
            <ac:spMk id="2" creationId="{D7914F8E-9E3C-1C59-50D5-0892DA4B7FB6}"/>
          </ac:spMkLst>
        </pc:spChg>
        <pc:spChg chg="del">
          <ac:chgData name="Chen, Boru" userId="bbab4d6b-ca2c-47e1-9e50-b2f818c32885" providerId="ADAL" clId="{1A89AAFD-102B-BD4B-AF3B-612695F8FE73}" dt="2024-03-24T03:30:00.990" v="1254" actId="478"/>
          <ac:spMkLst>
            <pc:docMk/>
            <pc:sldMk cId="1220464760" sldId="408"/>
            <ac:spMk id="3" creationId="{02A607A1-31EA-9FCD-55C3-F8F8E8221986}"/>
          </ac:spMkLst>
        </pc:spChg>
        <pc:spChg chg="del">
          <ac:chgData name="Chen, Boru" userId="bbab4d6b-ca2c-47e1-9e50-b2f818c32885" providerId="ADAL" clId="{1A89AAFD-102B-BD4B-AF3B-612695F8FE73}" dt="2024-03-24T03:29:58.054" v="1253" actId="478"/>
          <ac:spMkLst>
            <pc:docMk/>
            <pc:sldMk cId="1220464760" sldId="408"/>
            <ac:spMk id="4" creationId="{17585030-68CF-87B4-ECC0-34643F00E135}"/>
          </ac:spMkLst>
        </pc:spChg>
        <pc:spChg chg="del">
          <ac:chgData name="Chen, Boru" userId="bbab4d6b-ca2c-47e1-9e50-b2f818c32885" providerId="ADAL" clId="{1A89AAFD-102B-BD4B-AF3B-612695F8FE73}" dt="2024-03-24T03:29:58.054" v="1253" actId="478"/>
          <ac:spMkLst>
            <pc:docMk/>
            <pc:sldMk cId="1220464760" sldId="408"/>
            <ac:spMk id="5" creationId="{32061217-D71C-072A-1EFF-232AD1E0B3EE}"/>
          </ac:spMkLst>
        </pc:spChg>
        <pc:spChg chg="del">
          <ac:chgData name="Chen, Boru" userId="bbab4d6b-ca2c-47e1-9e50-b2f818c32885" providerId="ADAL" clId="{1A89AAFD-102B-BD4B-AF3B-612695F8FE73}" dt="2024-03-24T03:29:58.054" v="1253" actId="478"/>
          <ac:spMkLst>
            <pc:docMk/>
            <pc:sldMk cId="1220464760" sldId="408"/>
            <ac:spMk id="7" creationId="{AA33B531-377F-E753-86EF-B8A222E9E09C}"/>
          </ac:spMkLst>
        </pc:spChg>
        <pc:spChg chg="del">
          <ac:chgData name="Chen, Boru" userId="bbab4d6b-ca2c-47e1-9e50-b2f818c32885" providerId="ADAL" clId="{1A89AAFD-102B-BD4B-AF3B-612695F8FE73}" dt="2024-03-24T03:29:58.054" v="1253" actId="478"/>
          <ac:spMkLst>
            <pc:docMk/>
            <pc:sldMk cId="1220464760" sldId="408"/>
            <ac:spMk id="8" creationId="{6EE07FED-B08B-8B0D-AAED-CF22E68C9557}"/>
          </ac:spMkLst>
        </pc:spChg>
        <pc:spChg chg="del">
          <ac:chgData name="Chen, Boru" userId="bbab4d6b-ca2c-47e1-9e50-b2f818c32885" providerId="ADAL" clId="{1A89AAFD-102B-BD4B-AF3B-612695F8FE73}" dt="2024-03-24T03:29:58.054" v="1253" actId="478"/>
          <ac:spMkLst>
            <pc:docMk/>
            <pc:sldMk cId="1220464760" sldId="408"/>
            <ac:spMk id="9" creationId="{1DC3255F-385D-A8A9-3825-003F8A627B74}"/>
          </ac:spMkLst>
        </pc:spChg>
        <pc:spChg chg="del">
          <ac:chgData name="Chen, Boru" userId="bbab4d6b-ca2c-47e1-9e50-b2f818c32885" providerId="ADAL" clId="{1A89AAFD-102B-BD4B-AF3B-612695F8FE73}" dt="2024-03-24T03:29:58.054" v="1253" actId="478"/>
          <ac:spMkLst>
            <pc:docMk/>
            <pc:sldMk cId="1220464760" sldId="408"/>
            <ac:spMk id="10" creationId="{F74EDA25-3F8E-E654-96EF-867324DE611E}"/>
          </ac:spMkLst>
        </pc:spChg>
        <pc:spChg chg="mod">
          <ac:chgData name="Chen, Boru" userId="bbab4d6b-ca2c-47e1-9e50-b2f818c32885" providerId="ADAL" clId="{1A89AAFD-102B-BD4B-AF3B-612695F8FE73}" dt="2024-03-24T03:31:00.646" v="1263" actId="1076"/>
          <ac:spMkLst>
            <pc:docMk/>
            <pc:sldMk cId="1220464760" sldId="408"/>
            <ac:spMk id="11" creationId="{5D4CE937-CAC3-9573-DA6C-55C8B871DEB9}"/>
          </ac:spMkLst>
        </pc:spChg>
        <pc:spChg chg="mod">
          <ac:chgData name="Chen, Boru" userId="bbab4d6b-ca2c-47e1-9e50-b2f818c32885" providerId="ADAL" clId="{1A89AAFD-102B-BD4B-AF3B-612695F8FE73}" dt="2024-03-24T03:31:00.646" v="1263" actId="1076"/>
          <ac:spMkLst>
            <pc:docMk/>
            <pc:sldMk cId="1220464760" sldId="408"/>
            <ac:spMk id="12" creationId="{7AA87AF8-78B2-5934-B6FF-EA137694D73C}"/>
          </ac:spMkLst>
        </pc:spChg>
        <pc:spChg chg="add del mod">
          <ac:chgData name="Chen, Boru" userId="bbab4d6b-ca2c-47e1-9e50-b2f818c32885" providerId="ADAL" clId="{1A89AAFD-102B-BD4B-AF3B-612695F8FE73}" dt="2024-03-24T03:03:22.720" v="887" actId="478"/>
          <ac:spMkLst>
            <pc:docMk/>
            <pc:sldMk cId="1220464760" sldId="408"/>
            <ac:spMk id="15" creationId="{42BD75F5-E32B-ED17-5001-81E930937397}"/>
          </ac:spMkLst>
        </pc:spChg>
        <pc:spChg chg="add del mod">
          <ac:chgData name="Chen, Boru" userId="bbab4d6b-ca2c-47e1-9e50-b2f818c32885" providerId="ADAL" clId="{1A89AAFD-102B-BD4B-AF3B-612695F8FE73}" dt="2024-03-24T03:30:00.990" v="1254" actId="478"/>
          <ac:spMkLst>
            <pc:docMk/>
            <pc:sldMk cId="1220464760" sldId="408"/>
            <ac:spMk id="16" creationId="{84C2CFE1-034F-AE83-247C-0CAC2E221973}"/>
          </ac:spMkLst>
        </pc:spChg>
        <pc:spChg chg="add del mod">
          <ac:chgData name="Chen, Boru" userId="bbab4d6b-ca2c-47e1-9e50-b2f818c32885" providerId="ADAL" clId="{1A89AAFD-102B-BD4B-AF3B-612695F8FE73}" dt="2024-03-24T03:30:04.749" v="1256" actId="478"/>
          <ac:spMkLst>
            <pc:docMk/>
            <pc:sldMk cId="1220464760" sldId="408"/>
            <ac:spMk id="19" creationId="{8C899ACD-202A-6749-059D-CE44A30061A7}"/>
          </ac:spMkLst>
        </pc:spChg>
        <pc:spChg chg="add del mod">
          <ac:chgData name="Chen, Boru" userId="bbab4d6b-ca2c-47e1-9e50-b2f818c32885" providerId="ADAL" clId="{1A89AAFD-102B-BD4B-AF3B-612695F8FE73}" dt="2024-03-24T03:30:03.734" v="1255" actId="478"/>
          <ac:spMkLst>
            <pc:docMk/>
            <pc:sldMk cId="1220464760" sldId="408"/>
            <ac:spMk id="21" creationId="{FCC00757-617B-DDCB-8D7D-07085F7A2AED}"/>
          </ac:spMkLst>
        </pc:spChg>
        <pc:spChg chg="add mod">
          <ac:chgData name="Chen, Boru" userId="bbab4d6b-ca2c-47e1-9e50-b2f818c32885" providerId="ADAL" clId="{1A89AAFD-102B-BD4B-AF3B-612695F8FE73}" dt="2024-03-24T03:30:05.803" v="1257"/>
          <ac:spMkLst>
            <pc:docMk/>
            <pc:sldMk cId="1220464760" sldId="408"/>
            <ac:spMk id="22" creationId="{FF6C2E7B-0E04-D3B3-F8EF-3F4D7744387F}"/>
          </ac:spMkLst>
        </pc:spChg>
        <pc:spChg chg="del">
          <ac:chgData name="Chen, Boru" userId="bbab4d6b-ca2c-47e1-9e50-b2f818c32885" providerId="ADAL" clId="{1A89AAFD-102B-BD4B-AF3B-612695F8FE73}" dt="2024-03-24T03:30:00.990" v="1254" actId="478"/>
          <ac:spMkLst>
            <pc:docMk/>
            <pc:sldMk cId="1220464760" sldId="408"/>
            <ac:spMk id="23" creationId="{CA155EB1-BC54-7F0A-F335-FF45AAA52D79}"/>
          </ac:spMkLst>
        </pc:spChg>
        <pc:spChg chg="del">
          <ac:chgData name="Chen, Boru" userId="bbab4d6b-ca2c-47e1-9e50-b2f818c32885" providerId="ADAL" clId="{1A89AAFD-102B-BD4B-AF3B-612695F8FE73}" dt="2024-03-24T03:30:00.990" v="1254" actId="478"/>
          <ac:spMkLst>
            <pc:docMk/>
            <pc:sldMk cId="1220464760" sldId="408"/>
            <ac:spMk id="24" creationId="{E3FB368D-F70F-4411-976E-1CF35A9BE6F9}"/>
          </ac:spMkLst>
        </pc:spChg>
        <pc:spChg chg="del">
          <ac:chgData name="Chen, Boru" userId="bbab4d6b-ca2c-47e1-9e50-b2f818c32885" providerId="ADAL" clId="{1A89AAFD-102B-BD4B-AF3B-612695F8FE73}" dt="2024-03-24T03:30:00.990" v="1254" actId="478"/>
          <ac:spMkLst>
            <pc:docMk/>
            <pc:sldMk cId="1220464760" sldId="408"/>
            <ac:spMk id="25" creationId="{BF550AB6-C67B-43CD-4525-6FBC7238C83E}"/>
          </ac:spMkLst>
        </pc:spChg>
        <pc:spChg chg="add mod">
          <ac:chgData name="Chen, Boru" userId="bbab4d6b-ca2c-47e1-9e50-b2f818c32885" providerId="ADAL" clId="{1A89AAFD-102B-BD4B-AF3B-612695F8FE73}" dt="2024-03-24T03:30:05.803" v="1257"/>
          <ac:spMkLst>
            <pc:docMk/>
            <pc:sldMk cId="1220464760" sldId="408"/>
            <ac:spMk id="26" creationId="{B8AE3BA8-2868-5B3A-508E-5112A83740DD}"/>
          </ac:spMkLst>
        </pc:spChg>
        <pc:spChg chg="add mod">
          <ac:chgData name="Chen, Boru" userId="bbab4d6b-ca2c-47e1-9e50-b2f818c32885" providerId="ADAL" clId="{1A89AAFD-102B-BD4B-AF3B-612695F8FE73}" dt="2024-03-24T03:30:05.803" v="1257"/>
          <ac:spMkLst>
            <pc:docMk/>
            <pc:sldMk cId="1220464760" sldId="408"/>
            <ac:spMk id="27" creationId="{534729AF-AE4B-A447-0E57-324513F34E1F}"/>
          </ac:spMkLst>
        </pc:spChg>
        <pc:spChg chg="add mod">
          <ac:chgData name="Chen, Boru" userId="bbab4d6b-ca2c-47e1-9e50-b2f818c32885" providerId="ADAL" clId="{1A89AAFD-102B-BD4B-AF3B-612695F8FE73}" dt="2024-03-24T03:30:05.803" v="1257"/>
          <ac:spMkLst>
            <pc:docMk/>
            <pc:sldMk cId="1220464760" sldId="408"/>
            <ac:spMk id="29" creationId="{5CBF0E22-C522-D287-CC0E-97CD0D356682}"/>
          </ac:spMkLst>
        </pc:spChg>
        <pc:spChg chg="add mod">
          <ac:chgData name="Chen, Boru" userId="bbab4d6b-ca2c-47e1-9e50-b2f818c32885" providerId="ADAL" clId="{1A89AAFD-102B-BD4B-AF3B-612695F8FE73}" dt="2024-03-24T03:30:05.803" v="1257"/>
          <ac:spMkLst>
            <pc:docMk/>
            <pc:sldMk cId="1220464760" sldId="408"/>
            <ac:spMk id="30" creationId="{CD266067-FA63-60D3-B6D4-F210518499DE}"/>
          </ac:spMkLst>
        </pc:spChg>
        <pc:spChg chg="add mod">
          <ac:chgData name="Chen, Boru" userId="bbab4d6b-ca2c-47e1-9e50-b2f818c32885" providerId="ADAL" clId="{1A89AAFD-102B-BD4B-AF3B-612695F8FE73}" dt="2024-03-24T03:30:05.803" v="1257"/>
          <ac:spMkLst>
            <pc:docMk/>
            <pc:sldMk cId="1220464760" sldId="408"/>
            <ac:spMk id="31" creationId="{4533D7BC-B08F-9469-35AF-4BBD6BF99AA8}"/>
          </ac:spMkLst>
        </pc:spChg>
        <pc:spChg chg="add mod">
          <ac:chgData name="Chen, Boru" userId="bbab4d6b-ca2c-47e1-9e50-b2f818c32885" providerId="ADAL" clId="{1A89AAFD-102B-BD4B-AF3B-612695F8FE73}" dt="2024-03-24T03:30:05.803" v="1257"/>
          <ac:spMkLst>
            <pc:docMk/>
            <pc:sldMk cId="1220464760" sldId="408"/>
            <ac:spMk id="32" creationId="{48749DC6-CB15-A073-E774-5D32F60EC73F}"/>
          </ac:spMkLst>
        </pc:spChg>
        <pc:spChg chg="add mod">
          <ac:chgData name="Chen, Boru" userId="bbab4d6b-ca2c-47e1-9e50-b2f818c32885" providerId="ADAL" clId="{1A89AAFD-102B-BD4B-AF3B-612695F8FE73}" dt="2024-03-24T03:30:05.803" v="1257"/>
          <ac:spMkLst>
            <pc:docMk/>
            <pc:sldMk cId="1220464760" sldId="408"/>
            <ac:spMk id="33" creationId="{536D7962-0654-F66C-08D1-621050353E36}"/>
          </ac:spMkLst>
        </pc:spChg>
        <pc:spChg chg="add mod">
          <ac:chgData name="Chen, Boru" userId="bbab4d6b-ca2c-47e1-9e50-b2f818c32885" providerId="ADAL" clId="{1A89AAFD-102B-BD4B-AF3B-612695F8FE73}" dt="2024-03-24T03:30:05.803" v="1257"/>
          <ac:spMkLst>
            <pc:docMk/>
            <pc:sldMk cId="1220464760" sldId="408"/>
            <ac:spMk id="34" creationId="{62ABBF01-9679-1716-5803-38A67BDF04D1}"/>
          </ac:spMkLst>
        </pc:spChg>
        <pc:spChg chg="add mod">
          <ac:chgData name="Chen, Boru" userId="bbab4d6b-ca2c-47e1-9e50-b2f818c32885" providerId="ADAL" clId="{1A89AAFD-102B-BD4B-AF3B-612695F8FE73}" dt="2024-03-24T03:30:05.803" v="1257"/>
          <ac:spMkLst>
            <pc:docMk/>
            <pc:sldMk cId="1220464760" sldId="408"/>
            <ac:spMk id="35" creationId="{748A51EE-C1DB-93FB-FEDA-F005DCFA8222}"/>
          </ac:spMkLst>
        </pc:spChg>
        <pc:spChg chg="add mod">
          <ac:chgData name="Chen, Boru" userId="bbab4d6b-ca2c-47e1-9e50-b2f818c32885" providerId="ADAL" clId="{1A89AAFD-102B-BD4B-AF3B-612695F8FE73}" dt="2024-03-24T03:30:05.803" v="1257"/>
          <ac:spMkLst>
            <pc:docMk/>
            <pc:sldMk cId="1220464760" sldId="408"/>
            <ac:spMk id="36" creationId="{714CA6F8-B472-5EDE-A56C-FC9885326940}"/>
          </ac:spMkLst>
        </pc:spChg>
        <pc:spChg chg="add del mod">
          <ac:chgData name="Chen, Boru" userId="bbab4d6b-ca2c-47e1-9e50-b2f818c32885" providerId="ADAL" clId="{1A89AAFD-102B-BD4B-AF3B-612695F8FE73}" dt="2024-03-24T03:30:11.167" v="1258" actId="478"/>
          <ac:spMkLst>
            <pc:docMk/>
            <pc:sldMk cId="1220464760" sldId="408"/>
            <ac:spMk id="37" creationId="{F0C81B01-C392-0E2F-6B92-6042EBB6472E}"/>
          </ac:spMkLst>
        </pc:spChg>
        <pc:spChg chg="add del mod">
          <ac:chgData name="Chen, Boru" userId="bbab4d6b-ca2c-47e1-9e50-b2f818c32885" providerId="ADAL" clId="{1A89AAFD-102B-BD4B-AF3B-612695F8FE73}" dt="2024-03-24T03:30:12.306" v="1259" actId="478"/>
          <ac:spMkLst>
            <pc:docMk/>
            <pc:sldMk cId="1220464760" sldId="408"/>
            <ac:spMk id="38" creationId="{F6E6EE10-767E-7049-586B-4E07DCD56446}"/>
          </ac:spMkLst>
        </pc:spChg>
        <pc:spChg chg="add mod">
          <ac:chgData name="Chen, Boru" userId="bbab4d6b-ca2c-47e1-9e50-b2f818c32885" providerId="ADAL" clId="{1A89AAFD-102B-BD4B-AF3B-612695F8FE73}" dt="2024-03-24T03:30:05.803" v="1257"/>
          <ac:spMkLst>
            <pc:docMk/>
            <pc:sldMk cId="1220464760" sldId="408"/>
            <ac:spMk id="39" creationId="{7D6DE398-88BB-8BCC-C418-732CD0538E84}"/>
          </ac:spMkLst>
        </pc:spChg>
        <pc:spChg chg="add del mod">
          <ac:chgData name="Chen, Boru" userId="bbab4d6b-ca2c-47e1-9e50-b2f818c32885" providerId="ADAL" clId="{1A89AAFD-102B-BD4B-AF3B-612695F8FE73}" dt="2024-03-24T03:30:13.286" v="1260" actId="478"/>
          <ac:spMkLst>
            <pc:docMk/>
            <pc:sldMk cId="1220464760" sldId="408"/>
            <ac:spMk id="40" creationId="{3DA3B2E4-727B-1E82-547A-94386B8D32AE}"/>
          </ac:spMkLst>
        </pc:spChg>
        <pc:picChg chg="del">
          <ac:chgData name="Chen, Boru" userId="bbab4d6b-ca2c-47e1-9e50-b2f818c32885" providerId="ADAL" clId="{1A89AAFD-102B-BD4B-AF3B-612695F8FE73}" dt="2024-03-24T03:29:58.054" v="1253" actId="478"/>
          <ac:picMkLst>
            <pc:docMk/>
            <pc:sldMk cId="1220464760" sldId="408"/>
            <ac:picMk id="17" creationId="{C483BE35-DE9D-2FDE-CD36-0D092E897B2C}"/>
          </ac:picMkLst>
        </pc:picChg>
        <pc:picChg chg="add mod">
          <ac:chgData name="Chen, Boru" userId="bbab4d6b-ca2c-47e1-9e50-b2f818c32885" providerId="ADAL" clId="{1A89AAFD-102B-BD4B-AF3B-612695F8FE73}" dt="2024-03-24T03:30:05.803" v="1257"/>
          <ac:picMkLst>
            <pc:docMk/>
            <pc:sldMk cId="1220464760" sldId="408"/>
            <ac:picMk id="28" creationId="{51871E5D-C1D4-868A-3398-0D59350519E3}"/>
          </ac:picMkLst>
        </pc:picChg>
      </pc:sldChg>
      <pc:sldChg chg="modSp mod">
        <pc:chgData name="Chen, Boru" userId="bbab4d6b-ca2c-47e1-9e50-b2f818c32885" providerId="ADAL" clId="{1A89AAFD-102B-BD4B-AF3B-612695F8FE73}" dt="2024-03-25T11:29:09.464" v="7131" actId="14100"/>
        <pc:sldMkLst>
          <pc:docMk/>
          <pc:sldMk cId="4053523744" sldId="413"/>
        </pc:sldMkLst>
        <pc:spChg chg="mod">
          <ac:chgData name="Chen, Boru" userId="bbab4d6b-ca2c-47e1-9e50-b2f818c32885" providerId="ADAL" clId="{1A89AAFD-102B-BD4B-AF3B-612695F8FE73}" dt="2024-03-24T18:27:33.307" v="3844" actId="20577"/>
          <ac:spMkLst>
            <pc:docMk/>
            <pc:sldMk cId="4053523744" sldId="413"/>
            <ac:spMk id="15" creationId="{1D0DE323-EE5C-62BD-FEDE-EDECE04BDF1F}"/>
          </ac:spMkLst>
        </pc:spChg>
        <pc:spChg chg="mod">
          <ac:chgData name="Chen, Boru" userId="bbab4d6b-ca2c-47e1-9e50-b2f818c32885" providerId="ADAL" clId="{1A89AAFD-102B-BD4B-AF3B-612695F8FE73}" dt="2024-03-25T11:29:09.464" v="7131" actId="14100"/>
          <ac:spMkLst>
            <pc:docMk/>
            <pc:sldMk cId="4053523744" sldId="413"/>
            <ac:spMk id="16" creationId="{1FC28176-2B9B-EDA5-F897-55A7B021C0ED}"/>
          </ac:spMkLst>
        </pc:spChg>
        <pc:spChg chg="mod">
          <ac:chgData name="Chen, Boru" userId="bbab4d6b-ca2c-47e1-9e50-b2f818c32885" providerId="ADAL" clId="{1A89AAFD-102B-BD4B-AF3B-612695F8FE73}" dt="2024-03-25T11:29:02.414" v="7129" actId="14100"/>
          <ac:spMkLst>
            <pc:docMk/>
            <pc:sldMk cId="4053523744" sldId="413"/>
            <ac:spMk id="17" creationId="{1A61ED7B-6779-95D7-EE04-C3E71697D3F7}"/>
          </ac:spMkLst>
        </pc:spChg>
        <pc:spChg chg="mod">
          <ac:chgData name="Chen, Boru" userId="bbab4d6b-ca2c-47e1-9e50-b2f818c32885" providerId="ADAL" clId="{1A89AAFD-102B-BD4B-AF3B-612695F8FE73}" dt="2024-03-25T11:28:57.915" v="7128" actId="1036"/>
          <ac:spMkLst>
            <pc:docMk/>
            <pc:sldMk cId="4053523744" sldId="413"/>
            <ac:spMk id="18" creationId="{7CB9DC4C-14C3-6D5C-D2BC-20FA0415671B}"/>
          </ac:spMkLst>
        </pc:spChg>
        <pc:spChg chg="mod">
          <ac:chgData name="Chen, Boru" userId="bbab4d6b-ca2c-47e1-9e50-b2f818c32885" providerId="ADAL" clId="{1A89AAFD-102B-BD4B-AF3B-612695F8FE73}" dt="2024-03-25T11:28:57.915" v="7128" actId="1036"/>
          <ac:spMkLst>
            <pc:docMk/>
            <pc:sldMk cId="4053523744" sldId="413"/>
            <ac:spMk id="19" creationId="{14FD2A14-8B48-4E12-A484-45CD46A8FB03}"/>
          </ac:spMkLst>
        </pc:spChg>
      </pc:sldChg>
      <pc:sldChg chg="addSp delSp modSp mod modNotesTx">
        <pc:chgData name="Chen, Boru" userId="bbab4d6b-ca2c-47e1-9e50-b2f818c32885" providerId="ADAL" clId="{1A89AAFD-102B-BD4B-AF3B-612695F8FE73}" dt="2024-03-25T11:29:37.439" v="7135"/>
        <pc:sldMkLst>
          <pc:docMk/>
          <pc:sldMk cId="1964651587" sldId="415"/>
        </pc:sldMkLst>
        <pc:spChg chg="mod">
          <ac:chgData name="Chen, Boru" userId="bbab4d6b-ca2c-47e1-9e50-b2f818c32885" providerId="ADAL" clId="{1A89AAFD-102B-BD4B-AF3B-612695F8FE73}" dt="2024-03-25T10:06:54.464" v="6829" actId="20577"/>
          <ac:spMkLst>
            <pc:docMk/>
            <pc:sldMk cId="1964651587" sldId="415"/>
            <ac:spMk id="9" creationId="{3B251F91-F9DE-8CF3-5720-055C6A5BB95A}"/>
          </ac:spMkLst>
        </pc:spChg>
        <pc:spChg chg="mod">
          <ac:chgData name="Chen, Boru" userId="bbab4d6b-ca2c-47e1-9e50-b2f818c32885" providerId="ADAL" clId="{1A89AAFD-102B-BD4B-AF3B-612695F8FE73}" dt="2024-03-25T10:07:11.005" v="6839" actId="114"/>
          <ac:spMkLst>
            <pc:docMk/>
            <pc:sldMk cId="1964651587" sldId="415"/>
            <ac:spMk id="12" creationId="{3FD69AEF-38FB-CEFF-925C-0989AD7337A6}"/>
          </ac:spMkLst>
        </pc:spChg>
        <pc:spChg chg="del mod">
          <ac:chgData name="Chen, Boru" userId="bbab4d6b-ca2c-47e1-9e50-b2f818c32885" providerId="ADAL" clId="{1A89AAFD-102B-BD4B-AF3B-612695F8FE73}" dt="2024-03-25T10:06:28.134" v="6817" actId="478"/>
          <ac:spMkLst>
            <pc:docMk/>
            <pc:sldMk cId="1964651587" sldId="415"/>
            <ac:spMk id="19" creationId="{4F400C64-118B-60BB-4347-34866684BFCF}"/>
          </ac:spMkLst>
        </pc:spChg>
        <pc:spChg chg="del">
          <ac:chgData name="Chen, Boru" userId="bbab4d6b-ca2c-47e1-9e50-b2f818c32885" providerId="ADAL" clId="{1A89AAFD-102B-BD4B-AF3B-612695F8FE73}" dt="2024-03-25T10:06:28.134" v="6817" actId="478"/>
          <ac:spMkLst>
            <pc:docMk/>
            <pc:sldMk cId="1964651587" sldId="415"/>
            <ac:spMk id="20" creationId="{75DF872B-3A33-C0A2-E384-7C171F87EF07}"/>
          </ac:spMkLst>
        </pc:spChg>
        <pc:spChg chg="del">
          <ac:chgData name="Chen, Boru" userId="bbab4d6b-ca2c-47e1-9e50-b2f818c32885" providerId="ADAL" clId="{1A89AAFD-102B-BD4B-AF3B-612695F8FE73}" dt="2024-03-25T10:06:28.134" v="6817" actId="478"/>
          <ac:spMkLst>
            <pc:docMk/>
            <pc:sldMk cId="1964651587" sldId="415"/>
            <ac:spMk id="21" creationId="{28A3D295-EE9B-238A-4EC7-3E8B123440D7}"/>
          </ac:spMkLst>
        </pc:spChg>
        <pc:spChg chg="del">
          <ac:chgData name="Chen, Boru" userId="bbab4d6b-ca2c-47e1-9e50-b2f818c32885" providerId="ADAL" clId="{1A89AAFD-102B-BD4B-AF3B-612695F8FE73}" dt="2024-03-25T10:06:28.134" v="6817" actId="478"/>
          <ac:spMkLst>
            <pc:docMk/>
            <pc:sldMk cId="1964651587" sldId="415"/>
            <ac:spMk id="22" creationId="{3E3247A9-973F-8408-51FE-323A0DD894D5}"/>
          </ac:spMkLst>
        </pc:spChg>
        <pc:spChg chg="del">
          <ac:chgData name="Chen, Boru" userId="bbab4d6b-ca2c-47e1-9e50-b2f818c32885" providerId="ADAL" clId="{1A89AAFD-102B-BD4B-AF3B-612695F8FE73}" dt="2024-03-25T10:06:28.134" v="6817" actId="478"/>
          <ac:spMkLst>
            <pc:docMk/>
            <pc:sldMk cId="1964651587" sldId="415"/>
            <ac:spMk id="23" creationId="{9163501E-F184-C0B3-3645-F0E2B0DCE92B}"/>
          </ac:spMkLst>
        </pc:spChg>
        <pc:spChg chg="add del mod">
          <ac:chgData name="Chen, Boru" userId="bbab4d6b-ca2c-47e1-9e50-b2f818c32885" providerId="ADAL" clId="{1A89AAFD-102B-BD4B-AF3B-612695F8FE73}" dt="2024-03-25T11:29:37.152" v="7134" actId="478"/>
          <ac:spMkLst>
            <pc:docMk/>
            <pc:sldMk cId="1964651587" sldId="415"/>
            <ac:spMk id="24" creationId="{5B660107-9FB7-1772-8895-CEED08B9A805}"/>
          </ac:spMkLst>
        </pc:spChg>
        <pc:spChg chg="add del mod">
          <ac:chgData name="Chen, Boru" userId="bbab4d6b-ca2c-47e1-9e50-b2f818c32885" providerId="ADAL" clId="{1A89AAFD-102B-BD4B-AF3B-612695F8FE73}" dt="2024-03-25T11:29:37.152" v="7134" actId="478"/>
          <ac:spMkLst>
            <pc:docMk/>
            <pc:sldMk cId="1964651587" sldId="415"/>
            <ac:spMk id="25" creationId="{85432FB7-488B-1121-2C5E-2ADD1E06BA36}"/>
          </ac:spMkLst>
        </pc:spChg>
        <pc:spChg chg="add del mod">
          <ac:chgData name="Chen, Boru" userId="bbab4d6b-ca2c-47e1-9e50-b2f818c32885" providerId="ADAL" clId="{1A89AAFD-102B-BD4B-AF3B-612695F8FE73}" dt="2024-03-25T11:29:37.152" v="7134" actId="478"/>
          <ac:spMkLst>
            <pc:docMk/>
            <pc:sldMk cId="1964651587" sldId="415"/>
            <ac:spMk id="26" creationId="{9041B859-7CEF-5690-CD9E-6AA27E99EA7A}"/>
          </ac:spMkLst>
        </pc:spChg>
        <pc:spChg chg="add del mod">
          <ac:chgData name="Chen, Boru" userId="bbab4d6b-ca2c-47e1-9e50-b2f818c32885" providerId="ADAL" clId="{1A89AAFD-102B-BD4B-AF3B-612695F8FE73}" dt="2024-03-25T11:29:37.152" v="7134" actId="478"/>
          <ac:spMkLst>
            <pc:docMk/>
            <pc:sldMk cId="1964651587" sldId="415"/>
            <ac:spMk id="27" creationId="{905BB40F-F2A8-209D-F0E8-B159F3887AC9}"/>
          </ac:spMkLst>
        </pc:spChg>
        <pc:spChg chg="add del mod">
          <ac:chgData name="Chen, Boru" userId="bbab4d6b-ca2c-47e1-9e50-b2f818c32885" providerId="ADAL" clId="{1A89AAFD-102B-BD4B-AF3B-612695F8FE73}" dt="2024-03-25T11:29:37.152" v="7134" actId="478"/>
          <ac:spMkLst>
            <pc:docMk/>
            <pc:sldMk cId="1964651587" sldId="415"/>
            <ac:spMk id="28" creationId="{2761D346-E9A8-A7AE-1154-BC99233A3A49}"/>
          </ac:spMkLst>
        </pc:spChg>
        <pc:spChg chg="add mod">
          <ac:chgData name="Chen, Boru" userId="bbab4d6b-ca2c-47e1-9e50-b2f818c32885" providerId="ADAL" clId="{1A89AAFD-102B-BD4B-AF3B-612695F8FE73}" dt="2024-03-25T11:29:37.439" v="7135"/>
          <ac:spMkLst>
            <pc:docMk/>
            <pc:sldMk cId="1964651587" sldId="415"/>
            <ac:spMk id="29" creationId="{F0FA922F-5701-BB81-AE7E-A73E571DF6CD}"/>
          </ac:spMkLst>
        </pc:spChg>
        <pc:spChg chg="add mod">
          <ac:chgData name="Chen, Boru" userId="bbab4d6b-ca2c-47e1-9e50-b2f818c32885" providerId="ADAL" clId="{1A89AAFD-102B-BD4B-AF3B-612695F8FE73}" dt="2024-03-25T11:29:37.439" v="7135"/>
          <ac:spMkLst>
            <pc:docMk/>
            <pc:sldMk cId="1964651587" sldId="415"/>
            <ac:spMk id="30" creationId="{C35D7701-55F9-BA93-ADC1-FD372CBE3AD5}"/>
          </ac:spMkLst>
        </pc:spChg>
        <pc:spChg chg="add mod">
          <ac:chgData name="Chen, Boru" userId="bbab4d6b-ca2c-47e1-9e50-b2f818c32885" providerId="ADAL" clId="{1A89AAFD-102B-BD4B-AF3B-612695F8FE73}" dt="2024-03-25T11:29:37.439" v="7135"/>
          <ac:spMkLst>
            <pc:docMk/>
            <pc:sldMk cId="1964651587" sldId="415"/>
            <ac:spMk id="31" creationId="{1C813FE4-C993-565F-AB0D-6BBA3A15BEC1}"/>
          </ac:spMkLst>
        </pc:spChg>
        <pc:spChg chg="add mod">
          <ac:chgData name="Chen, Boru" userId="bbab4d6b-ca2c-47e1-9e50-b2f818c32885" providerId="ADAL" clId="{1A89AAFD-102B-BD4B-AF3B-612695F8FE73}" dt="2024-03-25T11:29:37.439" v="7135"/>
          <ac:spMkLst>
            <pc:docMk/>
            <pc:sldMk cId="1964651587" sldId="415"/>
            <ac:spMk id="33" creationId="{1EF8779A-0840-33C9-43D8-B2CC6E8B8854}"/>
          </ac:spMkLst>
        </pc:spChg>
        <pc:spChg chg="add mod">
          <ac:chgData name="Chen, Boru" userId="bbab4d6b-ca2c-47e1-9e50-b2f818c32885" providerId="ADAL" clId="{1A89AAFD-102B-BD4B-AF3B-612695F8FE73}" dt="2024-03-25T11:29:37.439" v="7135"/>
          <ac:spMkLst>
            <pc:docMk/>
            <pc:sldMk cId="1964651587" sldId="415"/>
            <ac:spMk id="36" creationId="{72222F14-56ED-B283-7C7A-3789DC497C3C}"/>
          </ac:spMkLst>
        </pc:spChg>
      </pc:sldChg>
      <pc:sldChg chg="addSp delSp modSp mod">
        <pc:chgData name="Chen, Boru" userId="bbab4d6b-ca2c-47e1-9e50-b2f818c32885" providerId="ADAL" clId="{1A89AAFD-102B-BD4B-AF3B-612695F8FE73}" dt="2024-03-25T11:29:33.157" v="7133"/>
        <pc:sldMkLst>
          <pc:docMk/>
          <pc:sldMk cId="422360657" sldId="420"/>
        </pc:sldMkLst>
        <pc:spChg chg="del mod">
          <ac:chgData name="Chen, Boru" userId="bbab4d6b-ca2c-47e1-9e50-b2f818c32885" providerId="ADAL" clId="{1A89AAFD-102B-BD4B-AF3B-612695F8FE73}" dt="2024-03-25T10:06:22.410" v="6815" actId="478"/>
          <ac:spMkLst>
            <pc:docMk/>
            <pc:sldMk cId="422360657" sldId="420"/>
            <ac:spMk id="17" creationId="{F5FA7CF3-1B5C-CF64-CF6C-A6682A6E3E11}"/>
          </ac:spMkLst>
        </pc:spChg>
        <pc:spChg chg="del">
          <ac:chgData name="Chen, Boru" userId="bbab4d6b-ca2c-47e1-9e50-b2f818c32885" providerId="ADAL" clId="{1A89AAFD-102B-BD4B-AF3B-612695F8FE73}" dt="2024-03-25T10:06:22.410" v="6815" actId="478"/>
          <ac:spMkLst>
            <pc:docMk/>
            <pc:sldMk cId="422360657" sldId="420"/>
            <ac:spMk id="18" creationId="{E4286643-FB88-DFA7-9CF0-38064487CA1B}"/>
          </ac:spMkLst>
        </pc:spChg>
        <pc:spChg chg="del">
          <ac:chgData name="Chen, Boru" userId="bbab4d6b-ca2c-47e1-9e50-b2f818c32885" providerId="ADAL" clId="{1A89AAFD-102B-BD4B-AF3B-612695F8FE73}" dt="2024-03-25T10:06:22.410" v="6815" actId="478"/>
          <ac:spMkLst>
            <pc:docMk/>
            <pc:sldMk cId="422360657" sldId="420"/>
            <ac:spMk id="19" creationId="{BAB47737-18E2-C15C-5F36-80AC077ED7EF}"/>
          </ac:spMkLst>
        </pc:spChg>
        <pc:spChg chg="del">
          <ac:chgData name="Chen, Boru" userId="bbab4d6b-ca2c-47e1-9e50-b2f818c32885" providerId="ADAL" clId="{1A89AAFD-102B-BD4B-AF3B-612695F8FE73}" dt="2024-03-25T10:06:22.410" v="6815" actId="478"/>
          <ac:spMkLst>
            <pc:docMk/>
            <pc:sldMk cId="422360657" sldId="420"/>
            <ac:spMk id="20" creationId="{B3FA272B-3CB5-A3F8-161F-8567D1ED3543}"/>
          </ac:spMkLst>
        </pc:spChg>
        <pc:spChg chg="del">
          <ac:chgData name="Chen, Boru" userId="bbab4d6b-ca2c-47e1-9e50-b2f818c32885" providerId="ADAL" clId="{1A89AAFD-102B-BD4B-AF3B-612695F8FE73}" dt="2024-03-25T10:06:22.410" v="6815" actId="478"/>
          <ac:spMkLst>
            <pc:docMk/>
            <pc:sldMk cId="422360657" sldId="420"/>
            <ac:spMk id="21" creationId="{9759B221-7A49-53F8-E1BF-4E975C27744D}"/>
          </ac:spMkLst>
        </pc:spChg>
        <pc:spChg chg="add del mod">
          <ac:chgData name="Chen, Boru" userId="bbab4d6b-ca2c-47e1-9e50-b2f818c32885" providerId="ADAL" clId="{1A89AAFD-102B-BD4B-AF3B-612695F8FE73}" dt="2024-03-25T11:29:32.815" v="7132" actId="478"/>
          <ac:spMkLst>
            <pc:docMk/>
            <pc:sldMk cId="422360657" sldId="420"/>
            <ac:spMk id="22" creationId="{BA92887A-7E8D-BFF5-A39A-9E8399851818}"/>
          </ac:spMkLst>
        </pc:spChg>
        <pc:spChg chg="add del mod">
          <ac:chgData name="Chen, Boru" userId="bbab4d6b-ca2c-47e1-9e50-b2f818c32885" providerId="ADAL" clId="{1A89AAFD-102B-BD4B-AF3B-612695F8FE73}" dt="2024-03-25T11:29:32.815" v="7132" actId="478"/>
          <ac:spMkLst>
            <pc:docMk/>
            <pc:sldMk cId="422360657" sldId="420"/>
            <ac:spMk id="23" creationId="{B2B57785-8EA6-2128-BD7A-86E0361251CF}"/>
          </ac:spMkLst>
        </pc:spChg>
        <pc:spChg chg="add del mod">
          <ac:chgData name="Chen, Boru" userId="bbab4d6b-ca2c-47e1-9e50-b2f818c32885" providerId="ADAL" clId="{1A89AAFD-102B-BD4B-AF3B-612695F8FE73}" dt="2024-03-25T11:29:32.815" v="7132" actId="478"/>
          <ac:spMkLst>
            <pc:docMk/>
            <pc:sldMk cId="422360657" sldId="420"/>
            <ac:spMk id="24" creationId="{D08562AD-1E0A-A92F-3EFF-90D18D847906}"/>
          </ac:spMkLst>
        </pc:spChg>
        <pc:spChg chg="add del mod">
          <ac:chgData name="Chen, Boru" userId="bbab4d6b-ca2c-47e1-9e50-b2f818c32885" providerId="ADAL" clId="{1A89AAFD-102B-BD4B-AF3B-612695F8FE73}" dt="2024-03-25T11:29:32.815" v="7132" actId="478"/>
          <ac:spMkLst>
            <pc:docMk/>
            <pc:sldMk cId="422360657" sldId="420"/>
            <ac:spMk id="25" creationId="{3C7D29C1-DFF9-95FA-265B-0769722E1390}"/>
          </ac:spMkLst>
        </pc:spChg>
        <pc:spChg chg="add del mod">
          <ac:chgData name="Chen, Boru" userId="bbab4d6b-ca2c-47e1-9e50-b2f818c32885" providerId="ADAL" clId="{1A89AAFD-102B-BD4B-AF3B-612695F8FE73}" dt="2024-03-25T11:29:32.815" v="7132" actId="478"/>
          <ac:spMkLst>
            <pc:docMk/>
            <pc:sldMk cId="422360657" sldId="420"/>
            <ac:spMk id="26" creationId="{0B866874-4B9C-534C-5344-A3C99AD64DF4}"/>
          </ac:spMkLst>
        </pc:spChg>
        <pc:spChg chg="add mod">
          <ac:chgData name="Chen, Boru" userId="bbab4d6b-ca2c-47e1-9e50-b2f818c32885" providerId="ADAL" clId="{1A89AAFD-102B-BD4B-AF3B-612695F8FE73}" dt="2024-03-25T11:29:33.157" v="7133"/>
          <ac:spMkLst>
            <pc:docMk/>
            <pc:sldMk cId="422360657" sldId="420"/>
            <ac:spMk id="28" creationId="{B60806D6-7CFC-820D-6903-717A11044729}"/>
          </ac:spMkLst>
        </pc:spChg>
        <pc:spChg chg="add mod">
          <ac:chgData name="Chen, Boru" userId="bbab4d6b-ca2c-47e1-9e50-b2f818c32885" providerId="ADAL" clId="{1A89AAFD-102B-BD4B-AF3B-612695F8FE73}" dt="2024-03-25T11:29:33.157" v="7133"/>
          <ac:spMkLst>
            <pc:docMk/>
            <pc:sldMk cId="422360657" sldId="420"/>
            <ac:spMk id="29" creationId="{AE970D7E-7950-73B9-415E-C5124E5E44F0}"/>
          </ac:spMkLst>
        </pc:spChg>
        <pc:spChg chg="add mod">
          <ac:chgData name="Chen, Boru" userId="bbab4d6b-ca2c-47e1-9e50-b2f818c32885" providerId="ADAL" clId="{1A89AAFD-102B-BD4B-AF3B-612695F8FE73}" dt="2024-03-25T11:29:33.157" v="7133"/>
          <ac:spMkLst>
            <pc:docMk/>
            <pc:sldMk cId="422360657" sldId="420"/>
            <ac:spMk id="30" creationId="{0A264EB6-B5BD-6089-0191-3CA4DE81C926}"/>
          </ac:spMkLst>
        </pc:spChg>
        <pc:spChg chg="add mod">
          <ac:chgData name="Chen, Boru" userId="bbab4d6b-ca2c-47e1-9e50-b2f818c32885" providerId="ADAL" clId="{1A89AAFD-102B-BD4B-AF3B-612695F8FE73}" dt="2024-03-25T11:29:33.157" v="7133"/>
          <ac:spMkLst>
            <pc:docMk/>
            <pc:sldMk cId="422360657" sldId="420"/>
            <ac:spMk id="32" creationId="{216B7664-F24C-0D11-2D17-6E6E73B04D39}"/>
          </ac:spMkLst>
        </pc:spChg>
        <pc:spChg chg="add mod">
          <ac:chgData name="Chen, Boru" userId="bbab4d6b-ca2c-47e1-9e50-b2f818c32885" providerId="ADAL" clId="{1A89AAFD-102B-BD4B-AF3B-612695F8FE73}" dt="2024-03-25T11:29:33.157" v="7133"/>
          <ac:spMkLst>
            <pc:docMk/>
            <pc:sldMk cId="422360657" sldId="420"/>
            <ac:spMk id="33" creationId="{E382DD2B-8EBA-9848-371E-2835358C18A0}"/>
          </ac:spMkLst>
        </pc:spChg>
      </pc:sldChg>
      <pc:sldChg chg="addSp delSp modSp mod">
        <pc:chgData name="Chen, Boru" userId="bbab4d6b-ca2c-47e1-9e50-b2f818c32885" providerId="ADAL" clId="{1A89AAFD-102B-BD4B-AF3B-612695F8FE73}" dt="2024-03-25T17:07:57.683" v="7793" actId="20577"/>
        <pc:sldMkLst>
          <pc:docMk/>
          <pc:sldMk cId="2882294902" sldId="421"/>
        </pc:sldMkLst>
        <pc:spChg chg="mod">
          <ac:chgData name="Chen, Boru" userId="bbab4d6b-ca2c-47e1-9e50-b2f818c32885" providerId="ADAL" clId="{1A89AAFD-102B-BD4B-AF3B-612695F8FE73}" dt="2024-03-25T17:07:57.683" v="7793" actId="20577"/>
          <ac:spMkLst>
            <pc:docMk/>
            <pc:sldMk cId="2882294902" sldId="421"/>
            <ac:spMk id="7" creationId="{CDB656C5-5B4C-0C97-BC10-D3CEC19FBD67}"/>
          </ac:spMkLst>
        </pc:spChg>
        <pc:spChg chg="del mod">
          <ac:chgData name="Chen, Boru" userId="bbab4d6b-ca2c-47e1-9e50-b2f818c32885" providerId="ADAL" clId="{1A89AAFD-102B-BD4B-AF3B-612695F8FE73}" dt="2024-03-25T10:06:33.689" v="6819" actId="478"/>
          <ac:spMkLst>
            <pc:docMk/>
            <pc:sldMk cId="2882294902" sldId="421"/>
            <ac:spMk id="21" creationId="{C6DD66FB-A6FF-258A-C3D0-9A0C01F43B57}"/>
          </ac:spMkLst>
        </pc:spChg>
        <pc:spChg chg="del">
          <ac:chgData name="Chen, Boru" userId="bbab4d6b-ca2c-47e1-9e50-b2f818c32885" providerId="ADAL" clId="{1A89AAFD-102B-BD4B-AF3B-612695F8FE73}" dt="2024-03-25T10:06:33.689" v="6819" actId="478"/>
          <ac:spMkLst>
            <pc:docMk/>
            <pc:sldMk cId="2882294902" sldId="421"/>
            <ac:spMk id="22" creationId="{8D438AA7-2B35-4EE1-6D43-332101728965}"/>
          </ac:spMkLst>
        </pc:spChg>
        <pc:spChg chg="del">
          <ac:chgData name="Chen, Boru" userId="bbab4d6b-ca2c-47e1-9e50-b2f818c32885" providerId="ADAL" clId="{1A89AAFD-102B-BD4B-AF3B-612695F8FE73}" dt="2024-03-25T10:06:33.689" v="6819" actId="478"/>
          <ac:spMkLst>
            <pc:docMk/>
            <pc:sldMk cId="2882294902" sldId="421"/>
            <ac:spMk id="23" creationId="{260ABA3B-2247-AD57-BD63-1672C6BD3A6F}"/>
          </ac:spMkLst>
        </pc:spChg>
        <pc:spChg chg="del">
          <ac:chgData name="Chen, Boru" userId="bbab4d6b-ca2c-47e1-9e50-b2f818c32885" providerId="ADAL" clId="{1A89AAFD-102B-BD4B-AF3B-612695F8FE73}" dt="2024-03-25T10:06:33.689" v="6819" actId="478"/>
          <ac:spMkLst>
            <pc:docMk/>
            <pc:sldMk cId="2882294902" sldId="421"/>
            <ac:spMk id="24" creationId="{1ACA9E5F-29E7-014A-4E34-5CDD15E87231}"/>
          </ac:spMkLst>
        </pc:spChg>
        <pc:spChg chg="del">
          <ac:chgData name="Chen, Boru" userId="bbab4d6b-ca2c-47e1-9e50-b2f818c32885" providerId="ADAL" clId="{1A89AAFD-102B-BD4B-AF3B-612695F8FE73}" dt="2024-03-25T10:06:33.689" v="6819" actId="478"/>
          <ac:spMkLst>
            <pc:docMk/>
            <pc:sldMk cId="2882294902" sldId="421"/>
            <ac:spMk id="25" creationId="{3214C92F-EE13-08BC-3C6F-4ED89D7A4794}"/>
          </ac:spMkLst>
        </pc:spChg>
        <pc:spChg chg="add del mod">
          <ac:chgData name="Chen, Boru" userId="bbab4d6b-ca2c-47e1-9e50-b2f818c32885" providerId="ADAL" clId="{1A89AAFD-102B-BD4B-AF3B-612695F8FE73}" dt="2024-03-25T11:29:44.680" v="7136" actId="478"/>
          <ac:spMkLst>
            <pc:docMk/>
            <pc:sldMk cId="2882294902" sldId="421"/>
            <ac:spMk id="26" creationId="{B3E93461-53E8-5B5F-FAD7-0B49A94A8692}"/>
          </ac:spMkLst>
        </pc:spChg>
        <pc:spChg chg="add del mod">
          <ac:chgData name="Chen, Boru" userId="bbab4d6b-ca2c-47e1-9e50-b2f818c32885" providerId="ADAL" clId="{1A89AAFD-102B-BD4B-AF3B-612695F8FE73}" dt="2024-03-25T11:29:44.680" v="7136" actId="478"/>
          <ac:spMkLst>
            <pc:docMk/>
            <pc:sldMk cId="2882294902" sldId="421"/>
            <ac:spMk id="27" creationId="{0974D9C2-5948-5833-DCB4-DCE80683B8B5}"/>
          </ac:spMkLst>
        </pc:spChg>
        <pc:spChg chg="add del mod">
          <ac:chgData name="Chen, Boru" userId="bbab4d6b-ca2c-47e1-9e50-b2f818c32885" providerId="ADAL" clId="{1A89AAFD-102B-BD4B-AF3B-612695F8FE73}" dt="2024-03-25T11:29:44.680" v="7136" actId="478"/>
          <ac:spMkLst>
            <pc:docMk/>
            <pc:sldMk cId="2882294902" sldId="421"/>
            <ac:spMk id="28" creationId="{F825DF54-4026-409B-F781-592B7BF5F7BD}"/>
          </ac:spMkLst>
        </pc:spChg>
        <pc:spChg chg="add del mod">
          <ac:chgData name="Chen, Boru" userId="bbab4d6b-ca2c-47e1-9e50-b2f818c32885" providerId="ADAL" clId="{1A89AAFD-102B-BD4B-AF3B-612695F8FE73}" dt="2024-03-25T11:29:44.680" v="7136" actId="478"/>
          <ac:spMkLst>
            <pc:docMk/>
            <pc:sldMk cId="2882294902" sldId="421"/>
            <ac:spMk id="29" creationId="{FAEFFD9F-A432-A2B0-3DB1-3D11413B1597}"/>
          </ac:spMkLst>
        </pc:spChg>
        <pc:spChg chg="add del mod">
          <ac:chgData name="Chen, Boru" userId="bbab4d6b-ca2c-47e1-9e50-b2f818c32885" providerId="ADAL" clId="{1A89AAFD-102B-BD4B-AF3B-612695F8FE73}" dt="2024-03-25T11:29:44.680" v="7136" actId="478"/>
          <ac:spMkLst>
            <pc:docMk/>
            <pc:sldMk cId="2882294902" sldId="421"/>
            <ac:spMk id="30" creationId="{B3ED2A08-2A9C-4161-7102-F0FDD2EDB8ED}"/>
          </ac:spMkLst>
        </pc:spChg>
        <pc:spChg chg="add mod">
          <ac:chgData name="Chen, Boru" userId="bbab4d6b-ca2c-47e1-9e50-b2f818c32885" providerId="ADAL" clId="{1A89AAFD-102B-BD4B-AF3B-612695F8FE73}" dt="2024-03-25T11:29:45" v="7137"/>
          <ac:spMkLst>
            <pc:docMk/>
            <pc:sldMk cId="2882294902" sldId="421"/>
            <ac:spMk id="31" creationId="{2D31EEED-4695-A187-BB48-C7E0C25B40E7}"/>
          </ac:spMkLst>
        </pc:spChg>
        <pc:spChg chg="add mod">
          <ac:chgData name="Chen, Boru" userId="bbab4d6b-ca2c-47e1-9e50-b2f818c32885" providerId="ADAL" clId="{1A89AAFD-102B-BD4B-AF3B-612695F8FE73}" dt="2024-03-25T11:29:45" v="7137"/>
          <ac:spMkLst>
            <pc:docMk/>
            <pc:sldMk cId="2882294902" sldId="421"/>
            <ac:spMk id="32" creationId="{09287C73-78D3-E68D-26F5-CB1C4A7DA1AE}"/>
          </ac:spMkLst>
        </pc:spChg>
        <pc:spChg chg="add mod">
          <ac:chgData name="Chen, Boru" userId="bbab4d6b-ca2c-47e1-9e50-b2f818c32885" providerId="ADAL" clId="{1A89AAFD-102B-BD4B-AF3B-612695F8FE73}" dt="2024-03-25T11:29:45" v="7137"/>
          <ac:spMkLst>
            <pc:docMk/>
            <pc:sldMk cId="2882294902" sldId="421"/>
            <ac:spMk id="33" creationId="{997E92B8-E636-F9B0-E000-21546E42F20F}"/>
          </ac:spMkLst>
        </pc:spChg>
        <pc:spChg chg="add mod">
          <ac:chgData name="Chen, Boru" userId="bbab4d6b-ca2c-47e1-9e50-b2f818c32885" providerId="ADAL" clId="{1A89AAFD-102B-BD4B-AF3B-612695F8FE73}" dt="2024-03-25T11:29:45" v="7137"/>
          <ac:spMkLst>
            <pc:docMk/>
            <pc:sldMk cId="2882294902" sldId="421"/>
            <ac:spMk id="34" creationId="{DF473F99-2A80-1078-DEC6-8FE668CF4BE9}"/>
          </ac:spMkLst>
        </pc:spChg>
        <pc:spChg chg="add mod">
          <ac:chgData name="Chen, Boru" userId="bbab4d6b-ca2c-47e1-9e50-b2f818c32885" providerId="ADAL" clId="{1A89AAFD-102B-BD4B-AF3B-612695F8FE73}" dt="2024-03-25T11:29:45" v="7137"/>
          <ac:spMkLst>
            <pc:docMk/>
            <pc:sldMk cId="2882294902" sldId="421"/>
            <ac:spMk id="35" creationId="{972E1B94-F07F-C5A0-C7C0-7A8FDE0DB96D}"/>
          </ac:spMkLst>
        </pc:spChg>
      </pc:sldChg>
      <pc:sldChg chg="modNotesTx">
        <pc:chgData name="Chen, Boru" userId="bbab4d6b-ca2c-47e1-9e50-b2f818c32885" providerId="ADAL" clId="{1A89AAFD-102B-BD4B-AF3B-612695F8FE73}" dt="2024-03-25T15:33:25.660" v="7782" actId="20577"/>
        <pc:sldMkLst>
          <pc:docMk/>
          <pc:sldMk cId="3878833244" sldId="425"/>
        </pc:sldMkLst>
      </pc:sldChg>
      <pc:sldChg chg="addSp modSp mod modNotesTx">
        <pc:chgData name="Chen, Boru" userId="bbab4d6b-ca2c-47e1-9e50-b2f818c32885" providerId="ADAL" clId="{1A89AAFD-102B-BD4B-AF3B-612695F8FE73}" dt="2024-03-24T14:32:44.079" v="2105" actId="20577"/>
        <pc:sldMkLst>
          <pc:docMk/>
          <pc:sldMk cId="1972781767" sldId="428"/>
        </pc:sldMkLst>
        <pc:spChg chg="mod">
          <ac:chgData name="Chen, Boru" userId="bbab4d6b-ca2c-47e1-9e50-b2f818c32885" providerId="ADAL" clId="{1A89AAFD-102B-BD4B-AF3B-612695F8FE73}" dt="2024-03-24T03:01:00.845" v="841" actId="20577"/>
          <ac:spMkLst>
            <pc:docMk/>
            <pc:sldMk cId="1972781767" sldId="428"/>
            <ac:spMk id="2" creationId="{DA065667-64E2-BCE6-586C-1DDDC1BA5FB6}"/>
          </ac:spMkLst>
        </pc:spChg>
        <pc:spChg chg="mod">
          <ac:chgData name="Chen, Boru" userId="bbab4d6b-ca2c-47e1-9e50-b2f818c32885" providerId="ADAL" clId="{1A89AAFD-102B-BD4B-AF3B-612695F8FE73}" dt="2024-03-24T03:47:45.884" v="1526" actId="1076"/>
          <ac:spMkLst>
            <pc:docMk/>
            <pc:sldMk cId="1972781767" sldId="428"/>
            <ac:spMk id="3" creationId="{F4479AB3-C13A-EDB3-88C3-E7DC46C8C856}"/>
          </ac:spMkLst>
        </pc:spChg>
        <pc:spChg chg="mod">
          <ac:chgData name="Chen, Boru" userId="bbab4d6b-ca2c-47e1-9e50-b2f818c32885" providerId="ADAL" clId="{1A89AAFD-102B-BD4B-AF3B-612695F8FE73}" dt="2024-03-24T03:47:38.906" v="1524" actId="1076"/>
          <ac:spMkLst>
            <pc:docMk/>
            <pc:sldMk cId="1972781767" sldId="428"/>
            <ac:spMk id="6" creationId="{7269CD01-DCC7-EE3A-05FA-378DF42013B2}"/>
          </ac:spMkLst>
        </pc:spChg>
        <pc:spChg chg="add mod">
          <ac:chgData name="Chen, Boru" userId="bbab4d6b-ca2c-47e1-9e50-b2f818c32885" providerId="ADAL" clId="{1A89AAFD-102B-BD4B-AF3B-612695F8FE73}" dt="2024-03-24T02:59:37.787" v="818" actId="14100"/>
          <ac:spMkLst>
            <pc:docMk/>
            <pc:sldMk cId="1972781767" sldId="428"/>
            <ac:spMk id="8" creationId="{C82B0DBD-3402-2D48-9C8A-28F1AD9F274F}"/>
          </ac:spMkLst>
        </pc:spChg>
        <pc:picChg chg="mod">
          <ac:chgData name="Chen, Boru" userId="bbab4d6b-ca2c-47e1-9e50-b2f818c32885" providerId="ADAL" clId="{1A89AAFD-102B-BD4B-AF3B-612695F8FE73}" dt="2024-03-24T03:47:41.808" v="1525" actId="1076"/>
          <ac:picMkLst>
            <pc:docMk/>
            <pc:sldMk cId="1972781767" sldId="428"/>
            <ac:picMk id="5" creationId="{8AB1CAF8-E7C6-11D0-C3BE-0F4A0FABD709}"/>
          </ac:picMkLst>
        </pc:picChg>
      </pc:sldChg>
      <pc:sldChg chg="addSp delSp modSp del mod">
        <pc:chgData name="Chen, Boru" userId="bbab4d6b-ca2c-47e1-9e50-b2f818c32885" providerId="ADAL" clId="{1A89AAFD-102B-BD4B-AF3B-612695F8FE73}" dt="2024-03-24T18:11:15.400" v="3368" actId="2696"/>
        <pc:sldMkLst>
          <pc:docMk/>
          <pc:sldMk cId="532077242" sldId="430"/>
        </pc:sldMkLst>
        <pc:spChg chg="del mod">
          <ac:chgData name="Chen, Boru" userId="bbab4d6b-ca2c-47e1-9e50-b2f818c32885" providerId="ADAL" clId="{1A89AAFD-102B-BD4B-AF3B-612695F8FE73}" dt="2024-03-24T03:00:24.892" v="824" actId="478"/>
          <ac:spMkLst>
            <pc:docMk/>
            <pc:sldMk cId="532077242" sldId="430"/>
            <ac:spMk id="3" creationId="{F4479AB3-C13A-EDB3-88C3-E7DC46C8C856}"/>
          </ac:spMkLst>
        </pc:spChg>
        <pc:spChg chg="add del mod">
          <ac:chgData name="Chen, Boru" userId="bbab4d6b-ca2c-47e1-9e50-b2f818c32885" providerId="ADAL" clId="{1A89AAFD-102B-BD4B-AF3B-612695F8FE73}" dt="2024-03-24T03:00:27.206" v="825" actId="478"/>
          <ac:spMkLst>
            <pc:docMk/>
            <pc:sldMk cId="532077242" sldId="430"/>
            <ac:spMk id="79" creationId="{57BA5352-5B5E-8DCD-3019-4BF78C53E337}"/>
          </ac:spMkLst>
        </pc:spChg>
        <pc:spChg chg="add mod">
          <ac:chgData name="Chen, Boru" userId="bbab4d6b-ca2c-47e1-9e50-b2f818c32885" providerId="ADAL" clId="{1A89AAFD-102B-BD4B-AF3B-612695F8FE73}" dt="2024-03-24T03:00:27.821" v="826"/>
          <ac:spMkLst>
            <pc:docMk/>
            <pc:sldMk cId="532077242" sldId="430"/>
            <ac:spMk id="80" creationId="{F1F7B0C3-18DF-6AD0-8180-FE99693CB2E4}"/>
          </ac:spMkLst>
        </pc:spChg>
        <pc:spChg chg="add mod">
          <ac:chgData name="Chen, Boru" userId="bbab4d6b-ca2c-47e1-9e50-b2f818c32885" providerId="ADAL" clId="{1A89AAFD-102B-BD4B-AF3B-612695F8FE73}" dt="2024-03-24T03:00:27.821" v="826"/>
          <ac:spMkLst>
            <pc:docMk/>
            <pc:sldMk cId="532077242" sldId="430"/>
            <ac:spMk id="81" creationId="{8123C3E5-F3C3-4166-A22E-A32F14F11361}"/>
          </ac:spMkLst>
        </pc:spChg>
        <pc:spChg chg="add del mod">
          <ac:chgData name="Chen, Boru" userId="bbab4d6b-ca2c-47e1-9e50-b2f818c32885" providerId="ADAL" clId="{1A89AAFD-102B-BD4B-AF3B-612695F8FE73}" dt="2024-03-24T03:55:38.416" v="1616" actId="478"/>
          <ac:spMkLst>
            <pc:docMk/>
            <pc:sldMk cId="532077242" sldId="430"/>
            <ac:spMk id="82" creationId="{DE34CEE2-E9EA-193F-5ADA-719CF1DA0CE4}"/>
          </ac:spMkLst>
        </pc:spChg>
      </pc:sldChg>
      <pc:sldChg chg="addSp delSp modSp mod ord">
        <pc:chgData name="Chen, Boru" userId="bbab4d6b-ca2c-47e1-9e50-b2f818c32885" providerId="ADAL" clId="{1A89AAFD-102B-BD4B-AF3B-612695F8FE73}" dt="2024-03-25T10:01:28.232" v="6796" actId="20578"/>
        <pc:sldMkLst>
          <pc:docMk/>
          <pc:sldMk cId="2056566988" sldId="431"/>
        </pc:sldMkLst>
        <pc:spChg chg="del">
          <ac:chgData name="Chen, Boru" userId="bbab4d6b-ca2c-47e1-9e50-b2f818c32885" providerId="ADAL" clId="{1A89AAFD-102B-BD4B-AF3B-612695F8FE73}" dt="2024-03-24T18:21:32.862" v="3680" actId="478"/>
          <ac:spMkLst>
            <pc:docMk/>
            <pc:sldMk cId="2056566988" sldId="431"/>
            <ac:spMk id="3" creationId="{F4479AB3-C13A-EDB3-88C3-E7DC46C8C856}"/>
          </ac:spMkLst>
        </pc:spChg>
        <pc:spChg chg="del">
          <ac:chgData name="Chen, Boru" userId="bbab4d6b-ca2c-47e1-9e50-b2f818c32885" providerId="ADAL" clId="{1A89AAFD-102B-BD4B-AF3B-612695F8FE73}" dt="2024-03-24T18:21:34.070" v="3681" actId="478"/>
          <ac:spMkLst>
            <pc:docMk/>
            <pc:sldMk cId="2056566988" sldId="431"/>
            <ac:spMk id="6" creationId="{7269CD01-DCC7-EE3A-05FA-378DF42013B2}"/>
          </ac:spMkLst>
        </pc:spChg>
        <pc:spChg chg="del">
          <ac:chgData name="Chen, Boru" userId="bbab4d6b-ca2c-47e1-9e50-b2f818c32885" providerId="ADAL" clId="{1A89AAFD-102B-BD4B-AF3B-612695F8FE73}" dt="2024-03-24T18:21:29.457" v="3678" actId="478"/>
          <ac:spMkLst>
            <pc:docMk/>
            <pc:sldMk cId="2056566988" sldId="431"/>
            <ac:spMk id="7" creationId="{5F617677-1919-D89D-CACC-823894755588}"/>
          </ac:spMkLst>
        </pc:spChg>
        <pc:spChg chg="del">
          <ac:chgData name="Chen, Boru" userId="bbab4d6b-ca2c-47e1-9e50-b2f818c32885" providerId="ADAL" clId="{1A89AAFD-102B-BD4B-AF3B-612695F8FE73}" dt="2024-03-24T18:20:40.214" v="3670" actId="478"/>
          <ac:spMkLst>
            <pc:docMk/>
            <pc:sldMk cId="2056566988" sldId="431"/>
            <ac:spMk id="8" creationId="{BCFED149-33D6-2E24-CB10-21A115E24AFE}"/>
          </ac:spMkLst>
        </pc:spChg>
        <pc:spChg chg="del mod">
          <ac:chgData name="Chen, Boru" userId="bbab4d6b-ca2c-47e1-9e50-b2f818c32885" providerId="ADAL" clId="{1A89AAFD-102B-BD4B-AF3B-612695F8FE73}" dt="2024-03-24T18:21:26.974" v="3676" actId="478"/>
          <ac:spMkLst>
            <pc:docMk/>
            <pc:sldMk cId="2056566988" sldId="431"/>
            <ac:spMk id="11" creationId="{6ECF2A4F-21D2-C914-8D8C-6F5A053C2118}"/>
          </ac:spMkLst>
        </pc:spChg>
        <pc:spChg chg="del">
          <ac:chgData name="Chen, Boru" userId="bbab4d6b-ca2c-47e1-9e50-b2f818c32885" providerId="ADAL" clId="{1A89AAFD-102B-BD4B-AF3B-612695F8FE73}" dt="2024-03-24T18:20:40.214" v="3670" actId="478"/>
          <ac:spMkLst>
            <pc:docMk/>
            <pc:sldMk cId="2056566988" sldId="431"/>
            <ac:spMk id="29" creationId="{64EF1ACB-D3A4-A630-CBAA-2E224EAE4A27}"/>
          </ac:spMkLst>
        </pc:spChg>
        <pc:spChg chg="mod">
          <ac:chgData name="Chen, Boru" userId="bbab4d6b-ca2c-47e1-9e50-b2f818c32885" providerId="ADAL" clId="{1A89AAFD-102B-BD4B-AF3B-612695F8FE73}" dt="2024-03-24T18:27:00.356" v="3797" actId="20577"/>
          <ac:spMkLst>
            <pc:docMk/>
            <pc:sldMk cId="2056566988" sldId="431"/>
            <ac:spMk id="30" creationId="{1F25F64C-2063-3DFB-D5B5-57DA60491250}"/>
          </ac:spMkLst>
        </pc:spChg>
        <pc:spChg chg="add mod">
          <ac:chgData name="Chen, Boru" userId="bbab4d6b-ca2c-47e1-9e50-b2f818c32885" providerId="ADAL" clId="{1A89AAFD-102B-BD4B-AF3B-612695F8FE73}" dt="2024-03-24T18:20:46.973" v="3672" actId="1076"/>
          <ac:spMkLst>
            <pc:docMk/>
            <pc:sldMk cId="2056566988" sldId="431"/>
            <ac:spMk id="33" creationId="{81564430-1393-2DA7-CC8F-1956623248E8}"/>
          </ac:spMkLst>
        </pc:spChg>
        <pc:spChg chg="add mod">
          <ac:chgData name="Chen, Boru" userId="bbab4d6b-ca2c-47e1-9e50-b2f818c32885" providerId="ADAL" clId="{1A89AAFD-102B-BD4B-AF3B-612695F8FE73}" dt="2024-03-24T18:20:46.973" v="3672" actId="1076"/>
          <ac:spMkLst>
            <pc:docMk/>
            <pc:sldMk cId="2056566988" sldId="431"/>
            <ac:spMk id="34" creationId="{D1F93C96-2A6C-15F4-E3BE-95DA8AACF444}"/>
          </ac:spMkLst>
        </pc:spChg>
        <pc:spChg chg="add del mod">
          <ac:chgData name="Chen, Boru" userId="bbab4d6b-ca2c-47e1-9e50-b2f818c32885" providerId="ADAL" clId="{1A89AAFD-102B-BD4B-AF3B-612695F8FE73}" dt="2024-03-24T18:21:28.502" v="3677" actId="478"/>
          <ac:spMkLst>
            <pc:docMk/>
            <pc:sldMk cId="2056566988" sldId="431"/>
            <ac:spMk id="36" creationId="{A85BA7AC-8B79-2AC5-AD13-5348448849C1}"/>
          </ac:spMkLst>
        </pc:spChg>
        <pc:spChg chg="add mod">
          <ac:chgData name="Chen, Boru" userId="bbab4d6b-ca2c-47e1-9e50-b2f818c32885" providerId="ADAL" clId="{1A89AAFD-102B-BD4B-AF3B-612695F8FE73}" dt="2024-03-24T18:21:34.505" v="3682"/>
          <ac:spMkLst>
            <pc:docMk/>
            <pc:sldMk cId="2056566988" sldId="431"/>
            <ac:spMk id="38" creationId="{9FA4F3E0-D725-8F63-7768-44287066D106}"/>
          </ac:spMkLst>
        </pc:spChg>
        <pc:spChg chg="add mod">
          <ac:chgData name="Chen, Boru" userId="bbab4d6b-ca2c-47e1-9e50-b2f818c32885" providerId="ADAL" clId="{1A89AAFD-102B-BD4B-AF3B-612695F8FE73}" dt="2024-03-24T18:30:09.753" v="3883"/>
          <ac:spMkLst>
            <pc:docMk/>
            <pc:sldMk cId="2056566988" sldId="431"/>
            <ac:spMk id="39" creationId="{6C5E5A75-9027-9C7F-137F-6D0717C85E66}"/>
          </ac:spMkLst>
        </pc:spChg>
        <pc:picChg chg="del">
          <ac:chgData name="Chen, Boru" userId="bbab4d6b-ca2c-47e1-9e50-b2f818c32885" providerId="ADAL" clId="{1A89AAFD-102B-BD4B-AF3B-612695F8FE73}" dt="2024-03-24T18:21:31.015" v="3679" actId="478"/>
          <ac:picMkLst>
            <pc:docMk/>
            <pc:sldMk cId="2056566988" sldId="431"/>
            <ac:picMk id="5" creationId="{8AB1CAF8-E7C6-11D0-C3BE-0F4A0FABD709}"/>
          </ac:picMkLst>
        </pc:picChg>
        <pc:picChg chg="add mod">
          <ac:chgData name="Chen, Boru" userId="bbab4d6b-ca2c-47e1-9e50-b2f818c32885" providerId="ADAL" clId="{1A89AAFD-102B-BD4B-AF3B-612695F8FE73}" dt="2024-03-24T18:21:34.505" v="3682"/>
          <ac:picMkLst>
            <pc:docMk/>
            <pc:sldMk cId="2056566988" sldId="431"/>
            <ac:picMk id="37" creationId="{17DD939A-F4D0-5AA8-B87B-2EB008E9E77A}"/>
          </ac:picMkLst>
        </pc:picChg>
      </pc:sldChg>
      <pc:sldChg chg="addSp delSp modSp mod ord">
        <pc:chgData name="Chen, Boru" userId="bbab4d6b-ca2c-47e1-9e50-b2f818c32885" providerId="ADAL" clId="{1A89AAFD-102B-BD4B-AF3B-612695F8FE73}" dt="2024-03-25T10:01:28.232" v="6796" actId="20578"/>
        <pc:sldMkLst>
          <pc:docMk/>
          <pc:sldMk cId="2602439174" sldId="432"/>
        </pc:sldMkLst>
        <pc:spChg chg="del">
          <ac:chgData name="Chen, Boru" userId="bbab4d6b-ca2c-47e1-9e50-b2f818c32885" providerId="ADAL" clId="{1A89AAFD-102B-BD4B-AF3B-612695F8FE73}" dt="2024-03-24T18:23:00.934" v="3692" actId="478"/>
          <ac:spMkLst>
            <pc:docMk/>
            <pc:sldMk cId="2602439174" sldId="432"/>
            <ac:spMk id="3" creationId="{F4479AB3-C13A-EDB3-88C3-E7DC46C8C856}"/>
          </ac:spMkLst>
        </pc:spChg>
        <pc:spChg chg="del">
          <ac:chgData name="Chen, Boru" userId="bbab4d6b-ca2c-47e1-9e50-b2f818c32885" providerId="ADAL" clId="{1A89AAFD-102B-BD4B-AF3B-612695F8FE73}" dt="2024-03-24T18:23:00.934" v="3692" actId="478"/>
          <ac:spMkLst>
            <pc:docMk/>
            <pc:sldMk cId="2602439174" sldId="432"/>
            <ac:spMk id="6" creationId="{7269CD01-DCC7-EE3A-05FA-378DF42013B2}"/>
          </ac:spMkLst>
        </pc:spChg>
        <pc:spChg chg="del">
          <ac:chgData name="Chen, Boru" userId="bbab4d6b-ca2c-47e1-9e50-b2f818c32885" providerId="ADAL" clId="{1A89AAFD-102B-BD4B-AF3B-612695F8FE73}" dt="2024-03-24T18:22:58.326" v="3691" actId="478"/>
          <ac:spMkLst>
            <pc:docMk/>
            <pc:sldMk cId="2602439174" sldId="432"/>
            <ac:spMk id="7" creationId="{5F617677-1919-D89D-CACC-823894755588}"/>
          </ac:spMkLst>
        </pc:spChg>
        <pc:spChg chg="del">
          <ac:chgData name="Chen, Boru" userId="bbab4d6b-ca2c-47e1-9e50-b2f818c32885" providerId="ADAL" clId="{1A89AAFD-102B-BD4B-AF3B-612695F8FE73}" dt="2024-03-24T18:22:54.593" v="3688" actId="478"/>
          <ac:spMkLst>
            <pc:docMk/>
            <pc:sldMk cId="2602439174" sldId="432"/>
            <ac:spMk id="8" creationId="{BCFED149-33D6-2E24-CB10-21A115E24AFE}"/>
          </ac:spMkLst>
        </pc:spChg>
        <pc:spChg chg="mod">
          <ac:chgData name="Chen, Boru" userId="bbab4d6b-ca2c-47e1-9e50-b2f818c32885" providerId="ADAL" clId="{1A89AAFD-102B-BD4B-AF3B-612695F8FE73}" dt="2024-03-24T18:27:12.358" v="3817" actId="20577"/>
          <ac:spMkLst>
            <pc:docMk/>
            <pc:sldMk cId="2602439174" sldId="432"/>
            <ac:spMk id="9" creationId="{501D1C47-ECD7-4F9B-F229-A9D0432BED6E}"/>
          </ac:spMkLst>
        </pc:spChg>
        <pc:spChg chg="del">
          <ac:chgData name="Chen, Boru" userId="bbab4d6b-ca2c-47e1-9e50-b2f818c32885" providerId="ADAL" clId="{1A89AAFD-102B-BD4B-AF3B-612695F8FE73}" dt="2024-03-24T18:22:56.037" v="3689" actId="478"/>
          <ac:spMkLst>
            <pc:docMk/>
            <pc:sldMk cId="2602439174" sldId="432"/>
            <ac:spMk id="11" creationId="{6ECF2A4F-21D2-C914-8D8C-6F5A053C2118}"/>
          </ac:spMkLst>
        </pc:spChg>
        <pc:spChg chg="mod">
          <ac:chgData name="Chen, Boru" userId="bbab4d6b-ca2c-47e1-9e50-b2f818c32885" providerId="ADAL" clId="{1A89AAFD-102B-BD4B-AF3B-612695F8FE73}" dt="2024-03-24T18:25:26.712" v="3750" actId="1036"/>
          <ac:spMkLst>
            <pc:docMk/>
            <pc:sldMk cId="2602439174" sldId="432"/>
            <ac:spMk id="16" creationId="{F4F3A0AB-7E4D-8077-8AC4-69DC10E61BD3}"/>
          </ac:spMkLst>
        </pc:spChg>
        <pc:spChg chg="mod">
          <ac:chgData name="Chen, Boru" userId="bbab4d6b-ca2c-47e1-9e50-b2f818c32885" providerId="ADAL" clId="{1A89AAFD-102B-BD4B-AF3B-612695F8FE73}" dt="2024-03-24T18:25:26.712" v="3750" actId="1036"/>
          <ac:spMkLst>
            <pc:docMk/>
            <pc:sldMk cId="2602439174" sldId="432"/>
            <ac:spMk id="17" creationId="{67995748-D54F-37B0-E284-B00C631CB6AC}"/>
          </ac:spMkLst>
        </pc:spChg>
        <pc:spChg chg="mod">
          <ac:chgData name="Chen, Boru" userId="bbab4d6b-ca2c-47e1-9e50-b2f818c32885" providerId="ADAL" clId="{1A89AAFD-102B-BD4B-AF3B-612695F8FE73}" dt="2024-03-24T18:25:26.712" v="3750" actId="1036"/>
          <ac:spMkLst>
            <pc:docMk/>
            <pc:sldMk cId="2602439174" sldId="432"/>
            <ac:spMk id="18" creationId="{E78D4407-6A77-BD9F-F347-50DC5DFC1DAE}"/>
          </ac:spMkLst>
        </pc:spChg>
        <pc:spChg chg="add del mod">
          <ac:chgData name="Chen, Boru" userId="bbab4d6b-ca2c-47e1-9e50-b2f818c32885" providerId="ADAL" clId="{1A89AAFD-102B-BD4B-AF3B-612695F8FE73}" dt="2024-03-24T18:22:57.240" v="3690" actId="478"/>
          <ac:spMkLst>
            <pc:docMk/>
            <pc:sldMk cId="2602439174" sldId="432"/>
            <ac:spMk id="20" creationId="{FAE386CE-8F30-DAAD-DF01-941EDAF6FF4A}"/>
          </ac:spMkLst>
        </pc:spChg>
        <pc:spChg chg="add mod">
          <ac:chgData name="Chen, Boru" userId="bbab4d6b-ca2c-47e1-9e50-b2f818c32885" providerId="ADAL" clId="{1A89AAFD-102B-BD4B-AF3B-612695F8FE73}" dt="2024-03-24T18:23:28.474" v="3693"/>
          <ac:spMkLst>
            <pc:docMk/>
            <pc:sldMk cId="2602439174" sldId="432"/>
            <ac:spMk id="22" creationId="{50AEB7F8-1644-B02A-C58B-D2A5E9FF5541}"/>
          </ac:spMkLst>
        </pc:spChg>
        <pc:spChg chg="add mod">
          <ac:chgData name="Chen, Boru" userId="bbab4d6b-ca2c-47e1-9e50-b2f818c32885" providerId="ADAL" clId="{1A89AAFD-102B-BD4B-AF3B-612695F8FE73}" dt="2024-03-24T18:25:17.934" v="3743" actId="1038"/>
          <ac:spMkLst>
            <pc:docMk/>
            <pc:sldMk cId="2602439174" sldId="432"/>
            <ac:spMk id="23" creationId="{5BA82688-ED2C-F3F4-42BE-70237551D5DE}"/>
          </ac:spMkLst>
        </pc:spChg>
        <pc:spChg chg="add mod">
          <ac:chgData name="Chen, Boru" userId="bbab4d6b-ca2c-47e1-9e50-b2f818c32885" providerId="ADAL" clId="{1A89AAFD-102B-BD4B-AF3B-612695F8FE73}" dt="2024-03-24T18:25:17.934" v="3743" actId="1038"/>
          <ac:spMkLst>
            <pc:docMk/>
            <pc:sldMk cId="2602439174" sldId="432"/>
            <ac:spMk id="24" creationId="{70B5755F-30AE-0106-1162-9261886515FB}"/>
          </ac:spMkLst>
        </pc:spChg>
        <pc:spChg chg="add mod">
          <ac:chgData name="Chen, Boru" userId="bbab4d6b-ca2c-47e1-9e50-b2f818c32885" providerId="ADAL" clId="{1A89AAFD-102B-BD4B-AF3B-612695F8FE73}" dt="2024-03-24T18:30:17.558" v="3885"/>
          <ac:spMkLst>
            <pc:docMk/>
            <pc:sldMk cId="2602439174" sldId="432"/>
            <ac:spMk id="25" creationId="{035CBE9C-3D2E-7131-4D54-8C88E230B3CD}"/>
          </ac:spMkLst>
        </pc:spChg>
        <pc:spChg chg="mod">
          <ac:chgData name="Chen, Boru" userId="bbab4d6b-ca2c-47e1-9e50-b2f818c32885" providerId="ADAL" clId="{1A89AAFD-102B-BD4B-AF3B-612695F8FE73}" dt="2024-03-24T18:25:26.712" v="3750" actId="1036"/>
          <ac:spMkLst>
            <pc:docMk/>
            <pc:sldMk cId="2602439174" sldId="432"/>
            <ac:spMk id="26" creationId="{C341D8FF-FEED-E8B9-0F28-898C9C1CDE10}"/>
          </ac:spMkLst>
        </pc:spChg>
        <pc:spChg chg="mod">
          <ac:chgData name="Chen, Boru" userId="bbab4d6b-ca2c-47e1-9e50-b2f818c32885" providerId="ADAL" clId="{1A89AAFD-102B-BD4B-AF3B-612695F8FE73}" dt="2024-03-24T18:25:26.712" v="3750" actId="1036"/>
          <ac:spMkLst>
            <pc:docMk/>
            <pc:sldMk cId="2602439174" sldId="432"/>
            <ac:spMk id="27" creationId="{41AB851B-C8C1-8832-19A0-F95E97BBF33A}"/>
          </ac:spMkLst>
        </pc:spChg>
        <pc:spChg chg="mod">
          <ac:chgData name="Chen, Boru" userId="bbab4d6b-ca2c-47e1-9e50-b2f818c32885" providerId="ADAL" clId="{1A89AAFD-102B-BD4B-AF3B-612695F8FE73}" dt="2024-03-24T18:25:26.712" v="3750" actId="1036"/>
          <ac:spMkLst>
            <pc:docMk/>
            <pc:sldMk cId="2602439174" sldId="432"/>
            <ac:spMk id="30" creationId="{54B16B07-FCA2-1676-4E9A-AAC32AE2AEAD}"/>
          </ac:spMkLst>
        </pc:spChg>
        <pc:spChg chg="mod">
          <ac:chgData name="Chen, Boru" userId="bbab4d6b-ca2c-47e1-9e50-b2f818c32885" providerId="ADAL" clId="{1A89AAFD-102B-BD4B-AF3B-612695F8FE73}" dt="2024-03-24T18:25:26.712" v="3750" actId="1036"/>
          <ac:spMkLst>
            <pc:docMk/>
            <pc:sldMk cId="2602439174" sldId="432"/>
            <ac:spMk id="32" creationId="{074A6900-22B9-8A82-CA91-09B62951079A}"/>
          </ac:spMkLst>
        </pc:spChg>
        <pc:spChg chg="mod">
          <ac:chgData name="Chen, Boru" userId="bbab4d6b-ca2c-47e1-9e50-b2f818c32885" providerId="ADAL" clId="{1A89AAFD-102B-BD4B-AF3B-612695F8FE73}" dt="2024-03-24T18:25:26.712" v="3750" actId="1036"/>
          <ac:spMkLst>
            <pc:docMk/>
            <pc:sldMk cId="2602439174" sldId="432"/>
            <ac:spMk id="33" creationId="{0305F92C-156E-60F9-F796-2A9F68E3001C}"/>
          </ac:spMkLst>
        </pc:spChg>
        <pc:spChg chg="mod">
          <ac:chgData name="Chen, Boru" userId="bbab4d6b-ca2c-47e1-9e50-b2f818c32885" providerId="ADAL" clId="{1A89AAFD-102B-BD4B-AF3B-612695F8FE73}" dt="2024-03-24T18:25:26.712" v="3750" actId="1036"/>
          <ac:spMkLst>
            <pc:docMk/>
            <pc:sldMk cId="2602439174" sldId="432"/>
            <ac:spMk id="35" creationId="{7D572263-696B-0892-967D-760E87A7F4F3}"/>
          </ac:spMkLst>
        </pc:spChg>
        <pc:spChg chg="mod">
          <ac:chgData name="Chen, Boru" userId="bbab4d6b-ca2c-47e1-9e50-b2f818c32885" providerId="ADAL" clId="{1A89AAFD-102B-BD4B-AF3B-612695F8FE73}" dt="2024-03-24T18:25:26.712" v="3750" actId="1036"/>
          <ac:spMkLst>
            <pc:docMk/>
            <pc:sldMk cId="2602439174" sldId="432"/>
            <ac:spMk id="37" creationId="{94B3B437-F847-B13A-8EE0-2EE0B95355DA}"/>
          </ac:spMkLst>
        </pc:spChg>
        <pc:spChg chg="mod">
          <ac:chgData name="Chen, Boru" userId="bbab4d6b-ca2c-47e1-9e50-b2f818c32885" providerId="ADAL" clId="{1A89AAFD-102B-BD4B-AF3B-612695F8FE73}" dt="2024-03-24T18:25:26.712" v="3750" actId="1036"/>
          <ac:spMkLst>
            <pc:docMk/>
            <pc:sldMk cId="2602439174" sldId="432"/>
            <ac:spMk id="67" creationId="{501B42C9-BFAD-014D-72F0-DD5853A42EC1}"/>
          </ac:spMkLst>
        </pc:spChg>
        <pc:spChg chg="mod">
          <ac:chgData name="Chen, Boru" userId="bbab4d6b-ca2c-47e1-9e50-b2f818c32885" providerId="ADAL" clId="{1A89AAFD-102B-BD4B-AF3B-612695F8FE73}" dt="2024-03-24T18:25:26.712" v="3750" actId="1036"/>
          <ac:spMkLst>
            <pc:docMk/>
            <pc:sldMk cId="2602439174" sldId="432"/>
            <ac:spMk id="71" creationId="{5A45280D-9C47-B80F-908D-7BF0DB782A0A}"/>
          </ac:spMkLst>
        </pc:spChg>
        <pc:spChg chg="mod">
          <ac:chgData name="Chen, Boru" userId="bbab4d6b-ca2c-47e1-9e50-b2f818c32885" providerId="ADAL" clId="{1A89AAFD-102B-BD4B-AF3B-612695F8FE73}" dt="2024-03-24T18:25:26.712" v="3750" actId="1036"/>
          <ac:spMkLst>
            <pc:docMk/>
            <pc:sldMk cId="2602439174" sldId="432"/>
            <ac:spMk id="72" creationId="{C86F4055-4FE6-29A8-44A3-80CBA314E9F4}"/>
          </ac:spMkLst>
        </pc:spChg>
        <pc:spChg chg="mod">
          <ac:chgData name="Chen, Boru" userId="bbab4d6b-ca2c-47e1-9e50-b2f818c32885" providerId="ADAL" clId="{1A89AAFD-102B-BD4B-AF3B-612695F8FE73}" dt="2024-03-24T18:25:26.712" v="3750" actId="1036"/>
          <ac:spMkLst>
            <pc:docMk/>
            <pc:sldMk cId="2602439174" sldId="432"/>
            <ac:spMk id="73" creationId="{65E27958-1B64-74E1-6B80-E97822E49BB2}"/>
          </ac:spMkLst>
        </pc:spChg>
        <pc:spChg chg="mod">
          <ac:chgData name="Chen, Boru" userId="bbab4d6b-ca2c-47e1-9e50-b2f818c32885" providerId="ADAL" clId="{1A89AAFD-102B-BD4B-AF3B-612695F8FE73}" dt="2024-03-24T18:25:26.712" v="3750" actId="1036"/>
          <ac:spMkLst>
            <pc:docMk/>
            <pc:sldMk cId="2602439174" sldId="432"/>
            <ac:spMk id="74" creationId="{F433A34C-3521-0603-1CA2-C653990531BA}"/>
          </ac:spMkLst>
        </pc:spChg>
        <pc:spChg chg="mod">
          <ac:chgData name="Chen, Boru" userId="bbab4d6b-ca2c-47e1-9e50-b2f818c32885" providerId="ADAL" clId="{1A89AAFD-102B-BD4B-AF3B-612695F8FE73}" dt="2024-03-24T18:25:26.712" v="3750" actId="1036"/>
          <ac:spMkLst>
            <pc:docMk/>
            <pc:sldMk cId="2602439174" sldId="432"/>
            <ac:spMk id="75" creationId="{398BA068-C42D-F06D-03DC-244EDDEB6FCD}"/>
          </ac:spMkLst>
        </pc:spChg>
        <pc:spChg chg="mod">
          <ac:chgData name="Chen, Boru" userId="bbab4d6b-ca2c-47e1-9e50-b2f818c32885" providerId="ADAL" clId="{1A89AAFD-102B-BD4B-AF3B-612695F8FE73}" dt="2024-03-24T18:25:26.712" v="3750" actId="1036"/>
          <ac:spMkLst>
            <pc:docMk/>
            <pc:sldMk cId="2602439174" sldId="432"/>
            <ac:spMk id="76" creationId="{BE3A3BD8-2BF2-7776-8F28-1161B6D80988}"/>
          </ac:spMkLst>
        </pc:spChg>
        <pc:spChg chg="del">
          <ac:chgData name="Chen, Boru" userId="bbab4d6b-ca2c-47e1-9e50-b2f818c32885" providerId="ADAL" clId="{1A89AAFD-102B-BD4B-AF3B-612695F8FE73}" dt="2024-03-24T18:22:54.593" v="3688" actId="478"/>
          <ac:spMkLst>
            <pc:docMk/>
            <pc:sldMk cId="2602439174" sldId="432"/>
            <ac:spMk id="78" creationId="{4CD80361-B2A3-1D19-9545-B0DFB0648F18}"/>
          </ac:spMkLst>
        </pc:spChg>
        <pc:picChg chg="del">
          <ac:chgData name="Chen, Boru" userId="bbab4d6b-ca2c-47e1-9e50-b2f818c32885" providerId="ADAL" clId="{1A89AAFD-102B-BD4B-AF3B-612695F8FE73}" dt="2024-03-24T18:23:00.934" v="3692" actId="478"/>
          <ac:picMkLst>
            <pc:docMk/>
            <pc:sldMk cId="2602439174" sldId="432"/>
            <ac:picMk id="5" creationId="{8AB1CAF8-E7C6-11D0-C3BE-0F4A0FABD709}"/>
          </ac:picMkLst>
        </pc:picChg>
        <pc:picChg chg="add mod">
          <ac:chgData name="Chen, Boru" userId="bbab4d6b-ca2c-47e1-9e50-b2f818c32885" providerId="ADAL" clId="{1A89AAFD-102B-BD4B-AF3B-612695F8FE73}" dt="2024-03-24T18:23:28.474" v="3693"/>
          <ac:picMkLst>
            <pc:docMk/>
            <pc:sldMk cId="2602439174" sldId="432"/>
            <ac:picMk id="21" creationId="{5C49E1D8-A7E2-AF49-66AD-1EF286A2B1CC}"/>
          </ac:picMkLst>
        </pc:picChg>
        <pc:cxnChg chg="mod">
          <ac:chgData name="Chen, Boru" userId="bbab4d6b-ca2c-47e1-9e50-b2f818c32885" providerId="ADAL" clId="{1A89AAFD-102B-BD4B-AF3B-612695F8FE73}" dt="2024-03-24T18:25:26.712" v="3750" actId="1036"/>
          <ac:cxnSpMkLst>
            <pc:docMk/>
            <pc:sldMk cId="2602439174" sldId="432"/>
            <ac:cxnSpMk id="29" creationId="{9EE9C516-47E0-519F-686E-204E7044E7A2}"/>
          </ac:cxnSpMkLst>
        </pc:cxnChg>
        <pc:cxnChg chg="mod">
          <ac:chgData name="Chen, Boru" userId="bbab4d6b-ca2c-47e1-9e50-b2f818c32885" providerId="ADAL" clId="{1A89AAFD-102B-BD4B-AF3B-612695F8FE73}" dt="2024-03-24T18:25:26.712" v="3750" actId="1036"/>
          <ac:cxnSpMkLst>
            <pc:docMk/>
            <pc:sldMk cId="2602439174" sldId="432"/>
            <ac:cxnSpMk id="31" creationId="{CC5B1BED-8F06-9882-9DD9-23671154CBEE}"/>
          </ac:cxnSpMkLst>
        </pc:cxnChg>
        <pc:cxnChg chg="mod">
          <ac:chgData name="Chen, Boru" userId="bbab4d6b-ca2c-47e1-9e50-b2f818c32885" providerId="ADAL" clId="{1A89AAFD-102B-BD4B-AF3B-612695F8FE73}" dt="2024-03-24T18:25:26.712" v="3750" actId="1036"/>
          <ac:cxnSpMkLst>
            <pc:docMk/>
            <pc:sldMk cId="2602439174" sldId="432"/>
            <ac:cxnSpMk id="34" creationId="{AD98DE75-8F33-D5B5-101A-841890706A77}"/>
          </ac:cxnSpMkLst>
        </pc:cxnChg>
      </pc:sldChg>
      <pc:sldChg chg="addSp delSp modSp mod">
        <pc:chgData name="Chen, Boru" userId="bbab4d6b-ca2c-47e1-9e50-b2f818c32885" providerId="ADAL" clId="{1A89AAFD-102B-BD4B-AF3B-612695F8FE73}" dt="2024-03-24T18:30:21.795" v="3887"/>
        <pc:sldMkLst>
          <pc:docMk/>
          <pc:sldMk cId="1082223597" sldId="433"/>
        </pc:sldMkLst>
        <pc:spChg chg="del">
          <ac:chgData name="Chen, Boru" userId="bbab4d6b-ca2c-47e1-9e50-b2f818c32885" providerId="ADAL" clId="{1A89AAFD-102B-BD4B-AF3B-612695F8FE73}" dt="2024-03-24T18:26:35.823" v="3776" actId="478"/>
          <ac:spMkLst>
            <pc:docMk/>
            <pc:sldMk cId="1082223597" sldId="433"/>
            <ac:spMk id="3" creationId="{F4479AB3-C13A-EDB3-88C3-E7DC46C8C856}"/>
          </ac:spMkLst>
        </pc:spChg>
        <pc:spChg chg="del">
          <ac:chgData name="Chen, Boru" userId="bbab4d6b-ca2c-47e1-9e50-b2f818c32885" providerId="ADAL" clId="{1A89AAFD-102B-BD4B-AF3B-612695F8FE73}" dt="2024-03-24T18:26:31.966" v="3775" actId="478"/>
          <ac:spMkLst>
            <pc:docMk/>
            <pc:sldMk cId="1082223597" sldId="433"/>
            <ac:spMk id="6" creationId="{7269CD01-DCC7-EE3A-05FA-378DF42013B2}"/>
          </ac:spMkLst>
        </pc:spChg>
        <pc:spChg chg="del">
          <ac:chgData name="Chen, Boru" userId="bbab4d6b-ca2c-47e1-9e50-b2f818c32885" providerId="ADAL" clId="{1A89AAFD-102B-BD4B-AF3B-612695F8FE73}" dt="2024-03-24T18:26:27.423" v="3772" actId="478"/>
          <ac:spMkLst>
            <pc:docMk/>
            <pc:sldMk cId="1082223597" sldId="433"/>
            <ac:spMk id="7" creationId="{5F617677-1919-D89D-CACC-823894755588}"/>
          </ac:spMkLst>
        </pc:spChg>
        <pc:spChg chg="del">
          <ac:chgData name="Chen, Boru" userId="bbab4d6b-ca2c-47e1-9e50-b2f818c32885" providerId="ADAL" clId="{1A89AAFD-102B-BD4B-AF3B-612695F8FE73}" dt="2024-03-24T18:26:30.783" v="3774" actId="478"/>
          <ac:spMkLst>
            <pc:docMk/>
            <pc:sldMk cId="1082223597" sldId="433"/>
            <ac:spMk id="8" creationId="{BCFED149-33D6-2E24-CB10-21A115E24AFE}"/>
          </ac:spMkLst>
        </pc:spChg>
        <pc:spChg chg="mod">
          <ac:chgData name="Chen, Boru" userId="bbab4d6b-ca2c-47e1-9e50-b2f818c32885" providerId="ADAL" clId="{1A89AAFD-102B-BD4B-AF3B-612695F8FE73}" dt="2024-03-24T18:26:48.613" v="3788" actId="20577"/>
          <ac:spMkLst>
            <pc:docMk/>
            <pc:sldMk cId="1082223597" sldId="433"/>
            <ac:spMk id="9" creationId="{501D1C47-ECD7-4F9B-F229-A9D0432BED6E}"/>
          </ac:spMkLst>
        </pc:spChg>
        <pc:spChg chg="del">
          <ac:chgData name="Chen, Boru" userId="bbab4d6b-ca2c-47e1-9e50-b2f818c32885" providerId="ADAL" clId="{1A89AAFD-102B-BD4B-AF3B-612695F8FE73}" dt="2024-03-24T18:26:25.319" v="3770" actId="478"/>
          <ac:spMkLst>
            <pc:docMk/>
            <pc:sldMk cId="1082223597" sldId="433"/>
            <ac:spMk id="11" creationId="{6ECF2A4F-21D2-C914-8D8C-6F5A053C2118}"/>
          </ac:spMkLst>
        </pc:spChg>
        <pc:spChg chg="mod">
          <ac:chgData name="Chen, Boru" userId="bbab4d6b-ca2c-47e1-9e50-b2f818c32885" providerId="ADAL" clId="{1A89AAFD-102B-BD4B-AF3B-612695F8FE73}" dt="2024-03-24T18:25:45.129" v="3760" actId="1036"/>
          <ac:spMkLst>
            <pc:docMk/>
            <pc:sldMk cId="1082223597" sldId="433"/>
            <ac:spMk id="16" creationId="{F4F3A0AB-7E4D-8077-8AC4-69DC10E61BD3}"/>
          </ac:spMkLst>
        </pc:spChg>
        <pc:spChg chg="mod">
          <ac:chgData name="Chen, Boru" userId="bbab4d6b-ca2c-47e1-9e50-b2f818c32885" providerId="ADAL" clId="{1A89AAFD-102B-BD4B-AF3B-612695F8FE73}" dt="2024-03-24T18:25:45.129" v="3760" actId="1036"/>
          <ac:spMkLst>
            <pc:docMk/>
            <pc:sldMk cId="1082223597" sldId="433"/>
            <ac:spMk id="17" creationId="{67995748-D54F-37B0-E284-B00C631CB6AC}"/>
          </ac:spMkLst>
        </pc:spChg>
        <pc:spChg chg="mod">
          <ac:chgData name="Chen, Boru" userId="bbab4d6b-ca2c-47e1-9e50-b2f818c32885" providerId="ADAL" clId="{1A89AAFD-102B-BD4B-AF3B-612695F8FE73}" dt="2024-03-24T18:25:45.129" v="3760" actId="1036"/>
          <ac:spMkLst>
            <pc:docMk/>
            <pc:sldMk cId="1082223597" sldId="433"/>
            <ac:spMk id="18" creationId="{E78D4407-6A77-BD9F-F347-50DC5DFC1DAE}"/>
          </ac:spMkLst>
        </pc:spChg>
        <pc:spChg chg="mod">
          <ac:chgData name="Chen, Boru" userId="bbab4d6b-ca2c-47e1-9e50-b2f818c32885" providerId="ADAL" clId="{1A89AAFD-102B-BD4B-AF3B-612695F8FE73}" dt="2024-03-24T18:25:45.129" v="3760" actId="1036"/>
          <ac:spMkLst>
            <pc:docMk/>
            <pc:sldMk cId="1082223597" sldId="433"/>
            <ac:spMk id="19" creationId="{5D834A6E-9619-A801-8CD8-3A6FE0340F8C}"/>
          </ac:spMkLst>
        </pc:spChg>
        <pc:spChg chg="mod">
          <ac:chgData name="Chen, Boru" userId="bbab4d6b-ca2c-47e1-9e50-b2f818c32885" providerId="ADAL" clId="{1A89AAFD-102B-BD4B-AF3B-612695F8FE73}" dt="2024-03-24T18:25:45.129" v="3760" actId="1036"/>
          <ac:spMkLst>
            <pc:docMk/>
            <pc:sldMk cId="1082223597" sldId="433"/>
            <ac:spMk id="20" creationId="{F800791B-3A42-3839-78FC-A80310C68792}"/>
          </ac:spMkLst>
        </pc:spChg>
        <pc:spChg chg="mod">
          <ac:chgData name="Chen, Boru" userId="bbab4d6b-ca2c-47e1-9e50-b2f818c32885" providerId="ADAL" clId="{1A89AAFD-102B-BD4B-AF3B-612695F8FE73}" dt="2024-03-24T18:25:45.129" v="3760" actId="1036"/>
          <ac:spMkLst>
            <pc:docMk/>
            <pc:sldMk cId="1082223597" sldId="433"/>
            <ac:spMk id="21" creationId="{8AC60B3C-E3CF-7238-83F2-83C9C1FD0F00}"/>
          </ac:spMkLst>
        </pc:spChg>
        <pc:spChg chg="add mod">
          <ac:chgData name="Chen, Boru" userId="bbab4d6b-ca2c-47e1-9e50-b2f818c32885" providerId="ADAL" clId="{1A89AAFD-102B-BD4B-AF3B-612695F8FE73}" dt="2024-03-24T18:25:45.129" v="3760" actId="1036"/>
          <ac:spMkLst>
            <pc:docMk/>
            <pc:sldMk cId="1082223597" sldId="433"/>
            <ac:spMk id="22" creationId="{D51D8E94-080A-69AD-FD50-134167638418}"/>
          </ac:spMkLst>
        </pc:spChg>
        <pc:spChg chg="add del mod">
          <ac:chgData name="Chen, Boru" userId="bbab4d6b-ca2c-47e1-9e50-b2f818c32885" providerId="ADAL" clId="{1A89AAFD-102B-BD4B-AF3B-612695F8FE73}" dt="2024-03-24T18:26:26.600" v="3771" actId="478"/>
          <ac:spMkLst>
            <pc:docMk/>
            <pc:sldMk cId="1082223597" sldId="433"/>
            <ac:spMk id="24" creationId="{DD125D58-967D-5A5B-0469-6CBFE6601E65}"/>
          </ac:spMkLst>
        </pc:spChg>
        <pc:spChg chg="mod">
          <ac:chgData name="Chen, Boru" userId="bbab4d6b-ca2c-47e1-9e50-b2f818c32885" providerId="ADAL" clId="{1A89AAFD-102B-BD4B-AF3B-612695F8FE73}" dt="2024-03-24T18:25:45.129" v="3760" actId="1036"/>
          <ac:spMkLst>
            <pc:docMk/>
            <pc:sldMk cId="1082223597" sldId="433"/>
            <ac:spMk id="26" creationId="{C341D8FF-FEED-E8B9-0F28-898C9C1CDE10}"/>
          </ac:spMkLst>
        </pc:spChg>
        <pc:spChg chg="mod">
          <ac:chgData name="Chen, Boru" userId="bbab4d6b-ca2c-47e1-9e50-b2f818c32885" providerId="ADAL" clId="{1A89AAFD-102B-BD4B-AF3B-612695F8FE73}" dt="2024-03-24T18:25:45.129" v="3760" actId="1036"/>
          <ac:spMkLst>
            <pc:docMk/>
            <pc:sldMk cId="1082223597" sldId="433"/>
            <ac:spMk id="27" creationId="{41AB851B-C8C1-8832-19A0-F95E97BBF33A}"/>
          </ac:spMkLst>
        </pc:spChg>
        <pc:spChg chg="add mod">
          <ac:chgData name="Chen, Boru" userId="bbab4d6b-ca2c-47e1-9e50-b2f818c32885" providerId="ADAL" clId="{1A89AAFD-102B-BD4B-AF3B-612695F8FE73}" dt="2024-03-24T18:26:38.653" v="3778"/>
          <ac:spMkLst>
            <pc:docMk/>
            <pc:sldMk cId="1082223597" sldId="433"/>
            <ac:spMk id="28" creationId="{481F15B2-CCFD-3D4D-771C-3542A16E839F}"/>
          </ac:spMkLst>
        </pc:spChg>
        <pc:spChg chg="mod">
          <ac:chgData name="Chen, Boru" userId="bbab4d6b-ca2c-47e1-9e50-b2f818c32885" providerId="ADAL" clId="{1A89AAFD-102B-BD4B-AF3B-612695F8FE73}" dt="2024-03-24T18:25:45.129" v="3760" actId="1036"/>
          <ac:spMkLst>
            <pc:docMk/>
            <pc:sldMk cId="1082223597" sldId="433"/>
            <ac:spMk id="30" creationId="{54B16B07-FCA2-1676-4E9A-AAC32AE2AEAD}"/>
          </ac:spMkLst>
        </pc:spChg>
        <pc:spChg chg="mod">
          <ac:chgData name="Chen, Boru" userId="bbab4d6b-ca2c-47e1-9e50-b2f818c32885" providerId="ADAL" clId="{1A89AAFD-102B-BD4B-AF3B-612695F8FE73}" dt="2024-03-24T18:25:45.129" v="3760" actId="1036"/>
          <ac:spMkLst>
            <pc:docMk/>
            <pc:sldMk cId="1082223597" sldId="433"/>
            <ac:spMk id="32" creationId="{074A6900-22B9-8A82-CA91-09B62951079A}"/>
          </ac:spMkLst>
        </pc:spChg>
        <pc:spChg chg="mod">
          <ac:chgData name="Chen, Boru" userId="bbab4d6b-ca2c-47e1-9e50-b2f818c32885" providerId="ADAL" clId="{1A89AAFD-102B-BD4B-AF3B-612695F8FE73}" dt="2024-03-24T18:25:45.129" v="3760" actId="1036"/>
          <ac:spMkLst>
            <pc:docMk/>
            <pc:sldMk cId="1082223597" sldId="433"/>
            <ac:spMk id="33" creationId="{0305F92C-156E-60F9-F796-2A9F68E3001C}"/>
          </ac:spMkLst>
        </pc:spChg>
        <pc:spChg chg="mod">
          <ac:chgData name="Chen, Boru" userId="bbab4d6b-ca2c-47e1-9e50-b2f818c32885" providerId="ADAL" clId="{1A89AAFD-102B-BD4B-AF3B-612695F8FE73}" dt="2024-03-24T18:25:45.129" v="3760" actId="1036"/>
          <ac:spMkLst>
            <pc:docMk/>
            <pc:sldMk cId="1082223597" sldId="433"/>
            <ac:spMk id="35" creationId="{7D572263-696B-0892-967D-760E87A7F4F3}"/>
          </ac:spMkLst>
        </pc:spChg>
        <pc:spChg chg="add mod">
          <ac:chgData name="Chen, Boru" userId="bbab4d6b-ca2c-47e1-9e50-b2f818c32885" providerId="ADAL" clId="{1A89AAFD-102B-BD4B-AF3B-612695F8FE73}" dt="2024-03-24T18:26:38.653" v="3778"/>
          <ac:spMkLst>
            <pc:docMk/>
            <pc:sldMk cId="1082223597" sldId="433"/>
            <ac:spMk id="36" creationId="{2666761E-CAEC-C004-4FE6-98C4EFA6E1E6}"/>
          </ac:spMkLst>
        </pc:spChg>
        <pc:spChg chg="mod">
          <ac:chgData name="Chen, Boru" userId="bbab4d6b-ca2c-47e1-9e50-b2f818c32885" providerId="ADAL" clId="{1A89AAFD-102B-BD4B-AF3B-612695F8FE73}" dt="2024-03-24T18:25:45.129" v="3760" actId="1036"/>
          <ac:spMkLst>
            <pc:docMk/>
            <pc:sldMk cId="1082223597" sldId="433"/>
            <ac:spMk id="37" creationId="{94B3B437-F847-B13A-8EE0-2EE0B95355DA}"/>
          </ac:spMkLst>
        </pc:spChg>
        <pc:spChg chg="add mod">
          <ac:chgData name="Chen, Boru" userId="bbab4d6b-ca2c-47e1-9e50-b2f818c32885" providerId="ADAL" clId="{1A89AAFD-102B-BD4B-AF3B-612695F8FE73}" dt="2024-03-24T18:26:38.653" v="3778"/>
          <ac:spMkLst>
            <pc:docMk/>
            <pc:sldMk cId="1082223597" sldId="433"/>
            <ac:spMk id="38" creationId="{D67DA080-1AB4-FD66-9BC8-82C2D5D4A11C}"/>
          </ac:spMkLst>
        </pc:spChg>
        <pc:spChg chg="add mod">
          <ac:chgData name="Chen, Boru" userId="bbab4d6b-ca2c-47e1-9e50-b2f818c32885" providerId="ADAL" clId="{1A89AAFD-102B-BD4B-AF3B-612695F8FE73}" dt="2024-03-24T18:30:21.795" v="3887"/>
          <ac:spMkLst>
            <pc:docMk/>
            <pc:sldMk cId="1082223597" sldId="433"/>
            <ac:spMk id="39" creationId="{23907C4B-5515-6031-9ABA-3E26B97D3B56}"/>
          </ac:spMkLst>
        </pc:spChg>
        <pc:spChg chg="mod">
          <ac:chgData name="Chen, Boru" userId="bbab4d6b-ca2c-47e1-9e50-b2f818c32885" providerId="ADAL" clId="{1A89AAFD-102B-BD4B-AF3B-612695F8FE73}" dt="2024-03-24T18:25:45.129" v="3760" actId="1036"/>
          <ac:spMkLst>
            <pc:docMk/>
            <pc:sldMk cId="1082223597" sldId="433"/>
            <ac:spMk id="71" creationId="{5A45280D-9C47-B80F-908D-7BF0DB782A0A}"/>
          </ac:spMkLst>
        </pc:spChg>
        <pc:spChg chg="mod">
          <ac:chgData name="Chen, Boru" userId="bbab4d6b-ca2c-47e1-9e50-b2f818c32885" providerId="ADAL" clId="{1A89AAFD-102B-BD4B-AF3B-612695F8FE73}" dt="2024-03-24T18:25:45.129" v="3760" actId="1036"/>
          <ac:spMkLst>
            <pc:docMk/>
            <pc:sldMk cId="1082223597" sldId="433"/>
            <ac:spMk id="72" creationId="{C86F4055-4FE6-29A8-44A3-80CBA314E9F4}"/>
          </ac:spMkLst>
        </pc:spChg>
        <pc:spChg chg="mod">
          <ac:chgData name="Chen, Boru" userId="bbab4d6b-ca2c-47e1-9e50-b2f818c32885" providerId="ADAL" clId="{1A89AAFD-102B-BD4B-AF3B-612695F8FE73}" dt="2024-03-24T18:25:45.129" v="3760" actId="1036"/>
          <ac:spMkLst>
            <pc:docMk/>
            <pc:sldMk cId="1082223597" sldId="433"/>
            <ac:spMk id="73" creationId="{65E27958-1B64-74E1-6B80-E97822E49BB2}"/>
          </ac:spMkLst>
        </pc:spChg>
        <pc:spChg chg="mod">
          <ac:chgData name="Chen, Boru" userId="bbab4d6b-ca2c-47e1-9e50-b2f818c32885" providerId="ADAL" clId="{1A89AAFD-102B-BD4B-AF3B-612695F8FE73}" dt="2024-03-24T18:25:45.129" v="3760" actId="1036"/>
          <ac:spMkLst>
            <pc:docMk/>
            <pc:sldMk cId="1082223597" sldId="433"/>
            <ac:spMk id="74" creationId="{F433A34C-3521-0603-1CA2-C653990531BA}"/>
          </ac:spMkLst>
        </pc:spChg>
        <pc:spChg chg="mod">
          <ac:chgData name="Chen, Boru" userId="bbab4d6b-ca2c-47e1-9e50-b2f818c32885" providerId="ADAL" clId="{1A89AAFD-102B-BD4B-AF3B-612695F8FE73}" dt="2024-03-24T18:25:45.129" v="3760" actId="1036"/>
          <ac:spMkLst>
            <pc:docMk/>
            <pc:sldMk cId="1082223597" sldId="433"/>
            <ac:spMk id="75" creationId="{398BA068-C42D-F06D-03DC-244EDDEB6FCD}"/>
          </ac:spMkLst>
        </pc:spChg>
        <pc:spChg chg="mod">
          <ac:chgData name="Chen, Boru" userId="bbab4d6b-ca2c-47e1-9e50-b2f818c32885" providerId="ADAL" clId="{1A89AAFD-102B-BD4B-AF3B-612695F8FE73}" dt="2024-03-24T18:25:45.129" v="3760" actId="1036"/>
          <ac:spMkLst>
            <pc:docMk/>
            <pc:sldMk cId="1082223597" sldId="433"/>
            <ac:spMk id="76" creationId="{BE3A3BD8-2BF2-7776-8F28-1161B6D80988}"/>
          </ac:spMkLst>
        </pc:spChg>
        <pc:spChg chg="del">
          <ac:chgData name="Chen, Boru" userId="bbab4d6b-ca2c-47e1-9e50-b2f818c32885" providerId="ADAL" clId="{1A89AAFD-102B-BD4B-AF3B-612695F8FE73}" dt="2024-03-24T18:26:28.493" v="3773" actId="478"/>
          <ac:spMkLst>
            <pc:docMk/>
            <pc:sldMk cId="1082223597" sldId="433"/>
            <ac:spMk id="78" creationId="{4CD80361-B2A3-1D19-9545-B0DFB0648F18}"/>
          </ac:spMkLst>
        </pc:spChg>
        <pc:picChg chg="del">
          <ac:chgData name="Chen, Boru" userId="bbab4d6b-ca2c-47e1-9e50-b2f818c32885" providerId="ADAL" clId="{1A89AAFD-102B-BD4B-AF3B-612695F8FE73}" dt="2024-03-24T18:26:36.952" v="3777" actId="478"/>
          <ac:picMkLst>
            <pc:docMk/>
            <pc:sldMk cId="1082223597" sldId="433"/>
            <ac:picMk id="5" creationId="{8AB1CAF8-E7C6-11D0-C3BE-0F4A0FABD709}"/>
          </ac:picMkLst>
        </pc:picChg>
        <pc:picChg chg="add mod">
          <ac:chgData name="Chen, Boru" userId="bbab4d6b-ca2c-47e1-9e50-b2f818c32885" providerId="ADAL" clId="{1A89AAFD-102B-BD4B-AF3B-612695F8FE73}" dt="2024-03-24T18:26:38.653" v="3778"/>
          <ac:picMkLst>
            <pc:docMk/>
            <pc:sldMk cId="1082223597" sldId="433"/>
            <ac:picMk id="25" creationId="{1CF45F43-7E70-C287-4799-1757EE2F5FC8}"/>
          </ac:picMkLst>
        </pc:picChg>
        <pc:cxnChg chg="mod">
          <ac:chgData name="Chen, Boru" userId="bbab4d6b-ca2c-47e1-9e50-b2f818c32885" providerId="ADAL" clId="{1A89AAFD-102B-BD4B-AF3B-612695F8FE73}" dt="2024-03-24T18:25:45.129" v="3760" actId="1036"/>
          <ac:cxnSpMkLst>
            <pc:docMk/>
            <pc:sldMk cId="1082223597" sldId="433"/>
            <ac:cxnSpMk id="29" creationId="{9EE9C516-47E0-519F-686E-204E7044E7A2}"/>
          </ac:cxnSpMkLst>
        </pc:cxnChg>
        <pc:cxnChg chg="mod">
          <ac:chgData name="Chen, Boru" userId="bbab4d6b-ca2c-47e1-9e50-b2f818c32885" providerId="ADAL" clId="{1A89AAFD-102B-BD4B-AF3B-612695F8FE73}" dt="2024-03-24T18:25:45.129" v="3760" actId="1036"/>
          <ac:cxnSpMkLst>
            <pc:docMk/>
            <pc:sldMk cId="1082223597" sldId="433"/>
            <ac:cxnSpMk id="31" creationId="{CC5B1BED-8F06-9882-9DD9-23671154CBEE}"/>
          </ac:cxnSpMkLst>
        </pc:cxnChg>
        <pc:cxnChg chg="mod">
          <ac:chgData name="Chen, Boru" userId="bbab4d6b-ca2c-47e1-9e50-b2f818c32885" providerId="ADAL" clId="{1A89AAFD-102B-BD4B-AF3B-612695F8FE73}" dt="2024-03-24T18:25:45.129" v="3760" actId="1036"/>
          <ac:cxnSpMkLst>
            <pc:docMk/>
            <pc:sldMk cId="1082223597" sldId="433"/>
            <ac:cxnSpMk id="34" creationId="{AD98DE75-8F33-D5B5-101A-841890706A77}"/>
          </ac:cxnSpMkLst>
        </pc:cxnChg>
      </pc:sldChg>
      <pc:sldChg chg="addSp delSp modSp mod ord">
        <pc:chgData name="Chen, Boru" userId="bbab4d6b-ca2c-47e1-9e50-b2f818c32885" providerId="ADAL" clId="{1A89AAFD-102B-BD4B-AF3B-612695F8FE73}" dt="2024-03-25T10:01:28.232" v="6796" actId="20578"/>
        <pc:sldMkLst>
          <pc:docMk/>
          <pc:sldMk cId="2277205086" sldId="434"/>
        </pc:sldMkLst>
        <pc:spChg chg="mod">
          <ac:chgData name="Chen, Boru" userId="bbab4d6b-ca2c-47e1-9e50-b2f818c32885" providerId="ADAL" clId="{1A89AAFD-102B-BD4B-AF3B-612695F8FE73}" dt="2024-03-24T18:26:14.280" v="3765" actId="1076"/>
          <ac:spMkLst>
            <pc:docMk/>
            <pc:sldMk cId="2277205086" sldId="434"/>
            <ac:spMk id="2" creationId="{DA065667-64E2-BCE6-586C-1DDDC1BA5FB6}"/>
          </ac:spMkLst>
        </pc:spChg>
        <pc:spChg chg="del">
          <ac:chgData name="Chen, Boru" userId="bbab4d6b-ca2c-47e1-9e50-b2f818c32885" providerId="ADAL" clId="{1A89AAFD-102B-BD4B-AF3B-612695F8FE73}" dt="2024-03-24T18:26:17.410" v="3767" actId="478"/>
          <ac:spMkLst>
            <pc:docMk/>
            <pc:sldMk cId="2277205086" sldId="434"/>
            <ac:spMk id="3" creationId="{F4479AB3-C13A-EDB3-88C3-E7DC46C8C856}"/>
          </ac:spMkLst>
        </pc:spChg>
        <pc:spChg chg="del">
          <ac:chgData name="Chen, Boru" userId="bbab4d6b-ca2c-47e1-9e50-b2f818c32885" providerId="ADAL" clId="{1A89AAFD-102B-BD4B-AF3B-612695F8FE73}" dt="2024-03-24T18:26:12.108" v="3763" actId="478"/>
          <ac:spMkLst>
            <pc:docMk/>
            <pc:sldMk cId="2277205086" sldId="434"/>
            <ac:spMk id="6" creationId="{7269CD01-DCC7-EE3A-05FA-378DF42013B2}"/>
          </ac:spMkLst>
        </pc:spChg>
        <pc:spChg chg="del">
          <ac:chgData name="Chen, Boru" userId="bbab4d6b-ca2c-47e1-9e50-b2f818c32885" providerId="ADAL" clId="{1A89AAFD-102B-BD4B-AF3B-612695F8FE73}" dt="2024-03-24T18:26:08.975" v="3761" actId="478"/>
          <ac:spMkLst>
            <pc:docMk/>
            <pc:sldMk cId="2277205086" sldId="434"/>
            <ac:spMk id="7" creationId="{5F617677-1919-D89D-CACC-823894755588}"/>
          </ac:spMkLst>
        </pc:spChg>
        <pc:spChg chg="del">
          <ac:chgData name="Chen, Boru" userId="bbab4d6b-ca2c-47e1-9e50-b2f818c32885" providerId="ADAL" clId="{1A89AAFD-102B-BD4B-AF3B-612695F8FE73}" dt="2024-03-24T18:26:20.389" v="3768" actId="478"/>
          <ac:spMkLst>
            <pc:docMk/>
            <pc:sldMk cId="2277205086" sldId="434"/>
            <ac:spMk id="8" creationId="{BCFED149-33D6-2E24-CB10-21A115E24AFE}"/>
          </ac:spMkLst>
        </pc:spChg>
        <pc:spChg chg="mod">
          <ac:chgData name="Chen, Boru" userId="bbab4d6b-ca2c-47e1-9e50-b2f818c32885" providerId="ADAL" clId="{1A89AAFD-102B-BD4B-AF3B-612695F8FE73}" dt="2024-03-24T18:27:18.327" v="3826" actId="20577"/>
          <ac:spMkLst>
            <pc:docMk/>
            <pc:sldMk cId="2277205086" sldId="434"/>
            <ac:spMk id="9" creationId="{501D1C47-ECD7-4F9B-F229-A9D0432BED6E}"/>
          </ac:spMkLst>
        </pc:spChg>
        <pc:spChg chg="del">
          <ac:chgData name="Chen, Boru" userId="bbab4d6b-ca2c-47e1-9e50-b2f818c32885" providerId="ADAL" clId="{1A89AAFD-102B-BD4B-AF3B-612695F8FE73}" dt="2024-03-24T18:26:08.975" v="3761" actId="478"/>
          <ac:spMkLst>
            <pc:docMk/>
            <pc:sldMk cId="2277205086" sldId="434"/>
            <ac:spMk id="11" creationId="{6ECF2A4F-21D2-C914-8D8C-6F5A053C2118}"/>
          </ac:spMkLst>
        </pc:spChg>
        <pc:spChg chg="mod">
          <ac:chgData name="Chen, Boru" userId="bbab4d6b-ca2c-47e1-9e50-b2f818c32885" providerId="ADAL" clId="{1A89AAFD-102B-BD4B-AF3B-612695F8FE73}" dt="2024-03-24T18:25:36.772" v="3755" actId="1036"/>
          <ac:spMkLst>
            <pc:docMk/>
            <pc:sldMk cId="2277205086" sldId="434"/>
            <ac:spMk id="15" creationId="{9D0EFBD0-D355-C048-678B-2336F77C7495}"/>
          </ac:spMkLst>
        </pc:spChg>
        <pc:spChg chg="mod">
          <ac:chgData name="Chen, Boru" userId="bbab4d6b-ca2c-47e1-9e50-b2f818c32885" providerId="ADAL" clId="{1A89AAFD-102B-BD4B-AF3B-612695F8FE73}" dt="2024-03-24T18:25:36.772" v="3755" actId="1036"/>
          <ac:spMkLst>
            <pc:docMk/>
            <pc:sldMk cId="2277205086" sldId="434"/>
            <ac:spMk id="16" creationId="{F4F3A0AB-7E4D-8077-8AC4-69DC10E61BD3}"/>
          </ac:spMkLst>
        </pc:spChg>
        <pc:spChg chg="mod">
          <ac:chgData name="Chen, Boru" userId="bbab4d6b-ca2c-47e1-9e50-b2f818c32885" providerId="ADAL" clId="{1A89AAFD-102B-BD4B-AF3B-612695F8FE73}" dt="2024-03-24T18:25:36.772" v="3755" actId="1036"/>
          <ac:spMkLst>
            <pc:docMk/>
            <pc:sldMk cId="2277205086" sldId="434"/>
            <ac:spMk id="17" creationId="{67995748-D54F-37B0-E284-B00C631CB6AC}"/>
          </ac:spMkLst>
        </pc:spChg>
        <pc:spChg chg="mod">
          <ac:chgData name="Chen, Boru" userId="bbab4d6b-ca2c-47e1-9e50-b2f818c32885" providerId="ADAL" clId="{1A89AAFD-102B-BD4B-AF3B-612695F8FE73}" dt="2024-03-24T18:25:36.772" v="3755" actId="1036"/>
          <ac:spMkLst>
            <pc:docMk/>
            <pc:sldMk cId="2277205086" sldId="434"/>
            <ac:spMk id="18" creationId="{E78D4407-6A77-BD9F-F347-50DC5DFC1DAE}"/>
          </ac:spMkLst>
        </pc:spChg>
        <pc:spChg chg="mod">
          <ac:chgData name="Chen, Boru" userId="bbab4d6b-ca2c-47e1-9e50-b2f818c32885" providerId="ADAL" clId="{1A89AAFD-102B-BD4B-AF3B-612695F8FE73}" dt="2024-03-24T18:25:36.772" v="3755" actId="1036"/>
          <ac:spMkLst>
            <pc:docMk/>
            <pc:sldMk cId="2277205086" sldId="434"/>
            <ac:spMk id="19" creationId="{F7B87F07-4C3B-3617-61E9-2A51EAEB69E9}"/>
          </ac:spMkLst>
        </pc:spChg>
        <pc:spChg chg="mod">
          <ac:chgData name="Chen, Boru" userId="bbab4d6b-ca2c-47e1-9e50-b2f818c32885" providerId="ADAL" clId="{1A89AAFD-102B-BD4B-AF3B-612695F8FE73}" dt="2024-03-24T18:25:36.772" v="3755" actId="1036"/>
          <ac:spMkLst>
            <pc:docMk/>
            <pc:sldMk cId="2277205086" sldId="434"/>
            <ac:spMk id="20" creationId="{3D6FC5E4-AD73-A010-DD79-A35D726B5582}"/>
          </ac:spMkLst>
        </pc:spChg>
        <pc:spChg chg="add mod">
          <ac:chgData name="Chen, Boru" userId="bbab4d6b-ca2c-47e1-9e50-b2f818c32885" providerId="ADAL" clId="{1A89AAFD-102B-BD4B-AF3B-612695F8FE73}" dt="2024-03-24T18:25:36.772" v="3755" actId="1036"/>
          <ac:spMkLst>
            <pc:docMk/>
            <pc:sldMk cId="2277205086" sldId="434"/>
            <ac:spMk id="21" creationId="{3E953255-0DCA-43D1-DB06-29A1F65BE33C}"/>
          </ac:spMkLst>
        </pc:spChg>
        <pc:spChg chg="add del mod">
          <ac:chgData name="Chen, Boru" userId="bbab4d6b-ca2c-47e1-9e50-b2f818c32885" providerId="ADAL" clId="{1A89AAFD-102B-BD4B-AF3B-612695F8FE73}" dt="2024-03-24T18:26:10.954" v="3762" actId="478"/>
          <ac:spMkLst>
            <pc:docMk/>
            <pc:sldMk cId="2277205086" sldId="434"/>
            <ac:spMk id="23" creationId="{3EF5D546-F355-B64B-36C5-E878CDE4BE92}"/>
          </ac:spMkLst>
        </pc:spChg>
        <pc:spChg chg="add mod">
          <ac:chgData name="Chen, Boru" userId="bbab4d6b-ca2c-47e1-9e50-b2f818c32885" providerId="ADAL" clId="{1A89AAFD-102B-BD4B-AF3B-612695F8FE73}" dt="2024-03-24T18:26:20.988" v="3769"/>
          <ac:spMkLst>
            <pc:docMk/>
            <pc:sldMk cId="2277205086" sldId="434"/>
            <ac:spMk id="25" creationId="{33258017-1D61-35EF-CD16-19F7538FDFF8}"/>
          </ac:spMkLst>
        </pc:spChg>
        <pc:spChg chg="mod">
          <ac:chgData name="Chen, Boru" userId="bbab4d6b-ca2c-47e1-9e50-b2f818c32885" providerId="ADAL" clId="{1A89AAFD-102B-BD4B-AF3B-612695F8FE73}" dt="2024-03-24T18:25:36.772" v="3755" actId="1036"/>
          <ac:spMkLst>
            <pc:docMk/>
            <pc:sldMk cId="2277205086" sldId="434"/>
            <ac:spMk id="26" creationId="{C341D8FF-FEED-E8B9-0F28-898C9C1CDE10}"/>
          </ac:spMkLst>
        </pc:spChg>
        <pc:spChg chg="mod">
          <ac:chgData name="Chen, Boru" userId="bbab4d6b-ca2c-47e1-9e50-b2f818c32885" providerId="ADAL" clId="{1A89AAFD-102B-BD4B-AF3B-612695F8FE73}" dt="2024-03-24T18:25:36.772" v="3755" actId="1036"/>
          <ac:spMkLst>
            <pc:docMk/>
            <pc:sldMk cId="2277205086" sldId="434"/>
            <ac:spMk id="27" creationId="{41AB851B-C8C1-8832-19A0-F95E97BBF33A}"/>
          </ac:spMkLst>
        </pc:spChg>
        <pc:spChg chg="add mod">
          <ac:chgData name="Chen, Boru" userId="bbab4d6b-ca2c-47e1-9e50-b2f818c32885" providerId="ADAL" clId="{1A89AAFD-102B-BD4B-AF3B-612695F8FE73}" dt="2024-03-24T18:26:20.988" v="3769"/>
          <ac:spMkLst>
            <pc:docMk/>
            <pc:sldMk cId="2277205086" sldId="434"/>
            <ac:spMk id="28" creationId="{31139756-1B8B-9176-146E-6D14493E2418}"/>
          </ac:spMkLst>
        </pc:spChg>
        <pc:spChg chg="mod">
          <ac:chgData name="Chen, Boru" userId="bbab4d6b-ca2c-47e1-9e50-b2f818c32885" providerId="ADAL" clId="{1A89AAFD-102B-BD4B-AF3B-612695F8FE73}" dt="2024-03-24T18:25:36.772" v="3755" actId="1036"/>
          <ac:spMkLst>
            <pc:docMk/>
            <pc:sldMk cId="2277205086" sldId="434"/>
            <ac:spMk id="30" creationId="{54B16B07-FCA2-1676-4E9A-AAC32AE2AEAD}"/>
          </ac:spMkLst>
        </pc:spChg>
        <pc:spChg chg="mod">
          <ac:chgData name="Chen, Boru" userId="bbab4d6b-ca2c-47e1-9e50-b2f818c32885" providerId="ADAL" clId="{1A89AAFD-102B-BD4B-AF3B-612695F8FE73}" dt="2024-03-24T18:25:36.772" v="3755" actId="1036"/>
          <ac:spMkLst>
            <pc:docMk/>
            <pc:sldMk cId="2277205086" sldId="434"/>
            <ac:spMk id="32" creationId="{074A6900-22B9-8A82-CA91-09B62951079A}"/>
          </ac:spMkLst>
        </pc:spChg>
        <pc:spChg chg="mod">
          <ac:chgData name="Chen, Boru" userId="bbab4d6b-ca2c-47e1-9e50-b2f818c32885" providerId="ADAL" clId="{1A89AAFD-102B-BD4B-AF3B-612695F8FE73}" dt="2024-03-24T18:25:36.772" v="3755" actId="1036"/>
          <ac:spMkLst>
            <pc:docMk/>
            <pc:sldMk cId="2277205086" sldId="434"/>
            <ac:spMk id="33" creationId="{0305F92C-156E-60F9-F796-2A9F68E3001C}"/>
          </ac:spMkLst>
        </pc:spChg>
        <pc:spChg chg="mod">
          <ac:chgData name="Chen, Boru" userId="bbab4d6b-ca2c-47e1-9e50-b2f818c32885" providerId="ADAL" clId="{1A89AAFD-102B-BD4B-AF3B-612695F8FE73}" dt="2024-03-24T18:25:36.772" v="3755" actId="1036"/>
          <ac:spMkLst>
            <pc:docMk/>
            <pc:sldMk cId="2277205086" sldId="434"/>
            <ac:spMk id="35" creationId="{7D572263-696B-0892-967D-760E87A7F4F3}"/>
          </ac:spMkLst>
        </pc:spChg>
        <pc:spChg chg="add mod">
          <ac:chgData name="Chen, Boru" userId="bbab4d6b-ca2c-47e1-9e50-b2f818c32885" providerId="ADAL" clId="{1A89AAFD-102B-BD4B-AF3B-612695F8FE73}" dt="2024-03-24T18:26:20.988" v="3769"/>
          <ac:spMkLst>
            <pc:docMk/>
            <pc:sldMk cId="2277205086" sldId="434"/>
            <ac:spMk id="36" creationId="{2AB78D28-65DC-0968-0B03-33791B0C4C2C}"/>
          </ac:spMkLst>
        </pc:spChg>
        <pc:spChg chg="mod">
          <ac:chgData name="Chen, Boru" userId="bbab4d6b-ca2c-47e1-9e50-b2f818c32885" providerId="ADAL" clId="{1A89AAFD-102B-BD4B-AF3B-612695F8FE73}" dt="2024-03-24T18:25:36.772" v="3755" actId="1036"/>
          <ac:spMkLst>
            <pc:docMk/>
            <pc:sldMk cId="2277205086" sldId="434"/>
            <ac:spMk id="37" creationId="{94B3B437-F847-B13A-8EE0-2EE0B95355DA}"/>
          </ac:spMkLst>
        </pc:spChg>
        <pc:spChg chg="add mod">
          <ac:chgData name="Chen, Boru" userId="bbab4d6b-ca2c-47e1-9e50-b2f818c32885" providerId="ADAL" clId="{1A89AAFD-102B-BD4B-AF3B-612695F8FE73}" dt="2024-03-24T18:30:19.655" v="3886"/>
          <ac:spMkLst>
            <pc:docMk/>
            <pc:sldMk cId="2277205086" sldId="434"/>
            <ac:spMk id="38" creationId="{F10E564F-729D-A3B7-DC1E-F0679991CB15}"/>
          </ac:spMkLst>
        </pc:spChg>
        <pc:spChg chg="mod">
          <ac:chgData name="Chen, Boru" userId="bbab4d6b-ca2c-47e1-9e50-b2f818c32885" providerId="ADAL" clId="{1A89AAFD-102B-BD4B-AF3B-612695F8FE73}" dt="2024-03-24T18:25:36.772" v="3755" actId="1036"/>
          <ac:spMkLst>
            <pc:docMk/>
            <pc:sldMk cId="2277205086" sldId="434"/>
            <ac:spMk id="71" creationId="{5A45280D-9C47-B80F-908D-7BF0DB782A0A}"/>
          </ac:spMkLst>
        </pc:spChg>
        <pc:spChg chg="mod">
          <ac:chgData name="Chen, Boru" userId="bbab4d6b-ca2c-47e1-9e50-b2f818c32885" providerId="ADAL" clId="{1A89AAFD-102B-BD4B-AF3B-612695F8FE73}" dt="2024-03-24T18:25:36.772" v="3755" actId="1036"/>
          <ac:spMkLst>
            <pc:docMk/>
            <pc:sldMk cId="2277205086" sldId="434"/>
            <ac:spMk id="72" creationId="{C86F4055-4FE6-29A8-44A3-80CBA314E9F4}"/>
          </ac:spMkLst>
        </pc:spChg>
        <pc:spChg chg="mod">
          <ac:chgData name="Chen, Boru" userId="bbab4d6b-ca2c-47e1-9e50-b2f818c32885" providerId="ADAL" clId="{1A89AAFD-102B-BD4B-AF3B-612695F8FE73}" dt="2024-03-24T18:25:36.772" v="3755" actId="1036"/>
          <ac:spMkLst>
            <pc:docMk/>
            <pc:sldMk cId="2277205086" sldId="434"/>
            <ac:spMk id="73" creationId="{65E27958-1B64-74E1-6B80-E97822E49BB2}"/>
          </ac:spMkLst>
        </pc:spChg>
        <pc:spChg chg="mod">
          <ac:chgData name="Chen, Boru" userId="bbab4d6b-ca2c-47e1-9e50-b2f818c32885" providerId="ADAL" clId="{1A89AAFD-102B-BD4B-AF3B-612695F8FE73}" dt="2024-03-24T18:25:36.772" v="3755" actId="1036"/>
          <ac:spMkLst>
            <pc:docMk/>
            <pc:sldMk cId="2277205086" sldId="434"/>
            <ac:spMk id="74" creationId="{F433A34C-3521-0603-1CA2-C653990531BA}"/>
          </ac:spMkLst>
        </pc:spChg>
        <pc:spChg chg="mod">
          <ac:chgData name="Chen, Boru" userId="bbab4d6b-ca2c-47e1-9e50-b2f818c32885" providerId="ADAL" clId="{1A89AAFD-102B-BD4B-AF3B-612695F8FE73}" dt="2024-03-24T18:25:36.772" v="3755" actId="1036"/>
          <ac:spMkLst>
            <pc:docMk/>
            <pc:sldMk cId="2277205086" sldId="434"/>
            <ac:spMk id="75" creationId="{398BA068-C42D-F06D-03DC-244EDDEB6FCD}"/>
          </ac:spMkLst>
        </pc:spChg>
        <pc:spChg chg="mod">
          <ac:chgData name="Chen, Boru" userId="bbab4d6b-ca2c-47e1-9e50-b2f818c32885" providerId="ADAL" clId="{1A89AAFD-102B-BD4B-AF3B-612695F8FE73}" dt="2024-03-24T18:25:36.772" v="3755" actId="1036"/>
          <ac:spMkLst>
            <pc:docMk/>
            <pc:sldMk cId="2277205086" sldId="434"/>
            <ac:spMk id="76" creationId="{BE3A3BD8-2BF2-7776-8F28-1161B6D80988}"/>
          </ac:spMkLst>
        </pc:spChg>
        <pc:spChg chg="del">
          <ac:chgData name="Chen, Boru" userId="bbab4d6b-ca2c-47e1-9e50-b2f818c32885" providerId="ADAL" clId="{1A89AAFD-102B-BD4B-AF3B-612695F8FE73}" dt="2024-03-24T18:26:08.975" v="3761" actId="478"/>
          <ac:spMkLst>
            <pc:docMk/>
            <pc:sldMk cId="2277205086" sldId="434"/>
            <ac:spMk id="78" creationId="{4CD80361-B2A3-1D19-9545-B0DFB0648F18}"/>
          </ac:spMkLst>
        </pc:spChg>
        <pc:picChg chg="del">
          <ac:chgData name="Chen, Boru" userId="bbab4d6b-ca2c-47e1-9e50-b2f818c32885" providerId="ADAL" clId="{1A89AAFD-102B-BD4B-AF3B-612695F8FE73}" dt="2024-03-24T18:26:15.980" v="3766" actId="478"/>
          <ac:picMkLst>
            <pc:docMk/>
            <pc:sldMk cId="2277205086" sldId="434"/>
            <ac:picMk id="5" creationId="{8AB1CAF8-E7C6-11D0-C3BE-0F4A0FABD709}"/>
          </ac:picMkLst>
        </pc:picChg>
        <pc:picChg chg="add mod">
          <ac:chgData name="Chen, Boru" userId="bbab4d6b-ca2c-47e1-9e50-b2f818c32885" providerId="ADAL" clId="{1A89AAFD-102B-BD4B-AF3B-612695F8FE73}" dt="2024-03-24T18:26:20.988" v="3769"/>
          <ac:picMkLst>
            <pc:docMk/>
            <pc:sldMk cId="2277205086" sldId="434"/>
            <ac:picMk id="24" creationId="{A4B03A0C-916A-9EA1-87E7-FE4A5549A90D}"/>
          </ac:picMkLst>
        </pc:picChg>
        <pc:cxnChg chg="mod">
          <ac:chgData name="Chen, Boru" userId="bbab4d6b-ca2c-47e1-9e50-b2f818c32885" providerId="ADAL" clId="{1A89AAFD-102B-BD4B-AF3B-612695F8FE73}" dt="2024-03-24T18:25:36.772" v="3755" actId="1036"/>
          <ac:cxnSpMkLst>
            <pc:docMk/>
            <pc:sldMk cId="2277205086" sldId="434"/>
            <ac:cxnSpMk id="29" creationId="{9EE9C516-47E0-519F-686E-204E7044E7A2}"/>
          </ac:cxnSpMkLst>
        </pc:cxnChg>
        <pc:cxnChg chg="mod">
          <ac:chgData name="Chen, Boru" userId="bbab4d6b-ca2c-47e1-9e50-b2f818c32885" providerId="ADAL" clId="{1A89AAFD-102B-BD4B-AF3B-612695F8FE73}" dt="2024-03-24T18:25:36.772" v="3755" actId="1036"/>
          <ac:cxnSpMkLst>
            <pc:docMk/>
            <pc:sldMk cId="2277205086" sldId="434"/>
            <ac:cxnSpMk id="31" creationId="{CC5B1BED-8F06-9882-9DD9-23671154CBEE}"/>
          </ac:cxnSpMkLst>
        </pc:cxnChg>
        <pc:cxnChg chg="mod">
          <ac:chgData name="Chen, Boru" userId="bbab4d6b-ca2c-47e1-9e50-b2f818c32885" providerId="ADAL" clId="{1A89AAFD-102B-BD4B-AF3B-612695F8FE73}" dt="2024-03-24T18:25:36.772" v="3755" actId="1036"/>
          <ac:cxnSpMkLst>
            <pc:docMk/>
            <pc:sldMk cId="2277205086" sldId="434"/>
            <ac:cxnSpMk id="34" creationId="{AD98DE75-8F33-D5B5-101A-841890706A77}"/>
          </ac:cxnSpMkLst>
        </pc:cxnChg>
      </pc:sldChg>
      <pc:sldChg chg="addSp delSp modSp del mod modNotesTx">
        <pc:chgData name="Chen, Boru" userId="bbab4d6b-ca2c-47e1-9e50-b2f818c32885" providerId="ADAL" clId="{1A89AAFD-102B-BD4B-AF3B-612695F8FE73}" dt="2024-03-24T18:11:12.846" v="3367" actId="2696"/>
        <pc:sldMkLst>
          <pc:docMk/>
          <pc:sldMk cId="253541249" sldId="435"/>
        </pc:sldMkLst>
        <pc:spChg chg="del">
          <ac:chgData name="Chen, Boru" userId="bbab4d6b-ca2c-47e1-9e50-b2f818c32885" providerId="ADAL" clId="{1A89AAFD-102B-BD4B-AF3B-612695F8FE73}" dt="2024-03-24T03:00:37.638" v="827" actId="478"/>
          <ac:spMkLst>
            <pc:docMk/>
            <pc:sldMk cId="253541249" sldId="435"/>
            <ac:spMk id="3" creationId="{F4479AB3-C13A-EDB3-88C3-E7DC46C8C856}"/>
          </ac:spMkLst>
        </pc:spChg>
        <pc:spChg chg="add mod">
          <ac:chgData name="Chen, Boru" userId="bbab4d6b-ca2c-47e1-9e50-b2f818c32885" providerId="ADAL" clId="{1A89AAFD-102B-BD4B-AF3B-612695F8FE73}" dt="2024-03-24T03:00:37.936" v="828"/>
          <ac:spMkLst>
            <pc:docMk/>
            <pc:sldMk cId="253541249" sldId="435"/>
            <ac:spMk id="9" creationId="{C75B0B0C-284D-F57F-9D7F-DDBDAC896461}"/>
          </ac:spMkLst>
        </pc:spChg>
        <pc:spChg chg="add mod">
          <ac:chgData name="Chen, Boru" userId="bbab4d6b-ca2c-47e1-9e50-b2f818c32885" providerId="ADAL" clId="{1A89AAFD-102B-BD4B-AF3B-612695F8FE73}" dt="2024-03-24T03:00:37.936" v="828"/>
          <ac:spMkLst>
            <pc:docMk/>
            <pc:sldMk cId="253541249" sldId="435"/>
            <ac:spMk id="10" creationId="{AF177C8C-8648-C535-E6C8-BE4699C361B0}"/>
          </ac:spMkLst>
        </pc:spChg>
        <pc:spChg chg="add del mod">
          <ac:chgData name="Chen, Boru" userId="bbab4d6b-ca2c-47e1-9e50-b2f818c32885" providerId="ADAL" clId="{1A89AAFD-102B-BD4B-AF3B-612695F8FE73}" dt="2024-03-24T03:53:25.566" v="1583"/>
          <ac:spMkLst>
            <pc:docMk/>
            <pc:sldMk cId="253541249" sldId="435"/>
            <ac:spMk id="12" creationId="{73B9A292-36D6-AA13-5056-C1504B5EECF1}"/>
          </ac:spMkLst>
        </pc:spChg>
        <pc:spChg chg="add del mod">
          <ac:chgData name="Chen, Boru" userId="bbab4d6b-ca2c-47e1-9e50-b2f818c32885" providerId="ADAL" clId="{1A89AAFD-102B-BD4B-AF3B-612695F8FE73}" dt="2024-03-24T03:53:25.566" v="1583"/>
          <ac:spMkLst>
            <pc:docMk/>
            <pc:sldMk cId="253541249" sldId="435"/>
            <ac:spMk id="13" creationId="{D2512851-E066-F806-43BA-5D084F5F7921}"/>
          </ac:spMkLst>
        </pc:spChg>
        <pc:spChg chg="add del mod">
          <ac:chgData name="Chen, Boru" userId="bbab4d6b-ca2c-47e1-9e50-b2f818c32885" providerId="ADAL" clId="{1A89AAFD-102B-BD4B-AF3B-612695F8FE73}" dt="2024-03-24T03:53:25.566" v="1583"/>
          <ac:spMkLst>
            <pc:docMk/>
            <pc:sldMk cId="253541249" sldId="435"/>
            <ac:spMk id="15" creationId="{B493911C-9D2C-22F8-FFE8-E5267A998FE2}"/>
          </ac:spMkLst>
        </pc:spChg>
        <pc:spChg chg="add del mod">
          <ac:chgData name="Chen, Boru" userId="bbab4d6b-ca2c-47e1-9e50-b2f818c32885" providerId="ADAL" clId="{1A89AAFD-102B-BD4B-AF3B-612695F8FE73}" dt="2024-03-24T03:53:25.566" v="1583"/>
          <ac:spMkLst>
            <pc:docMk/>
            <pc:sldMk cId="253541249" sldId="435"/>
            <ac:spMk id="17" creationId="{B7891765-DAF7-8E62-82A7-ABF1A103C07C}"/>
          </ac:spMkLst>
        </pc:spChg>
        <pc:spChg chg="add del mod">
          <ac:chgData name="Chen, Boru" userId="bbab4d6b-ca2c-47e1-9e50-b2f818c32885" providerId="ADAL" clId="{1A89AAFD-102B-BD4B-AF3B-612695F8FE73}" dt="2024-03-24T03:53:25.566" v="1583"/>
          <ac:spMkLst>
            <pc:docMk/>
            <pc:sldMk cId="253541249" sldId="435"/>
            <ac:spMk id="19" creationId="{2D9B0FC3-12A0-3E49-83C8-283F93799685}"/>
          </ac:spMkLst>
        </pc:spChg>
        <pc:spChg chg="add del mod">
          <ac:chgData name="Chen, Boru" userId="bbab4d6b-ca2c-47e1-9e50-b2f818c32885" providerId="ADAL" clId="{1A89AAFD-102B-BD4B-AF3B-612695F8FE73}" dt="2024-03-24T03:53:25.566" v="1583"/>
          <ac:spMkLst>
            <pc:docMk/>
            <pc:sldMk cId="253541249" sldId="435"/>
            <ac:spMk id="20" creationId="{D11B0CA9-166F-EDC0-7F96-2D9FDFF7D48B}"/>
          </ac:spMkLst>
        </pc:spChg>
        <pc:spChg chg="add del mod">
          <ac:chgData name="Chen, Boru" userId="bbab4d6b-ca2c-47e1-9e50-b2f818c32885" providerId="ADAL" clId="{1A89AAFD-102B-BD4B-AF3B-612695F8FE73}" dt="2024-03-24T03:53:25.566" v="1583"/>
          <ac:spMkLst>
            <pc:docMk/>
            <pc:sldMk cId="253541249" sldId="435"/>
            <ac:spMk id="21" creationId="{69979ECA-EBD8-0573-5F8D-919197308D50}"/>
          </ac:spMkLst>
        </pc:spChg>
        <pc:spChg chg="add del mod">
          <ac:chgData name="Chen, Boru" userId="bbab4d6b-ca2c-47e1-9e50-b2f818c32885" providerId="ADAL" clId="{1A89AAFD-102B-BD4B-AF3B-612695F8FE73}" dt="2024-03-24T03:53:25.566" v="1583"/>
          <ac:spMkLst>
            <pc:docMk/>
            <pc:sldMk cId="253541249" sldId="435"/>
            <ac:spMk id="22" creationId="{4FA64652-72BF-3AF3-02B4-8961CC256A38}"/>
          </ac:spMkLst>
        </pc:spChg>
        <pc:spChg chg="add del mod">
          <ac:chgData name="Chen, Boru" userId="bbab4d6b-ca2c-47e1-9e50-b2f818c32885" providerId="ADAL" clId="{1A89AAFD-102B-BD4B-AF3B-612695F8FE73}" dt="2024-03-24T03:53:25.566" v="1583"/>
          <ac:spMkLst>
            <pc:docMk/>
            <pc:sldMk cId="253541249" sldId="435"/>
            <ac:spMk id="23" creationId="{8D16FD4B-7772-CBB6-7668-AACFA0B92CD3}"/>
          </ac:spMkLst>
        </pc:spChg>
        <pc:spChg chg="add del mod">
          <ac:chgData name="Chen, Boru" userId="bbab4d6b-ca2c-47e1-9e50-b2f818c32885" providerId="ADAL" clId="{1A89AAFD-102B-BD4B-AF3B-612695F8FE73}" dt="2024-03-24T03:53:25.566" v="1583"/>
          <ac:spMkLst>
            <pc:docMk/>
            <pc:sldMk cId="253541249" sldId="435"/>
            <ac:spMk id="24" creationId="{6310B172-7731-C3B3-E864-413AF40A6714}"/>
          </ac:spMkLst>
        </pc:spChg>
        <pc:spChg chg="add del mod">
          <ac:chgData name="Chen, Boru" userId="bbab4d6b-ca2c-47e1-9e50-b2f818c32885" providerId="ADAL" clId="{1A89AAFD-102B-BD4B-AF3B-612695F8FE73}" dt="2024-03-24T03:53:25.566" v="1583"/>
          <ac:spMkLst>
            <pc:docMk/>
            <pc:sldMk cId="253541249" sldId="435"/>
            <ac:spMk id="25" creationId="{50046B07-0360-CA24-5C29-93952CCE3189}"/>
          </ac:spMkLst>
        </pc:spChg>
        <pc:spChg chg="add del mod">
          <ac:chgData name="Chen, Boru" userId="bbab4d6b-ca2c-47e1-9e50-b2f818c32885" providerId="ADAL" clId="{1A89AAFD-102B-BD4B-AF3B-612695F8FE73}" dt="2024-03-24T03:53:25.566" v="1583"/>
          <ac:spMkLst>
            <pc:docMk/>
            <pc:sldMk cId="253541249" sldId="435"/>
            <ac:spMk id="28" creationId="{81D4B70E-6379-B885-3F2D-B87562B55FCE}"/>
          </ac:spMkLst>
        </pc:spChg>
        <pc:spChg chg="add del mod">
          <ac:chgData name="Chen, Boru" userId="bbab4d6b-ca2c-47e1-9e50-b2f818c32885" providerId="ADAL" clId="{1A89AAFD-102B-BD4B-AF3B-612695F8FE73}" dt="2024-03-24T03:53:25.566" v="1583"/>
          <ac:spMkLst>
            <pc:docMk/>
            <pc:sldMk cId="253541249" sldId="435"/>
            <ac:spMk id="41" creationId="{FB1A74B2-F7DB-C05D-90FA-9EC62B012327}"/>
          </ac:spMkLst>
        </pc:spChg>
        <pc:cxnChg chg="add del mod">
          <ac:chgData name="Chen, Boru" userId="bbab4d6b-ca2c-47e1-9e50-b2f818c32885" providerId="ADAL" clId="{1A89AAFD-102B-BD4B-AF3B-612695F8FE73}" dt="2024-03-24T03:53:25.566" v="1583"/>
          <ac:cxnSpMkLst>
            <pc:docMk/>
            <pc:sldMk cId="253541249" sldId="435"/>
            <ac:cxnSpMk id="14" creationId="{ACA46CC7-5505-5C45-0E57-C6CDA90FCB07}"/>
          </ac:cxnSpMkLst>
        </pc:cxnChg>
        <pc:cxnChg chg="add del mod">
          <ac:chgData name="Chen, Boru" userId="bbab4d6b-ca2c-47e1-9e50-b2f818c32885" providerId="ADAL" clId="{1A89AAFD-102B-BD4B-AF3B-612695F8FE73}" dt="2024-03-24T03:53:25.566" v="1583"/>
          <ac:cxnSpMkLst>
            <pc:docMk/>
            <pc:sldMk cId="253541249" sldId="435"/>
            <ac:cxnSpMk id="16" creationId="{637D3481-46C0-E377-F968-0347D50E414D}"/>
          </ac:cxnSpMkLst>
        </pc:cxnChg>
        <pc:cxnChg chg="add del mod">
          <ac:chgData name="Chen, Boru" userId="bbab4d6b-ca2c-47e1-9e50-b2f818c32885" providerId="ADAL" clId="{1A89AAFD-102B-BD4B-AF3B-612695F8FE73}" dt="2024-03-24T03:53:25.566" v="1583"/>
          <ac:cxnSpMkLst>
            <pc:docMk/>
            <pc:sldMk cId="253541249" sldId="435"/>
            <ac:cxnSpMk id="18" creationId="{703DEBBA-6DDC-BEE9-9CE5-B35B16D90CB2}"/>
          </ac:cxnSpMkLst>
        </pc:cxnChg>
      </pc:sldChg>
      <pc:sldChg chg="addSp delSp modSp del mod">
        <pc:chgData name="Chen, Boru" userId="bbab4d6b-ca2c-47e1-9e50-b2f818c32885" providerId="ADAL" clId="{1A89AAFD-102B-BD4B-AF3B-612695F8FE73}" dt="2024-03-24T18:11:09.075" v="3366" actId="2696"/>
        <pc:sldMkLst>
          <pc:docMk/>
          <pc:sldMk cId="3067919695" sldId="436"/>
        </pc:sldMkLst>
        <pc:spChg chg="del">
          <ac:chgData name="Chen, Boru" userId="bbab4d6b-ca2c-47e1-9e50-b2f818c32885" providerId="ADAL" clId="{1A89AAFD-102B-BD4B-AF3B-612695F8FE73}" dt="2024-03-24T03:00:43.382" v="829" actId="478"/>
          <ac:spMkLst>
            <pc:docMk/>
            <pc:sldMk cId="3067919695" sldId="436"/>
            <ac:spMk id="3" creationId="{F4479AB3-C13A-EDB3-88C3-E7DC46C8C856}"/>
          </ac:spMkLst>
        </pc:spChg>
        <pc:spChg chg="mod">
          <ac:chgData name="Chen, Boru" userId="bbab4d6b-ca2c-47e1-9e50-b2f818c32885" providerId="ADAL" clId="{1A89AAFD-102B-BD4B-AF3B-612695F8FE73}" dt="2024-03-24T03:34:42.156" v="1265" actId="1076"/>
          <ac:spMkLst>
            <pc:docMk/>
            <pc:sldMk cId="3067919695" sldId="436"/>
            <ac:spMk id="8" creationId="{BCFED149-33D6-2E24-CB10-21A115E24AFE}"/>
          </ac:spMkLst>
        </pc:spChg>
        <pc:spChg chg="add mod">
          <ac:chgData name="Chen, Boru" userId="bbab4d6b-ca2c-47e1-9e50-b2f818c32885" providerId="ADAL" clId="{1A89AAFD-102B-BD4B-AF3B-612695F8FE73}" dt="2024-03-24T03:00:43.609" v="830"/>
          <ac:spMkLst>
            <pc:docMk/>
            <pc:sldMk cId="3067919695" sldId="436"/>
            <ac:spMk id="9" creationId="{B5ACA284-DAB2-DAE5-5EA9-B1FC914BA8AE}"/>
          </ac:spMkLst>
        </pc:spChg>
        <pc:spChg chg="add mod">
          <ac:chgData name="Chen, Boru" userId="bbab4d6b-ca2c-47e1-9e50-b2f818c32885" providerId="ADAL" clId="{1A89AAFD-102B-BD4B-AF3B-612695F8FE73}" dt="2024-03-24T03:00:43.609" v="830"/>
          <ac:spMkLst>
            <pc:docMk/>
            <pc:sldMk cId="3067919695" sldId="436"/>
            <ac:spMk id="10" creationId="{96A776CE-3617-9B01-C16E-ED67700B3C14}"/>
          </ac:spMkLst>
        </pc:spChg>
        <pc:spChg chg="add mod">
          <ac:chgData name="Chen, Boru" userId="bbab4d6b-ca2c-47e1-9e50-b2f818c32885" providerId="ADAL" clId="{1A89AAFD-102B-BD4B-AF3B-612695F8FE73}" dt="2024-03-24T03:36:39.164" v="1296" actId="1076"/>
          <ac:spMkLst>
            <pc:docMk/>
            <pc:sldMk cId="3067919695" sldId="436"/>
            <ac:spMk id="12" creationId="{E908EBF8-EED6-B3B4-F506-0836BACC0A4B}"/>
          </ac:spMkLst>
        </pc:spChg>
        <pc:spChg chg="add mod">
          <ac:chgData name="Chen, Boru" userId="bbab4d6b-ca2c-47e1-9e50-b2f818c32885" providerId="ADAL" clId="{1A89AAFD-102B-BD4B-AF3B-612695F8FE73}" dt="2024-03-24T03:36:30.724" v="1295" actId="1076"/>
          <ac:spMkLst>
            <pc:docMk/>
            <pc:sldMk cId="3067919695" sldId="436"/>
            <ac:spMk id="13" creationId="{96173E2D-E5A0-1215-AA74-86253CB994F8}"/>
          </ac:spMkLst>
        </pc:spChg>
        <pc:spChg chg="add mod">
          <ac:chgData name="Chen, Boru" userId="bbab4d6b-ca2c-47e1-9e50-b2f818c32885" providerId="ADAL" clId="{1A89AAFD-102B-BD4B-AF3B-612695F8FE73}" dt="2024-03-24T03:36:30.724" v="1295" actId="1076"/>
          <ac:spMkLst>
            <pc:docMk/>
            <pc:sldMk cId="3067919695" sldId="436"/>
            <ac:spMk id="14" creationId="{EB82C1FE-5637-9A2F-9CBE-AF2F697B418D}"/>
          </ac:spMkLst>
        </pc:spChg>
        <pc:spChg chg="add mod">
          <ac:chgData name="Chen, Boru" userId="bbab4d6b-ca2c-47e1-9e50-b2f818c32885" providerId="ADAL" clId="{1A89AAFD-102B-BD4B-AF3B-612695F8FE73}" dt="2024-03-24T03:36:49.150" v="1300" actId="1076"/>
          <ac:spMkLst>
            <pc:docMk/>
            <pc:sldMk cId="3067919695" sldId="436"/>
            <ac:spMk id="15" creationId="{E0CC7F99-04F7-E0F6-1363-E888EFA8C5EC}"/>
          </ac:spMkLst>
        </pc:spChg>
        <pc:spChg chg="mod">
          <ac:chgData name="Chen, Boru" userId="bbab4d6b-ca2c-47e1-9e50-b2f818c32885" providerId="ADAL" clId="{1A89AAFD-102B-BD4B-AF3B-612695F8FE73}" dt="2024-03-24T03:36:39.164" v="1296" actId="1076"/>
          <ac:spMkLst>
            <pc:docMk/>
            <pc:sldMk cId="3067919695" sldId="436"/>
            <ac:spMk id="78" creationId="{4CD80361-B2A3-1D19-9545-B0DFB0648F18}"/>
          </ac:spMkLst>
        </pc:spChg>
      </pc:sldChg>
      <pc:sldChg chg="del">
        <pc:chgData name="Chen, Boru" userId="bbab4d6b-ca2c-47e1-9e50-b2f818c32885" providerId="ADAL" clId="{1A89AAFD-102B-BD4B-AF3B-612695F8FE73}" dt="2024-03-24T18:19:46.760" v="3669" actId="2696"/>
        <pc:sldMkLst>
          <pc:docMk/>
          <pc:sldMk cId="857430675" sldId="437"/>
        </pc:sldMkLst>
      </pc:sldChg>
      <pc:sldChg chg="addSp delSp modSp mod ord">
        <pc:chgData name="Chen, Boru" userId="bbab4d6b-ca2c-47e1-9e50-b2f818c32885" providerId="ADAL" clId="{1A89AAFD-102B-BD4B-AF3B-612695F8FE73}" dt="2024-03-25T10:01:28.232" v="6796" actId="20578"/>
        <pc:sldMkLst>
          <pc:docMk/>
          <pc:sldMk cId="2001781789" sldId="438"/>
        </pc:sldMkLst>
        <pc:spChg chg="del">
          <ac:chgData name="Chen, Boru" userId="bbab4d6b-ca2c-47e1-9e50-b2f818c32885" providerId="ADAL" clId="{1A89AAFD-102B-BD4B-AF3B-612695F8FE73}" dt="2024-03-24T18:23:54.364" v="3701" actId="478"/>
          <ac:spMkLst>
            <pc:docMk/>
            <pc:sldMk cId="2001781789" sldId="438"/>
            <ac:spMk id="3" creationId="{F4479AB3-C13A-EDB3-88C3-E7DC46C8C856}"/>
          </ac:spMkLst>
        </pc:spChg>
        <pc:spChg chg="del">
          <ac:chgData name="Chen, Boru" userId="bbab4d6b-ca2c-47e1-9e50-b2f818c32885" providerId="ADAL" clId="{1A89AAFD-102B-BD4B-AF3B-612695F8FE73}" dt="2024-03-24T18:23:51.763" v="3699" actId="478"/>
          <ac:spMkLst>
            <pc:docMk/>
            <pc:sldMk cId="2001781789" sldId="438"/>
            <ac:spMk id="6" creationId="{7269CD01-DCC7-EE3A-05FA-378DF42013B2}"/>
          </ac:spMkLst>
        </pc:spChg>
        <pc:spChg chg="del">
          <ac:chgData name="Chen, Boru" userId="bbab4d6b-ca2c-47e1-9e50-b2f818c32885" providerId="ADAL" clId="{1A89AAFD-102B-BD4B-AF3B-612695F8FE73}" dt="2024-03-24T18:23:49.169" v="3697" actId="478"/>
          <ac:spMkLst>
            <pc:docMk/>
            <pc:sldMk cId="2001781789" sldId="438"/>
            <ac:spMk id="7" creationId="{5F617677-1919-D89D-CACC-823894755588}"/>
          </ac:spMkLst>
        </pc:spChg>
        <pc:spChg chg="del">
          <ac:chgData name="Chen, Boru" userId="bbab4d6b-ca2c-47e1-9e50-b2f818c32885" providerId="ADAL" clId="{1A89AAFD-102B-BD4B-AF3B-612695F8FE73}" dt="2024-03-24T18:23:45.424" v="3694" actId="478"/>
          <ac:spMkLst>
            <pc:docMk/>
            <pc:sldMk cId="2001781789" sldId="438"/>
            <ac:spMk id="8" creationId="{BCFED149-33D6-2E24-CB10-21A115E24AFE}"/>
          </ac:spMkLst>
        </pc:spChg>
        <pc:spChg chg="del">
          <ac:chgData name="Chen, Boru" userId="bbab4d6b-ca2c-47e1-9e50-b2f818c32885" providerId="ADAL" clId="{1A89AAFD-102B-BD4B-AF3B-612695F8FE73}" dt="2024-03-24T18:23:47.875" v="3696" actId="478"/>
          <ac:spMkLst>
            <pc:docMk/>
            <pc:sldMk cId="2001781789" sldId="438"/>
            <ac:spMk id="11" creationId="{6ECF2A4F-21D2-C914-8D8C-6F5A053C2118}"/>
          </ac:spMkLst>
        </pc:spChg>
        <pc:spChg chg="del">
          <ac:chgData name="Chen, Boru" userId="bbab4d6b-ca2c-47e1-9e50-b2f818c32885" providerId="ADAL" clId="{1A89AAFD-102B-BD4B-AF3B-612695F8FE73}" dt="2024-03-24T18:23:46.204" v="3695" actId="478"/>
          <ac:spMkLst>
            <pc:docMk/>
            <pc:sldMk cId="2001781789" sldId="438"/>
            <ac:spMk id="29" creationId="{64EF1ACB-D3A4-A630-CBAA-2E224EAE4A27}"/>
          </ac:spMkLst>
        </pc:spChg>
        <pc:spChg chg="mod">
          <ac:chgData name="Chen, Boru" userId="bbab4d6b-ca2c-47e1-9e50-b2f818c32885" providerId="ADAL" clId="{1A89AAFD-102B-BD4B-AF3B-612695F8FE73}" dt="2024-03-24T18:27:05.757" v="3806" actId="20577"/>
          <ac:spMkLst>
            <pc:docMk/>
            <pc:sldMk cId="2001781789" sldId="438"/>
            <ac:spMk id="30" creationId="{1F25F64C-2063-3DFB-D5B5-57DA60491250}"/>
          </ac:spMkLst>
        </pc:spChg>
        <pc:spChg chg="add del mod">
          <ac:chgData name="Chen, Boru" userId="bbab4d6b-ca2c-47e1-9e50-b2f818c32885" providerId="ADAL" clId="{1A89AAFD-102B-BD4B-AF3B-612695F8FE73}" dt="2024-03-24T18:23:50.742" v="3698" actId="478"/>
          <ac:spMkLst>
            <pc:docMk/>
            <pc:sldMk cId="2001781789" sldId="438"/>
            <ac:spMk id="34" creationId="{ABF6567C-AAD3-375E-6608-0B1F7631BFBB}"/>
          </ac:spMkLst>
        </pc:spChg>
        <pc:spChg chg="add mod">
          <ac:chgData name="Chen, Boru" userId="bbab4d6b-ca2c-47e1-9e50-b2f818c32885" providerId="ADAL" clId="{1A89AAFD-102B-BD4B-AF3B-612695F8FE73}" dt="2024-03-24T18:23:54.990" v="3702"/>
          <ac:spMkLst>
            <pc:docMk/>
            <pc:sldMk cId="2001781789" sldId="438"/>
            <ac:spMk id="35" creationId="{B6193418-440D-2BB3-9479-B5ACD100769E}"/>
          </ac:spMkLst>
        </pc:spChg>
        <pc:spChg chg="add mod">
          <ac:chgData name="Chen, Boru" userId="bbab4d6b-ca2c-47e1-9e50-b2f818c32885" providerId="ADAL" clId="{1A89AAFD-102B-BD4B-AF3B-612695F8FE73}" dt="2024-03-24T18:23:54.990" v="3702"/>
          <ac:spMkLst>
            <pc:docMk/>
            <pc:sldMk cId="2001781789" sldId="438"/>
            <ac:spMk id="36" creationId="{1FA51595-717F-F47A-20DB-70E3623F1FA4}"/>
          </ac:spMkLst>
        </pc:spChg>
        <pc:spChg chg="add mod">
          <ac:chgData name="Chen, Boru" userId="bbab4d6b-ca2c-47e1-9e50-b2f818c32885" providerId="ADAL" clId="{1A89AAFD-102B-BD4B-AF3B-612695F8FE73}" dt="2024-03-24T18:24:02.066" v="3703"/>
          <ac:spMkLst>
            <pc:docMk/>
            <pc:sldMk cId="2001781789" sldId="438"/>
            <ac:spMk id="38" creationId="{8446D291-E946-EB84-B1E7-3E90AD8ADFBD}"/>
          </ac:spMkLst>
        </pc:spChg>
        <pc:spChg chg="add mod">
          <ac:chgData name="Chen, Boru" userId="bbab4d6b-ca2c-47e1-9e50-b2f818c32885" providerId="ADAL" clId="{1A89AAFD-102B-BD4B-AF3B-612695F8FE73}" dt="2024-03-24T18:30:12.065" v="3884"/>
          <ac:spMkLst>
            <pc:docMk/>
            <pc:sldMk cId="2001781789" sldId="438"/>
            <ac:spMk id="39" creationId="{7206F3ED-3CFB-927E-5A1C-3BD14D647D24}"/>
          </ac:spMkLst>
        </pc:spChg>
        <pc:picChg chg="del">
          <ac:chgData name="Chen, Boru" userId="bbab4d6b-ca2c-47e1-9e50-b2f818c32885" providerId="ADAL" clId="{1A89AAFD-102B-BD4B-AF3B-612695F8FE73}" dt="2024-03-24T18:23:52.706" v="3700" actId="478"/>
          <ac:picMkLst>
            <pc:docMk/>
            <pc:sldMk cId="2001781789" sldId="438"/>
            <ac:picMk id="5" creationId="{8AB1CAF8-E7C6-11D0-C3BE-0F4A0FABD709}"/>
          </ac:picMkLst>
        </pc:picChg>
        <pc:picChg chg="add mod">
          <ac:chgData name="Chen, Boru" userId="bbab4d6b-ca2c-47e1-9e50-b2f818c32885" providerId="ADAL" clId="{1A89AAFD-102B-BD4B-AF3B-612695F8FE73}" dt="2024-03-24T18:24:02.066" v="3703"/>
          <ac:picMkLst>
            <pc:docMk/>
            <pc:sldMk cId="2001781789" sldId="438"/>
            <ac:picMk id="37" creationId="{D5570FE9-E03F-88CD-D741-C0C7EDDD9164}"/>
          </ac:picMkLst>
        </pc:picChg>
      </pc:sldChg>
      <pc:sldChg chg="addSp delSp modSp mod">
        <pc:chgData name="Chen, Boru" userId="bbab4d6b-ca2c-47e1-9e50-b2f818c32885" providerId="ADAL" clId="{1A89AAFD-102B-BD4B-AF3B-612695F8FE73}" dt="2024-03-24T18:30:25.805" v="3890" actId="1036"/>
        <pc:sldMkLst>
          <pc:docMk/>
          <pc:sldMk cId="4086070977" sldId="439"/>
        </pc:sldMkLst>
        <pc:spChg chg="del">
          <ac:chgData name="Chen, Boru" userId="bbab4d6b-ca2c-47e1-9e50-b2f818c32885" providerId="ADAL" clId="{1A89AAFD-102B-BD4B-AF3B-612695F8FE73}" dt="2024-03-24T18:29:38.178" v="3879" actId="478"/>
          <ac:spMkLst>
            <pc:docMk/>
            <pc:sldMk cId="4086070977" sldId="439"/>
            <ac:spMk id="3" creationId="{F4479AB3-C13A-EDB3-88C3-E7DC46C8C856}"/>
          </ac:spMkLst>
        </pc:spChg>
        <pc:spChg chg="del">
          <ac:chgData name="Chen, Boru" userId="bbab4d6b-ca2c-47e1-9e50-b2f818c32885" providerId="ADAL" clId="{1A89AAFD-102B-BD4B-AF3B-612695F8FE73}" dt="2024-03-24T18:29:35.713" v="3877" actId="478"/>
          <ac:spMkLst>
            <pc:docMk/>
            <pc:sldMk cId="4086070977" sldId="439"/>
            <ac:spMk id="6" creationId="{7269CD01-DCC7-EE3A-05FA-378DF42013B2}"/>
          </ac:spMkLst>
        </pc:spChg>
        <pc:spChg chg="del">
          <ac:chgData name="Chen, Boru" userId="bbab4d6b-ca2c-47e1-9e50-b2f818c32885" providerId="ADAL" clId="{1A89AAFD-102B-BD4B-AF3B-612695F8FE73}" dt="2024-03-24T18:29:34.760" v="3876" actId="478"/>
          <ac:spMkLst>
            <pc:docMk/>
            <pc:sldMk cId="4086070977" sldId="439"/>
            <ac:spMk id="7" creationId="{5F617677-1919-D89D-CACC-823894755588}"/>
          </ac:spMkLst>
        </pc:spChg>
        <pc:spChg chg="del">
          <ac:chgData name="Chen, Boru" userId="bbab4d6b-ca2c-47e1-9e50-b2f818c32885" providerId="ADAL" clId="{1A89AAFD-102B-BD4B-AF3B-612695F8FE73}" dt="2024-03-24T18:29:28.133" v="3872" actId="478"/>
          <ac:spMkLst>
            <pc:docMk/>
            <pc:sldMk cId="4086070977" sldId="439"/>
            <ac:spMk id="8" creationId="{BCFED149-33D6-2E24-CB10-21A115E24AFE}"/>
          </ac:spMkLst>
        </pc:spChg>
        <pc:spChg chg="mod">
          <ac:chgData name="Chen, Boru" userId="bbab4d6b-ca2c-47e1-9e50-b2f818c32885" providerId="ADAL" clId="{1A89AAFD-102B-BD4B-AF3B-612695F8FE73}" dt="2024-03-24T18:27:26.098" v="3835" actId="20577"/>
          <ac:spMkLst>
            <pc:docMk/>
            <pc:sldMk cId="4086070977" sldId="439"/>
            <ac:spMk id="9" creationId="{501D1C47-ECD7-4F9B-F229-A9D0432BED6E}"/>
          </ac:spMkLst>
        </pc:spChg>
        <pc:spChg chg="del">
          <ac:chgData name="Chen, Boru" userId="bbab4d6b-ca2c-47e1-9e50-b2f818c32885" providerId="ADAL" clId="{1A89AAFD-102B-BD4B-AF3B-612695F8FE73}" dt="2024-03-24T18:29:31.586" v="3874" actId="478"/>
          <ac:spMkLst>
            <pc:docMk/>
            <pc:sldMk cId="4086070977" sldId="439"/>
            <ac:spMk id="11" creationId="{6ECF2A4F-21D2-C914-8D8C-6F5A053C2118}"/>
          </ac:spMkLst>
        </pc:spChg>
        <pc:spChg chg="add del mod">
          <ac:chgData name="Chen, Boru" userId="bbab4d6b-ca2c-47e1-9e50-b2f818c32885" providerId="ADAL" clId="{1A89AAFD-102B-BD4B-AF3B-612695F8FE73}" dt="2024-03-24T18:29:33.928" v="3875" actId="478"/>
          <ac:spMkLst>
            <pc:docMk/>
            <pc:sldMk cId="4086070977" sldId="439"/>
            <ac:spMk id="43" creationId="{47A7F20A-4C29-DC9A-9851-D9AAD50EF18D}"/>
          </ac:spMkLst>
        </pc:spChg>
        <pc:spChg chg="add mod">
          <ac:chgData name="Chen, Boru" userId="bbab4d6b-ca2c-47e1-9e50-b2f818c32885" providerId="ADAL" clId="{1A89AAFD-102B-BD4B-AF3B-612695F8FE73}" dt="2024-03-24T18:29:49.541" v="3880"/>
          <ac:spMkLst>
            <pc:docMk/>
            <pc:sldMk cId="4086070977" sldId="439"/>
            <ac:spMk id="45" creationId="{CECEE190-CBE7-51E1-08A2-338C9821D95C}"/>
          </ac:spMkLst>
        </pc:spChg>
        <pc:spChg chg="add del mod">
          <ac:chgData name="Chen, Boru" userId="bbab4d6b-ca2c-47e1-9e50-b2f818c32885" providerId="ADAL" clId="{1A89AAFD-102B-BD4B-AF3B-612695F8FE73}" dt="2024-03-24T18:29:53.942" v="3881" actId="478"/>
          <ac:spMkLst>
            <pc:docMk/>
            <pc:sldMk cId="4086070977" sldId="439"/>
            <ac:spMk id="46" creationId="{FF438EAC-55E7-51B7-9645-DECD3D56078C}"/>
          </ac:spMkLst>
        </pc:spChg>
        <pc:spChg chg="add mod">
          <ac:chgData name="Chen, Boru" userId="bbab4d6b-ca2c-47e1-9e50-b2f818c32885" providerId="ADAL" clId="{1A89AAFD-102B-BD4B-AF3B-612695F8FE73}" dt="2024-03-24T18:29:59.008" v="3882"/>
          <ac:spMkLst>
            <pc:docMk/>
            <pc:sldMk cId="4086070977" sldId="439"/>
            <ac:spMk id="47" creationId="{81DAE94F-74A4-A46B-3B97-D594AC10FE97}"/>
          </ac:spMkLst>
        </pc:spChg>
        <pc:spChg chg="add mod">
          <ac:chgData name="Chen, Boru" userId="bbab4d6b-ca2c-47e1-9e50-b2f818c32885" providerId="ADAL" clId="{1A89AAFD-102B-BD4B-AF3B-612695F8FE73}" dt="2024-03-24T18:29:59.008" v="3882"/>
          <ac:spMkLst>
            <pc:docMk/>
            <pc:sldMk cId="4086070977" sldId="439"/>
            <ac:spMk id="48" creationId="{82337936-A75B-1C53-48E0-CA3620E044AA}"/>
          </ac:spMkLst>
        </pc:spChg>
        <pc:spChg chg="add mod">
          <ac:chgData name="Chen, Boru" userId="bbab4d6b-ca2c-47e1-9e50-b2f818c32885" providerId="ADAL" clId="{1A89AAFD-102B-BD4B-AF3B-612695F8FE73}" dt="2024-03-24T18:30:25.805" v="3890" actId="1036"/>
          <ac:spMkLst>
            <pc:docMk/>
            <pc:sldMk cId="4086070977" sldId="439"/>
            <ac:spMk id="49" creationId="{FFB53962-2040-4CEF-C5BF-88E0B4771326}"/>
          </ac:spMkLst>
        </pc:spChg>
        <pc:spChg chg="del">
          <ac:chgData name="Chen, Boru" userId="bbab4d6b-ca2c-47e1-9e50-b2f818c32885" providerId="ADAL" clId="{1A89AAFD-102B-BD4B-AF3B-612695F8FE73}" dt="2024-03-24T18:29:29.025" v="3873" actId="478"/>
          <ac:spMkLst>
            <pc:docMk/>
            <pc:sldMk cId="4086070977" sldId="439"/>
            <ac:spMk id="78" creationId="{4CD80361-B2A3-1D19-9545-B0DFB0648F18}"/>
          </ac:spMkLst>
        </pc:spChg>
        <pc:picChg chg="del">
          <ac:chgData name="Chen, Boru" userId="bbab4d6b-ca2c-47e1-9e50-b2f818c32885" providerId="ADAL" clId="{1A89AAFD-102B-BD4B-AF3B-612695F8FE73}" dt="2024-03-24T18:29:36.691" v="3878" actId="478"/>
          <ac:picMkLst>
            <pc:docMk/>
            <pc:sldMk cId="4086070977" sldId="439"/>
            <ac:picMk id="5" creationId="{8AB1CAF8-E7C6-11D0-C3BE-0F4A0FABD709}"/>
          </ac:picMkLst>
        </pc:picChg>
        <pc:picChg chg="add mod">
          <ac:chgData name="Chen, Boru" userId="bbab4d6b-ca2c-47e1-9e50-b2f818c32885" providerId="ADAL" clId="{1A89AAFD-102B-BD4B-AF3B-612695F8FE73}" dt="2024-03-24T18:29:49.541" v="3880"/>
          <ac:picMkLst>
            <pc:docMk/>
            <pc:sldMk cId="4086070977" sldId="439"/>
            <ac:picMk id="44" creationId="{BC1C1A71-9762-B1FA-EBA1-FA49867E99CE}"/>
          </ac:picMkLst>
        </pc:picChg>
      </pc:sldChg>
      <pc:sldChg chg="modSp mod modNotesTx">
        <pc:chgData name="Chen, Boru" userId="bbab4d6b-ca2c-47e1-9e50-b2f818c32885" providerId="ADAL" clId="{1A89AAFD-102B-BD4B-AF3B-612695F8FE73}" dt="2024-03-24T03:28:15.879" v="1242" actId="207"/>
        <pc:sldMkLst>
          <pc:docMk/>
          <pc:sldMk cId="1065566862" sldId="440"/>
        </pc:sldMkLst>
        <pc:spChg chg="mod">
          <ac:chgData name="Chen, Boru" userId="bbab4d6b-ca2c-47e1-9e50-b2f818c32885" providerId="ADAL" clId="{1A89AAFD-102B-BD4B-AF3B-612695F8FE73}" dt="2024-03-24T03:28:15.879" v="1242" actId="207"/>
          <ac:spMkLst>
            <pc:docMk/>
            <pc:sldMk cId="1065566862" sldId="440"/>
            <ac:spMk id="8" creationId="{574B9442-96D2-BD86-951B-6E2067737EC8}"/>
          </ac:spMkLst>
        </pc:spChg>
      </pc:sldChg>
      <pc:sldChg chg="addSp delSp modSp add mod ord modNotesTx">
        <pc:chgData name="Chen, Boru" userId="bbab4d6b-ca2c-47e1-9e50-b2f818c32885" providerId="ADAL" clId="{1A89AAFD-102B-BD4B-AF3B-612695F8FE73}" dt="2024-03-25T10:01:43.055" v="6797" actId="1076"/>
        <pc:sldMkLst>
          <pc:docMk/>
          <pc:sldMk cId="3717386327" sldId="441"/>
        </pc:sldMkLst>
        <pc:spChg chg="mod">
          <ac:chgData name="Chen, Boru" userId="bbab4d6b-ca2c-47e1-9e50-b2f818c32885" providerId="ADAL" clId="{1A89AAFD-102B-BD4B-AF3B-612695F8FE73}" dt="2024-03-24T03:51:41.276" v="1568" actId="1076"/>
          <ac:spMkLst>
            <pc:docMk/>
            <pc:sldMk cId="3717386327" sldId="441"/>
            <ac:spMk id="2" creationId="{DA065667-64E2-BCE6-586C-1DDDC1BA5FB6}"/>
          </ac:spMkLst>
        </pc:spChg>
        <pc:spChg chg="add mod">
          <ac:chgData name="Chen, Boru" userId="bbab4d6b-ca2c-47e1-9e50-b2f818c32885" providerId="ADAL" clId="{1A89AAFD-102B-BD4B-AF3B-612695F8FE73}" dt="2024-03-24T03:51:25.902" v="1562" actId="1076"/>
          <ac:spMkLst>
            <pc:docMk/>
            <pc:sldMk cId="3717386327" sldId="441"/>
            <ac:spMk id="3" creationId="{6CC4C81C-0AED-2B0A-6AC7-250A83B594CF}"/>
          </ac:spMkLst>
        </pc:spChg>
        <pc:spChg chg="del">
          <ac:chgData name="Chen, Boru" userId="bbab4d6b-ca2c-47e1-9e50-b2f818c32885" providerId="ADAL" clId="{1A89AAFD-102B-BD4B-AF3B-612695F8FE73}" dt="2024-03-24T03:47:55.567" v="1530" actId="478"/>
          <ac:spMkLst>
            <pc:docMk/>
            <pc:sldMk cId="3717386327" sldId="441"/>
            <ac:spMk id="6" creationId="{7269CD01-DCC7-EE3A-05FA-378DF42013B2}"/>
          </ac:spMkLst>
        </pc:spChg>
        <pc:spChg chg="del">
          <ac:chgData name="Chen, Boru" userId="bbab4d6b-ca2c-47e1-9e50-b2f818c32885" providerId="ADAL" clId="{1A89AAFD-102B-BD4B-AF3B-612695F8FE73}" dt="2024-03-24T03:47:54.385" v="1529" actId="478"/>
          <ac:spMkLst>
            <pc:docMk/>
            <pc:sldMk cId="3717386327" sldId="441"/>
            <ac:spMk id="7" creationId="{5F617677-1919-D89D-CACC-823894755588}"/>
          </ac:spMkLst>
        </pc:spChg>
        <pc:spChg chg="del mod">
          <ac:chgData name="Chen, Boru" userId="bbab4d6b-ca2c-47e1-9e50-b2f818c32885" providerId="ADAL" clId="{1A89AAFD-102B-BD4B-AF3B-612695F8FE73}" dt="2024-03-24T15:40:31.347" v="2436" actId="478"/>
          <ac:spMkLst>
            <pc:docMk/>
            <pc:sldMk cId="3717386327" sldId="441"/>
            <ac:spMk id="8" creationId="{BCFED149-33D6-2E24-CB10-21A115E24AFE}"/>
          </ac:spMkLst>
        </pc:spChg>
        <pc:spChg chg="mod">
          <ac:chgData name="Chen, Boru" userId="bbab4d6b-ca2c-47e1-9e50-b2f818c32885" providerId="ADAL" clId="{1A89AAFD-102B-BD4B-AF3B-612695F8FE73}" dt="2024-03-24T03:48:00.518" v="1531" actId="1076"/>
          <ac:spMkLst>
            <pc:docMk/>
            <pc:sldMk cId="3717386327" sldId="441"/>
            <ac:spMk id="9" creationId="{B5ACA284-DAB2-DAE5-5EA9-B1FC914BA8AE}"/>
          </ac:spMkLst>
        </pc:spChg>
        <pc:spChg chg="del">
          <ac:chgData name="Chen, Boru" userId="bbab4d6b-ca2c-47e1-9e50-b2f818c32885" providerId="ADAL" clId="{1A89AAFD-102B-BD4B-AF3B-612695F8FE73}" dt="2024-03-24T03:47:51.990" v="1527" actId="478"/>
          <ac:spMkLst>
            <pc:docMk/>
            <pc:sldMk cId="3717386327" sldId="441"/>
            <ac:spMk id="11" creationId="{6ECF2A4F-21D2-C914-8D8C-6F5A053C2118}"/>
          </ac:spMkLst>
        </pc:spChg>
        <pc:spChg chg="del mod">
          <ac:chgData name="Chen, Boru" userId="bbab4d6b-ca2c-47e1-9e50-b2f818c32885" providerId="ADAL" clId="{1A89AAFD-102B-BD4B-AF3B-612695F8FE73}" dt="2024-03-24T15:40:44.414" v="2438" actId="478"/>
          <ac:spMkLst>
            <pc:docMk/>
            <pc:sldMk cId="3717386327" sldId="441"/>
            <ac:spMk id="12" creationId="{E908EBF8-EED6-B3B4-F506-0836BACC0A4B}"/>
          </ac:spMkLst>
        </pc:spChg>
        <pc:spChg chg="mod">
          <ac:chgData name="Chen, Boru" userId="bbab4d6b-ca2c-47e1-9e50-b2f818c32885" providerId="ADAL" clId="{1A89AAFD-102B-BD4B-AF3B-612695F8FE73}" dt="2024-03-24T03:51:25.902" v="1562" actId="1076"/>
          <ac:spMkLst>
            <pc:docMk/>
            <pc:sldMk cId="3717386327" sldId="441"/>
            <ac:spMk id="13" creationId="{96173E2D-E5A0-1215-AA74-86253CB994F8}"/>
          </ac:spMkLst>
        </pc:spChg>
        <pc:spChg chg="mod">
          <ac:chgData name="Chen, Boru" userId="bbab4d6b-ca2c-47e1-9e50-b2f818c32885" providerId="ADAL" clId="{1A89AAFD-102B-BD4B-AF3B-612695F8FE73}" dt="2024-03-25T10:01:43.055" v="6797" actId="1076"/>
          <ac:spMkLst>
            <pc:docMk/>
            <pc:sldMk cId="3717386327" sldId="441"/>
            <ac:spMk id="14" creationId="{EB82C1FE-5637-9A2F-9CBE-AF2F697B418D}"/>
          </ac:spMkLst>
        </pc:spChg>
        <pc:spChg chg="del mod">
          <ac:chgData name="Chen, Boru" userId="bbab4d6b-ca2c-47e1-9e50-b2f818c32885" providerId="ADAL" clId="{1A89AAFD-102B-BD4B-AF3B-612695F8FE73}" dt="2024-03-24T15:40:44.414" v="2438" actId="478"/>
          <ac:spMkLst>
            <pc:docMk/>
            <pc:sldMk cId="3717386327" sldId="441"/>
            <ac:spMk id="15" creationId="{E0CC7F99-04F7-E0F6-1363-E888EFA8C5EC}"/>
          </ac:spMkLst>
        </pc:spChg>
        <pc:spChg chg="add mod">
          <ac:chgData name="Chen, Boru" userId="bbab4d6b-ca2c-47e1-9e50-b2f818c32885" providerId="ADAL" clId="{1A89AAFD-102B-BD4B-AF3B-612695F8FE73}" dt="2024-03-24T03:51:25.902" v="1562" actId="1076"/>
          <ac:spMkLst>
            <pc:docMk/>
            <pc:sldMk cId="3717386327" sldId="441"/>
            <ac:spMk id="16" creationId="{D2CEFDBF-E8BB-60DE-A794-02D6721E04E4}"/>
          </ac:spMkLst>
        </pc:spChg>
        <pc:spChg chg="add mod">
          <ac:chgData name="Chen, Boru" userId="bbab4d6b-ca2c-47e1-9e50-b2f818c32885" providerId="ADAL" clId="{1A89AAFD-102B-BD4B-AF3B-612695F8FE73}" dt="2024-03-24T03:52:26.954" v="1573" actId="1076"/>
          <ac:spMkLst>
            <pc:docMk/>
            <pc:sldMk cId="3717386327" sldId="441"/>
            <ac:spMk id="17" creationId="{32F4972C-AD56-11DB-41CC-F770DF5A8680}"/>
          </ac:spMkLst>
        </pc:spChg>
        <pc:spChg chg="add del mod">
          <ac:chgData name="Chen, Boru" userId="bbab4d6b-ca2c-47e1-9e50-b2f818c32885" providerId="ADAL" clId="{1A89AAFD-102B-BD4B-AF3B-612695F8FE73}" dt="2024-03-24T15:40:44.414" v="2438" actId="478"/>
          <ac:spMkLst>
            <pc:docMk/>
            <pc:sldMk cId="3717386327" sldId="441"/>
            <ac:spMk id="18" creationId="{82E7DF66-E7E5-9ACA-209A-6AA5DEA54390}"/>
          </ac:spMkLst>
        </pc:spChg>
        <pc:spChg chg="add del mod">
          <ac:chgData name="Chen, Boru" userId="bbab4d6b-ca2c-47e1-9e50-b2f818c32885" providerId="ADAL" clId="{1A89AAFD-102B-BD4B-AF3B-612695F8FE73}" dt="2024-03-24T15:40:44.414" v="2438" actId="478"/>
          <ac:spMkLst>
            <pc:docMk/>
            <pc:sldMk cId="3717386327" sldId="441"/>
            <ac:spMk id="19" creationId="{90367075-E595-2766-25E2-CC6B68618670}"/>
          </ac:spMkLst>
        </pc:spChg>
        <pc:spChg chg="add del mod">
          <ac:chgData name="Chen, Boru" userId="bbab4d6b-ca2c-47e1-9e50-b2f818c32885" providerId="ADAL" clId="{1A89AAFD-102B-BD4B-AF3B-612695F8FE73}" dt="2024-03-24T15:40:44.414" v="2438" actId="478"/>
          <ac:spMkLst>
            <pc:docMk/>
            <pc:sldMk cId="3717386327" sldId="441"/>
            <ac:spMk id="20" creationId="{6E2755A8-C846-C482-809F-DB14303B9A1B}"/>
          </ac:spMkLst>
        </pc:spChg>
        <pc:spChg chg="add del mod">
          <ac:chgData name="Chen, Boru" userId="bbab4d6b-ca2c-47e1-9e50-b2f818c32885" providerId="ADAL" clId="{1A89AAFD-102B-BD4B-AF3B-612695F8FE73}" dt="2024-03-24T15:40:22.251" v="2432" actId="478"/>
          <ac:spMkLst>
            <pc:docMk/>
            <pc:sldMk cId="3717386327" sldId="441"/>
            <ac:spMk id="21" creationId="{01F6E120-21B1-BDF2-897A-83224CFB0AC6}"/>
          </ac:spMkLst>
        </pc:spChg>
        <pc:spChg chg="add del mod">
          <ac:chgData name="Chen, Boru" userId="bbab4d6b-ca2c-47e1-9e50-b2f818c32885" providerId="ADAL" clId="{1A89AAFD-102B-BD4B-AF3B-612695F8FE73}" dt="2024-03-24T15:40:22.251" v="2432" actId="478"/>
          <ac:spMkLst>
            <pc:docMk/>
            <pc:sldMk cId="3717386327" sldId="441"/>
            <ac:spMk id="22" creationId="{FB0ED6B8-D165-DE7A-8AAF-1C6A78610902}"/>
          </ac:spMkLst>
        </pc:spChg>
        <pc:spChg chg="add del mod">
          <ac:chgData name="Chen, Boru" userId="bbab4d6b-ca2c-47e1-9e50-b2f818c32885" providerId="ADAL" clId="{1A89AAFD-102B-BD4B-AF3B-612695F8FE73}" dt="2024-03-24T15:40:22.251" v="2432" actId="478"/>
          <ac:spMkLst>
            <pc:docMk/>
            <pc:sldMk cId="3717386327" sldId="441"/>
            <ac:spMk id="23" creationId="{A9C7B1F9-710F-49FA-54A6-D56882FBBEAF}"/>
          </ac:spMkLst>
        </pc:spChg>
        <pc:spChg chg="add del mod">
          <ac:chgData name="Chen, Boru" userId="bbab4d6b-ca2c-47e1-9e50-b2f818c32885" providerId="ADAL" clId="{1A89AAFD-102B-BD4B-AF3B-612695F8FE73}" dt="2024-03-24T15:40:26.695" v="2434" actId="478"/>
          <ac:spMkLst>
            <pc:docMk/>
            <pc:sldMk cId="3717386327" sldId="441"/>
            <ac:spMk id="25" creationId="{984D7663-ED31-1AE3-AF41-61C950730AEC}"/>
          </ac:spMkLst>
        </pc:spChg>
        <pc:spChg chg="del">
          <ac:chgData name="Chen, Boru" userId="bbab4d6b-ca2c-47e1-9e50-b2f818c32885" providerId="ADAL" clId="{1A89AAFD-102B-BD4B-AF3B-612695F8FE73}" dt="2024-03-24T03:39:14.109" v="1409" actId="478"/>
          <ac:spMkLst>
            <pc:docMk/>
            <pc:sldMk cId="3717386327" sldId="441"/>
            <ac:spMk id="26" creationId="{C341D8FF-FEED-E8B9-0F28-898C9C1CDE10}"/>
          </ac:spMkLst>
        </pc:spChg>
        <pc:spChg chg="del">
          <ac:chgData name="Chen, Boru" userId="bbab4d6b-ca2c-47e1-9e50-b2f818c32885" providerId="ADAL" clId="{1A89AAFD-102B-BD4B-AF3B-612695F8FE73}" dt="2024-03-24T03:39:14.109" v="1409" actId="478"/>
          <ac:spMkLst>
            <pc:docMk/>
            <pc:sldMk cId="3717386327" sldId="441"/>
            <ac:spMk id="27" creationId="{41AB851B-C8C1-8832-19A0-F95E97BBF33A}"/>
          </ac:spMkLst>
        </pc:spChg>
        <pc:spChg chg="add del mod">
          <ac:chgData name="Chen, Boru" userId="bbab4d6b-ca2c-47e1-9e50-b2f818c32885" providerId="ADAL" clId="{1A89AAFD-102B-BD4B-AF3B-612695F8FE73}" dt="2024-03-24T15:40:22.251" v="2432" actId="478"/>
          <ac:spMkLst>
            <pc:docMk/>
            <pc:sldMk cId="3717386327" sldId="441"/>
            <ac:spMk id="28" creationId="{0FF5DA39-40D3-EE43-79B4-82502E5A9E21}"/>
          </ac:spMkLst>
        </pc:spChg>
        <pc:spChg chg="del">
          <ac:chgData name="Chen, Boru" userId="bbab4d6b-ca2c-47e1-9e50-b2f818c32885" providerId="ADAL" clId="{1A89AAFD-102B-BD4B-AF3B-612695F8FE73}" dt="2024-03-24T03:39:14.109" v="1409" actId="478"/>
          <ac:spMkLst>
            <pc:docMk/>
            <pc:sldMk cId="3717386327" sldId="441"/>
            <ac:spMk id="30" creationId="{54B16B07-FCA2-1676-4E9A-AAC32AE2AEAD}"/>
          </ac:spMkLst>
        </pc:spChg>
        <pc:spChg chg="del">
          <ac:chgData name="Chen, Boru" userId="bbab4d6b-ca2c-47e1-9e50-b2f818c32885" providerId="ADAL" clId="{1A89AAFD-102B-BD4B-AF3B-612695F8FE73}" dt="2024-03-24T03:39:14.109" v="1409" actId="478"/>
          <ac:spMkLst>
            <pc:docMk/>
            <pc:sldMk cId="3717386327" sldId="441"/>
            <ac:spMk id="32" creationId="{074A6900-22B9-8A82-CA91-09B62951079A}"/>
          </ac:spMkLst>
        </pc:spChg>
        <pc:spChg chg="del">
          <ac:chgData name="Chen, Boru" userId="bbab4d6b-ca2c-47e1-9e50-b2f818c32885" providerId="ADAL" clId="{1A89AAFD-102B-BD4B-AF3B-612695F8FE73}" dt="2024-03-24T03:39:14.109" v="1409" actId="478"/>
          <ac:spMkLst>
            <pc:docMk/>
            <pc:sldMk cId="3717386327" sldId="441"/>
            <ac:spMk id="33" creationId="{0305F92C-156E-60F9-F796-2A9F68E3001C}"/>
          </ac:spMkLst>
        </pc:spChg>
        <pc:spChg chg="del">
          <ac:chgData name="Chen, Boru" userId="bbab4d6b-ca2c-47e1-9e50-b2f818c32885" providerId="ADAL" clId="{1A89AAFD-102B-BD4B-AF3B-612695F8FE73}" dt="2024-03-24T03:39:14.109" v="1409" actId="478"/>
          <ac:spMkLst>
            <pc:docMk/>
            <pc:sldMk cId="3717386327" sldId="441"/>
            <ac:spMk id="35" creationId="{7D572263-696B-0892-967D-760E87A7F4F3}"/>
          </ac:spMkLst>
        </pc:spChg>
        <pc:spChg chg="del">
          <ac:chgData name="Chen, Boru" userId="bbab4d6b-ca2c-47e1-9e50-b2f818c32885" providerId="ADAL" clId="{1A89AAFD-102B-BD4B-AF3B-612695F8FE73}" dt="2024-03-24T03:39:14.109" v="1409" actId="478"/>
          <ac:spMkLst>
            <pc:docMk/>
            <pc:sldMk cId="3717386327" sldId="441"/>
            <ac:spMk id="36" creationId="{B874E977-A5F3-88EC-2B14-5928B8E17681}"/>
          </ac:spMkLst>
        </pc:spChg>
        <pc:spChg chg="del">
          <ac:chgData name="Chen, Boru" userId="bbab4d6b-ca2c-47e1-9e50-b2f818c32885" providerId="ADAL" clId="{1A89AAFD-102B-BD4B-AF3B-612695F8FE73}" dt="2024-03-24T03:39:14.109" v="1409" actId="478"/>
          <ac:spMkLst>
            <pc:docMk/>
            <pc:sldMk cId="3717386327" sldId="441"/>
            <ac:spMk id="37" creationId="{94B3B437-F847-B13A-8EE0-2EE0B95355DA}"/>
          </ac:spMkLst>
        </pc:spChg>
        <pc:spChg chg="del">
          <ac:chgData name="Chen, Boru" userId="bbab4d6b-ca2c-47e1-9e50-b2f818c32885" providerId="ADAL" clId="{1A89AAFD-102B-BD4B-AF3B-612695F8FE73}" dt="2024-03-24T03:39:14.109" v="1409" actId="478"/>
          <ac:spMkLst>
            <pc:docMk/>
            <pc:sldMk cId="3717386327" sldId="441"/>
            <ac:spMk id="38" creationId="{1C29DCA0-884A-97EC-E2A0-9853B1DD60D9}"/>
          </ac:spMkLst>
        </pc:spChg>
        <pc:spChg chg="del">
          <ac:chgData name="Chen, Boru" userId="bbab4d6b-ca2c-47e1-9e50-b2f818c32885" providerId="ADAL" clId="{1A89AAFD-102B-BD4B-AF3B-612695F8FE73}" dt="2024-03-24T03:39:14.109" v="1409" actId="478"/>
          <ac:spMkLst>
            <pc:docMk/>
            <pc:sldMk cId="3717386327" sldId="441"/>
            <ac:spMk id="39" creationId="{876DE2DB-9714-9D98-73A8-902A82B4227E}"/>
          </ac:spMkLst>
        </pc:spChg>
        <pc:spChg chg="add del mod">
          <ac:chgData name="Chen, Boru" userId="bbab4d6b-ca2c-47e1-9e50-b2f818c32885" providerId="ADAL" clId="{1A89AAFD-102B-BD4B-AF3B-612695F8FE73}" dt="2024-03-24T15:40:22.251" v="2432" actId="478"/>
          <ac:spMkLst>
            <pc:docMk/>
            <pc:sldMk cId="3717386327" sldId="441"/>
            <ac:spMk id="41" creationId="{A9D88939-0D7B-DB8B-D6EE-508C4DC33DDF}"/>
          </ac:spMkLst>
        </pc:spChg>
        <pc:spChg chg="add del mod">
          <ac:chgData name="Chen, Boru" userId="bbab4d6b-ca2c-47e1-9e50-b2f818c32885" providerId="ADAL" clId="{1A89AAFD-102B-BD4B-AF3B-612695F8FE73}" dt="2024-03-24T15:40:29.101" v="2435" actId="478"/>
          <ac:spMkLst>
            <pc:docMk/>
            <pc:sldMk cId="3717386327" sldId="441"/>
            <ac:spMk id="42" creationId="{7FE9D673-8ED1-2080-174B-B9663108DD01}"/>
          </ac:spMkLst>
        </pc:spChg>
        <pc:spChg chg="add del mod">
          <ac:chgData name="Chen, Boru" userId="bbab4d6b-ca2c-47e1-9e50-b2f818c32885" providerId="ADAL" clId="{1A89AAFD-102B-BD4B-AF3B-612695F8FE73}" dt="2024-03-24T15:40:22.251" v="2432" actId="478"/>
          <ac:spMkLst>
            <pc:docMk/>
            <pc:sldMk cId="3717386327" sldId="441"/>
            <ac:spMk id="43" creationId="{EA07EA78-F1D6-1C70-6DE9-8400D77FD777}"/>
          </ac:spMkLst>
        </pc:spChg>
        <pc:spChg chg="del">
          <ac:chgData name="Chen, Boru" userId="bbab4d6b-ca2c-47e1-9e50-b2f818c32885" providerId="ADAL" clId="{1A89AAFD-102B-BD4B-AF3B-612695F8FE73}" dt="2024-03-24T03:39:14.109" v="1409" actId="478"/>
          <ac:spMkLst>
            <pc:docMk/>
            <pc:sldMk cId="3717386327" sldId="441"/>
            <ac:spMk id="44" creationId="{1B55858E-87CA-79B9-26C7-019A7DFEDA89}"/>
          </ac:spMkLst>
        </pc:spChg>
        <pc:spChg chg="del">
          <ac:chgData name="Chen, Boru" userId="bbab4d6b-ca2c-47e1-9e50-b2f818c32885" providerId="ADAL" clId="{1A89AAFD-102B-BD4B-AF3B-612695F8FE73}" dt="2024-03-24T03:39:14.109" v="1409" actId="478"/>
          <ac:spMkLst>
            <pc:docMk/>
            <pc:sldMk cId="3717386327" sldId="441"/>
            <ac:spMk id="45" creationId="{D46AA184-963B-902A-CB39-C7B1D975E2CE}"/>
          </ac:spMkLst>
        </pc:spChg>
        <pc:spChg chg="add del mod">
          <ac:chgData name="Chen, Boru" userId="bbab4d6b-ca2c-47e1-9e50-b2f818c32885" providerId="ADAL" clId="{1A89AAFD-102B-BD4B-AF3B-612695F8FE73}" dt="2024-03-24T15:40:24.811" v="2433" actId="478"/>
          <ac:spMkLst>
            <pc:docMk/>
            <pc:sldMk cId="3717386327" sldId="441"/>
            <ac:spMk id="46" creationId="{F10889B4-9025-472E-8931-4B7944CB5F2E}"/>
          </ac:spMkLst>
        </pc:spChg>
        <pc:spChg chg="del">
          <ac:chgData name="Chen, Boru" userId="bbab4d6b-ca2c-47e1-9e50-b2f818c32885" providerId="ADAL" clId="{1A89AAFD-102B-BD4B-AF3B-612695F8FE73}" dt="2024-03-24T03:39:14.109" v="1409" actId="478"/>
          <ac:spMkLst>
            <pc:docMk/>
            <pc:sldMk cId="3717386327" sldId="441"/>
            <ac:spMk id="47" creationId="{7920DC14-6A48-6614-05C0-56543F3D97B3}"/>
          </ac:spMkLst>
        </pc:spChg>
        <pc:spChg chg="del">
          <ac:chgData name="Chen, Boru" userId="bbab4d6b-ca2c-47e1-9e50-b2f818c32885" providerId="ADAL" clId="{1A89AAFD-102B-BD4B-AF3B-612695F8FE73}" dt="2024-03-24T03:39:16.527" v="1410" actId="478"/>
          <ac:spMkLst>
            <pc:docMk/>
            <pc:sldMk cId="3717386327" sldId="441"/>
            <ac:spMk id="48" creationId="{D1894AD8-4642-1B03-DDE0-3339AF67B674}"/>
          </ac:spMkLst>
        </pc:spChg>
        <pc:spChg chg="del">
          <ac:chgData name="Chen, Boru" userId="bbab4d6b-ca2c-47e1-9e50-b2f818c32885" providerId="ADAL" clId="{1A89AAFD-102B-BD4B-AF3B-612695F8FE73}" dt="2024-03-24T03:39:14.109" v="1409" actId="478"/>
          <ac:spMkLst>
            <pc:docMk/>
            <pc:sldMk cId="3717386327" sldId="441"/>
            <ac:spMk id="49" creationId="{AF5926A1-6836-DCAA-8B8A-F1743EC4DBE7}"/>
          </ac:spMkLst>
        </pc:spChg>
        <pc:spChg chg="del">
          <ac:chgData name="Chen, Boru" userId="bbab4d6b-ca2c-47e1-9e50-b2f818c32885" providerId="ADAL" clId="{1A89AAFD-102B-BD4B-AF3B-612695F8FE73}" dt="2024-03-24T03:39:14.109" v="1409" actId="478"/>
          <ac:spMkLst>
            <pc:docMk/>
            <pc:sldMk cId="3717386327" sldId="441"/>
            <ac:spMk id="50" creationId="{AD72BAC1-8C5D-4D12-AB26-535B1BBA399A}"/>
          </ac:spMkLst>
        </pc:spChg>
        <pc:spChg chg="add del mod">
          <ac:chgData name="Chen, Boru" userId="bbab4d6b-ca2c-47e1-9e50-b2f818c32885" providerId="ADAL" clId="{1A89AAFD-102B-BD4B-AF3B-612695F8FE73}" dt="2024-03-24T03:47:53.456" v="1528" actId="478"/>
          <ac:spMkLst>
            <pc:docMk/>
            <pc:sldMk cId="3717386327" sldId="441"/>
            <ac:spMk id="52" creationId="{A4A0B2A0-1D05-9886-8B36-E8409BE3B2BD}"/>
          </ac:spMkLst>
        </pc:spChg>
        <pc:spChg chg="add del mod">
          <ac:chgData name="Chen, Boru" userId="bbab4d6b-ca2c-47e1-9e50-b2f818c32885" providerId="ADAL" clId="{1A89AAFD-102B-BD4B-AF3B-612695F8FE73}" dt="2024-03-24T15:40:34.599" v="2437" actId="478"/>
          <ac:spMkLst>
            <pc:docMk/>
            <pc:sldMk cId="3717386327" sldId="441"/>
            <ac:spMk id="53" creationId="{E98E90EA-6294-5F47-4C6E-16ADC7CDAE4B}"/>
          </ac:spMkLst>
        </pc:spChg>
        <pc:spChg chg="add del mod">
          <ac:chgData name="Chen, Boru" userId="bbab4d6b-ca2c-47e1-9e50-b2f818c32885" providerId="ADAL" clId="{1A89AAFD-102B-BD4B-AF3B-612695F8FE73}" dt="2024-03-24T15:40:34.599" v="2437" actId="478"/>
          <ac:spMkLst>
            <pc:docMk/>
            <pc:sldMk cId="3717386327" sldId="441"/>
            <ac:spMk id="54" creationId="{A5A9FBC7-DC93-A5F0-B06D-B0EEA32CD4EA}"/>
          </ac:spMkLst>
        </pc:spChg>
        <pc:spChg chg="add del mod">
          <ac:chgData name="Chen, Boru" userId="bbab4d6b-ca2c-47e1-9e50-b2f818c32885" providerId="ADAL" clId="{1A89AAFD-102B-BD4B-AF3B-612695F8FE73}" dt="2024-03-24T15:40:34.599" v="2437" actId="478"/>
          <ac:spMkLst>
            <pc:docMk/>
            <pc:sldMk cId="3717386327" sldId="441"/>
            <ac:spMk id="56" creationId="{AB816792-2B53-D344-FF6F-C76566985CE2}"/>
          </ac:spMkLst>
        </pc:spChg>
        <pc:spChg chg="add del mod">
          <ac:chgData name="Chen, Boru" userId="bbab4d6b-ca2c-47e1-9e50-b2f818c32885" providerId="ADAL" clId="{1A89AAFD-102B-BD4B-AF3B-612695F8FE73}" dt="2024-03-24T15:40:34.599" v="2437" actId="478"/>
          <ac:spMkLst>
            <pc:docMk/>
            <pc:sldMk cId="3717386327" sldId="441"/>
            <ac:spMk id="58" creationId="{64910286-0318-174A-A1CC-4801216454F1}"/>
          </ac:spMkLst>
        </pc:spChg>
        <pc:spChg chg="add del mod">
          <ac:chgData name="Chen, Boru" userId="bbab4d6b-ca2c-47e1-9e50-b2f818c32885" providerId="ADAL" clId="{1A89AAFD-102B-BD4B-AF3B-612695F8FE73}" dt="2024-03-24T15:40:34.599" v="2437" actId="478"/>
          <ac:spMkLst>
            <pc:docMk/>
            <pc:sldMk cId="3717386327" sldId="441"/>
            <ac:spMk id="60" creationId="{69C65187-FCE1-C960-8B32-74AEE1E8968D}"/>
          </ac:spMkLst>
        </pc:spChg>
        <pc:spChg chg="add del mod">
          <ac:chgData name="Chen, Boru" userId="bbab4d6b-ca2c-47e1-9e50-b2f818c32885" providerId="ADAL" clId="{1A89AAFD-102B-BD4B-AF3B-612695F8FE73}" dt="2024-03-24T15:40:34.599" v="2437" actId="478"/>
          <ac:spMkLst>
            <pc:docMk/>
            <pc:sldMk cId="3717386327" sldId="441"/>
            <ac:spMk id="61" creationId="{B5932542-D826-E694-9864-EC18402875BB}"/>
          </ac:spMkLst>
        </pc:spChg>
        <pc:spChg chg="add del mod">
          <ac:chgData name="Chen, Boru" userId="bbab4d6b-ca2c-47e1-9e50-b2f818c32885" providerId="ADAL" clId="{1A89AAFD-102B-BD4B-AF3B-612695F8FE73}" dt="2024-03-24T15:40:34.599" v="2437" actId="478"/>
          <ac:spMkLst>
            <pc:docMk/>
            <pc:sldMk cId="3717386327" sldId="441"/>
            <ac:spMk id="62" creationId="{8579AEDA-43FF-F60E-3F3C-8231AB585321}"/>
          </ac:spMkLst>
        </pc:spChg>
        <pc:spChg chg="add del mod">
          <ac:chgData name="Chen, Boru" userId="bbab4d6b-ca2c-47e1-9e50-b2f818c32885" providerId="ADAL" clId="{1A89AAFD-102B-BD4B-AF3B-612695F8FE73}" dt="2024-03-24T15:40:34.599" v="2437" actId="478"/>
          <ac:spMkLst>
            <pc:docMk/>
            <pc:sldMk cId="3717386327" sldId="441"/>
            <ac:spMk id="63" creationId="{A78837BD-807B-C192-15FE-BCDC4E7B6BFB}"/>
          </ac:spMkLst>
        </pc:spChg>
        <pc:spChg chg="add del mod">
          <ac:chgData name="Chen, Boru" userId="bbab4d6b-ca2c-47e1-9e50-b2f818c32885" providerId="ADAL" clId="{1A89AAFD-102B-BD4B-AF3B-612695F8FE73}" dt="2024-03-24T15:40:34.599" v="2437" actId="478"/>
          <ac:spMkLst>
            <pc:docMk/>
            <pc:sldMk cId="3717386327" sldId="441"/>
            <ac:spMk id="64" creationId="{3E26E2F8-DC10-6ED3-33C4-3A6D2581C416}"/>
          </ac:spMkLst>
        </pc:spChg>
        <pc:spChg chg="add del mod">
          <ac:chgData name="Chen, Boru" userId="bbab4d6b-ca2c-47e1-9e50-b2f818c32885" providerId="ADAL" clId="{1A89AAFD-102B-BD4B-AF3B-612695F8FE73}" dt="2024-03-24T15:40:34.599" v="2437" actId="478"/>
          <ac:spMkLst>
            <pc:docMk/>
            <pc:sldMk cId="3717386327" sldId="441"/>
            <ac:spMk id="65" creationId="{028B29EB-A850-D9DD-B1B7-7FEE311AF8A4}"/>
          </ac:spMkLst>
        </pc:spChg>
        <pc:spChg chg="add del mod">
          <ac:chgData name="Chen, Boru" userId="bbab4d6b-ca2c-47e1-9e50-b2f818c32885" providerId="ADAL" clId="{1A89AAFD-102B-BD4B-AF3B-612695F8FE73}" dt="2024-03-24T15:40:34.599" v="2437" actId="478"/>
          <ac:spMkLst>
            <pc:docMk/>
            <pc:sldMk cId="3717386327" sldId="441"/>
            <ac:spMk id="66" creationId="{7F4750C7-5260-4773-9F14-3A2D485F9615}"/>
          </ac:spMkLst>
        </pc:spChg>
        <pc:spChg chg="del">
          <ac:chgData name="Chen, Boru" userId="bbab4d6b-ca2c-47e1-9e50-b2f818c32885" providerId="ADAL" clId="{1A89AAFD-102B-BD4B-AF3B-612695F8FE73}" dt="2024-03-24T03:39:14.109" v="1409" actId="478"/>
          <ac:spMkLst>
            <pc:docMk/>
            <pc:sldMk cId="3717386327" sldId="441"/>
            <ac:spMk id="67" creationId="{501B42C9-BFAD-014D-72F0-DD5853A42EC1}"/>
          </ac:spMkLst>
        </pc:spChg>
        <pc:spChg chg="add del mod">
          <ac:chgData name="Chen, Boru" userId="bbab4d6b-ca2c-47e1-9e50-b2f818c32885" providerId="ADAL" clId="{1A89AAFD-102B-BD4B-AF3B-612695F8FE73}" dt="2024-03-24T15:40:34.599" v="2437" actId="478"/>
          <ac:spMkLst>
            <pc:docMk/>
            <pc:sldMk cId="3717386327" sldId="441"/>
            <ac:spMk id="68" creationId="{6DEA058E-1BFF-4D02-A012-AE141EF88891}"/>
          </ac:spMkLst>
        </pc:spChg>
        <pc:spChg chg="add del mod">
          <ac:chgData name="Chen, Boru" userId="bbab4d6b-ca2c-47e1-9e50-b2f818c32885" providerId="ADAL" clId="{1A89AAFD-102B-BD4B-AF3B-612695F8FE73}" dt="2024-03-24T15:40:34.599" v="2437" actId="478"/>
          <ac:spMkLst>
            <pc:docMk/>
            <pc:sldMk cId="3717386327" sldId="441"/>
            <ac:spMk id="69" creationId="{1AB26E4A-37F7-0A83-F0BE-7AF7A1FCAF81}"/>
          </ac:spMkLst>
        </pc:spChg>
        <pc:spChg chg="add del mod">
          <ac:chgData name="Chen, Boru" userId="bbab4d6b-ca2c-47e1-9e50-b2f818c32885" providerId="ADAL" clId="{1A89AAFD-102B-BD4B-AF3B-612695F8FE73}" dt="2024-03-24T03:54:21.404" v="1611"/>
          <ac:spMkLst>
            <pc:docMk/>
            <pc:sldMk cId="3717386327" sldId="441"/>
            <ac:spMk id="70" creationId="{AE607A1D-CE63-522E-0F0B-54102CBC4EC3}"/>
          </ac:spMkLst>
        </pc:spChg>
        <pc:spChg chg="del">
          <ac:chgData name="Chen, Boru" userId="bbab4d6b-ca2c-47e1-9e50-b2f818c32885" providerId="ADAL" clId="{1A89AAFD-102B-BD4B-AF3B-612695F8FE73}" dt="2024-03-24T03:39:14.109" v="1409" actId="478"/>
          <ac:spMkLst>
            <pc:docMk/>
            <pc:sldMk cId="3717386327" sldId="441"/>
            <ac:spMk id="71" creationId="{5A45280D-9C47-B80F-908D-7BF0DB782A0A}"/>
          </ac:spMkLst>
        </pc:spChg>
        <pc:spChg chg="del">
          <ac:chgData name="Chen, Boru" userId="bbab4d6b-ca2c-47e1-9e50-b2f818c32885" providerId="ADAL" clId="{1A89AAFD-102B-BD4B-AF3B-612695F8FE73}" dt="2024-03-24T03:39:14.109" v="1409" actId="478"/>
          <ac:spMkLst>
            <pc:docMk/>
            <pc:sldMk cId="3717386327" sldId="441"/>
            <ac:spMk id="72" creationId="{C86F4055-4FE6-29A8-44A3-80CBA314E9F4}"/>
          </ac:spMkLst>
        </pc:spChg>
        <pc:spChg chg="del">
          <ac:chgData name="Chen, Boru" userId="bbab4d6b-ca2c-47e1-9e50-b2f818c32885" providerId="ADAL" clId="{1A89AAFD-102B-BD4B-AF3B-612695F8FE73}" dt="2024-03-24T03:39:14.109" v="1409" actId="478"/>
          <ac:spMkLst>
            <pc:docMk/>
            <pc:sldMk cId="3717386327" sldId="441"/>
            <ac:spMk id="73" creationId="{65E27958-1B64-74E1-6B80-E97822E49BB2}"/>
          </ac:spMkLst>
        </pc:spChg>
        <pc:spChg chg="del">
          <ac:chgData name="Chen, Boru" userId="bbab4d6b-ca2c-47e1-9e50-b2f818c32885" providerId="ADAL" clId="{1A89AAFD-102B-BD4B-AF3B-612695F8FE73}" dt="2024-03-24T03:39:14.109" v="1409" actId="478"/>
          <ac:spMkLst>
            <pc:docMk/>
            <pc:sldMk cId="3717386327" sldId="441"/>
            <ac:spMk id="74" creationId="{F433A34C-3521-0603-1CA2-C653990531BA}"/>
          </ac:spMkLst>
        </pc:spChg>
        <pc:spChg chg="del">
          <ac:chgData name="Chen, Boru" userId="bbab4d6b-ca2c-47e1-9e50-b2f818c32885" providerId="ADAL" clId="{1A89AAFD-102B-BD4B-AF3B-612695F8FE73}" dt="2024-03-24T03:39:14.109" v="1409" actId="478"/>
          <ac:spMkLst>
            <pc:docMk/>
            <pc:sldMk cId="3717386327" sldId="441"/>
            <ac:spMk id="75" creationId="{398BA068-C42D-F06D-03DC-244EDDEB6FCD}"/>
          </ac:spMkLst>
        </pc:spChg>
        <pc:spChg chg="del">
          <ac:chgData name="Chen, Boru" userId="bbab4d6b-ca2c-47e1-9e50-b2f818c32885" providerId="ADAL" clId="{1A89AAFD-102B-BD4B-AF3B-612695F8FE73}" dt="2024-03-24T03:39:14.109" v="1409" actId="478"/>
          <ac:spMkLst>
            <pc:docMk/>
            <pc:sldMk cId="3717386327" sldId="441"/>
            <ac:spMk id="76" creationId="{BE3A3BD8-2BF2-7776-8F28-1161B6D80988}"/>
          </ac:spMkLst>
        </pc:spChg>
        <pc:spChg chg="add del mod">
          <ac:chgData name="Chen, Boru" userId="bbab4d6b-ca2c-47e1-9e50-b2f818c32885" providerId="ADAL" clId="{1A89AAFD-102B-BD4B-AF3B-612695F8FE73}" dt="2024-03-24T03:55:32.472" v="1614"/>
          <ac:spMkLst>
            <pc:docMk/>
            <pc:sldMk cId="3717386327" sldId="441"/>
            <ac:spMk id="77" creationId="{393BDA0A-5C4F-3CEB-FD1B-A02D08A45648}"/>
          </ac:spMkLst>
        </pc:spChg>
        <pc:spChg chg="del mod">
          <ac:chgData name="Chen, Boru" userId="bbab4d6b-ca2c-47e1-9e50-b2f818c32885" providerId="ADAL" clId="{1A89AAFD-102B-BD4B-AF3B-612695F8FE73}" dt="2024-03-24T15:40:44.414" v="2438" actId="478"/>
          <ac:spMkLst>
            <pc:docMk/>
            <pc:sldMk cId="3717386327" sldId="441"/>
            <ac:spMk id="78" creationId="{4CD80361-B2A3-1D19-9545-B0DFB0648F18}"/>
          </ac:spMkLst>
        </pc:spChg>
        <pc:spChg chg="add del mod">
          <ac:chgData name="Chen, Boru" userId="bbab4d6b-ca2c-47e1-9e50-b2f818c32885" providerId="ADAL" clId="{1A89AAFD-102B-BD4B-AF3B-612695F8FE73}" dt="2024-03-24T15:40:31.347" v="2436" actId="478"/>
          <ac:spMkLst>
            <pc:docMk/>
            <pc:sldMk cId="3717386327" sldId="441"/>
            <ac:spMk id="79" creationId="{7BDC9FA0-25AD-EACA-8359-73D143FA12E0}"/>
          </ac:spMkLst>
        </pc:spChg>
        <pc:picChg chg="mod">
          <ac:chgData name="Chen, Boru" userId="bbab4d6b-ca2c-47e1-9e50-b2f818c32885" providerId="ADAL" clId="{1A89AAFD-102B-BD4B-AF3B-612695F8FE73}" dt="2024-03-24T03:48:00.518" v="1531" actId="1076"/>
          <ac:picMkLst>
            <pc:docMk/>
            <pc:sldMk cId="3717386327" sldId="441"/>
            <ac:picMk id="5" creationId="{8AB1CAF8-E7C6-11D0-C3BE-0F4A0FABD709}"/>
          </ac:picMkLst>
        </pc:picChg>
        <pc:cxnChg chg="add del mod">
          <ac:chgData name="Chen, Boru" userId="bbab4d6b-ca2c-47e1-9e50-b2f818c32885" providerId="ADAL" clId="{1A89AAFD-102B-BD4B-AF3B-612695F8FE73}" dt="2024-03-24T15:40:22.251" v="2432" actId="478"/>
          <ac:cxnSpMkLst>
            <pc:docMk/>
            <pc:sldMk cId="3717386327" sldId="441"/>
            <ac:cxnSpMk id="24" creationId="{65E36015-EA50-BD80-FDDD-804EF4CFF006}"/>
          </ac:cxnSpMkLst>
        </pc:cxnChg>
        <pc:cxnChg chg="del">
          <ac:chgData name="Chen, Boru" userId="bbab4d6b-ca2c-47e1-9e50-b2f818c32885" providerId="ADAL" clId="{1A89AAFD-102B-BD4B-AF3B-612695F8FE73}" dt="2024-03-24T03:39:14.109" v="1409" actId="478"/>
          <ac:cxnSpMkLst>
            <pc:docMk/>
            <pc:sldMk cId="3717386327" sldId="441"/>
            <ac:cxnSpMk id="29" creationId="{9EE9C516-47E0-519F-686E-204E7044E7A2}"/>
          </ac:cxnSpMkLst>
        </pc:cxnChg>
        <pc:cxnChg chg="del">
          <ac:chgData name="Chen, Boru" userId="bbab4d6b-ca2c-47e1-9e50-b2f818c32885" providerId="ADAL" clId="{1A89AAFD-102B-BD4B-AF3B-612695F8FE73}" dt="2024-03-24T03:39:14.109" v="1409" actId="478"/>
          <ac:cxnSpMkLst>
            <pc:docMk/>
            <pc:sldMk cId="3717386327" sldId="441"/>
            <ac:cxnSpMk id="31" creationId="{CC5B1BED-8F06-9882-9DD9-23671154CBEE}"/>
          </ac:cxnSpMkLst>
        </pc:cxnChg>
        <pc:cxnChg chg="del">
          <ac:chgData name="Chen, Boru" userId="bbab4d6b-ca2c-47e1-9e50-b2f818c32885" providerId="ADAL" clId="{1A89AAFD-102B-BD4B-AF3B-612695F8FE73}" dt="2024-03-24T03:39:14.109" v="1409" actId="478"/>
          <ac:cxnSpMkLst>
            <pc:docMk/>
            <pc:sldMk cId="3717386327" sldId="441"/>
            <ac:cxnSpMk id="34" creationId="{AD98DE75-8F33-D5B5-101A-841890706A77}"/>
          </ac:cxnSpMkLst>
        </pc:cxnChg>
        <pc:cxnChg chg="del">
          <ac:chgData name="Chen, Boru" userId="bbab4d6b-ca2c-47e1-9e50-b2f818c32885" providerId="ADAL" clId="{1A89AAFD-102B-BD4B-AF3B-612695F8FE73}" dt="2024-03-24T03:39:14.109" v="1409" actId="478"/>
          <ac:cxnSpMkLst>
            <pc:docMk/>
            <pc:sldMk cId="3717386327" sldId="441"/>
            <ac:cxnSpMk id="40" creationId="{FC0B6027-554B-277B-B89E-1C084A95A029}"/>
          </ac:cxnSpMkLst>
        </pc:cxnChg>
        <pc:cxnChg chg="add del mod">
          <ac:chgData name="Chen, Boru" userId="bbab4d6b-ca2c-47e1-9e50-b2f818c32885" providerId="ADAL" clId="{1A89AAFD-102B-BD4B-AF3B-612695F8FE73}" dt="2024-03-24T15:40:34.599" v="2437" actId="478"/>
          <ac:cxnSpMkLst>
            <pc:docMk/>
            <pc:sldMk cId="3717386327" sldId="441"/>
            <ac:cxnSpMk id="55" creationId="{F2546F76-1E42-78D7-C4C0-02DB7D019045}"/>
          </ac:cxnSpMkLst>
        </pc:cxnChg>
        <pc:cxnChg chg="add del mod">
          <ac:chgData name="Chen, Boru" userId="bbab4d6b-ca2c-47e1-9e50-b2f818c32885" providerId="ADAL" clId="{1A89AAFD-102B-BD4B-AF3B-612695F8FE73}" dt="2024-03-24T15:40:34.599" v="2437" actId="478"/>
          <ac:cxnSpMkLst>
            <pc:docMk/>
            <pc:sldMk cId="3717386327" sldId="441"/>
            <ac:cxnSpMk id="57" creationId="{C8C6350E-D06B-505E-6265-6D4B1D2566CC}"/>
          </ac:cxnSpMkLst>
        </pc:cxnChg>
        <pc:cxnChg chg="add del mod">
          <ac:chgData name="Chen, Boru" userId="bbab4d6b-ca2c-47e1-9e50-b2f818c32885" providerId="ADAL" clId="{1A89AAFD-102B-BD4B-AF3B-612695F8FE73}" dt="2024-03-24T15:40:34.599" v="2437" actId="478"/>
          <ac:cxnSpMkLst>
            <pc:docMk/>
            <pc:sldMk cId="3717386327" sldId="441"/>
            <ac:cxnSpMk id="59" creationId="{C6FA3933-87CD-1926-30B3-7F0CE5B73EC8}"/>
          </ac:cxnSpMkLst>
        </pc:cxnChg>
      </pc:sldChg>
      <pc:sldChg chg="addSp delSp add mod ord modNotesTx">
        <pc:chgData name="Chen, Boru" userId="bbab4d6b-ca2c-47e1-9e50-b2f818c32885" providerId="ADAL" clId="{1A89AAFD-102B-BD4B-AF3B-612695F8FE73}" dt="2024-03-25T10:01:28.232" v="6796" actId="20578"/>
        <pc:sldMkLst>
          <pc:docMk/>
          <pc:sldMk cId="1248155005" sldId="442"/>
        </pc:sldMkLst>
        <pc:spChg chg="add del">
          <ac:chgData name="Chen, Boru" userId="bbab4d6b-ca2c-47e1-9e50-b2f818c32885" providerId="ADAL" clId="{1A89AAFD-102B-BD4B-AF3B-612695F8FE73}" dt="2024-03-24T15:42:44.798" v="2451" actId="478"/>
          <ac:spMkLst>
            <pc:docMk/>
            <pc:sldMk cId="1248155005" sldId="442"/>
            <ac:spMk id="8" creationId="{BCFED149-33D6-2E24-CB10-21A115E24AFE}"/>
          </ac:spMkLst>
        </pc:spChg>
        <pc:spChg chg="del">
          <ac:chgData name="Chen, Boru" userId="bbab4d6b-ca2c-47e1-9e50-b2f818c32885" providerId="ADAL" clId="{1A89AAFD-102B-BD4B-AF3B-612695F8FE73}" dt="2024-03-24T15:42:03.300" v="2442" actId="478"/>
          <ac:spMkLst>
            <pc:docMk/>
            <pc:sldMk cId="1248155005" sldId="442"/>
            <ac:spMk id="12" creationId="{E908EBF8-EED6-B3B4-F506-0836BACC0A4B}"/>
          </ac:spMkLst>
        </pc:spChg>
        <pc:spChg chg="del">
          <ac:chgData name="Chen, Boru" userId="bbab4d6b-ca2c-47e1-9e50-b2f818c32885" providerId="ADAL" clId="{1A89AAFD-102B-BD4B-AF3B-612695F8FE73}" dt="2024-03-24T15:42:03.300" v="2442" actId="478"/>
          <ac:spMkLst>
            <pc:docMk/>
            <pc:sldMk cId="1248155005" sldId="442"/>
            <ac:spMk id="15" creationId="{E0CC7F99-04F7-E0F6-1363-E888EFA8C5EC}"/>
          </ac:spMkLst>
        </pc:spChg>
        <pc:spChg chg="del">
          <ac:chgData name="Chen, Boru" userId="bbab4d6b-ca2c-47e1-9e50-b2f818c32885" providerId="ADAL" clId="{1A89AAFD-102B-BD4B-AF3B-612695F8FE73}" dt="2024-03-24T15:42:03.300" v="2442" actId="478"/>
          <ac:spMkLst>
            <pc:docMk/>
            <pc:sldMk cId="1248155005" sldId="442"/>
            <ac:spMk id="18" creationId="{82E7DF66-E7E5-9ACA-209A-6AA5DEA54390}"/>
          </ac:spMkLst>
        </pc:spChg>
        <pc:spChg chg="del">
          <ac:chgData name="Chen, Boru" userId="bbab4d6b-ca2c-47e1-9e50-b2f818c32885" providerId="ADAL" clId="{1A89AAFD-102B-BD4B-AF3B-612695F8FE73}" dt="2024-03-24T15:42:03.300" v="2442" actId="478"/>
          <ac:spMkLst>
            <pc:docMk/>
            <pc:sldMk cId="1248155005" sldId="442"/>
            <ac:spMk id="19" creationId="{90367075-E595-2766-25E2-CC6B68618670}"/>
          </ac:spMkLst>
        </pc:spChg>
        <pc:spChg chg="del">
          <ac:chgData name="Chen, Boru" userId="bbab4d6b-ca2c-47e1-9e50-b2f818c32885" providerId="ADAL" clId="{1A89AAFD-102B-BD4B-AF3B-612695F8FE73}" dt="2024-03-24T15:42:03.300" v="2442" actId="478"/>
          <ac:spMkLst>
            <pc:docMk/>
            <pc:sldMk cId="1248155005" sldId="442"/>
            <ac:spMk id="20" creationId="{6E2755A8-C846-C482-809F-DB14303B9A1B}"/>
          </ac:spMkLst>
        </pc:spChg>
        <pc:spChg chg="del">
          <ac:chgData name="Chen, Boru" userId="bbab4d6b-ca2c-47e1-9e50-b2f818c32885" providerId="ADAL" clId="{1A89AAFD-102B-BD4B-AF3B-612695F8FE73}" dt="2024-03-24T15:42:03.300" v="2442" actId="478"/>
          <ac:spMkLst>
            <pc:docMk/>
            <pc:sldMk cId="1248155005" sldId="442"/>
            <ac:spMk id="53" creationId="{E98E90EA-6294-5F47-4C6E-16ADC7CDAE4B}"/>
          </ac:spMkLst>
        </pc:spChg>
        <pc:spChg chg="del">
          <ac:chgData name="Chen, Boru" userId="bbab4d6b-ca2c-47e1-9e50-b2f818c32885" providerId="ADAL" clId="{1A89AAFD-102B-BD4B-AF3B-612695F8FE73}" dt="2024-03-24T15:42:03.300" v="2442" actId="478"/>
          <ac:spMkLst>
            <pc:docMk/>
            <pc:sldMk cId="1248155005" sldId="442"/>
            <ac:spMk id="54" creationId="{A5A9FBC7-DC93-A5F0-B06D-B0EEA32CD4EA}"/>
          </ac:spMkLst>
        </pc:spChg>
        <pc:spChg chg="del">
          <ac:chgData name="Chen, Boru" userId="bbab4d6b-ca2c-47e1-9e50-b2f818c32885" providerId="ADAL" clId="{1A89AAFD-102B-BD4B-AF3B-612695F8FE73}" dt="2024-03-24T15:42:03.300" v="2442" actId="478"/>
          <ac:spMkLst>
            <pc:docMk/>
            <pc:sldMk cId="1248155005" sldId="442"/>
            <ac:spMk id="56" creationId="{AB816792-2B53-D344-FF6F-C76566985CE2}"/>
          </ac:spMkLst>
        </pc:spChg>
        <pc:spChg chg="del">
          <ac:chgData name="Chen, Boru" userId="bbab4d6b-ca2c-47e1-9e50-b2f818c32885" providerId="ADAL" clId="{1A89AAFD-102B-BD4B-AF3B-612695F8FE73}" dt="2024-03-24T15:42:03.300" v="2442" actId="478"/>
          <ac:spMkLst>
            <pc:docMk/>
            <pc:sldMk cId="1248155005" sldId="442"/>
            <ac:spMk id="58" creationId="{64910286-0318-174A-A1CC-4801216454F1}"/>
          </ac:spMkLst>
        </pc:spChg>
        <pc:spChg chg="del">
          <ac:chgData name="Chen, Boru" userId="bbab4d6b-ca2c-47e1-9e50-b2f818c32885" providerId="ADAL" clId="{1A89AAFD-102B-BD4B-AF3B-612695F8FE73}" dt="2024-03-24T15:42:03.300" v="2442" actId="478"/>
          <ac:spMkLst>
            <pc:docMk/>
            <pc:sldMk cId="1248155005" sldId="442"/>
            <ac:spMk id="60" creationId="{69C65187-FCE1-C960-8B32-74AEE1E8968D}"/>
          </ac:spMkLst>
        </pc:spChg>
        <pc:spChg chg="del">
          <ac:chgData name="Chen, Boru" userId="bbab4d6b-ca2c-47e1-9e50-b2f818c32885" providerId="ADAL" clId="{1A89AAFD-102B-BD4B-AF3B-612695F8FE73}" dt="2024-03-24T15:42:03.300" v="2442" actId="478"/>
          <ac:spMkLst>
            <pc:docMk/>
            <pc:sldMk cId="1248155005" sldId="442"/>
            <ac:spMk id="61" creationId="{B5932542-D826-E694-9864-EC18402875BB}"/>
          </ac:spMkLst>
        </pc:spChg>
        <pc:spChg chg="del">
          <ac:chgData name="Chen, Boru" userId="bbab4d6b-ca2c-47e1-9e50-b2f818c32885" providerId="ADAL" clId="{1A89AAFD-102B-BD4B-AF3B-612695F8FE73}" dt="2024-03-24T15:42:03.300" v="2442" actId="478"/>
          <ac:spMkLst>
            <pc:docMk/>
            <pc:sldMk cId="1248155005" sldId="442"/>
            <ac:spMk id="62" creationId="{8579AEDA-43FF-F60E-3F3C-8231AB585321}"/>
          </ac:spMkLst>
        </pc:spChg>
        <pc:spChg chg="del">
          <ac:chgData name="Chen, Boru" userId="bbab4d6b-ca2c-47e1-9e50-b2f818c32885" providerId="ADAL" clId="{1A89AAFD-102B-BD4B-AF3B-612695F8FE73}" dt="2024-03-24T15:42:03.300" v="2442" actId="478"/>
          <ac:spMkLst>
            <pc:docMk/>
            <pc:sldMk cId="1248155005" sldId="442"/>
            <ac:spMk id="63" creationId="{A78837BD-807B-C192-15FE-BCDC4E7B6BFB}"/>
          </ac:spMkLst>
        </pc:spChg>
        <pc:spChg chg="del">
          <ac:chgData name="Chen, Boru" userId="bbab4d6b-ca2c-47e1-9e50-b2f818c32885" providerId="ADAL" clId="{1A89AAFD-102B-BD4B-AF3B-612695F8FE73}" dt="2024-03-24T15:42:03.300" v="2442" actId="478"/>
          <ac:spMkLst>
            <pc:docMk/>
            <pc:sldMk cId="1248155005" sldId="442"/>
            <ac:spMk id="64" creationId="{3E26E2F8-DC10-6ED3-33C4-3A6D2581C416}"/>
          </ac:spMkLst>
        </pc:spChg>
        <pc:spChg chg="del">
          <ac:chgData name="Chen, Boru" userId="bbab4d6b-ca2c-47e1-9e50-b2f818c32885" providerId="ADAL" clId="{1A89AAFD-102B-BD4B-AF3B-612695F8FE73}" dt="2024-03-24T15:42:03.300" v="2442" actId="478"/>
          <ac:spMkLst>
            <pc:docMk/>
            <pc:sldMk cId="1248155005" sldId="442"/>
            <ac:spMk id="65" creationId="{028B29EB-A850-D9DD-B1B7-7FEE311AF8A4}"/>
          </ac:spMkLst>
        </pc:spChg>
        <pc:spChg chg="del">
          <ac:chgData name="Chen, Boru" userId="bbab4d6b-ca2c-47e1-9e50-b2f818c32885" providerId="ADAL" clId="{1A89AAFD-102B-BD4B-AF3B-612695F8FE73}" dt="2024-03-24T15:42:03.300" v="2442" actId="478"/>
          <ac:spMkLst>
            <pc:docMk/>
            <pc:sldMk cId="1248155005" sldId="442"/>
            <ac:spMk id="66" creationId="{7F4750C7-5260-4773-9F14-3A2D485F9615}"/>
          </ac:spMkLst>
        </pc:spChg>
        <pc:spChg chg="del">
          <ac:chgData name="Chen, Boru" userId="bbab4d6b-ca2c-47e1-9e50-b2f818c32885" providerId="ADAL" clId="{1A89AAFD-102B-BD4B-AF3B-612695F8FE73}" dt="2024-03-24T15:42:03.300" v="2442" actId="478"/>
          <ac:spMkLst>
            <pc:docMk/>
            <pc:sldMk cId="1248155005" sldId="442"/>
            <ac:spMk id="68" creationId="{6DEA058E-1BFF-4D02-A012-AE141EF88891}"/>
          </ac:spMkLst>
        </pc:spChg>
        <pc:spChg chg="del">
          <ac:chgData name="Chen, Boru" userId="bbab4d6b-ca2c-47e1-9e50-b2f818c32885" providerId="ADAL" clId="{1A89AAFD-102B-BD4B-AF3B-612695F8FE73}" dt="2024-03-24T15:42:03.300" v="2442" actId="478"/>
          <ac:spMkLst>
            <pc:docMk/>
            <pc:sldMk cId="1248155005" sldId="442"/>
            <ac:spMk id="69" creationId="{1AB26E4A-37F7-0A83-F0BE-7AF7A1FCAF81}"/>
          </ac:spMkLst>
        </pc:spChg>
        <pc:spChg chg="del">
          <ac:chgData name="Chen, Boru" userId="bbab4d6b-ca2c-47e1-9e50-b2f818c32885" providerId="ADAL" clId="{1A89AAFD-102B-BD4B-AF3B-612695F8FE73}" dt="2024-03-24T15:42:03.300" v="2442" actId="478"/>
          <ac:spMkLst>
            <pc:docMk/>
            <pc:sldMk cId="1248155005" sldId="442"/>
            <ac:spMk id="78" creationId="{4CD80361-B2A3-1D19-9545-B0DFB0648F18}"/>
          </ac:spMkLst>
        </pc:spChg>
        <pc:spChg chg="add del">
          <ac:chgData name="Chen, Boru" userId="bbab4d6b-ca2c-47e1-9e50-b2f818c32885" providerId="ADAL" clId="{1A89AAFD-102B-BD4B-AF3B-612695F8FE73}" dt="2024-03-24T15:42:44.798" v="2451" actId="478"/>
          <ac:spMkLst>
            <pc:docMk/>
            <pc:sldMk cId="1248155005" sldId="442"/>
            <ac:spMk id="79" creationId="{7BDC9FA0-25AD-EACA-8359-73D143FA12E0}"/>
          </ac:spMkLst>
        </pc:spChg>
        <pc:cxnChg chg="del">
          <ac:chgData name="Chen, Boru" userId="bbab4d6b-ca2c-47e1-9e50-b2f818c32885" providerId="ADAL" clId="{1A89AAFD-102B-BD4B-AF3B-612695F8FE73}" dt="2024-03-24T15:42:03.300" v="2442" actId="478"/>
          <ac:cxnSpMkLst>
            <pc:docMk/>
            <pc:sldMk cId="1248155005" sldId="442"/>
            <ac:cxnSpMk id="55" creationId="{F2546F76-1E42-78D7-C4C0-02DB7D019045}"/>
          </ac:cxnSpMkLst>
        </pc:cxnChg>
        <pc:cxnChg chg="del">
          <ac:chgData name="Chen, Boru" userId="bbab4d6b-ca2c-47e1-9e50-b2f818c32885" providerId="ADAL" clId="{1A89AAFD-102B-BD4B-AF3B-612695F8FE73}" dt="2024-03-24T15:42:03.300" v="2442" actId="478"/>
          <ac:cxnSpMkLst>
            <pc:docMk/>
            <pc:sldMk cId="1248155005" sldId="442"/>
            <ac:cxnSpMk id="57" creationId="{C8C6350E-D06B-505E-6265-6D4B1D2566CC}"/>
          </ac:cxnSpMkLst>
        </pc:cxnChg>
        <pc:cxnChg chg="del">
          <ac:chgData name="Chen, Boru" userId="bbab4d6b-ca2c-47e1-9e50-b2f818c32885" providerId="ADAL" clId="{1A89AAFD-102B-BD4B-AF3B-612695F8FE73}" dt="2024-03-24T15:42:03.300" v="2442" actId="478"/>
          <ac:cxnSpMkLst>
            <pc:docMk/>
            <pc:sldMk cId="1248155005" sldId="442"/>
            <ac:cxnSpMk id="59" creationId="{C6FA3933-87CD-1926-30B3-7F0CE5B73EC8}"/>
          </ac:cxnSpMkLst>
        </pc:cxnChg>
      </pc:sldChg>
      <pc:sldChg chg="addSp delSp add mod ord modNotesTx">
        <pc:chgData name="Chen, Boru" userId="bbab4d6b-ca2c-47e1-9e50-b2f818c32885" providerId="ADAL" clId="{1A89AAFD-102B-BD4B-AF3B-612695F8FE73}" dt="2024-03-25T10:01:28.232" v="6796" actId="20578"/>
        <pc:sldMkLst>
          <pc:docMk/>
          <pc:sldMk cId="4239037078" sldId="443"/>
        </pc:sldMkLst>
        <pc:spChg chg="add del">
          <ac:chgData name="Chen, Boru" userId="bbab4d6b-ca2c-47e1-9e50-b2f818c32885" providerId="ADAL" clId="{1A89AAFD-102B-BD4B-AF3B-612695F8FE73}" dt="2024-03-24T15:43:22.465" v="2459" actId="478"/>
          <ac:spMkLst>
            <pc:docMk/>
            <pc:sldMk cId="4239037078" sldId="443"/>
            <ac:spMk id="18" creationId="{82E7DF66-E7E5-9ACA-209A-6AA5DEA54390}"/>
          </ac:spMkLst>
        </pc:spChg>
        <pc:spChg chg="add del">
          <ac:chgData name="Chen, Boru" userId="bbab4d6b-ca2c-47e1-9e50-b2f818c32885" providerId="ADAL" clId="{1A89AAFD-102B-BD4B-AF3B-612695F8FE73}" dt="2024-03-24T15:43:20.996" v="2458" actId="478"/>
          <ac:spMkLst>
            <pc:docMk/>
            <pc:sldMk cId="4239037078" sldId="443"/>
            <ac:spMk id="19" creationId="{90367075-E595-2766-25E2-CC6B68618670}"/>
          </ac:spMkLst>
        </pc:spChg>
        <pc:spChg chg="add del">
          <ac:chgData name="Chen, Boru" userId="bbab4d6b-ca2c-47e1-9e50-b2f818c32885" providerId="ADAL" clId="{1A89AAFD-102B-BD4B-AF3B-612695F8FE73}" dt="2024-03-24T15:43:20.401" v="2457" actId="478"/>
          <ac:spMkLst>
            <pc:docMk/>
            <pc:sldMk cId="4239037078" sldId="443"/>
            <ac:spMk id="20" creationId="{6E2755A8-C846-C482-809F-DB14303B9A1B}"/>
          </ac:spMkLst>
        </pc:spChg>
        <pc:spChg chg="del">
          <ac:chgData name="Chen, Boru" userId="bbab4d6b-ca2c-47e1-9e50-b2f818c32885" providerId="ADAL" clId="{1A89AAFD-102B-BD4B-AF3B-612695F8FE73}" dt="2024-03-24T15:43:26.089" v="2460" actId="478"/>
          <ac:spMkLst>
            <pc:docMk/>
            <pc:sldMk cId="4239037078" sldId="443"/>
            <ac:spMk id="53" creationId="{E98E90EA-6294-5F47-4C6E-16ADC7CDAE4B}"/>
          </ac:spMkLst>
        </pc:spChg>
        <pc:spChg chg="del">
          <ac:chgData name="Chen, Boru" userId="bbab4d6b-ca2c-47e1-9e50-b2f818c32885" providerId="ADAL" clId="{1A89AAFD-102B-BD4B-AF3B-612695F8FE73}" dt="2024-03-24T15:43:26.089" v="2460" actId="478"/>
          <ac:spMkLst>
            <pc:docMk/>
            <pc:sldMk cId="4239037078" sldId="443"/>
            <ac:spMk id="54" creationId="{A5A9FBC7-DC93-A5F0-B06D-B0EEA32CD4EA}"/>
          </ac:spMkLst>
        </pc:spChg>
        <pc:spChg chg="del">
          <ac:chgData name="Chen, Boru" userId="bbab4d6b-ca2c-47e1-9e50-b2f818c32885" providerId="ADAL" clId="{1A89AAFD-102B-BD4B-AF3B-612695F8FE73}" dt="2024-03-24T15:43:26.089" v="2460" actId="478"/>
          <ac:spMkLst>
            <pc:docMk/>
            <pc:sldMk cId="4239037078" sldId="443"/>
            <ac:spMk id="56" creationId="{AB816792-2B53-D344-FF6F-C76566985CE2}"/>
          </ac:spMkLst>
        </pc:spChg>
        <pc:spChg chg="del">
          <ac:chgData name="Chen, Boru" userId="bbab4d6b-ca2c-47e1-9e50-b2f818c32885" providerId="ADAL" clId="{1A89AAFD-102B-BD4B-AF3B-612695F8FE73}" dt="2024-03-24T15:43:26.089" v="2460" actId="478"/>
          <ac:spMkLst>
            <pc:docMk/>
            <pc:sldMk cId="4239037078" sldId="443"/>
            <ac:spMk id="58" creationId="{64910286-0318-174A-A1CC-4801216454F1}"/>
          </ac:spMkLst>
        </pc:spChg>
        <pc:spChg chg="del">
          <ac:chgData name="Chen, Boru" userId="bbab4d6b-ca2c-47e1-9e50-b2f818c32885" providerId="ADAL" clId="{1A89AAFD-102B-BD4B-AF3B-612695F8FE73}" dt="2024-03-24T15:43:26.089" v="2460" actId="478"/>
          <ac:spMkLst>
            <pc:docMk/>
            <pc:sldMk cId="4239037078" sldId="443"/>
            <ac:spMk id="60" creationId="{69C65187-FCE1-C960-8B32-74AEE1E8968D}"/>
          </ac:spMkLst>
        </pc:spChg>
        <pc:spChg chg="del">
          <ac:chgData name="Chen, Boru" userId="bbab4d6b-ca2c-47e1-9e50-b2f818c32885" providerId="ADAL" clId="{1A89AAFD-102B-BD4B-AF3B-612695F8FE73}" dt="2024-03-24T15:43:26.089" v="2460" actId="478"/>
          <ac:spMkLst>
            <pc:docMk/>
            <pc:sldMk cId="4239037078" sldId="443"/>
            <ac:spMk id="61" creationId="{B5932542-D826-E694-9864-EC18402875BB}"/>
          </ac:spMkLst>
        </pc:spChg>
        <pc:spChg chg="del">
          <ac:chgData name="Chen, Boru" userId="bbab4d6b-ca2c-47e1-9e50-b2f818c32885" providerId="ADAL" clId="{1A89AAFD-102B-BD4B-AF3B-612695F8FE73}" dt="2024-03-24T15:43:27.934" v="2461" actId="478"/>
          <ac:spMkLst>
            <pc:docMk/>
            <pc:sldMk cId="4239037078" sldId="443"/>
            <ac:spMk id="62" creationId="{8579AEDA-43FF-F60E-3F3C-8231AB585321}"/>
          </ac:spMkLst>
        </pc:spChg>
        <pc:spChg chg="del">
          <ac:chgData name="Chen, Boru" userId="bbab4d6b-ca2c-47e1-9e50-b2f818c32885" providerId="ADAL" clId="{1A89AAFD-102B-BD4B-AF3B-612695F8FE73}" dt="2024-03-24T15:43:26.089" v="2460" actId="478"/>
          <ac:spMkLst>
            <pc:docMk/>
            <pc:sldMk cId="4239037078" sldId="443"/>
            <ac:spMk id="63" creationId="{A78837BD-807B-C192-15FE-BCDC4E7B6BFB}"/>
          </ac:spMkLst>
        </pc:spChg>
        <pc:spChg chg="del">
          <ac:chgData name="Chen, Boru" userId="bbab4d6b-ca2c-47e1-9e50-b2f818c32885" providerId="ADAL" clId="{1A89AAFD-102B-BD4B-AF3B-612695F8FE73}" dt="2024-03-24T15:43:26.089" v="2460" actId="478"/>
          <ac:spMkLst>
            <pc:docMk/>
            <pc:sldMk cId="4239037078" sldId="443"/>
            <ac:spMk id="64" creationId="{3E26E2F8-DC10-6ED3-33C4-3A6D2581C416}"/>
          </ac:spMkLst>
        </pc:spChg>
        <pc:spChg chg="del">
          <ac:chgData name="Chen, Boru" userId="bbab4d6b-ca2c-47e1-9e50-b2f818c32885" providerId="ADAL" clId="{1A89AAFD-102B-BD4B-AF3B-612695F8FE73}" dt="2024-03-24T15:43:26.089" v="2460" actId="478"/>
          <ac:spMkLst>
            <pc:docMk/>
            <pc:sldMk cId="4239037078" sldId="443"/>
            <ac:spMk id="65" creationId="{028B29EB-A850-D9DD-B1B7-7FEE311AF8A4}"/>
          </ac:spMkLst>
        </pc:spChg>
        <pc:spChg chg="del">
          <ac:chgData name="Chen, Boru" userId="bbab4d6b-ca2c-47e1-9e50-b2f818c32885" providerId="ADAL" clId="{1A89AAFD-102B-BD4B-AF3B-612695F8FE73}" dt="2024-03-24T15:43:26.089" v="2460" actId="478"/>
          <ac:spMkLst>
            <pc:docMk/>
            <pc:sldMk cId="4239037078" sldId="443"/>
            <ac:spMk id="66" creationId="{7F4750C7-5260-4773-9F14-3A2D485F9615}"/>
          </ac:spMkLst>
        </pc:spChg>
        <pc:spChg chg="del">
          <ac:chgData name="Chen, Boru" userId="bbab4d6b-ca2c-47e1-9e50-b2f818c32885" providerId="ADAL" clId="{1A89AAFD-102B-BD4B-AF3B-612695F8FE73}" dt="2024-03-24T15:43:26.089" v="2460" actId="478"/>
          <ac:spMkLst>
            <pc:docMk/>
            <pc:sldMk cId="4239037078" sldId="443"/>
            <ac:spMk id="68" creationId="{6DEA058E-1BFF-4D02-A012-AE141EF88891}"/>
          </ac:spMkLst>
        </pc:spChg>
        <pc:spChg chg="del">
          <ac:chgData name="Chen, Boru" userId="bbab4d6b-ca2c-47e1-9e50-b2f818c32885" providerId="ADAL" clId="{1A89AAFD-102B-BD4B-AF3B-612695F8FE73}" dt="2024-03-24T15:43:26.089" v="2460" actId="478"/>
          <ac:spMkLst>
            <pc:docMk/>
            <pc:sldMk cId="4239037078" sldId="443"/>
            <ac:spMk id="69" creationId="{1AB26E4A-37F7-0A83-F0BE-7AF7A1FCAF81}"/>
          </ac:spMkLst>
        </pc:spChg>
        <pc:cxnChg chg="del">
          <ac:chgData name="Chen, Boru" userId="bbab4d6b-ca2c-47e1-9e50-b2f818c32885" providerId="ADAL" clId="{1A89AAFD-102B-BD4B-AF3B-612695F8FE73}" dt="2024-03-24T15:43:26.089" v="2460" actId="478"/>
          <ac:cxnSpMkLst>
            <pc:docMk/>
            <pc:sldMk cId="4239037078" sldId="443"/>
            <ac:cxnSpMk id="55" creationId="{F2546F76-1E42-78D7-C4C0-02DB7D019045}"/>
          </ac:cxnSpMkLst>
        </pc:cxnChg>
        <pc:cxnChg chg="del">
          <ac:chgData name="Chen, Boru" userId="bbab4d6b-ca2c-47e1-9e50-b2f818c32885" providerId="ADAL" clId="{1A89AAFD-102B-BD4B-AF3B-612695F8FE73}" dt="2024-03-24T15:43:26.089" v="2460" actId="478"/>
          <ac:cxnSpMkLst>
            <pc:docMk/>
            <pc:sldMk cId="4239037078" sldId="443"/>
            <ac:cxnSpMk id="57" creationId="{C8C6350E-D06B-505E-6265-6D4B1D2566CC}"/>
          </ac:cxnSpMkLst>
        </pc:cxnChg>
        <pc:cxnChg chg="del">
          <ac:chgData name="Chen, Boru" userId="bbab4d6b-ca2c-47e1-9e50-b2f818c32885" providerId="ADAL" clId="{1A89AAFD-102B-BD4B-AF3B-612695F8FE73}" dt="2024-03-24T15:43:26.089" v="2460" actId="478"/>
          <ac:cxnSpMkLst>
            <pc:docMk/>
            <pc:sldMk cId="4239037078" sldId="443"/>
            <ac:cxnSpMk id="59" creationId="{C6FA3933-87CD-1926-30B3-7F0CE5B73EC8}"/>
          </ac:cxnSpMkLst>
        </pc:cxnChg>
      </pc:sldChg>
      <pc:sldChg chg="add del">
        <pc:chgData name="Chen, Boru" userId="bbab4d6b-ca2c-47e1-9e50-b2f818c32885" providerId="ADAL" clId="{1A89AAFD-102B-BD4B-AF3B-612695F8FE73}" dt="2024-03-24T15:43:10.221" v="2454" actId="2890"/>
        <pc:sldMkLst>
          <pc:docMk/>
          <pc:sldMk cId="109879711" sldId="444"/>
        </pc:sldMkLst>
      </pc:sldChg>
      <pc:sldChg chg="add ord modNotesTx">
        <pc:chgData name="Chen, Boru" userId="bbab4d6b-ca2c-47e1-9e50-b2f818c32885" providerId="ADAL" clId="{1A89AAFD-102B-BD4B-AF3B-612695F8FE73}" dt="2024-03-25T10:01:28.232" v="6796" actId="20578"/>
        <pc:sldMkLst>
          <pc:docMk/>
          <pc:sldMk cId="1976801341" sldId="444"/>
        </pc:sldMkLst>
      </pc:sldChg>
      <pc:sldChg chg="addSp delSp modSp add mod ord modNotesTx">
        <pc:chgData name="Chen, Boru" userId="bbab4d6b-ca2c-47e1-9e50-b2f818c32885" providerId="ADAL" clId="{1A89AAFD-102B-BD4B-AF3B-612695F8FE73}" dt="2024-03-25T10:01:28.232" v="6796" actId="20578"/>
        <pc:sldMkLst>
          <pc:docMk/>
          <pc:sldMk cId="15553720" sldId="445"/>
        </pc:sldMkLst>
        <pc:spChg chg="add mod">
          <ac:chgData name="Chen, Boru" userId="bbab4d6b-ca2c-47e1-9e50-b2f818c32885" providerId="ADAL" clId="{1A89AAFD-102B-BD4B-AF3B-612695F8FE73}" dt="2024-03-24T18:06:06.554" v="3271" actId="1076"/>
          <ac:spMkLst>
            <pc:docMk/>
            <pc:sldMk cId="15553720" sldId="445"/>
            <ac:spMk id="37" creationId="{DBFA2362-30EF-6EFD-8DE9-2EE7E7F3DEE2}"/>
          </ac:spMkLst>
        </pc:spChg>
        <pc:spChg chg="add mod">
          <ac:chgData name="Chen, Boru" userId="bbab4d6b-ca2c-47e1-9e50-b2f818c32885" providerId="ADAL" clId="{1A89AAFD-102B-BD4B-AF3B-612695F8FE73}" dt="2024-03-24T18:06:30.636" v="3275" actId="1076"/>
          <ac:spMkLst>
            <pc:docMk/>
            <pc:sldMk cId="15553720" sldId="445"/>
            <ac:spMk id="38" creationId="{7A197176-1311-0951-AA25-8E22E10F4088}"/>
          </ac:spMkLst>
        </pc:spChg>
        <pc:spChg chg="add del mod">
          <ac:chgData name="Chen, Boru" userId="bbab4d6b-ca2c-47e1-9e50-b2f818c32885" providerId="ADAL" clId="{1A89AAFD-102B-BD4B-AF3B-612695F8FE73}" dt="2024-03-24T18:07:52.278" v="3278" actId="478"/>
          <ac:spMkLst>
            <pc:docMk/>
            <pc:sldMk cId="15553720" sldId="445"/>
            <ac:spMk id="39" creationId="{9805E644-D6E4-E022-218A-75751D545AFD}"/>
          </ac:spMkLst>
        </pc:spChg>
        <pc:spChg chg="add del mod">
          <ac:chgData name="Chen, Boru" userId="bbab4d6b-ca2c-47e1-9e50-b2f818c32885" providerId="ADAL" clId="{1A89AAFD-102B-BD4B-AF3B-612695F8FE73}" dt="2024-03-24T18:08:00.159" v="3280"/>
          <ac:spMkLst>
            <pc:docMk/>
            <pc:sldMk cId="15553720" sldId="445"/>
            <ac:spMk id="40" creationId="{1A81053F-38C2-B508-2129-266EDBB6DFDD}"/>
          </ac:spMkLst>
        </pc:spChg>
        <pc:spChg chg="add del mod">
          <ac:chgData name="Chen, Boru" userId="bbab4d6b-ca2c-47e1-9e50-b2f818c32885" providerId="ADAL" clId="{1A89AAFD-102B-BD4B-AF3B-612695F8FE73}" dt="2024-03-24T18:10:16.178" v="3365" actId="478"/>
          <ac:spMkLst>
            <pc:docMk/>
            <pc:sldMk cId="15553720" sldId="445"/>
            <ac:spMk id="44" creationId="{98793A62-E4AC-FC08-3898-BC83DBF2C3E2}"/>
          </ac:spMkLst>
        </pc:spChg>
        <pc:spChg chg="add mod">
          <ac:chgData name="Chen, Boru" userId="bbab4d6b-ca2c-47e1-9e50-b2f818c32885" providerId="ADAL" clId="{1A89AAFD-102B-BD4B-AF3B-612695F8FE73}" dt="2024-03-24T18:12:05.189" v="3370" actId="1076"/>
          <ac:spMkLst>
            <pc:docMk/>
            <pc:sldMk cId="15553720" sldId="445"/>
            <ac:spMk id="45" creationId="{574F85BA-09DB-D870-C695-C5A24B9CF565}"/>
          </ac:spMkLst>
        </pc:spChg>
        <pc:spChg chg="add mod">
          <ac:chgData name="Chen, Boru" userId="bbab4d6b-ca2c-47e1-9e50-b2f818c32885" providerId="ADAL" clId="{1A89AAFD-102B-BD4B-AF3B-612695F8FE73}" dt="2024-03-24T18:12:28.782" v="3373" actId="1076"/>
          <ac:spMkLst>
            <pc:docMk/>
            <pc:sldMk cId="15553720" sldId="445"/>
            <ac:spMk id="47" creationId="{16F445D1-5708-310E-F910-8B95B65C93C7}"/>
          </ac:spMkLst>
        </pc:spChg>
        <pc:spChg chg="add del mod">
          <ac:chgData name="Chen, Boru" userId="bbab4d6b-ca2c-47e1-9e50-b2f818c32885" providerId="ADAL" clId="{1A89AAFD-102B-BD4B-AF3B-612695F8FE73}" dt="2024-03-24T18:12:41.701" v="3376" actId="478"/>
          <ac:spMkLst>
            <pc:docMk/>
            <pc:sldMk cId="15553720" sldId="445"/>
            <ac:spMk id="48" creationId="{8EBF94CA-D4DC-6440-B9AD-20AF6DF8C688}"/>
          </ac:spMkLst>
        </pc:spChg>
        <pc:spChg chg="add mod">
          <ac:chgData name="Chen, Boru" userId="bbab4d6b-ca2c-47e1-9e50-b2f818c32885" providerId="ADAL" clId="{1A89AAFD-102B-BD4B-AF3B-612695F8FE73}" dt="2024-03-24T18:12:50.302" v="3378" actId="1076"/>
          <ac:spMkLst>
            <pc:docMk/>
            <pc:sldMk cId="15553720" sldId="445"/>
            <ac:spMk id="49" creationId="{872611B3-E358-858D-1D90-F985A2791267}"/>
          </ac:spMkLst>
        </pc:spChg>
        <pc:cxnChg chg="add mod">
          <ac:chgData name="Chen, Boru" userId="bbab4d6b-ca2c-47e1-9e50-b2f818c32885" providerId="ADAL" clId="{1A89AAFD-102B-BD4B-AF3B-612695F8FE73}" dt="2024-03-24T18:04:49.868" v="3248" actId="14100"/>
          <ac:cxnSpMkLst>
            <pc:docMk/>
            <pc:sldMk cId="15553720" sldId="445"/>
            <ac:cxnSpMk id="6" creationId="{5F364CF0-0C95-4516-212C-8D49DBF10381}"/>
          </ac:cxnSpMkLst>
        </pc:cxnChg>
        <pc:cxnChg chg="add mod">
          <ac:chgData name="Chen, Boru" userId="bbab4d6b-ca2c-47e1-9e50-b2f818c32885" providerId="ADAL" clId="{1A89AAFD-102B-BD4B-AF3B-612695F8FE73}" dt="2024-03-24T18:05:10.634" v="3253" actId="14100"/>
          <ac:cxnSpMkLst>
            <pc:docMk/>
            <pc:sldMk cId="15553720" sldId="445"/>
            <ac:cxnSpMk id="30" creationId="{4CA3CD45-1B2A-C072-8F8D-97CF287816A2}"/>
          </ac:cxnSpMkLst>
        </pc:cxnChg>
        <pc:cxnChg chg="add mod">
          <ac:chgData name="Chen, Boru" userId="bbab4d6b-ca2c-47e1-9e50-b2f818c32885" providerId="ADAL" clId="{1A89AAFD-102B-BD4B-AF3B-612695F8FE73}" dt="2024-03-24T18:05:23.189" v="3256" actId="14100"/>
          <ac:cxnSpMkLst>
            <pc:docMk/>
            <pc:sldMk cId="15553720" sldId="445"/>
            <ac:cxnSpMk id="34" creationId="{9B2BB644-0D7C-854C-3F07-0698F2FEFD89}"/>
          </ac:cxnSpMkLst>
        </pc:cxnChg>
      </pc:sldChg>
      <pc:sldChg chg="add del">
        <pc:chgData name="Chen, Boru" userId="bbab4d6b-ca2c-47e1-9e50-b2f818c32885" providerId="ADAL" clId="{1A89AAFD-102B-BD4B-AF3B-612695F8FE73}" dt="2024-03-24T18:15:17.949" v="3495" actId="2696"/>
        <pc:sldMkLst>
          <pc:docMk/>
          <pc:sldMk cId="1106667399" sldId="446"/>
        </pc:sldMkLst>
      </pc:sldChg>
      <pc:sldChg chg="addSp modSp add mod ord modNotesTx">
        <pc:chgData name="Chen, Boru" userId="bbab4d6b-ca2c-47e1-9e50-b2f818c32885" providerId="ADAL" clId="{1A89AAFD-102B-BD4B-AF3B-612695F8FE73}" dt="2024-03-25T10:01:28.232" v="6796" actId="20578"/>
        <pc:sldMkLst>
          <pc:docMk/>
          <pc:sldMk cId="2869742258" sldId="446"/>
        </pc:sldMkLst>
        <pc:spChg chg="add mod">
          <ac:chgData name="Chen, Boru" userId="bbab4d6b-ca2c-47e1-9e50-b2f818c32885" providerId="ADAL" clId="{1A89AAFD-102B-BD4B-AF3B-612695F8FE73}" dt="2024-03-24T18:15:48.799" v="3512" actId="1076"/>
          <ac:spMkLst>
            <pc:docMk/>
            <pc:sldMk cId="2869742258" sldId="446"/>
            <ac:spMk id="7" creationId="{3635386D-2D14-97F9-65B1-814A89BDF1AD}"/>
          </ac:spMkLst>
        </pc:spChg>
        <pc:spChg chg="add mod">
          <ac:chgData name="Chen, Boru" userId="bbab4d6b-ca2c-47e1-9e50-b2f818c32885" providerId="ADAL" clId="{1A89AAFD-102B-BD4B-AF3B-612695F8FE73}" dt="2024-03-24T18:15:57.366" v="3514" actId="1076"/>
          <ac:spMkLst>
            <pc:docMk/>
            <pc:sldMk cId="2869742258" sldId="446"/>
            <ac:spMk id="11" creationId="{192378C8-0C5E-4272-F7A8-6D4CB285F8AD}"/>
          </ac:spMkLst>
        </pc:spChg>
        <pc:spChg chg="add mod">
          <ac:chgData name="Chen, Boru" userId="bbab4d6b-ca2c-47e1-9e50-b2f818c32885" providerId="ADAL" clId="{1A89AAFD-102B-BD4B-AF3B-612695F8FE73}" dt="2024-03-24T18:19:04.129" v="3656" actId="1036"/>
          <ac:spMkLst>
            <pc:docMk/>
            <pc:sldMk cId="2869742258" sldId="446"/>
            <ac:spMk id="26" creationId="{8185BD40-6FD3-77FF-98A6-B3FECEBE0EE5}"/>
          </ac:spMkLst>
        </pc:spChg>
        <pc:spChg chg="add mod">
          <ac:chgData name="Chen, Boru" userId="bbab4d6b-ca2c-47e1-9e50-b2f818c32885" providerId="ADAL" clId="{1A89AAFD-102B-BD4B-AF3B-612695F8FE73}" dt="2024-03-24T18:19:04.129" v="3656" actId="1036"/>
          <ac:spMkLst>
            <pc:docMk/>
            <pc:sldMk cId="2869742258" sldId="446"/>
            <ac:spMk id="27" creationId="{D4C1CA68-4B95-9A4A-6D1A-9093AA2119CE}"/>
          </ac:spMkLst>
        </pc:spChg>
        <pc:spChg chg="add mod">
          <ac:chgData name="Chen, Boru" userId="bbab4d6b-ca2c-47e1-9e50-b2f818c32885" providerId="ADAL" clId="{1A89AAFD-102B-BD4B-AF3B-612695F8FE73}" dt="2024-03-24T18:19:04.129" v="3656" actId="1036"/>
          <ac:spMkLst>
            <pc:docMk/>
            <pc:sldMk cId="2869742258" sldId="446"/>
            <ac:spMk id="29" creationId="{9CFAD51E-B528-A5D6-93C7-C0AC4D31C770}"/>
          </ac:spMkLst>
        </pc:spChg>
      </pc:sldChg>
      <pc:sldChg chg="add ord">
        <pc:chgData name="Chen, Boru" userId="bbab4d6b-ca2c-47e1-9e50-b2f818c32885" providerId="ADAL" clId="{1A89AAFD-102B-BD4B-AF3B-612695F8FE73}" dt="2024-03-25T10:01:28.232" v="6796" actId="20578"/>
        <pc:sldMkLst>
          <pc:docMk/>
          <pc:sldMk cId="2556882602" sldId="447"/>
        </pc:sldMkLst>
      </pc:sldChg>
      <pc:sldChg chg="add del ord">
        <pc:chgData name="Chen, Boru" userId="bbab4d6b-ca2c-47e1-9e50-b2f818c32885" providerId="ADAL" clId="{1A89AAFD-102B-BD4B-AF3B-612695F8FE73}" dt="2024-03-25T10:01:28.232" v="6796" actId="20578"/>
        <pc:sldMkLst>
          <pc:docMk/>
          <pc:sldMk cId="3920622663" sldId="448"/>
        </pc:sldMkLst>
      </pc:sldChg>
      <pc:sldChg chg="addSp delSp modSp mod modNotesTx">
        <pc:chgData name="Chen, Boru" userId="bbab4d6b-ca2c-47e1-9e50-b2f818c32885" providerId="ADAL" clId="{1A89AAFD-102B-BD4B-AF3B-612695F8FE73}" dt="2024-03-25T15:23:29.349" v="7559" actId="20577"/>
        <pc:sldMkLst>
          <pc:docMk/>
          <pc:sldMk cId="3209363459" sldId="449"/>
        </pc:sldMkLst>
        <pc:spChg chg="del">
          <ac:chgData name="Chen, Boru" userId="bbab4d6b-ca2c-47e1-9e50-b2f818c32885" providerId="ADAL" clId="{1A89AAFD-102B-BD4B-AF3B-612695F8FE73}" dt="2024-03-25T02:37:27.777" v="4098" actId="478"/>
          <ac:spMkLst>
            <pc:docMk/>
            <pc:sldMk cId="3209363459" sldId="449"/>
            <ac:spMk id="3" creationId="{F4479AB3-C13A-EDB3-88C3-E7DC46C8C856}"/>
          </ac:spMkLst>
        </pc:spChg>
        <pc:spChg chg="del">
          <ac:chgData name="Chen, Boru" userId="bbab4d6b-ca2c-47e1-9e50-b2f818c32885" providerId="ADAL" clId="{1A89AAFD-102B-BD4B-AF3B-612695F8FE73}" dt="2024-03-25T02:37:27.777" v="4098" actId="478"/>
          <ac:spMkLst>
            <pc:docMk/>
            <pc:sldMk cId="3209363459" sldId="449"/>
            <ac:spMk id="6" creationId="{7269CD01-DCC7-EE3A-05FA-378DF42013B2}"/>
          </ac:spMkLst>
        </pc:spChg>
        <pc:spChg chg="del">
          <ac:chgData name="Chen, Boru" userId="bbab4d6b-ca2c-47e1-9e50-b2f818c32885" providerId="ADAL" clId="{1A89AAFD-102B-BD4B-AF3B-612695F8FE73}" dt="2024-03-25T02:37:27.777" v="4098" actId="478"/>
          <ac:spMkLst>
            <pc:docMk/>
            <pc:sldMk cId="3209363459" sldId="449"/>
            <ac:spMk id="7" creationId="{5F617677-1919-D89D-CACC-823894755588}"/>
          </ac:spMkLst>
        </pc:spChg>
        <pc:spChg chg="del">
          <ac:chgData name="Chen, Boru" userId="bbab4d6b-ca2c-47e1-9e50-b2f818c32885" providerId="ADAL" clId="{1A89AAFD-102B-BD4B-AF3B-612695F8FE73}" dt="2024-03-25T10:00:47.512" v="6795" actId="478"/>
          <ac:spMkLst>
            <pc:docMk/>
            <pc:sldMk cId="3209363459" sldId="449"/>
            <ac:spMk id="9" creationId="{10F4DF43-BD71-6BED-30FB-E6BF145EA1BE}"/>
          </ac:spMkLst>
        </pc:spChg>
        <pc:spChg chg="del">
          <ac:chgData name="Chen, Boru" userId="bbab4d6b-ca2c-47e1-9e50-b2f818c32885" providerId="ADAL" clId="{1A89AAFD-102B-BD4B-AF3B-612695F8FE73}" dt="2024-03-25T02:37:27.777" v="4098" actId="478"/>
          <ac:spMkLst>
            <pc:docMk/>
            <pc:sldMk cId="3209363459" sldId="449"/>
            <ac:spMk id="11" creationId="{6ECF2A4F-21D2-C914-8D8C-6F5A053C2118}"/>
          </ac:spMkLst>
        </pc:spChg>
        <pc:spChg chg="add del mod">
          <ac:chgData name="Chen, Boru" userId="bbab4d6b-ca2c-47e1-9e50-b2f818c32885" providerId="ADAL" clId="{1A89AAFD-102B-BD4B-AF3B-612695F8FE73}" dt="2024-03-25T02:37:30.655" v="4099" actId="478"/>
          <ac:spMkLst>
            <pc:docMk/>
            <pc:sldMk cId="3209363459" sldId="449"/>
            <ac:spMk id="12" creationId="{AC86757C-C0A7-20E3-F5B4-DF505FCA4622}"/>
          </ac:spMkLst>
        </pc:spChg>
        <pc:spChg chg="add mod">
          <ac:chgData name="Chen, Boru" userId="bbab4d6b-ca2c-47e1-9e50-b2f818c32885" providerId="ADAL" clId="{1A89AAFD-102B-BD4B-AF3B-612695F8FE73}" dt="2024-03-25T02:37:31.706" v="4100"/>
          <ac:spMkLst>
            <pc:docMk/>
            <pc:sldMk cId="3209363459" sldId="449"/>
            <ac:spMk id="14" creationId="{5F275B70-A627-6A19-8FAE-171D40D51D9E}"/>
          </ac:spMkLst>
        </pc:spChg>
        <pc:spChg chg="add mod">
          <ac:chgData name="Chen, Boru" userId="bbab4d6b-ca2c-47e1-9e50-b2f818c32885" providerId="ADAL" clId="{1A89AAFD-102B-BD4B-AF3B-612695F8FE73}" dt="2024-03-25T03:11:06.290" v="4208" actId="1076"/>
          <ac:spMkLst>
            <pc:docMk/>
            <pc:sldMk cId="3209363459" sldId="449"/>
            <ac:spMk id="15" creationId="{DAE051CA-C26F-30AA-74D4-B94460934ED5}"/>
          </ac:spMkLst>
        </pc:spChg>
        <pc:spChg chg="add del mod">
          <ac:chgData name="Chen, Boru" userId="bbab4d6b-ca2c-47e1-9e50-b2f818c32885" providerId="ADAL" clId="{1A89AAFD-102B-BD4B-AF3B-612695F8FE73}" dt="2024-03-25T15:18:03.081" v="7545" actId="478"/>
          <ac:spMkLst>
            <pc:docMk/>
            <pc:sldMk cId="3209363459" sldId="449"/>
            <ac:spMk id="16" creationId="{CA5C2139-AFAE-E5E8-85D6-F4374F5AFB3D}"/>
          </ac:spMkLst>
        </pc:spChg>
        <pc:picChg chg="del">
          <ac:chgData name="Chen, Boru" userId="bbab4d6b-ca2c-47e1-9e50-b2f818c32885" providerId="ADAL" clId="{1A89AAFD-102B-BD4B-AF3B-612695F8FE73}" dt="2024-03-25T02:37:27.777" v="4098" actId="478"/>
          <ac:picMkLst>
            <pc:docMk/>
            <pc:sldMk cId="3209363459" sldId="449"/>
            <ac:picMk id="5" creationId="{8AB1CAF8-E7C6-11D0-C3BE-0F4A0FABD709}"/>
          </ac:picMkLst>
        </pc:picChg>
        <pc:picChg chg="add mod">
          <ac:chgData name="Chen, Boru" userId="bbab4d6b-ca2c-47e1-9e50-b2f818c32885" providerId="ADAL" clId="{1A89AAFD-102B-BD4B-AF3B-612695F8FE73}" dt="2024-03-25T02:37:31.706" v="4100"/>
          <ac:picMkLst>
            <pc:docMk/>
            <pc:sldMk cId="3209363459" sldId="449"/>
            <ac:picMk id="13" creationId="{7FA2CA1C-B734-C8F4-A116-B1E1949F363F}"/>
          </ac:picMkLst>
        </pc:picChg>
      </pc:sldChg>
      <pc:sldChg chg="ord">
        <pc:chgData name="Chen, Boru" userId="bbab4d6b-ca2c-47e1-9e50-b2f818c32885" providerId="ADAL" clId="{1A89AAFD-102B-BD4B-AF3B-612695F8FE73}" dt="2024-03-25T10:01:28.232" v="6796" actId="20578"/>
        <pc:sldMkLst>
          <pc:docMk/>
          <pc:sldMk cId="3383624850" sldId="451"/>
        </pc:sldMkLst>
      </pc:sldChg>
      <pc:sldChg chg="delSp modSp mod modNotesTx">
        <pc:chgData name="Chen, Boru" userId="bbab4d6b-ca2c-47e1-9e50-b2f818c32885" providerId="ADAL" clId="{1A89AAFD-102B-BD4B-AF3B-612695F8FE73}" dt="2024-03-25T11:25:56.588" v="7086" actId="20577"/>
        <pc:sldMkLst>
          <pc:docMk/>
          <pc:sldMk cId="4086070977" sldId="452"/>
        </pc:sldMkLst>
        <pc:spChg chg="del">
          <ac:chgData name="Chen, Boru" userId="bbab4d6b-ca2c-47e1-9e50-b2f818c32885" providerId="ADAL" clId="{1A89AAFD-102B-BD4B-AF3B-612695F8FE73}" dt="2024-03-25T10:00:30.166" v="6794" actId="478"/>
          <ac:spMkLst>
            <pc:docMk/>
            <pc:sldMk cId="4086070977" sldId="452"/>
            <ac:spMk id="7" creationId="{4B5B84D2-5E90-20E2-09B5-3F737C3A0B75}"/>
          </ac:spMkLst>
        </pc:spChg>
        <pc:spChg chg="mod">
          <ac:chgData name="Chen, Boru" userId="bbab4d6b-ca2c-47e1-9e50-b2f818c32885" providerId="ADAL" clId="{1A89AAFD-102B-BD4B-AF3B-612695F8FE73}" dt="2024-03-25T09:59:51.838" v="6785" actId="20577"/>
          <ac:spMkLst>
            <pc:docMk/>
            <pc:sldMk cId="4086070977" sldId="452"/>
            <ac:spMk id="25" creationId="{18C0AF3D-22D4-9E30-C09E-42A932DA5EF5}"/>
          </ac:spMkLst>
        </pc:spChg>
        <pc:spChg chg="mod">
          <ac:chgData name="Chen, Boru" userId="bbab4d6b-ca2c-47e1-9e50-b2f818c32885" providerId="ADAL" clId="{1A89AAFD-102B-BD4B-AF3B-612695F8FE73}" dt="2024-03-25T09:59:59.250" v="6793" actId="20577"/>
          <ac:spMkLst>
            <pc:docMk/>
            <pc:sldMk cId="4086070977" sldId="452"/>
            <ac:spMk id="39" creationId="{363D16F8-1CF9-9C60-A1F2-739BCF9CBE6C}"/>
          </ac:spMkLst>
        </pc:spChg>
      </pc:sldChg>
      <pc:sldChg chg="addSp delSp modSp add mod modNotesTx">
        <pc:chgData name="Chen, Boru" userId="bbab4d6b-ca2c-47e1-9e50-b2f818c32885" providerId="ADAL" clId="{1A89AAFD-102B-BD4B-AF3B-612695F8FE73}" dt="2024-03-25T15:25:59.368" v="7584" actId="20577"/>
        <pc:sldMkLst>
          <pc:docMk/>
          <pc:sldMk cId="3476601875" sldId="453"/>
        </pc:sldMkLst>
        <pc:spChg chg="add mod">
          <ac:chgData name="Chen, Boru" userId="bbab4d6b-ca2c-47e1-9e50-b2f818c32885" providerId="ADAL" clId="{1A89AAFD-102B-BD4B-AF3B-612695F8FE73}" dt="2024-03-25T15:01:35.392" v="7344" actId="1037"/>
          <ac:spMkLst>
            <pc:docMk/>
            <pc:sldMk cId="3476601875" sldId="453"/>
            <ac:spMk id="3" creationId="{72BB9BC7-5555-3CD8-433D-9F8FFBED18C9}"/>
          </ac:spMkLst>
        </pc:spChg>
        <pc:spChg chg="add mod">
          <ac:chgData name="Chen, Boru" userId="bbab4d6b-ca2c-47e1-9e50-b2f818c32885" providerId="ADAL" clId="{1A89AAFD-102B-BD4B-AF3B-612695F8FE73}" dt="2024-03-25T15:01:35.392" v="7344" actId="1037"/>
          <ac:spMkLst>
            <pc:docMk/>
            <pc:sldMk cId="3476601875" sldId="453"/>
            <ac:spMk id="5" creationId="{397E6EC3-E4CD-CF2E-B672-A878DBED4E9E}"/>
          </ac:spMkLst>
        </pc:spChg>
        <pc:spChg chg="add mod">
          <ac:chgData name="Chen, Boru" userId="bbab4d6b-ca2c-47e1-9e50-b2f818c32885" providerId="ADAL" clId="{1A89AAFD-102B-BD4B-AF3B-612695F8FE73}" dt="2024-03-25T15:01:35.392" v="7344" actId="1037"/>
          <ac:spMkLst>
            <pc:docMk/>
            <pc:sldMk cId="3476601875" sldId="453"/>
            <ac:spMk id="6" creationId="{2EF1B6E1-E7FF-0E9E-DD0E-E30282393B25}"/>
          </ac:spMkLst>
        </pc:spChg>
        <pc:spChg chg="add mod">
          <ac:chgData name="Chen, Boru" userId="bbab4d6b-ca2c-47e1-9e50-b2f818c32885" providerId="ADAL" clId="{1A89AAFD-102B-BD4B-AF3B-612695F8FE73}" dt="2024-03-25T15:01:35.392" v="7344" actId="1037"/>
          <ac:spMkLst>
            <pc:docMk/>
            <pc:sldMk cId="3476601875" sldId="453"/>
            <ac:spMk id="7" creationId="{E13CB3AB-234F-6B6A-CA39-0199ABA7677C}"/>
          </ac:spMkLst>
        </pc:spChg>
        <pc:spChg chg="add mod">
          <ac:chgData name="Chen, Boru" userId="bbab4d6b-ca2c-47e1-9e50-b2f818c32885" providerId="ADAL" clId="{1A89AAFD-102B-BD4B-AF3B-612695F8FE73}" dt="2024-03-25T15:01:35.392" v="7344" actId="1037"/>
          <ac:spMkLst>
            <pc:docMk/>
            <pc:sldMk cId="3476601875" sldId="453"/>
            <ac:spMk id="9" creationId="{1B5B66FA-3ED8-9F68-DE8D-9C3CCDA8778D}"/>
          </ac:spMkLst>
        </pc:spChg>
        <pc:spChg chg="add mod">
          <ac:chgData name="Chen, Boru" userId="bbab4d6b-ca2c-47e1-9e50-b2f818c32885" providerId="ADAL" clId="{1A89AAFD-102B-BD4B-AF3B-612695F8FE73}" dt="2024-03-25T15:01:35.392" v="7344" actId="1037"/>
          <ac:spMkLst>
            <pc:docMk/>
            <pc:sldMk cId="3476601875" sldId="453"/>
            <ac:spMk id="10" creationId="{A31B782D-E6FC-CB81-9A12-DCE4BC28633E}"/>
          </ac:spMkLst>
        </pc:spChg>
        <pc:spChg chg="add mod">
          <ac:chgData name="Chen, Boru" userId="bbab4d6b-ca2c-47e1-9e50-b2f818c32885" providerId="ADAL" clId="{1A89AAFD-102B-BD4B-AF3B-612695F8FE73}" dt="2024-03-25T15:01:35.392" v="7344" actId="1037"/>
          <ac:spMkLst>
            <pc:docMk/>
            <pc:sldMk cId="3476601875" sldId="453"/>
            <ac:spMk id="11" creationId="{C9C31CB3-6FF3-9038-1B72-FA03C0F90568}"/>
          </ac:spMkLst>
        </pc:spChg>
        <pc:spChg chg="add mod">
          <ac:chgData name="Chen, Boru" userId="bbab4d6b-ca2c-47e1-9e50-b2f818c32885" providerId="ADAL" clId="{1A89AAFD-102B-BD4B-AF3B-612695F8FE73}" dt="2024-03-25T15:01:35.392" v="7344" actId="1037"/>
          <ac:spMkLst>
            <pc:docMk/>
            <pc:sldMk cId="3476601875" sldId="453"/>
            <ac:spMk id="12" creationId="{BCDEF78C-8061-481A-BEAB-8F0A201AED33}"/>
          </ac:spMkLst>
        </pc:spChg>
        <pc:spChg chg="mod">
          <ac:chgData name="Chen, Boru" userId="bbab4d6b-ca2c-47e1-9e50-b2f818c32885" providerId="ADAL" clId="{1A89AAFD-102B-BD4B-AF3B-612695F8FE73}" dt="2024-03-25T15:06:18.174" v="7399" actId="1076"/>
          <ac:spMkLst>
            <pc:docMk/>
            <pc:sldMk cId="3476601875" sldId="453"/>
            <ac:spMk id="15" creationId="{DAE051CA-C26F-30AA-74D4-B94460934ED5}"/>
          </ac:spMkLst>
        </pc:spChg>
        <pc:spChg chg="add mod">
          <ac:chgData name="Chen, Boru" userId="bbab4d6b-ca2c-47e1-9e50-b2f818c32885" providerId="ADAL" clId="{1A89AAFD-102B-BD4B-AF3B-612695F8FE73}" dt="2024-03-25T15:01:35.392" v="7344" actId="1037"/>
          <ac:spMkLst>
            <pc:docMk/>
            <pc:sldMk cId="3476601875" sldId="453"/>
            <ac:spMk id="17" creationId="{BF7F802C-F7AD-62A6-3092-F4A70F049959}"/>
          </ac:spMkLst>
        </pc:spChg>
        <pc:spChg chg="add mod">
          <ac:chgData name="Chen, Boru" userId="bbab4d6b-ca2c-47e1-9e50-b2f818c32885" providerId="ADAL" clId="{1A89AAFD-102B-BD4B-AF3B-612695F8FE73}" dt="2024-03-25T15:01:35.392" v="7344" actId="1037"/>
          <ac:spMkLst>
            <pc:docMk/>
            <pc:sldMk cId="3476601875" sldId="453"/>
            <ac:spMk id="18" creationId="{38981CB3-52D3-1CB1-BA09-930120013BAE}"/>
          </ac:spMkLst>
        </pc:spChg>
        <pc:spChg chg="add mod">
          <ac:chgData name="Chen, Boru" userId="bbab4d6b-ca2c-47e1-9e50-b2f818c32885" providerId="ADAL" clId="{1A89AAFD-102B-BD4B-AF3B-612695F8FE73}" dt="2024-03-25T15:01:35.392" v="7344" actId="1037"/>
          <ac:spMkLst>
            <pc:docMk/>
            <pc:sldMk cId="3476601875" sldId="453"/>
            <ac:spMk id="19" creationId="{9721427E-10B1-650E-909A-BEC630730358}"/>
          </ac:spMkLst>
        </pc:spChg>
        <pc:spChg chg="add mod">
          <ac:chgData name="Chen, Boru" userId="bbab4d6b-ca2c-47e1-9e50-b2f818c32885" providerId="ADAL" clId="{1A89AAFD-102B-BD4B-AF3B-612695F8FE73}" dt="2024-03-25T15:01:35.392" v="7344" actId="1037"/>
          <ac:spMkLst>
            <pc:docMk/>
            <pc:sldMk cId="3476601875" sldId="453"/>
            <ac:spMk id="20" creationId="{D138DACA-122C-D859-40C8-DEF4C4E04AC0}"/>
          </ac:spMkLst>
        </pc:spChg>
        <pc:spChg chg="add mod">
          <ac:chgData name="Chen, Boru" userId="bbab4d6b-ca2c-47e1-9e50-b2f818c32885" providerId="ADAL" clId="{1A89AAFD-102B-BD4B-AF3B-612695F8FE73}" dt="2024-03-25T15:01:35.392" v="7344" actId="1037"/>
          <ac:spMkLst>
            <pc:docMk/>
            <pc:sldMk cId="3476601875" sldId="453"/>
            <ac:spMk id="21" creationId="{87A7F280-770A-CD58-5481-99510C938EE7}"/>
          </ac:spMkLst>
        </pc:spChg>
        <pc:spChg chg="add mod">
          <ac:chgData name="Chen, Boru" userId="bbab4d6b-ca2c-47e1-9e50-b2f818c32885" providerId="ADAL" clId="{1A89AAFD-102B-BD4B-AF3B-612695F8FE73}" dt="2024-03-25T15:10:32.872" v="7439" actId="20577"/>
          <ac:spMkLst>
            <pc:docMk/>
            <pc:sldMk cId="3476601875" sldId="453"/>
            <ac:spMk id="22" creationId="{E5BE5C91-237A-9868-0CB7-EBF235B24E60}"/>
          </ac:spMkLst>
        </pc:spChg>
        <pc:spChg chg="add mod">
          <ac:chgData name="Chen, Boru" userId="bbab4d6b-ca2c-47e1-9e50-b2f818c32885" providerId="ADAL" clId="{1A89AAFD-102B-BD4B-AF3B-612695F8FE73}" dt="2024-03-25T15:07:00.866" v="7405" actId="1076"/>
          <ac:spMkLst>
            <pc:docMk/>
            <pc:sldMk cId="3476601875" sldId="453"/>
            <ac:spMk id="38" creationId="{BE0C5629-E3A4-0B9B-5C79-7B46C3B73AC0}"/>
          </ac:spMkLst>
        </pc:spChg>
        <pc:spChg chg="add mod">
          <ac:chgData name="Chen, Boru" userId="bbab4d6b-ca2c-47e1-9e50-b2f818c32885" providerId="ADAL" clId="{1A89AAFD-102B-BD4B-AF3B-612695F8FE73}" dt="2024-03-25T15:17:38.838" v="7544" actId="1036"/>
          <ac:spMkLst>
            <pc:docMk/>
            <pc:sldMk cId="3476601875" sldId="453"/>
            <ac:spMk id="39" creationId="{786E4DFC-F28E-5272-D24A-4D50F542A42E}"/>
          </ac:spMkLst>
        </pc:spChg>
        <pc:spChg chg="add mod">
          <ac:chgData name="Chen, Boru" userId="bbab4d6b-ca2c-47e1-9e50-b2f818c32885" providerId="ADAL" clId="{1A89AAFD-102B-BD4B-AF3B-612695F8FE73}" dt="2024-03-25T15:09:55.109" v="7418" actId="14100"/>
          <ac:spMkLst>
            <pc:docMk/>
            <pc:sldMk cId="3476601875" sldId="453"/>
            <ac:spMk id="40" creationId="{2C10A8CF-8C04-6F0B-07EB-7238B8E3A5F1}"/>
          </ac:spMkLst>
        </pc:spChg>
        <pc:spChg chg="add mod">
          <ac:chgData name="Chen, Boru" userId="bbab4d6b-ca2c-47e1-9e50-b2f818c32885" providerId="ADAL" clId="{1A89AAFD-102B-BD4B-AF3B-612695F8FE73}" dt="2024-03-25T15:10:25.481" v="7424" actId="1076"/>
          <ac:spMkLst>
            <pc:docMk/>
            <pc:sldMk cId="3476601875" sldId="453"/>
            <ac:spMk id="41" creationId="{4A5C5D72-B12E-6C16-7CA5-01B52EA4460D}"/>
          </ac:spMkLst>
        </pc:spChg>
        <pc:spChg chg="add mod">
          <ac:chgData name="Chen, Boru" userId="bbab4d6b-ca2c-47e1-9e50-b2f818c32885" providerId="ADAL" clId="{1A89AAFD-102B-BD4B-AF3B-612695F8FE73}" dt="2024-03-25T15:10:44.800" v="7447" actId="1076"/>
          <ac:spMkLst>
            <pc:docMk/>
            <pc:sldMk cId="3476601875" sldId="453"/>
            <ac:spMk id="42" creationId="{4B94F2F5-4004-F4A5-EBC6-E2C323D07521}"/>
          </ac:spMkLst>
        </pc:spChg>
        <pc:spChg chg="add mod">
          <ac:chgData name="Chen, Boru" userId="bbab4d6b-ca2c-47e1-9e50-b2f818c32885" providerId="ADAL" clId="{1A89AAFD-102B-BD4B-AF3B-612695F8FE73}" dt="2024-03-25T15:17:38.838" v="7544" actId="1036"/>
          <ac:spMkLst>
            <pc:docMk/>
            <pc:sldMk cId="3476601875" sldId="453"/>
            <ac:spMk id="44" creationId="{C9023882-85AF-1C73-D725-39079D3F1BD4}"/>
          </ac:spMkLst>
        </pc:spChg>
        <pc:spChg chg="add mod">
          <ac:chgData name="Chen, Boru" userId="bbab4d6b-ca2c-47e1-9e50-b2f818c32885" providerId="ADAL" clId="{1A89AAFD-102B-BD4B-AF3B-612695F8FE73}" dt="2024-03-25T15:17:38.838" v="7544" actId="1036"/>
          <ac:spMkLst>
            <pc:docMk/>
            <pc:sldMk cId="3476601875" sldId="453"/>
            <ac:spMk id="45" creationId="{C0DF6997-D2DD-2194-883D-96B955CBFF48}"/>
          </ac:spMkLst>
        </pc:spChg>
        <pc:spChg chg="add mod">
          <ac:chgData name="Chen, Boru" userId="bbab4d6b-ca2c-47e1-9e50-b2f818c32885" providerId="ADAL" clId="{1A89AAFD-102B-BD4B-AF3B-612695F8FE73}" dt="2024-03-25T15:17:38.838" v="7544" actId="1036"/>
          <ac:spMkLst>
            <pc:docMk/>
            <pc:sldMk cId="3476601875" sldId="453"/>
            <ac:spMk id="46" creationId="{50157FB0-9102-1BD4-6FB5-21F77821FBA9}"/>
          </ac:spMkLst>
        </pc:spChg>
        <pc:spChg chg="add mod">
          <ac:chgData name="Chen, Boru" userId="bbab4d6b-ca2c-47e1-9e50-b2f818c32885" providerId="ADAL" clId="{1A89AAFD-102B-BD4B-AF3B-612695F8FE73}" dt="2024-03-25T15:17:38.838" v="7544" actId="1036"/>
          <ac:spMkLst>
            <pc:docMk/>
            <pc:sldMk cId="3476601875" sldId="453"/>
            <ac:spMk id="48" creationId="{40BD4354-96A4-AC54-93F3-FB913183AECA}"/>
          </ac:spMkLst>
        </pc:spChg>
        <pc:picChg chg="add mod">
          <ac:chgData name="Chen, Boru" userId="bbab4d6b-ca2c-47e1-9e50-b2f818c32885" providerId="ADAL" clId="{1A89AAFD-102B-BD4B-AF3B-612695F8FE73}" dt="2024-03-25T15:17:38.838" v="7544" actId="1036"/>
          <ac:picMkLst>
            <pc:docMk/>
            <pc:sldMk cId="3476601875" sldId="453"/>
            <ac:picMk id="43" creationId="{52DDA1D3-8E72-B895-30F8-5BAC515FE44E}"/>
          </ac:picMkLst>
        </pc:picChg>
        <pc:picChg chg="add mod">
          <ac:chgData name="Chen, Boru" userId="bbab4d6b-ca2c-47e1-9e50-b2f818c32885" providerId="ADAL" clId="{1A89AAFD-102B-BD4B-AF3B-612695F8FE73}" dt="2024-03-25T15:17:38.838" v="7544" actId="1036"/>
          <ac:picMkLst>
            <pc:docMk/>
            <pc:sldMk cId="3476601875" sldId="453"/>
            <ac:picMk id="47" creationId="{AACA2746-FEB9-FEEE-CE92-600F82B07A63}"/>
          </ac:picMkLst>
        </pc:picChg>
        <pc:cxnChg chg="add del mod">
          <ac:chgData name="Chen, Boru" userId="bbab4d6b-ca2c-47e1-9e50-b2f818c32885" providerId="ADAL" clId="{1A89AAFD-102B-BD4B-AF3B-612695F8FE73}" dt="2024-03-25T15:05:23.438" v="7394" actId="478"/>
          <ac:cxnSpMkLst>
            <pc:docMk/>
            <pc:sldMk cId="3476601875" sldId="453"/>
            <ac:cxnSpMk id="24" creationId="{04EFBAF6-D9BD-5666-26DE-D0A0AF0D6B5F}"/>
          </ac:cxnSpMkLst>
        </pc:cxnChg>
        <pc:cxnChg chg="add del mod">
          <ac:chgData name="Chen, Boru" userId="bbab4d6b-ca2c-47e1-9e50-b2f818c32885" providerId="ADAL" clId="{1A89AAFD-102B-BD4B-AF3B-612695F8FE73}" dt="2024-03-25T15:06:18.986" v="7400" actId="11529"/>
          <ac:cxnSpMkLst>
            <pc:docMk/>
            <pc:sldMk cId="3476601875" sldId="453"/>
            <ac:cxnSpMk id="36" creationId="{3B0A4F83-22C5-9A0F-BDF7-2C0D21763FE1}"/>
          </ac:cxnSpMkLst>
        </pc:cxnChg>
      </pc:sldChg>
      <pc:sldChg chg="addSp modSp add modNotesTx">
        <pc:chgData name="Chen, Boru" userId="bbab4d6b-ca2c-47e1-9e50-b2f818c32885" providerId="ADAL" clId="{1A89AAFD-102B-BD4B-AF3B-612695F8FE73}" dt="2024-03-25T15:23:58.426" v="7562" actId="20577"/>
        <pc:sldMkLst>
          <pc:docMk/>
          <pc:sldMk cId="558704859" sldId="454"/>
        </pc:sldMkLst>
        <pc:spChg chg="add mod">
          <ac:chgData name="Chen, Boru" userId="bbab4d6b-ca2c-47e1-9e50-b2f818c32885" providerId="ADAL" clId="{1A89AAFD-102B-BD4B-AF3B-612695F8FE73}" dt="2024-03-25T15:18:42.222" v="7547"/>
          <ac:spMkLst>
            <pc:docMk/>
            <pc:sldMk cId="558704859" sldId="454"/>
            <ac:spMk id="3" creationId="{E81E6300-669D-A686-60C1-51EE4805931F}"/>
          </ac:spMkLst>
        </pc:spChg>
        <pc:spChg chg="add mod">
          <ac:chgData name="Chen, Boru" userId="bbab4d6b-ca2c-47e1-9e50-b2f818c32885" providerId="ADAL" clId="{1A89AAFD-102B-BD4B-AF3B-612695F8FE73}" dt="2024-03-25T15:18:42.222" v="7547"/>
          <ac:spMkLst>
            <pc:docMk/>
            <pc:sldMk cId="558704859" sldId="454"/>
            <ac:spMk id="5" creationId="{9CF0DDDB-CFB9-E830-6E65-86FDF864B2F7}"/>
          </ac:spMkLst>
        </pc:spChg>
        <pc:spChg chg="add mod">
          <ac:chgData name="Chen, Boru" userId="bbab4d6b-ca2c-47e1-9e50-b2f818c32885" providerId="ADAL" clId="{1A89AAFD-102B-BD4B-AF3B-612695F8FE73}" dt="2024-03-25T15:18:42.222" v="7547"/>
          <ac:spMkLst>
            <pc:docMk/>
            <pc:sldMk cId="558704859" sldId="454"/>
            <ac:spMk id="6" creationId="{26A067FD-BBD6-23A6-5C1A-72F4E00971D7}"/>
          </ac:spMkLst>
        </pc:spChg>
        <pc:spChg chg="add mod">
          <ac:chgData name="Chen, Boru" userId="bbab4d6b-ca2c-47e1-9e50-b2f818c32885" providerId="ADAL" clId="{1A89AAFD-102B-BD4B-AF3B-612695F8FE73}" dt="2024-03-25T15:18:42.222" v="7547"/>
          <ac:spMkLst>
            <pc:docMk/>
            <pc:sldMk cId="558704859" sldId="454"/>
            <ac:spMk id="7" creationId="{C6537F38-BF7B-C4DB-CF0C-4BADE85FD395}"/>
          </ac:spMkLst>
        </pc:spChg>
        <pc:spChg chg="add mod">
          <ac:chgData name="Chen, Boru" userId="bbab4d6b-ca2c-47e1-9e50-b2f818c32885" providerId="ADAL" clId="{1A89AAFD-102B-BD4B-AF3B-612695F8FE73}" dt="2024-03-25T15:18:48.913" v="7548"/>
          <ac:spMkLst>
            <pc:docMk/>
            <pc:sldMk cId="558704859" sldId="454"/>
            <ac:spMk id="9" creationId="{C6C2132E-6B89-1071-C58C-3F276519BFEE}"/>
          </ac:spMkLst>
        </pc:spChg>
      </pc:sldChg>
      <pc:sldChg chg="addSp modSp add modNotesTx">
        <pc:chgData name="Chen, Boru" userId="bbab4d6b-ca2c-47e1-9e50-b2f818c32885" providerId="ADAL" clId="{1A89AAFD-102B-BD4B-AF3B-612695F8FE73}" dt="2024-03-25T15:24:13.356" v="7565" actId="20577"/>
        <pc:sldMkLst>
          <pc:docMk/>
          <pc:sldMk cId="221998510" sldId="455"/>
        </pc:sldMkLst>
        <pc:spChg chg="add mod">
          <ac:chgData name="Chen, Boru" userId="bbab4d6b-ca2c-47e1-9e50-b2f818c32885" providerId="ADAL" clId="{1A89AAFD-102B-BD4B-AF3B-612695F8FE73}" dt="2024-03-25T15:19:21.477" v="7550"/>
          <ac:spMkLst>
            <pc:docMk/>
            <pc:sldMk cId="221998510" sldId="455"/>
            <ac:spMk id="10" creationId="{F99A935B-F78B-23DE-2D9A-C66C223A831D}"/>
          </ac:spMkLst>
        </pc:spChg>
        <pc:spChg chg="add mod">
          <ac:chgData name="Chen, Boru" userId="bbab4d6b-ca2c-47e1-9e50-b2f818c32885" providerId="ADAL" clId="{1A89AAFD-102B-BD4B-AF3B-612695F8FE73}" dt="2024-03-25T15:19:21.477" v="7550"/>
          <ac:spMkLst>
            <pc:docMk/>
            <pc:sldMk cId="221998510" sldId="455"/>
            <ac:spMk id="11" creationId="{99C49D0A-5B08-489F-60B6-85C7626811A4}"/>
          </ac:spMkLst>
        </pc:spChg>
        <pc:spChg chg="add mod">
          <ac:chgData name="Chen, Boru" userId="bbab4d6b-ca2c-47e1-9e50-b2f818c32885" providerId="ADAL" clId="{1A89AAFD-102B-BD4B-AF3B-612695F8FE73}" dt="2024-03-25T15:19:21.477" v="7550"/>
          <ac:spMkLst>
            <pc:docMk/>
            <pc:sldMk cId="221998510" sldId="455"/>
            <ac:spMk id="12" creationId="{49D354B2-84D0-4238-B755-39ABA6B30127}"/>
          </ac:spMkLst>
        </pc:spChg>
        <pc:spChg chg="add mod">
          <ac:chgData name="Chen, Boru" userId="bbab4d6b-ca2c-47e1-9e50-b2f818c32885" providerId="ADAL" clId="{1A89AAFD-102B-BD4B-AF3B-612695F8FE73}" dt="2024-03-25T15:19:21.477" v="7550"/>
          <ac:spMkLst>
            <pc:docMk/>
            <pc:sldMk cId="221998510" sldId="455"/>
            <ac:spMk id="16" creationId="{9F7BA9B5-83C1-D2BF-83A6-36A9611B0BA0}"/>
          </ac:spMkLst>
        </pc:spChg>
        <pc:spChg chg="add mod">
          <ac:chgData name="Chen, Boru" userId="bbab4d6b-ca2c-47e1-9e50-b2f818c32885" providerId="ADAL" clId="{1A89AAFD-102B-BD4B-AF3B-612695F8FE73}" dt="2024-03-25T15:19:21.477" v="7550"/>
          <ac:spMkLst>
            <pc:docMk/>
            <pc:sldMk cId="221998510" sldId="455"/>
            <ac:spMk id="17" creationId="{4A4F8055-896E-0002-C69A-6803E34BF6CB}"/>
          </ac:spMkLst>
        </pc:spChg>
        <pc:spChg chg="add mod">
          <ac:chgData name="Chen, Boru" userId="bbab4d6b-ca2c-47e1-9e50-b2f818c32885" providerId="ADAL" clId="{1A89AAFD-102B-BD4B-AF3B-612695F8FE73}" dt="2024-03-25T15:19:21.477" v="7550"/>
          <ac:spMkLst>
            <pc:docMk/>
            <pc:sldMk cId="221998510" sldId="455"/>
            <ac:spMk id="18" creationId="{7DEAFDB9-8264-C5AD-A6A6-ACEC6DD490A2}"/>
          </ac:spMkLst>
        </pc:spChg>
      </pc:sldChg>
      <pc:sldChg chg="addSp modSp add modNotesTx">
        <pc:chgData name="Chen, Boru" userId="bbab4d6b-ca2c-47e1-9e50-b2f818c32885" providerId="ADAL" clId="{1A89AAFD-102B-BD4B-AF3B-612695F8FE73}" dt="2024-03-25T15:24:32.266" v="7570" actId="20577"/>
        <pc:sldMkLst>
          <pc:docMk/>
          <pc:sldMk cId="916406865" sldId="456"/>
        </pc:sldMkLst>
        <pc:spChg chg="add mod">
          <ac:chgData name="Chen, Boru" userId="bbab4d6b-ca2c-47e1-9e50-b2f818c32885" providerId="ADAL" clId="{1A89AAFD-102B-BD4B-AF3B-612695F8FE73}" dt="2024-03-25T15:19:52.220" v="7553" actId="167"/>
          <ac:spMkLst>
            <pc:docMk/>
            <pc:sldMk cId="916406865" sldId="456"/>
            <ac:spMk id="19" creationId="{F15C996E-D60D-5D3C-F35B-405BAD815E73}"/>
          </ac:spMkLst>
        </pc:spChg>
        <pc:spChg chg="add mod">
          <ac:chgData name="Chen, Boru" userId="bbab4d6b-ca2c-47e1-9e50-b2f818c32885" providerId="ADAL" clId="{1A89AAFD-102B-BD4B-AF3B-612695F8FE73}" dt="2024-03-25T15:19:45.981" v="7552"/>
          <ac:spMkLst>
            <pc:docMk/>
            <pc:sldMk cId="916406865" sldId="456"/>
            <ac:spMk id="20" creationId="{BDD8598A-AF9F-F799-D82F-11B5E199E299}"/>
          </ac:spMkLst>
        </pc:spChg>
        <pc:spChg chg="add mod">
          <ac:chgData name="Chen, Boru" userId="bbab4d6b-ca2c-47e1-9e50-b2f818c32885" providerId="ADAL" clId="{1A89AAFD-102B-BD4B-AF3B-612695F8FE73}" dt="2024-03-25T15:19:45.981" v="7552"/>
          <ac:spMkLst>
            <pc:docMk/>
            <pc:sldMk cId="916406865" sldId="456"/>
            <ac:spMk id="21" creationId="{DFE3A8CB-45C0-22E2-BF82-2C71F4A2DFCF}"/>
          </ac:spMkLst>
        </pc:spChg>
      </pc:sldChg>
      <pc:sldChg chg="addSp modSp add del modNotesTx">
        <pc:chgData name="Chen, Boru" userId="bbab4d6b-ca2c-47e1-9e50-b2f818c32885" providerId="ADAL" clId="{1A89AAFD-102B-BD4B-AF3B-612695F8FE73}" dt="2024-03-25T15:25:13.537" v="7574" actId="2696"/>
        <pc:sldMkLst>
          <pc:docMk/>
          <pc:sldMk cId="3369875491" sldId="457"/>
        </pc:sldMkLst>
        <pc:spChg chg="add mod">
          <ac:chgData name="Chen, Boru" userId="bbab4d6b-ca2c-47e1-9e50-b2f818c32885" providerId="ADAL" clId="{1A89AAFD-102B-BD4B-AF3B-612695F8FE73}" dt="2024-03-25T15:20:20.112" v="7555"/>
          <ac:spMkLst>
            <pc:docMk/>
            <pc:sldMk cId="3369875491" sldId="457"/>
            <ac:spMk id="22" creationId="{5069D7F6-B0CD-16ED-08EE-E06754A883C0}"/>
          </ac:spMkLst>
        </pc:spChg>
        <pc:spChg chg="add mod">
          <ac:chgData name="Chen, Boru" userId="bbab4d6b-ca2c-47e1-9e50-b2f818c32885" providerId="ADAL" clId="{1A89AAFD-102B-BD4B-AF3B-612695F8FE73}" dt="2024-03-25T15:20:20.112" v="7555"/>
          <ac:spMkLst>
            <pc:docMk/>
            <pc:sldMk cId="3369875491" sldId="457"/>
            <ac:spMk id="23" creationId="{3DC27AC4-620D-66E2-3247-171F59345AF0}"/>
          </ac:spMkLst>
        </pc:spChg>
      </pc:sldChg>
      <pc:sldChg chg="addSp modSp add modNotesTx">
        <pc:chgData name="Chen, Boru" userId="bbab4d6b-ca2c-47e1-9e50-b2f818c32885" providerId="ADAL" clId="{1A89AAFD-102B-BD4B-AF3B-612695F8FE73}" dt="2024-03-25T15:25:11.095" v="7573"/>
        <pc:sldMkLst>
          <pc:docMk/>
          <pc:sldMk cId="2333814052" sldId="458"/>
        </pc:sldMkLst>
        <pc:spChg chg="add mod">
          <ac:chgData name="Chen, Boru" userId="bbab4d6b-ca2c-47e1-9e50-b2f818c32885" providerId="ADAL" clId="{1A89AAFD-102B-BD4B-AF3B-612695F8FE73}" dt="2024-03-25T15:21:21.890" v="7558" actId="167"/>
          <ac:spMkLst>
            <pc:docMk/>
            <pc:sldMk cId="2333814052" sldId="458"/>
            <ac:spMk id="24" creationId="{9929E2FD-BC84-1F77-1489-9B6A1F106DEB}"/>
          </ac:spMkLst>
        </pc:spChg>
        <pc:spChg chg="add mod">
          <ac:chgData name="Chen, Boru" userId="bbab4d6b-ca2c-47e1-9e50-b2f818c32885" providerId="ADAL" clId="{1A89AAFD-102B-BD4B-AF3B-612695F8FE73}" dt="2024-03-25T15:21:16.195" v="7557"/>
          <ac:spMkLst>
            <pc:docMk/>
            <pc:sldMk cId="2333814052" sldId="458"/>
            <ac:spMk id="25" creationId="{51BF9EAB-A0D3-64B2-31A5-572066A766B5}"/>
          </ac:spMkLst>
        </pc:spChg>
        <pc:spChg chg="add mod">
          <ac:chgData name="Chen, Boru" userId="bbab4d6b-ca2c-47e1-9e50-b2f818c32885" providerId="ADAL" clId="{1A89AAFD-102B-BD4B-AF3B-612695F8FE73}" dt="2024-03-25T15:21:16.195" v="7557"/>
          <ac:spMkLst>
            <pc:docMk/>
            <pc:sldMk cId="2333814052" sldId="458"/>
            <ac:spMk id="26" creationId="{E0D130BF-6469-B8A4-2EDF-EECF6FAE561A}"/>
          </ac:spMkLst>
        </pc:spChg>
      </pc:sldChg>
    </pc:docChg>
  </pc:docChgLst>
  <pc:docChgLst>
    <pc:chgData name="Guest User" userId="S::urn:spo:anon#f73fc6a160fac881e29561143e3b0e4891df3ed0137b030568612cb2cc630021::" providerId="AD" clId="Web-{89654EA8-A631-67BB-4394-9EFEF7B8092B}"/>
    <pc:docChg chg="modSld">
      <pc:chgData name="Guest User" userId="S::urn:spo:anon#f73fc6a160fac881e29561143e3b0e4891df3ed0137b030568612cb2cc630021::" providerId="AD" clId="Web-{89654EA8-A631-67BB-4394-9EFEF7B8092B}" dt="2024-03-21T03:00:34.954" v="1180"/>
      <pc:docMkLst>
        <pc:docMk/>
      </pc:docMkLst>
      <pc:sldChg chg="modNotes">
        <pc:chgData name="Guest User" userId="S::urn:spo:anon#f73fc6a160fac881e29561143e3b0e4891df3ed0137b030568612cb2cc630021::" providerId="AD" clId="Web-{89654EA8-A631-67BB-4394-9EFEF7B8092B}" dt="2024-03-21T03:00:34.954" v="1180"/>
        <pc:sldMkLst>
          <pc:docMk/>
          <pc:sldMk cId="2990820883" sldId="302"/>
        </pc:sldMkLst>
      </pc:sldChg>
      <pc:sldChg chg="modNotes">
        <pc:chgData name="Guest User" userId="S::urn:spo:anon#f73fc6a160fac881e29561143e3b0e4891df3ed0137b030568612cb2cc630021::" providerId="AD" clId="Web-{89654EA8-A631-67BB-4394-9EFEF7B8092B}" dt="2024-03-21T02:57:50.418" v="972"/>
        <pc:sldMkLst>
          <pc:docMk/>
          <pc:sldMk cId="2024035083" sldId="335"/>
        </pc:sldMkLst>
      </pc:sldChg>
      <pc:sldChg chg="modNotes">
        <pc:chgData name="Guest User" userId="S::urn:spo:anon#f73fc6a160fac881e29561143e3b0e4891df3ed0137b030568612cb2cc630021::" providerId="AD" clId="Web-{89654EA8-A631-67BB-4394-9EFEF7B8092B}" dt="2024-03-21T02:53:00.690" v="660"/>
        <pc:sldMkLst>
          <pc:docMk/>
          <pc:sldMk cId="3530698779" sldId="355"/>
        </pc:sldMkLst>
      </pc:sldChg>
      <pc:sldChg chg="modNotes">
        <pc:chgData name="Guest User" userId="S::urn:spo:anon#f73fc6a160fac881e29561143e3b0e4891df3ed0137b030568612cb2cc630021::" providerId="AD" clId="Web-{89654EA8-A631-67BB-4394-9EFEF7B8092B}" dt="2024-03-21T02:46:48.584" v="314"/>
        <pc:sldMkLst>
          <pc:docMk/>
          <pc:sldMk cId="4170894874" sldId="380"/>
        </pc:sldMkLst>
      </pc:sldChg>
      <pc:sldChg chg="modNotes">
        <pc:chgData name="Guest User" userId="S::urn:spo:anon#f73fc6a160fac881e29561143e3b0e4891df3ed0137b030568612cb2cc630021::" providerId="AD" clId="Web-{89654EA8-A631-67BB-4394-9EFEF7B8092B}" dt="2024-03-21T02:41:30.730" v="118"/>
        <pc:sldMkLst>
          <pc:docMk/>
          <pc:sldMk cId="316220646" sldId="385"/>
        </pc:sldMkLst>
      </pc:sldChg>
      <pc:sldChg chg="modNotes">
        <pc:chgData name="Guest User" userId="S::urn:spo:anon#f73fc6a160fac881e29561143e3b0e4891df3ed0137b030568612cb2cc630021::" providerId="AD" clId="Web-{89654EA8-A631-67BB-4394-9EFEF7B8092B}" dt="2024-03-21T02:55:20.647" v="815"/>
        <pc:sldMkLst>
          <pc:docMk/>
          <pc:sldMk cId="3802202194" sldId="387"/>
        </pc:sldMkLst>
      </pc:sldChg>
      <pc:sldChg chg="modNotes">
        <pc:chgData name="Guest User" userId="S::urn:spo:anon#f73fc6a160fac881e29561143e3b0e4891df3ed0137b030568612cb2cc630021::" providerId="AD" clId="Web-{89654EA8-A631-67BB-4394-9EFEF7B8092B}" dt="2024-03-21T02:54:47.803" v="776"/>
        <pc:sldMkLst>
          <pc:docMk/>
          <pc:sldMk cId="2830734305" sldId="388"/>
        </pc:sldMkLst>
      </pc:sldChg>
      <pc:sldChg chg="modNotes">
        <pc:chgData name="Guest User" userId="S::urn:spo:anon#f73fc6a160fac881e29561143e3b0e4891df3ed0137b030568612cb2cc630021::" providerId="AD" clId="Web-{89654EA8-A631-67BB-4394-9EFEF7B8092B}" dt="2024-03-21T02:56:14.133" v="909"/>
        <pc:sldMkLst>
          <pc:docMk/>
          <pc:sldMk cId="3987342119" sldId="389"/>
        </pc:sldMkLst>
      </pc:sldChg>
      <pc:sldChg chg="modNotes">
        <pc:chgData name="Guest User" userId="S::urn:spo:anon#f73fc6a160fac881e29561143e3b0e4891df3ed0137b030568612cb2cc630021::" providerId="AD" clId="Web-{89654EA8-A631-67BB-4394-9EFEF7B8092B}" dt="2024-03-21T02:56:25.368" v="916"/>
        <pc:sldMkLst>
          <pc:docMk/>
          <pc:sldMk cId="3553567792" sldId="390"/>
        </pc:sldMkLst>
      </pc:sldChg>
      <pc:sldChg chg="modNotes">
        <pc:chgData name="Guest User" userId="S::urn:spo:anon#f73fc6a160fac881e29561143e3b0e4891df3ed0137b030568612cb2cc630021::" providerId="AD" clId="Web-{89654EA8-A631-67BB-4394-9EFEF7B8092B}" dt="2024-03-21T02:57:13.323" v="939"/>
        <pc:sldMkLst>
          <pc:docMk/>
          <pc:sldMk cId="2509984153" sldId="391"/>
        </pc:sldMkLst>
      </pc:sldChg>
      <pc:sldChg chg="modNotes">
        <pc:chgData name="Guest User" userId="S::urn:spo:anon#f73fc6a160fac881e29561143e3b0e4891df3ed0137b030568612cb2cc630021::" providerId="AD" clId="Web-{89654EA8-A631-67BB-4394-9EFEF7B8092B}" dt="2024-03-21T02:58:32.404" v="1028"/>
        <pc:sldMkLst>
          <pc:docMk/>
          <pc:sldMk cId="1759325249" sldId="395"/>
        </pc:sldMkLst>
      </pc:sldChg>
      <pc:sldChg chg="modNotes">
        <pc:chgData name="Guest User" userId="S::urn:spo:anon#f73fc6a160fac881e29561143e3b0e4891df3ed0137b030568612cb2cc630021::" providerId="AD" clId="Web-{89654EA8-A631-67BB-4394-9EFEF7B8092B}" dt="2024-03-21T02:47:55.352" v="436"/>
        <pc:sldMkLst>
          <pc:docMk/>
          <pc:sldMk cId="556652251" sldId="401"/>
        </pc:sldMkLst>
      </pc:sldChg>
      <pc:sldChg chg="modNotes">
        <pc:chgData name="Guest User" userId="S::urn:spo:anon#f73fc6a160fac881e29561143e3b0e4891df3ed0137b030568612cb2cc630021::" providerId="AD" clId="Web-{89654EA8-A631-67BB-4394-9EFEF7B8092B}" dt="2024-03-21T02:50:47.654" v="628"/>
        <pc:sldMkLst>
          <pc:docMk/>
          <pc:sldMk cId="1492078433" sldId="402"/>
        </pc:sldMkLst>
      </pc:sldChg>
      <pc:sldChg chg="modNotes">
        <pc:chgData name="Guest User" userId="S::urn:spo:anon#f73fc6a160fac881e29561143e3b0e4891df3ed0137b030568612cb2cc630021::" providerId="AD" clId="Web-{89654EA8-A631-67BB-4394-9EFEF7B8092B}" dt="2024-03-21T02:51:24.827" v="650"/>
        <pc:sldMkLst>
          <pc:docMk/>
          <pc:sldMk cId="1109448545" sldId="403"/>
        </pc:sldMkLst>
      </pc:sldChg>
      <pc:sldChg chg="modNotes">
        <pc:chgData name="Guest User" userId="S::urn:spo:anon#f73fc6a160fac881e29561143e3b0e4891df3ed0137b030568612cb2cc630021::" providerId="AD" clId="Web-{89654EA8-A631-67BB-4394-9EFEF7B8092B}" dt="2024-03-21T02:59:11.530" v="1040"/>
        <pc:sldMkLst>
          <pc:docMk/>
          <pc:sldMk cId="1065566862" sldId="440"/>
        </pc:sldMkLst>
      </pc:sldChg>
    </pc:docChg>
  </pc:docChgLst>
  <pc:docChgLst>
    <pc:chgData name="Guest User" userId="S::urn:spo:anon#f73fc6a160fac881e29561143e3b0e4891df3ed0137b030568612cb2cc630021::" providerId="AD" clId="Web-{40B6DCAF-1BC1-9CCE-EB46-B5A5DB3DC0EB}"/>
    <pc:docChg chg="modSld">
      <pc:chgData name="Guest User" userId="S::urn:spo:anon#f73fc6a160fac881e29561143e3b0e4891df3ed0137b030568612cb2cc630021::" providerId="AD" clId="Web-{40B6DCAF-1BC1-9CCE-EB46-B5A5DB3DC0EB}" dt="2024-03-21T02:40:03.577" v="500"/>
      <pc:docMkLst>
        <pc:docMk/>
      </pc:docMkLst>
      <pc:sldChg chg="modNotes">
        <pc:chgData name="Guest User" userId="S::urn:spo:anon#f73fc6a160fac881e29561143e3b0e4891df3ed0137b030568612cb2cc630021::" providerId="AD" clId="Web-{40B6DCAF-1BC1-9CCE-EB46-B5A5DB3DC0EB}" dt="2024-03-21T02:28:56.626" v="8"/>
        <pc:sldMkLst>
          <pc:docMk/>
          <pc:sldMk cId="2796597695" sldId="342"/>
        </pc:sldMkLst>
      </pc:sldChg>
      <pc:sldChg chg="modNotes">
        <pc:chgData name="Guest User" userId="S::urn:spo:anon#f73fc6a160fac881e29561143e3b0e4891df3ed0137b030568612cb2cc630021::" providerId="AD" clId="Web-{40B6DCAF-1BC1-9CCE-EB46-B5A5DB3DC0EB}" dt="2024-03-21T02:34:07.320" v="237"/>
        <pc:sldMkLst>
          <pc:docMk/>
          <pc:sldMk cId="492595043" sldId="343"/>
        </pc:sldMkLst>
      </pc:sldChg>
      <pc:sldChg chg="modNotes">
        <pc:chgData name="Guest User" userId="S::urn:spo:anon#f73fc6a160fac881e29561143e3b0e4891df3ed0137b030568612cb2cc630021::" providerId="AD" clId="Web-{40B6DCAF-1BC1-9CCE-EB46-B5A5DB3DC0EB}" dt="2024-03-21T02:30:18.487" v="97"/>
        <pc:sldMkLst>
          <pc:docMk/>
          <pc:sldMk cId="673068567" sldId="344"/>
        </pc:sldMkLst>
      </pc:sldChg>
      <pc:sldChg chg="modNotes">
        <pc:chgData name="Guest User" userId="S::urn:spo:anon#f73fc6a160fac881e29561143e3b0e4891df3ed0137b030568612cb2cc630021::" providerId="AD" clId="Web-{40B6DCAF-1BC1-9CCE-EB46-B5A5DB3DC0EB}" dt="2024-03-21T02:31:14.410" v="125"/>
        <pc:sldMkLst>
          <pc:docMk/>
          <pc:sldMk cId="3038804963" sldId="345"/>
        </pc:sldMkLst>
      </pc:sldChg>
      <pc:sldChg chg="modNotes">
        <pc:chgData name="Guest User" userId="S::urn:spo:anon#f73fc6a160fac881e29561143e3b0e4891df3ed0137b030568612cb2cc630021::" providerId="AD" clId="Web-{40B6DCAF-1BC1-9CCE-EB46-B5A5DB3DC0EB}" dt="2024-03-21T02:33:27.522" v="215"/>
        <pc:sldMkLst>
          <pc:docMk/>
          <pc:sldMk cId="2540012898" sldId="346"/>
        </pc:sldMkLst>
      </pc:sldChg>
      <pc:sldChg chg="modNotes">
        <pc:chgData name="Guest User" userId="S::urn:spo:anon#f73fc6a160fac881e29561143e3b0e4891df3ed0137b030568612cb2cc630021::" providerId="AD" clId="Web-{40B6DCAF-1BC1-9CCE-EB46-B5A5DB3DC0EB}" dt="2024-03-21T02:36:51.182" v="356"/>
        <pc:sldMkLst>
          <pc:docMk/>
          <pc:sldMk cId="22829051" sldId="354"/>
        </pc:sldMkLst>
      </pc:sldChg>
      <pc:sldChg chg="modNotes">
        <pc:chgData name="Guest User" userId="S::urn:spo:anon#f73fc6a160fac881e29561143e3b0e4891df3ed0137b030568612cb2cc630021::" providerId="AD" clId="Web-{40B6DCAF-1BC1-9CCE-EB46-B5A5DB3DC0EB}" dt="2024-03-21T02:36:13.322" v="338"/>
        <pc:sldMkLst>
          <pc:docMk/>
          <pc:sldMk cId="1012383200" sldId="363"/>
        </pc:sldMkLst>
      </pc:sldChg>
      <pc:sldChg chg="modNotes">
        <pc:chgData name="Guest User" userId="S::urn:spo:anon#f73fc6a160fac881e29561143e3b0e4891df3ed0137b030568612cb2cc630021::" providerId="AD" clId="Web-{40B6DCAF-1BC1-9CCE-EB46-B5A5DB3DC0EB}" dt="2024-03-21T02:37:08.745" v="365"/>
        <pc:sldMkLst>
          <pc:docMk/>
          <pc:sldMk cId="3099603192" sldId="368"/>
        </pc:sldMkLst>
      </pc:sldChg>
      <pc:sldChg chg="modNotes">
        <pc:chgData name="Guest User" userId="S::urn:spo:anon#f73fc6a160fac881e29561143e3b0e4891df3ed0137b030568612cb2cc630021::" providerId="AD" clId="Web-{40B6DCAF-1BC1-9CCE-EB46-B5A5DB3DC0EB}" dt="2024-03-21T02:39:04.607" v="490"/>
        <pc:sldMkLst>
          <pc:docMk/>
          <pc:sldMk cId="2996261559" sldId="382"/>
        </pc:sldMkLst>
      </pc:sldChg>
      <pc:sldChg chg="modNotes">
        <pc:chgData name="Guest User" userId="S::urn:spo:anon#f73fc6a160fac881e29561143e3b0e4891df3ed0137b030568612cb2cc630021::" providerId="AD" clId="Web-{40B6DCAF-1BC1-9CCE-EB46-B5A5DB3DC0EB}" dt="2024-03-21T02:40:03.577" v="500"/>
        <pc:sldMkLst>
          <pc:docMk/>
          <pc:sldMk cId="1004872981" sldId="384"/>
        </pc:sldMkLst>
      </pc:sldChg>
      <pc:sldChg chg="modNotes">
        <pc:chgData name="Guest User" userId="S::urn:spo:anon#f73fc6a160fac881e29561143e3b0e4891df3ed0137b030568612cb2cc630021::" providerId="AD" clId="Web-{40B6DCAF-1BC1-9CCE-EB46-B5A5DB3DC0EB}" dt="2024-03-21T02:37:57.996" v="417"/>
        <pc:sldMkLst>
          <pc:docMk/>
          <pc:sldMk cId="568678011" sldId="386"/>
        </pc:sldMkLst>
      </pc:sldChg>
      <pc:sldChg chg="modNotes">
        <pc:chgData name="Guest User" userId="S::urn:spo:anon#f73fc6a160fac881e29561143e3b0e4891df3ed0137b030568612cb2cc630021::" providerId="AD" clId="Web-{40B6DCAF-1BC1-9CCE-EB46-B5A5DB3DC0EB}" dt="2024-03-21T02:35:04.102" v="260"/>
        <pc:sldMkLst>
          <pc:docMk/>
          <pc:sldMk cId="3892644942" sldId="404"/>
        </pc:sldMkLst>
      </pc:sldChg>
      <pc:sldChg chg="modNotes">
        <pc:chgData name="Guest User" userId="S::urn:spo:anon#f73fc6a160fac881e29561143e3b0e4891df3ed0137b030568612cb2cc630021::" providerId="AD" clId="Web-{40B6DCAF-1BC1-9CCE-EB46-B5A5DB3DC0EB}" dt="2024-03-21T02:38:28.637" v="428"/>
        <pc:sldMkLst>
          <pc:docMk/>
          <pc:sldMk cId="3133646390" sldId="406"/>
        </pc:sldMkLst>
      </pc:sldChg>
    </pc:docChg>
  </pc:docChgLst>
</pc:chgInfo>
</file>

<file path=ppt/comments/modernComment_121_4598A895.xml><?xml version="1.0" encoding="utf-8"?>
<p188:cmLst xmlns:a="http://schemas.openxmlformats.org/drawingml/2006/main" xmlns:r="http://schemas.openxmlformats.org/officeDocument/2006/relationships" xmlns:p188="http://schemas.microsoft.com/office/powerpoint/2018/8/main">
  <p188:cm id="{6826E710-B3E2-DE46-8A13-A9F7803ED3A2}" authorId="{DD5FFEC7-67D3-591E-BF0C-AF420BFEC5D7}" created="2024-03-10T04:15:15.650">
    <ac:txMkLst xmlns:ac="http://schemas.microsoft.com/office/drawing/2013/main/command">
      <pc:docMk xmlns:pc="http://schemas.microsoft.com/office/powerpoint/2013/main/command"/>
      <pc:sldMk xmlns:pc="http://schemas.microsoft.com/office/powerpoint/2013/main/command" cId="1167632533" sldId="289"/>
      <ac:spMk id="2" creationId="{E251989A-C8B1-66E0-E146-9D78A5A9FC31}"/>
      <ac:txMk cp="0" len="10">
        <ac:context len="33" hash="1537292333"/>
      </ac:txMk>
    </ac:txMkLst>
    <p188:pos x="2795954" y="772013"/>
    <p188:txBody>
      <a:bodyPr/>
      <a:lstStyle/>
      <a:p>
        <a:r>
          <a:rPr lang="en-US"/>
          <a:t>Apple DMP or Apple M1 DMP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72204-9BBF-8C45-9E90-C9D451425223}" type="datetimeFigureOut">
              <a:rPr lang="en-US" smtClean="0"/>
              <a:t>3/17/24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87F14-108D-DF41-9D0C-41504948D659}" type="slidenum">
              <a:rPr lang="en-US" smtClean="0"/>
              <a:t>‹#›</a:t>
            </a:fld>
            <a:endParaRPr lang="en-US"/>
          </a:p>
        </p:txBody>
      </p:sp>
    </p:spTree>
    <p:extLst>
      <p:ext uri="{BB962C8B-B14F-4D97-AF65-F5344CB8AC3E}">
        <p14:creationId xmlns:p14="http://schemas.microsoft.com/office/powerpoint/2010/main" val="415225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does not consider the frequency scaling. The type of side-channel we leverage is the cache side channel.</a:t>
            </a:r>
          </a:p>
          <a:p>
            <a:r>
              <a:rPr lang="en-US" dirty="0"/>
              <a:t>Just have a quick recap. </a:t>
            </a:r>
          </a:p>
        </p:txBody>
      </p:sp>
      <p:sp>
        <p:nvSpPr>
          <p:cNvPr id="4" name="Slide Number Placeholder 3"/>
          <p:cNvSpPr>
            <a:spLocks noGrp="1"/>
          </p:cNvSpPr>
          <p:nvPr>
            <p:ph type="sldNum" sz="quarter" idx="5"/>
          </p:nvPr>
        </p:nvSpPr>
        <p:spPr/>
        <p:txBody>
          <a:bodyPr/>
          <a:lstStyle/>
          <a:p>
            <a:fld id="{E2D87F14-108D-DF41-9D0C-41504948D659}" type="slidenum">
              <a:rPr lang="en-US" smtClean="0"/>
              <a:t>1</a:t>
            </a:fld>
            <a:endParaRPr lang="en-US"/>
          </a:p>
        </p:txBody>
      </p:sp>
    </p:spTree>
    <p:extLst>
      <p:ext uri="{BB962C8B-B14F-4D97-AF65-F5344CB8AC3E}">
        <p14:creationId xmlns:p14="http://schemas.microsoft.com/office/powerpoint/2010/main" val="140197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discovery related to data memory-dependent prefetchers, or DMPs, on Apple m-series CPUs shows that this piece of hardware can indeed make constant-time code non-constant-time.</a:t>
            </a:r>
          </a:p>
        </p:txBody>
      </p:sp>
      <p:sp>
        <p:nvSpPr>
          <p:cNvPr id="4" name="Slide Number Placeholder 3"/>
          <p:cNvSpPr>
            <a:spLocks noGrp="1"/>
          </p:cNvSpPr>
          <p:nvPr>
            <p:ph type="sldNum" sz="quarter" idx="5"/>
          </p:nvPr>
        </p:nvSpPr>
        <p:spPr/>
        <p:txBody>
          <a:bodyPr/>
          <a:lstStyle/>
          <a:p>
            <a:fld id="{E2D87F14-108D-DF41-9D0C-41504948D659}" type="slidenum">
              <a:rPr lang="en-US" smtClean="0"/>
              <a:t>10</a:t>
            </a:fld>
            <a:endParaRPr lang="en-US"/>
          </a:p>
        </p:txBody>
      </p:sp>
    </p:spTree>
    <p:extLst>
      <p:ext uri="{BB962C8B-B14F-4D97-AF65-F5344CB8AC3E}">
        <p14:creationId xmlns:p14="http://schemas.microsoft.com/office/powerpoint/2010/main" val="2303823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point out that DMP does not understand the actual usage of sec. It might just a normal data brought from the memory, but looks like pointer. Its appearance induces the DMP to leak it.</a:t>
            </a:r>
          </a:p>
        </p:txBody>
      </p:sp>
      <p:sp>
        <p:nvSpPr>
          <p:cNvPr id="4" name="Slide Number Placeholder 3"/>
          <p:cNvSpPr>
            <a:spLocks noGrp="1"/>
          </p:cNvSpPr>
          <p:nvPr>
            <p:ph type="sldNum" sz="quarter" idx="5"/>
          </p:nvPr>
        </p:nvSpPr>
        <p:spPr/>
        <p:txBody>
          <a:bodyPr/>
          <a:lstStyle/>
          <a:p>
            <a:fld id="{E2D87F14-108D-DF41-9D0C-41504948D659}" type="slidenum">
              <a:rPr lang="en-US" smtClean="0"/>
              <a:t>100</a:t>
            </a:fld>
            <a:endParaRPr lang="en-US"/>
          </a:p>
        </p:txBody>
      </p:sp>
    </p:spTree>
    <p:extLst>
      <p:ext uri="{BB962C8B-B14F-4D97-AF65-F5344CB8AC3E}">
        <p14:creationId xmlns:p14="http://schemas.microsoft.com/office/powerpoint/2010/main" val="39352781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No! Hardware is usually unfriendly and implicitly violates the rules. That is why I am here today.</a:t>
            </a:r>
          </a:p>
          <a:p>
            <a:endParaRPr lang="en-US" dirty="0"/>
          </a:p>
          <a:p>
            <a:r>
              <a:rPr lang="en-US" dirty="0"/>
              <a:t>Our new discovery toward data memory-dependent prefetcher or DMP on Apple m-series CPUs shows that the DMP could treat data as memory address and perform the access on the behalf of the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victim loads sec from the memory, the DMP will scan sec and think about whether it is a pointer or not. If it believes that it is a pointer, then it will dereference it. Just like insert a load instruction in the code. This load operation would leave a secret dependent trace in the cache. And cache state is observable to a co-location attacker through traditional cache side-channels.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point out that DMP does not understand the actual usage of sec. It might just a normal data brought from the memory, but look like pointer. Its appearance induces the DMP to leak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You may have heard Augury before. It was the first work discovering DMP in Apple M1 chips. However, it has a totally different DMP activation model and underestimates the leakage of the DMP.</a:t>
            </a:r>
          </a:p>
          <a:p>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101</a:t>
            </a:fld>
            <a:endParaRPr lang="en-US"/>
          </a:p>
        </p:txBody>
      </p:sp>
    </p:spTree>
    <p:extLst>
      <p:ext uri="{BB962C8B-B14F-4D97-AF65-F5344CB8AC3E}">
        <p14:creationId xmlns:p14="http://schemas.microsoft.com/office/powerpoint/2010/main" val="31034013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No! Hardware is usually unfriendly and implicitly violates the rules. That is why I am here today.</a:t>
            </a:r>
          </a:p>
          <a:p>
            <a:endParaRPr lang="en-US" dirty="0"/>
          </a:p>
          <a:p>
            <a:r>
              <a:rPr lang="en-US" dirty="0"/>
              <a:t>Our new discovery toward data memory-dependent prefetcher or DMP on Apple m-series CPUs shows that the DMP could treat data as memory address and perform the access on the behalf of the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victim loads sec from the memory, the DMP will scan sec and think about whether it is a pointer or not. If it believes that it is a pointer, then it will dereference it. Just like insert a load instruction in the code. This load operation would leave a secret dependent trace in the cache. And cache state is observable to a co-location attacker through traditional cache side-channels.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point out that DMP does not understand the actual usage of sec. It might just a normal data brought from the memory, but look like pointer. Its appearance induces the DMP to leak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You may have heard Augury before. It was the first work discovering DMP in Apple M1 chips. However, it has a totally different DMP activation model and underestimates the leakage of the DMP.</a:t>
            </a:r>
          </a:p>
          <a:p>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102</a:t>
            </a:fld>
            <a:endParaRPr lang="en-US"/>
          </a:p>
        </p:txBody>
      </p:sp>
    </p:spTree>
    <p:extLst>
      <p:ext uri="{BB962C8B-B14F-4D97-AF65-F5344CB8AC3E}">
        <p14:creationId xmlns:p14="http://schemas.microsoft.com/office/powerpoint/2010/main" val="12752751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No! Hardware is usually unfriendly and implicitly violates the rules. That is why I am here today.</a:t>
            </a:r>
          </a:p>
          <a:p>
            <a:endParaRPr lang="en-US" dirty="0"/>
          </a:p>
          <a:p>
            <a:r>
              <a:rPr lang="en-US" dirty="0"/>
              <a:t>Our new discovery toward data memory-dependent prefetcher or DMP on Apple m-series CPUs shows that the DMP could treat data as memory address and perform the access on the behalf of the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victim loads sec from the memory, the DMP will scan sec and think about whether it is a pointer or not. If it believes that it is a pointer, then it will dereference it. Just like insert a load instruction in the code. This load operation would leave a secret dependent trace in the cache. And cache state is observable to a co-location attacker through traditional cache side-channels.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point out that DMP does not understand the actual usage of sec. It might just a normal data brought from the memory, but look like pointer. Its appearance induces the DMP to leak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You may have heard Augury before. It was the first work discovering DMP in Apple M1 chips. However, it has a totally different DMP activation model and underestimates the leakage of the DMP.</a:t>
            </a:r>
          </a:p>
          <a:p>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103</a:t>
            </a:fld>
            <a:endParaRPr lang="en-US"/>
          </a:p>
        </p:txBody>
      </p:sp>
    </p:spTree>
    <p:extLst>
      <p:ext uri="{BB962C8B-B14F-4D97-AF65-F5344CB8AC3E}">
        <p14:creationId xmlns:p14="http://schemas.microsoft.com/office/powerpoint/2010/main" val="1540444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No! Hardware is usually unfriendly and implicitly violates the rules. That is why I am here today.</a:t>
            </a:r>
          </a:p>
          <a:p>
            <a:endParaRPr lang="en-US" dirty="0"/>
          </a:p>
          <a:p>
            <a:r>
              <a:rPr lang="en-US" dirty="0"/>
              <a:t>Our new discovery toward data memory-dependent prefetcher or DMP on Apple m-series CPUs shows that the DMP could treat data as memory address and perform the access on the behalf of the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victim loads sec from the memory, the DMP will scan sec and think about whether it is a pointer or not. If it believes that it is a pointer, then it will dereference it. Just like insert a load instruction in the code. This load operation would leave a secret dependent trace in the cache. And cache state is observable to a co-location attacker through traditional cache side-channels.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point out that DMP does not understand the actual usage of sec. It might just a normal data brought from the memory, but look like pointer. Its appearance induces the DMP to leak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You may have heard Augury before. It was the first work discovering DMP in Apple M1 chips. However, it has a totally different DMP activation model and underestimates the leakage of the DMP.</a:t>
            </a:r>
          </a:p>
          <a:p>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104</a:t>
            </a:fld>
            <a:endParaRPr lang="en-US"/>
          </a:p>
        </p:txBody>
      </p:sp>
    </p:spTree>
    <p:extLst>
      <p:ext uri="{BB962C8B-B14F-4D97-AF65-F5344CB8AC3E}">
        <p14:creationId xmlns:p14="http://schemas.microsoft.com/office/powerpoint/2010/main" val="1343165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All right~ Let’s go through a simple constant-time code example. Just a one-line code.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 secret value is loaded from a non-secret address.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Since there is no control divergence, no secret-dependent memory address, and no time-variable operation, it follows all three principles we just mentioned.</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So, are we safe now?</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Obviously No! That is why I am here today.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Our discovery towards data memory-dependent prefetcher or DMP on Apple m-series CPUs shows that this piece of hardware could make a constant-time code non-constant-time. To be precise, we find that DMP will make this line of code violate the second principle, secret-dependent memory access.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The reason is that the DMP could treat any data loaded from the memory as an address and perform memory access.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For example, let’s say the secret could be one of distinct pointer values (pointer1 or pointer 2).</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When the secret is loaded from the memory, the DMP will activate for potential pointer value and dereference it. If the secret equals pointer 1, then pointer 1 will be dereferenced; otherwise, pointer 2 will be dereferenced. Dereferencing different pointers will leave different cache states, which are observable by a co-location attacker. Therefore, the attacker can tell whether the secret is pointer 1 or 2.</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You may have heard Augury before. It was the first work discovering DMP in Apple M1 chips. However, it has a different view of DMP activation and underestimates the leakage of the DMP.</a:t>
            </a:r>
            <a:endParaRPr lang="en-US" b="0" dirty="0">
              <a:effectLst/>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105</a:t>
            </a:fld>
            <a:endParaRPr lang="en-US"/>
          </a:p>
        </p:txBody>
      </p:sp>
    </p:spTree>
    <p:extLst>
      <p:ext uri="{BB962C8B-B14F-4D97-AF65-F5344CB8AC3E}">
        <p14:creationId xmlns:p14="http://schemas.microsoft.com/office/powerpoint/2010/main" val="15680173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the attack, let's understand the DMP better.</a:t>
            </a:r>
          </a:p>
          <a:p>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106</a:t>
            </a:fld>
            <a:endParaRPr lang="en-US"/>
          </a:p>
        </p:txBody>
      </p:sp>
    </p:spTree>
    <p:extLst>
      <p:ext uri="{BB962C8B-B14F-4D97-AF65-F5344CB8AC3E}">
        <p14:creationId xmlns:p14="http://schemas.microsoft.com/office/powerpoint/2010/main" val="30639926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120</a:t>
            </a:fld>
            <a:endParaRPr lang="en-US"/>
          </a:p>
        </p:txBody>
      </p:sp>
    </p:spTree>
    <p:extLst>
      <p:ext uri="{BB962C8B-B14F-4D97-AF65-F5344CB8AC3E}">
        <p14:creationId xmlns:p14="http://schemas.microsoft.com/office/powerpoint/2010/main" val="204736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precisely, we found that the DMP makes this line of code violate the second principle. It makes the memory access pattern secret-dependent.</a:t>
            </a:r>
            <a:br>
              <a:rPr lang="en-US" dirty="0">
                <a:cs typeface="+mn-lt"/>
              </a:rPr>
            </a:br>
            <a:endParaRPr lang="en-US" dirty="0"/>
          </a:p>
          <a:p>
            <a:pPr>
              <a:spcBef>
                <a:spcPts val="0"/>
              </a:spcBef>
              <a:spcAft>
                <a:spcPts val="0"/>
              </a:spcAft>
            </a:pPr>
            <a:br>
              <a:rPr lang="en-US" dirty="0">
                <a:cs typeface="+mn-lt"/>
              </a:rPr>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11</a:t>
            </a:fld>
            <a:endParaRPr lang="en-US"/>
          </a:p>
        </p:txBody>
      </p:sp>
    </p:spTree>
    <p:extLst>
      <p:ext uri="{BB962C8B-B14F-4D97-AF65-F5344CB8AC3E}">
        <p14:creationId xmlns:p14="http://schemas.microsoft.com/office/powerpoint/2010/main" val="354779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is that the DMP can treat any data loaded from memory as an address and perform a memory access to that address.</a:t>
            </a:r>
          </a:p>
          <a:p>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12</a:t>
            </a:fld>
            <a:endParaRPr lang="en-US"/>
          </a:p>
        </p:txBody>
      </p:sp>
    </p:spTree>
    <p:extLst>
      <p:ext uri="{BB962C8B-B14F-4D97-AF65-F5344CB8AC3E}">
        <p14:creationId xmlns:p14="http://schemas.microsoft.com/office/powerpoint/2010/main" val="273950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a:cs typeface="Arial"/>
              </a:rPr>
              <a:t>For example, let’s say the secret could be one of </a:t>
            </a:r>
            <a:r>
              <a:rPr lang="en-US" sz="1800" dirty="0">
                <a:solidFill>
                  <a:srgbClr val="000000"/>
                </a:solidFill>
                <a:latin typeface="Arial"/>
                <a:cs typeface="Arial"/>
              </a:rPr>
              <a:t>two distinct</a:t>
            </a:r>
            <a:r>
              <a:rPr lang="en-US" sz="1800" b="0" i="0" u="none" strike="noStrike" dirty="0">
                <a:solidFill>
                  <a:srgbClr val="000000"/>
                </a:solidFill>
                <a:effectLst/>
                <a:latin typeface="Arial"/>
                <a:cs typeface="Arial"/>
              </a:rPr>
              <a:t> pointer values (pointer1 or pointer 2). </a:t>
            </a:r>
            <a:r>
              <a:rPr lang="en-US" sz="1800" dirty="0">
                <a:solidFill>
                  <a:srgbClr val="000000"/>
                </a:solidFill>
                <a:latin typeface="Arial"/>
                <a:cs typeface="Arial"/>
              </a:rPr>
              <a:t>Suppose they</a:t>
            </a:r>
            <a:r>
              <a:rPr lang="en-US" sz="1800" b="0" i="0" u="none" strike="noStrike" dirty="0">
                <a:solidFill>
                  <a:srgbClr val="000000"/>
                </a:solidFill>
                <a:effectLst/>
                <a:latin typeface="Arial"/>
                <a:cs typeface="Arial"/>
              </a:rPr>
              <a:t> are pointing to different cache lines in the cache.</a:t>
            </a:r>
            <a:endParaRPr lang="en-US" sz="2800" b="0" dirty="0">
              <a:effectLst/>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13</a:t>
            </a:fld>
            <a:endParaRPr lang="en-US"/>
          </a:p>
        </p:txBody>
      </p:sp>
    </p:spTree>
    <p:extLst>
      <p:ext uri="{BB962C8B-B14F-4D97-AF65-F5344CB8AC3E}">
        <p14:creationId xmlns:p14="http://schemas.microsoft.com/office/powerpoint/2010/main" val="948571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the DMP, no matter what the secret is, there is only one memory access to the non-secret address---which results in the same cache state for both pointer values.</a:t>
            </a:r>
            <a:endParaRPr lang="en-US" dirty="0">
              <a:latin typeface="Aptos"/>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14</a:t>
            </a:fld>
            <a:endParaRPr lang="en-US"/>
          </a:p>
        </p:txBody>
      </p:sp>
    </p:spTree>
    <p:extLst>
      <p:ext uri="{BB962C8B-B14F-4D97-AF65-F5344CB8AC3E}">
        <p14:creationId xmlns:p14="http://schemas.microsoft.com/office/powerpoint/2010/main" val="396027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makes pointer 1 and 2 indistinguishable over timing side channels.</a:t>
            </a:r>
          </a:p>
          <a:p>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15</a:t>
            </a:fld>
            <a:endParaRPr lang="en-US"/>
          </a:p>
        </p:txBody>
      </p:sp>
    </p:spTree>
    <p:extLst>
      <p:ext uri="{BB962C8B-B14F-4D97-AF65-F5344CB8AC3E}">
        <p14:creationId xmlns:p14="http://schemas.microsoft.com/office/powerpoint/2010/main" val="326160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With the existence of the DMP, however, the DMP will further perform a memory access to the value returned by the load: the value named secret here.</a:t>
            </a:r>
          </a:p>
          <a:p>
            <a:endParaRPr lang="en-US" sz="2800" dirty="0">
              <a:solidFill>
                <a:srgbClr val="000000"/>
              </a:solidFill>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16</a:t>
            </a:fld>
            <a:endParaRPr lang="en-US"/>
          </a:p>
        </p:txBody>
      </p:sp>
    </p:spTree>
    <p:extLst>
      <p:ext uri="{BB962C8B-B14F-4D97-AF65-F5344CB8AC3E}">
        <p14:creationId xmlns:p14="http://schemas.microsoft.com/office/powerpoint/2010/main" val="2550229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If the secret equals pointer 1, then pointer 1 will be dereferenced by the DMP.</a:t>
            </a: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17</a:t>
            </a:fld>
            <a:endParaRPr lang="en-US"/>
          </a:p>
        </p:txBody>
      </p:sp>
    </p:spTree>
    <p:extLst>
      <p:ext uri="{BB962C8B-B14F-4D97-AF65-F5344CB8AC3E}">
        <p14:creationId xmlns:p14="http://schemas.microsoft.com/office/powerpoint/2010/main" val="2368136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If the secret is pointer 2, pointer 2 will be dereferenced. </a:t>
            </a: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18</a:t>
            </a:fld>
            <a:endParaRPr lang="en-US"/>
          </a:p>
        </p:txBody>
      </p:sp>
    </p:spTree>
    <p:extLst>
      <p:ext uri="{BB962C8B-B14F-4D97-AF65-F5344CB8AC3E}">
        <p14:creationId xmlns:p14="http://schemas.microsoft.com/office/powerpoint/2010/main" val="2708440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Dereferencing pointer 1 or 2 will leave different cache states, which are observable to a co-located attacker. This means that the attacker can tell whether the secret is pointer 1 or 2. </a:t>
            </a:r>
          </a:p>
          <a:p>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19</a:t>
            </a:fld>
            <a:endParaRPr lang="en-US"/>
          </a:p>
        </p:txBody>
      </p:sp>
    </p:spTree>
    <p:extLst>
      <p:ext uri="{BB962C8B-B14F-4D97-AF65-F5344CB8AC3E}">
        <p14:creationId xmlns:p14="http://schemas.microsoft.com/office/powerpoint/2010/main" val="358284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a:cs typeface="Arial"/>
              </a:rPr>
              <a:t>Let’s start with constant-time programming! Constant-time programming is a paradigm to harden the code against timing attacks.</a:t>
            </a:r>
            <a:endParaRPr lang="en-US" sz="2800" b="0" i="0" u="none" strike="noStrike" dirty="0">
              <a:solidFill>
                <a:srgbClr val="000000"/>
              </a:solidFill>
              <a:effectLst/>
              <a:latin typeface="Aptos" panose="02110004020202020204"/>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2</a:t>
            </a:fld>
            <a:endParaRPr lang="en-US"/>
          </a:p>
        </p:txBody>
      </p:sp>
    </p:spTree>
    <p:extLst>
      <p:ext uri="{BB962C8B-B14F-4D97-AF65-F5344CB8AC3E}">
        <p14:creationId xmlns:p14="http://schemas.microsoft.com/office/powerpoint/2010/main" val="270493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a:cs typeface="Arial"/>
              </a:rPr>
              <a:t>We conclude that DMP could perform secret-dependent memory access on behalf of the constant-time code and violate the second constant-time principle.</a:t>
            </a:r>
            <a:endParaRPr lang="en-US" b="0" i="0" u="none" strike="noStrike">
              <a:solidFill>
                <a:srgbClr val="000000"/>
              </a:solidFill>
              <a:effectLst/>
              <a:latin typeface="Aptos" panose="02110004020202020204"/>
              <a:cs typeface="Arial"/>
            </a:endParaRPr>
          </a:p>
          <a:p>
            <a:endParaRPr lang="en-US" sz="1800">
              <a:latin typeface="Arial"/>
              <a:cs typeface="Arial"/>
            </a:endParaRPr>
          </a:p>
          <a:p>
            <a:r>
              <a:rPr lang="en-US" sz="1800">
                <a:latin typeface="Arial"/>
                <a:cs typeface="Arial"/>
              </a:rPr>
              <a:t>==</a:t>
            </a:r>
          </a:p>
          <a:p>
            <a:endParaRPr lang="en-US" sz="1800">
              <a:latin typeface="Arial"/>
              <a:cs typeface="Arial"/>
            </a:endParaRPr>
          </a:p>
          <a:p>
            <a:r>
              <a:rPr lang="en-US"/>
              <a:t>This violates the second principle of constant-time programming: the DMP can turn program data into a program address.</a:t>
            </a:r>
          </a:p>
          <a:p>
            <a:endParaRPr lang="en-US" sz="180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20</a:t>
            </a:fld>
            <a:endParaRPr lang="en-US"/>
          </a:p>
        </p:txBody>
      </p:sp>
    </p:spTree>
    <p:extLst>
      <p:ext uri="{BB962C8B-B14F-4D97-AF65-F5344CB8AC3E}">
        <p14:creationId xmlns:p14="http://schemas.microsoft.com/office/powerpoint/2010/main" val="842434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heard of Augury before. It was the first work to discover DMPs in Apple M1 chips.  But it was not able to demonstrate an actual attack.</a:t>
            </a:r>
          </a:p>
          <a:p>
            <a:r>
              <a:rPr lang="en-US" dirty="0">
                <a:latin typeface="Aptos" panose="02110004020202020204"/>
                <a:cs typeface="Arial"/>
              </a:rPr>
              <a:t>We make three contributions over Augury.</a:t>
            </a:r>
          </a:p>
          <a:p>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21</a:t>
            </a:fld>
            <a:endParaRPr lang="en-US"/>
          </a:p>
        </p:txBody>
      </p:sp>
    </p:spTree>
    <p:extLst>
      <p:ext uri="{BB962C8B-B14F-4D97-AF65-F5344CB8AC3E}">
        <p14:creationId xmlns:p14="http://schemas.microsoft.com/office/powerpoint/2010/main" val="3158220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a:cs typeface="Arial"/>
              </a:rPr>
              <a:t>First, through comprehensive</a:t>
            </a:r>
            <a:r>
              <a:rPr lang="en-US" sz="1800" b="0" i="0" u="none" strike="noStrike" dirty="0">
                <a:solidFill>
                  <a:srgbClr val="000000"/>
                </a:solidFill>
                <a:effectLst/>
                <a:latin typeface="Arial"/>
                <a:cs typeface="Arial"/>
              </a:rPr>
              <a:t> reverse </a:t>
            </a:r>
            <a:r>
              <a:rPr lang="en-US" sz="1800" dirty="0">
                <a:solidFill>
                  <a:srgbClr val="000000"/>
                </a:solidFill>
                <a:latin typeface="Arial"/>
                <a:cs typeface="Arial"/>
              </a:rPr>
              <a:t>engineering, we find that</a:t>
            </a:r>
            <a:r>
              <a:rPr lang="en-US" sz="1800" b="0" i="0" u="none" strike="noStrike" dirty="0">
                <a:solidFill>
                  <a:srgbClr val="000000"/>
                </a:solidFill>
                <a:effectLst/>
                <a:latin typeface="Arial"/>
                <a:cs typeface="Arial"/>
              </a:rPr>
              <a:t> the memory access pattern described in Augury is not necessary to activate the DMP.</a:t>
            </a:r>
            <a:r>
              <a:rPr lang="en-US" sz="1800" dirty="0">
                <a:solidFill>
                  <a:srgbClr val="000000"/>
                </a:solidFill>
                <a:latin typeface="Arial"/>
                <a:cs typeface="Arial"/>
              </a:rPr>
              <a:t>   It was for this reason that Augury could not demonstrate an attack: it's understanding of how the DMP worked made it impractical to exploit.</a:t>
            </a:r>
            <a:endParaRPr lang="en-US" b="0" dirty="0">
              <a:effectLst/>
              <a:latin typeface="Aptos"/>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22</a:t>
            </a:fld>
            <a:endParaRPr lang="en-US"/>
          </a:p>
        </p:txBody>
      </p:sp>
    </p:spTree>
    <p:extLst>
      <p:ext uri="{BB962C8B-B14F-4D97-AF65-F5344CB8AC3E}">
        <p14:creationId xmlns:p14="http://schemas.microsoft.com/office/powerpoint/2010/main" val="2735374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a:t>
            </a:r>
          </a:p>
          <a:p>
            <a:r>
              <a:rPr lang="en-US" dirty="0"/>
              <a:t>With our new-found understanding of when a DMP can activate, we set out to break cryptographic implementations.</a:t>
            </a:r>
          </a:p>
          <a:p>
            <a:r>
              <a:rPr lang="en-US" dirty="0"/>
              <a:t>We still faced a major hurdle: the DMP is only capable of leaking pointer values.</a:t>
            </a:r>
          </a:p>
          <a:p>
            <a:r>
              <a:rPr lang="en-US" dirty="0"/>
              <a:t>To overcome this, we developed a new chosen-input attack where the attacker engineers a secret-dependent pointer in intermediate crypto states and exploits the DMP to deduce the secret from it.</a:t>
            </a:r>
            <a:br>
              <a:rPr lang="en-US" dirty="0">
                <a:cs typeface="+mn-lt"/>
              </a:rPr>
            </a:br>
            <a:endParaRPr lang="en-US" dirty="0"/>
          </a:p>
          <a:p>
            <a:endParaRPr lang="en-US" dirty="0">
              <a:cs typeface="+mn-lt"/>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23</a:t>
            </a:fld>
            <a:endParaRPr lang="en-US"/>
          </a:p>
        </p:txBody>
      </p:sp>
    </p:spTree>
    <p:extLst>
      <p:ext uri="{BB962C8B-B14F-4D97-AF65-F5344CB8AC3E}">
        <p14:creationId xmlns:p14="http://schemas.microsoft.com/office/powerpoint/2010/main" val="2305489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build end-to-end key extraction attacks to undermine four constant-time cryptographic implementations either deployed in the wild or submitted to NIST PQC standardization. Our attacks range from key exchange to digital signature; from classical to post-quantum cryptography.</a:t>
            </a:r>
          </a:p>
          <a:p>
            <a:br>
              <a:rPr lang="en-US" dirty="0"/>
            </a:br>
            <a:endParaRPr lang="en-US" dirty="0"/>
          </a:p>
          <a:p>
            <a:endParaRPr lang="en-US" dirty="0">
              <a:cs typeface="+mn-lt"/>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24</a:t>
            </a:fld>
            <a:endParaRPr lang="en-US"/>
          </a:p>
        </p:txBody>
      </p:sp>
    </p:spTree>
    <p:extLst>
      <p:ext uri="{BB962C8B-B14F-4D97-AF65-F5344CB8AC3E}">
        <p14:creationId xmlns:p14="http://schemas.microsoft.com/office/powerpoint/2010/main" val="2501027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the attack, let's understand the DMP better.</a:t>
            </a:r>
          </a:p>
          <a:p>
            <a:r>
              <a:rPr lang="en-US" dirty="0"/>
              <a:t>We reverse engineer the DMP and make the following key observations.</a:t>
            </a:r>
            <a:br>
              <a:rPr lang="en-US" dirty="0">
                <a:cs typeface="+mn-lt"/>
              </a:rPr>
            </a:br>
            <a:endParaRPr lang="en-US" dirty="0"/>
          </a:p>
          <a:p>
            <a:r>
              <a:rPr lang="en-US" dirty="0"/>
              <a:t>First, what is the memory access pattern required to activate the DMP? </a:t>
            </a:r>
          </a:p>
          <a:p>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25</a:t>
            </a:fld>
            <a:endParaRPr lang="en-US"/>
          </a:p>
        </p:txBody>
      </p:sp>
    </p:spTree>
    <p:extLst>
      <p:ext uri="{BB962C8B-B14F-4D97-AF65-F5344CB8AC3E}">
        <p14:creationId xmlns:p14="http://schemas.microsoft.com/office/powerpoint/2010/main" val="2750867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that even a single memory load is enough.</a:t>
            </a:r>
            <a:br>
              <a:rPr lang="en-US" dirty="0">
                <a:cs typeface="+mn-lt"/>
              </a:rPr>
            </a:br>
            <a:r>
              <a:rPr lang="en-US" dirty="0">
                <a:cs typeface="+mn-lt"/>
              </a:rPr>
              <a:t>Let me say that again: potentially any data loaded from memory is a candidate to be treated as a pointer and dereferenced by the DMP.</a:t>
            </a:r>
            <a:br>
              <a:rPr lang="en-US" dirty="0">
                <a:cs typeface="+mn-lt"/>
              </a:rPr>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26</a:t>
            </a:fld>
            <a:endParaRPr lang="en-US"/>
          </a:p>
        </p:txBody>
      </p:sp>
    </p:spTree>
    <p:extLst>
      <p:ext uri="{BB962C8B-B14F-4D97-AF65-F5344CB8AC3E}">
        <p14:creationId xmlns:p14="http://schemas.microsoft.com/office/powerpoint/2010/main" val="2892839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question is where does the DMP scan data to see if it is a pointer? </a:t>
            </a: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27</a:t>
            </a:fld>
            <a:endParaRPr lang="en-US"/>
          </a:p>
        </p:txBody>
      </p:sp>
    </p:spTree>
    <p:extLst>
      <p:ext uri="{BB962C8B-B14F-4D97-AF65-F5344CB8AC3E}">
        <p14:creationId xmlns:p14="http://schemas.microsoft.com/office/powerpoint/2010/main" val="2368005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performed experiments to move the pointer value around the memory hierarchy and found that the DMP only monitors L1 cache fills; at which time it scans data in the cache line to see if it looks like a pointer.</a:t>
            </a: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28</a:t>
            </a:fld>
            <a:endParaRPr lang="en-US"/>
          </a:p>
        </p:txBody>
      </p:sp>
    </p:spTree>
    <p:extLst>
      <p:ext uri="{BB962C8B-B14F-4D97-AF65-F5344CB8AC3E}">
        <p14:creationId xmlns:p14="http://schemas.microsoft.com/office/powerpoint/2010/main" val="2780338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From this understanding, we further examine how the DMP searches for pointers within a line.</a:t>
            </a:r>
            <a:endParaRPr lang="en-US">
              <a:latin typeface="Aptos"/>
              <a:cs typeface="Arial"/>
            </a:endParaRPr>
          </a:p>
          <a:p>
            <a:br>
              <a:rPr lang="en-US">
                <a:cs typeface="+mn-lt"/>
              </a:rPr>
            </a:br>
            <a:endParaRPr lang="en-US">
              <a:latin typeface="Aptos"/>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29</a:t>
            </a:fld>
            <a:endParaRPr lang="en-US"/>
          </a:p>
        </p:txBody>
      </p:sp>
    </p:spTree>
    <p:extLst>
      <p:ext uri="{BB962C8B-B14F-4D97-AF65-F5344CB8AC3E}">
        <p14:creationId xmlns:p14="http://schemas.microsoft.com/office/powerpoint/2010/main" val="400866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Constant-time programming is made up of 3 best practices.  Namely, the secret data cannot influence control follow, memory access pattern, or be passed as time-variable instruction operands.</a:t>
            </a:r>
          </a:p>
          <a:p>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3</a:t>
            </a:fld>
            <a:endParaRPr lang="en-US"/>
          </a:p>
        </p:txBody>
      </p:sp>
    </p:spTree>
    <p:extLst>
      <p:ext uri="{BB962C8B-B14F-4D97-AF65-F5344CB8AC3E}">
        <p14:creationId xmlns:p14="http://schemas.microsoft.com/office/powerpoint/2010/main" val="1139928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DMP checks each pointer size-aligned chunk in the line. To successfully dereference a pointer, its target must map to a valid memory region within the process.</a:t>
            </a:r>
            <a:br>
              <a:rPr lang="en-US" dirty="0">
                <a:cs typeface="+mn-lt"/>
              </a:rPr>
            </a:br>
            <a:endParaRPr lang="en-US" dirty="0"/>
          </a:p>
          <a:p>
            <a:endParaRPr lang="en-US" dirty="0">
              <a:cs typeface="+mn-lt"/>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30</a:t>
            </a:fld>
            <a:endParaRPr lang="en-US"/>
          </a:p>
        </p:txBody>
      </p:sp>
    </p:spTree>
    <p:extLst>
      <p:ext uri="{BB962C8B-B14F-4D97-AF65-F5344CB8AC3E}">
        <p14:creationId xmlns:p14="http://schemas.microsoft.com/office/powerpoint/2010/main" val="39178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More details about DMP’s behaviors are in the paper.</a:t>
            </a:r>
            <a:endParaRPr lang="en-US" b="0" dirty="0">
              <a:effectLst/>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31</a:t>
            </a:fld>
            <a:endParaRPr lang="en-US"/>
          </a:p>
        </p:txBody>
      </p:sp>
    </p:spTree>
    <p:extLst>
      <p:ext uri="{BB962C8B-B14F-4D97-AF65-F5344CB8AC3E}">
        <p14:creationId xmlns:p14="http://schemas.microsoft.com/office/powerpoint/2010/main" val="3681267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that DMP only leaks pointer value is a significant limitation because crypto states usually look random.</a:t>
            </a:r>
          </a:p>
          <a:p>
            <a:r>
              <a:rPr lang="en-US" dirty="0"/>
              <a:t>To overcome this issue, we develops a new type of chosen input attack.</a:t>
            </a:r>
            <a:br>
              <a:rPr lang="en-US" dirty="0">
                <a:cs typeface="+mn-lt"/>
              </a:rPr>
            </a:br>
            <a:endParaRPr lang="en-US" dirty="0"/>
          </a:p>
          <a:p>
            <a:pPr>
              <a:spcBef>
                <a:spcPts val="0"/>
              </a:spcBef>
              <a:spcAft>
                <a:spcPts val="0"/>
              </a:spcAft>
            </a:pPr>
            <a:br>
              <a:rPr lang="en-US" dirty="0">
                <a:cs typeface="+mn-lt"/>
              </a:rPr>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32</a:t>
            </a:fld>
            <a:endParaRPr lang="en-US"/>
          </a:p>
        </p:txBody>
      </p:sp>
    </p:spTree>
    <p:extLst>
      <p:ext uri="{BB962C8B-B14F-4D97-AF65-F5344CB8AC3E}">
        <p14:creationId xmlns:p14="http://schemas.microsoft.com/office/powerpoint/2010/main" val="3989757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the idea, suppose that our target implementation performs an AND operation between a secret value and an attacker-controlled input.</a:t>
            </a:r>
          </a:p>
          <a:p>
            <a:r>
              <a:rPr lang="en-US" dirty="0"/>
              <a:t>The secret can be either 64-bit all 0 or all 1, and the attacker's goal is to identify the secret's value.</a:t>
            </a:r>
          </a:p>
          <a:p>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33</a:t>
            </a:fld>
            <a:endParaRPr lang="en-US"/>
          </a:p>
        </p:txBody>
      </p:sp>
    </p:spTree>
    <p:extLst>
      <p:ext uri="{BB962C8B-B14F-4D97-AF65-F5344CB8AC3E}">
        <p14:creationId xmlns:p14="http://schemas.microsoft.com/office/powerpoint/2010/main" val="2862491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the attacker says that I am going to use a valid pointer as the input.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If the secret is all 1, the intermediate state will be the pointer. If the secret is all 0, the intermediate state will be masked to 0.</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34</a:t>
            </a:fld>
            <a:endParaRPr lang="en-US"/>
          </a:p>
        </p:txBody>
      </p:sp>
    </p:spTree>
    <p:extLst>
      <p:ext uri="{BB962C8B-B14F-4D97-AF65-F5344CB8AC3E}">
        <p14:creationId xmlns:p14="http://schemas.microsoft.com/office/powerpoint/2010/main" val="3866487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monitoring whether the DMP dereferences the pointer, the attacker can infer whether the secret is all 1 or all 0.</a:t>
            </a:r>
          </a:p>
          <a:p>
            <a:br>
              <a:rPr lang="en-US" dirty="0"/>
            </a:br>
            <a:endParaRPr lang="en-US" dirty="0"/>
          </a:p>
          <a:p>
            <a:endParaRPr lang="en-US" dirty="0">
              <a:cs typeface="+mn-lt"/>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35</a:t>
            </a:fld>
            <a:endParaRPr lang="en-US"/>
          </a:p>
        </p:txBody>
      </p:sp>
    </p:spTree>
    <p:extLst>
      <p:ext uri="{BB962C8B-B14F-4D97-AF65-F5344CB8AC3E}">
        <p14:creationId xmlns:p14="http://schemas.microsoft.com/office/powerpoint/2010/main" val="226679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example gives the basic idea.  But it assumes just an AND operation between the secret and attacker input. Real crypto implementations are significantly more complex.  We perform novel cryptoanalysis and build end-to-end key extraction </a:t>
            </a:r>
            <a:r>
              <a:rPr lang="en-US" dirty="0" err="1"/>
              <a:t>PoCs</a:t>
            </a:r>
            <a:r>
              <a:rPr lang="en-US" dirty="0"/>
              <a:t> for four constant-time cryptographic implementations in the wild.</a:t>
            </a:r>
            <a:br>
              <a:rPr lang="en-US" dirty="0">
                <a:cs typeface="+mn-lt"/>
              </a:rPr>
            </a:br>
            <a:endParaRPr lang="en-US" dirty="0"/>
          </a:p>
          <a:p>
            <a:endParaRPr lang="en-US" dirty="0">
              <a:cs typeface="+mn-lt"/>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36</a:t>
            </a:fld>
            <a:endParaRPr lang="en-US"/>
          </a:p>
        </p:txBody>
      </p:sp>
    </p:spTree>
    <p:extLst>
      <p:ext uri="{BB962C8B-B14F-4D97-AF65-F5344CB8AC3E}">
        <p14:creationId xmlns:p14="http://schemas.microsoft.com/office/powerpoint/2010/main" val="2976608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To save time, let’s briefly go over ideas for attacking Go’s RSA and CRYSTALS </a:t>
            </a:r>
            <a:r>
              <a:rPr lang="en-US" sz="1800" b="0" i="0" u="none" strike="noStrike" dirty="0" err="1">
                <a:solidFill>
                  <a:srgbClr val="000000"/>
                </a:solidFill>
                <a:effectLst/>
                <a:latin typeface="Arial" panose="020B0604020202020204" pitchFamily="34" charset="0"/>
              </a:rPr>
              <a:t>Kyber</a:t>
            </a:r>
            <a:r>
              <a:rPr lang="en-US" sz="1800" b="0" i="0" u="none" strike="noStrike" dirty="0">
                <a:solidFill>
                  <a:srgbClr val="000000"/>
                </a:solidFill>
                <a:effectLst/>
                <a:latin typeface="Arial" panose="020B0604020202020204" pitchFamily="34" charset="0"/>
              </a:rPr>
              <a:t>. Others are detailed in the paper.</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37</a:t>
            </a:fld>
            <a:endParaRPr lang="en-US"/>
          </a:p>
        </p:txBody>
      </p:sp>
    </p:spTree>
    <p:extLst>
      <p:ext uri="{BB962C8B-B14F-4D97-AF65-F5344CB8AC3E}">
        <p14:creationId xmlns:p14="http://schemas.microsoft.com/office/powerpoint/2010/main" val="964228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RSA is a public key encryption scheme. The security of RSA is based on the hardness of factorizing a big public number N. N consists of two prime numbers, p and q. Either recovering p or q is sufficient to break RSA. </a:t>
            </a:r>
          </a:p>
        </p:txBody>
      </p:sp>
      <p:sp>
        <p:nvSpPr>
          <p:cNvPr id="4" name="Slide Number Placeholder 3"/>
          <p:cNvSpPr>
            <a:spLocks noGrp="1"/>
          </p:cNvSpPr>
          <p:nvPr>
            <p:ph type="sldNum" sz="quarter" idx="5"/>
          </p:nvPr>
        </p:nvSpPr>
        <p:spPr/>
        <p:txBody>
          <a:bodyPr/>
          <a:lstStyle/>
          <a:p>
            <a:fld id="{E2D87F14-108D-DF41-9D0C-41504948D659}" type="slidenum">
              <a:rPr lang="en-US" smtClean="0"/>
              <a:t>38</a:t>
            </a:fld>
            <a:endParaRPr lang="en-US"/>
          </a:p>
        </p:txBody>
      </p:sp>
    </p:spTree>
    <p:extLst>
      <p:ext uri="{BB962C8B-B14F-4D97-AF65-F5344CB8AC3E}">
        <p14:creationId xmlns:p14="http://schemas.microsoft.com/office/powerpoint/2010/main" val="3833586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As for the RSA decryption, to decrypt a ciphertext c, c will be raised to secret key d and mod the N.</a:t>
            </a: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39</a:t>
            </a:fld>
            <a:endParaRPr lang="en-US"/>
          </a:p>
        </p:txBody>
      </p:sp>
    </p:spTree>
    <p:extLst>
      <p:ext uri="{BB962C8B-B14F-4D97-AF65-F5344CB8AC3E}">
        <p14:creationId xmlns:p14="http://schemas.microsoft.com/office/powerpoint/2010/main" val="425236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applying these principles, the program's execution time should be independent of its secret data.</a:t>
            </a:r>
          </a:p>
          <a:p>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E2D87F14-108D-DF41-9D0C-41504948D659}" type="slidenum">
              <a:rPr lang="en-US" smtClean="0"/>
              <a:t>4</a:t>
            </a:fld>
            <a:endParaRPr lang="en-US"/>
          </a:p>
        </p:txBody>
      </p:sp>
    </p:spTree>
    <p:extLst>
      <p:ext uri="{BB962C8B-B14F-4D97-AF65-F5344CB8AC3E}">
        <p14:creationId xmlns:p14="http://schemas.microsoft.com/office/powerpoint/2010/main" val="1978981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Go’s RSA implementation, it adopts Chinese Remainder Theorem optimization to reduce the size of moduli. Instead of computing with modulo N, calculating with modulo p and modulo q separately will be faster.</a:t>
            </a:r>
          </a:p>
        </p:txBody>
      </p:sp>
      <p:sp>
        <p:nvSpPr>
          <p:cNvPr id="4" name="Slide Number Placeholder 3"/>
          <p:cNvSpPr>
            <a:spLocks noGrp="1"/>
          </p:cNvSpPr>
          <p:nvPr>
            <p:ph type="sldNum" sz="quarter" idx="5"/>
          </p:nvPr>
        </p:nvSpPr>
        <p:spPr/>
        <p:txBody>
          <a:bodyPr/>
          <a:lstStyle/>
          <a:p>
            <a:fld id="{E2D87F14-108D-DF41-9D0C-41504948D659}" type="slidenum">
              <a:rPr lang="en-US" smtClean="0"/>
              <a:t>40</a:t>
            </a:fld>
            <a:endParaRPr lang="en-US"/>
          </a:p>
        </p:txBody>
      </p:sp>
    </p:spTree>
    <p:extLst>
      <p:ext uri="{BB962C8B-B14F-4D97-AF65-F5344CB8AC3E}">
        <p14:creationId xmlns:p14="http://schemas.microsoft.com/office/powerpoint/2010/main" val="3100231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modulo p part as an example. The first step of the operation is c mod p.</a:t>
            </a:r>
          </a:p>
        </p:txBody>
      </p:sp>
      <p:sp>
        <p:nvSpPr>
          <p:cNvPr id="4" name="Slide Number Placeholder 3"/>
          <p:cNvSpPr>
            <a:spLocks noGrp="1"/>
          </p:cNvSpPr>
          <p:nvPr>
            <p:ph type="sldNum" sz="quarter" idx="5"/>
          </p:nvPr>
        </p:nvSpPr>
        <p:spPr/>
        <p:txBody>
          <a:bodyPr/>
          <a:lstStyle/>
          <a:p>
            <a:fld id="{E2D87F14-108D-DF41-9D0C-41504948D659}" type="slidenum">
              <a:rPr lang="en-US" smtClean="0"/>
              <a:t>41</a:t>
            </a:fld>
            <a:endParaRPr lang="en-US"/>
          </a:p>
        </p:txBody>
      </p:sp>
    </p:spTree>
    <p:extLst>
      <p:ext uri="{BB962C8B-B14F-4D97-AF65-F5344CB8AC3E}">
        <p14:creationId xmlns:p14="http://schemas.microsoft.com/office/powerpoint/2010/main" val="3580031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intermediate states c mod p, we have observations that</a:t>
            </a:r>
          </a:p>
          <a:p>
            <a:r>
              <a:rPr lang="en-US" dirty="0"/>
              <a:t>c as the ciphertext is the chosen input and p is the secret.</a:t>
            </a:r>
          </a:p>
          <a:p>
            <a:r>
              <a:rPr lang="en-US" dirty="0"/>
              <a:t>If c less than p, then the output of c mod p remains to be c.</a:t>
            </a:r>
          </a:p>
          <a:p>
            <a:r>
              <a:rPr lang="en-US" dirty="0"/>
              <a:t>Otherwise, it will subtract several times of p from c.</a:t>
            </a:r>
          </a:p>
        </p:txBody>
      </p:sp>
      <p:sp>
        <p:nvSpPr>
          <p:cNvPr id="4" name="Slide Number Placeholder 3"/>
          <p:cNvSpPr>
            <a:spLocks noGrp="1"/>
          </p:cNvSpPr>
          <p:nvPr>
            <p:ph type="sldNum" sz="quarter" idx="5"/>
          </p:nvPr>
        </p:nvSpPr>
        <p:spPr/>
        <p:txBody>
          <a:bodyPr/>
          <a:lstStyle/>
          <a:p>
            <a:fld id="{E2D87F14-108D-DF41-9D0C-41504948D659}" type="slidenum">
              <a:rPr lang="en-US" smtClean="0"/>
              <a:t>42</a:t>
            </a:fld>
            <a:endParaRPr lang="en-US"/>
          </a:p>
        </p:txBody>
      </p:sp>
    </p:spTree>
    <p:extLst>
      <p:ext uri="{BB962C8B-B14F-4D97-AF65-F5344CB8AC3E}">
        <p14:creationId xmlns:p14="http://schemas.microsoft.com/office/powerpoint/2010/main" val="1320764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observations, suppose the attacker has recovered the first i-1 bits of p and says that</a:t>
            </a:r>
          </a:p>
          <a:p>
            <a:r>
              <a:rPr lang="en-US" dirty="0"/>
              <a:t>I am going to recover the </a:t>
            </a:r>
            <a:r>
              <a:rPr lang="en-US" dirty="0" err="1"/>
              <a:t>i-th</a:t>
            </a:r>
            <a:r>
              <a:rPr lang="en-US" dirty="0"/>
              <a:t> bit of p and craft the input c</a:t>
            </a:r>
          </a:p>
          <a:p>
            <a:r>
              <a:rPr lang="en-US" dirty="0"/>
              <a:t>Such that it starts with the recovered i-1 bits prefix. And the </a:t>
            </a:r>
            <a:r>
              <a:rPr lang="en-US" dirty="0" err="1"/>
              <a:t>i-th</a:t>
            </a:r>
            <a:r>
              <a:rPr lang="en-US" dirty="0"/>
              <a:t> bit is set as 1. A valid pointer is appended to the end. Other bits are all 0s.</a:t>
            </a:r>
          </a:p>
        </p:txBody>
      </p:sp>
      <p:sp>
        <p:nvSpPr>
          <p:cNvPr id="4" name="Slide Number Placeholder 3"/>
          <p:cNvSpPr>
            <a:spLocks noGrp="1"/>
          </p:cNvSpPr>
          <p:nvPr>
            <p:ph type="sldNum" sz="quarter" idx="5"/>
          </p:nvPr>
        </p:nvSpPr>
        <p:spPr/>
        <p:txBody>
          <a:bodyPr/>
          <a:lstStyle/>
          <a:p>
            <a:fld id="{E2D87F14-108D-DF41-9D0C-41504948D659}" type="slidenum">
              <a:rPr lang="en-US" smtClean="0"/>
              <a:t>43</a:t>
            </a:fld>
            <a:endParaRPr lang="en-US"/>
          </a:p>
        </p:txBody>
      </p:sp>
    </p:spTree>
    <p:extLst>
      <p:ext uri="{BB962C8B-B14F-4D97-AF65-F5344CB8AC3E}">
        <p14:creationId xmlns:p14="http://schemas.microsoft.com/office/powerpoint/2010/main" val="1608770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if the </a:t>
            </a:r>
            <a:r>
              <a:rPr lang="en-US" dirty="0" err="1"/>
              <a:t>i-th</a:t>
            </a:r>
            <a:r>
              <a:rPr lang="en-US" dirty="0"/>
              <a:t> bit of p is 1, then p will be greater than c with overwhelming probability. And c mod p will still be c and contain the pointer.</a:t>
            </a:r>
          </a:p>
          <a:p>
            <a:r>
              <a:rPr lang="en-US" dirty="0"/>
              <a:t>If the </a:t>
            </a:r>
            <a:r>
              <a:rPr lang="en-US" dirty="0" err="1"/>
              <a:t>i-th</a:t>
            </a:r>
            <a:r>
              <a:rPr lang="en-US" dirty="0"/>
              <a:t> bit of p is 0, then p will definitely be less than c. And because of the reduction by several times of p, the pointer in c is likely to be tampered. And there will be no pointer in c mod p.</a:t>
            </a:r>
          </a:p>
          <a:p>
            <a:r>
              <a:rPr lang="en-US" dirty="0"/>
              <a:t>As a result, by monitoring whether the DMP dereferences the pointer, the attacker learns the </a:t>
            </a:r>
            <a:r>
              <a:rPr lang="en-US" dirty="0" err="1"/>
              <a:t>i-th</a:t>
            </a:r>
            <a:r>
              <a:rPr lang="en-US" dirty="0"/>
              <a:t> bit of p.</a:t>
            </a:r>
          </a:p>
        </p:txBody>
      </p:sp>
      <p:sp>
        <p:nvSpPr>
          <p:cNvPr id="4" name="Slide Number Placeholder 3"/>
          <p:cNvSpPr>
            <a:spLocks noGrp="1"/>
          </p:cNvSpPr>
          <p:nvPr>
            <p:ph type="sldNum" sz="quarter" idx="5"/>
          </p:nvPr>
        </p:nvSpPr>
        <p:spPr/>
        <p:txBody>
          <a:bodyPr/>
          <a:lstStyle/>
          <a:p>
            <a:fld id="{E2D87F14-108D-DF41-9D0C-41504948D659}" type="slidenum">
              <a:rPr lang="en-US" smtClean="0"/>
              <a:t>44</a:t>
            </a:fld>
            <a:endParaRPr lang="en-US"/>
          </a:p>
        </p:txBody>
      </p:sp>
    </p:spTree>
    <p:extLst>
      <p:ext uri="{BB962C8B-B14F-4D97-AF65-F5344CB8AC3E}">
        <p14:creationId xmlns:p14="http://schemas.microsoft.com/office/powerpoint/2010/main" val="1428232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strategy can be used to target other bits of p.</a:t>
            </a:r>
          </a:p>
          <a:p>
            <a:r>
              <a:rPr lang="en-US" dirty="0"/>
              <a:t>For RSA-2048, we leverage the DMP to recover upper 560 bits of the secret prime. Also, since the attacker knows more than half of higher order bits of the secret prime, it can use Coppersmith algorithm to fully extract the whole prime and thus break the RSA.</a:t>
            </a:r>
          </a:p>
        </p:txBody>
      </p:sp>
      <p:sp>
        <p:nvSpPr>
          <p:cNvPr id="4" name="Slide Number Placeholder 3"/>
          <p:cNvSpPr>
            <a:spLocks noGrp="1"/>
          </p:cNvSpPr>
          <p:nvPr>
            <p:ph type="sldNum" sz="quarter" idx="5"/>
          </p:nvPr>
        </p:nvSpPr>
        <p:spPr/>
        <p:txBody>
          <a:bodyPr/>
          <a:lstStyle/>
          <a:p>
            <a:fld id="{E2D87F14-108D-DF41-9D0C-41504948D659}" type="slidenum">
              <a:rPr lang="en-US" smtClean="0"/>
              <a:t>45</a:t>
            </a:fld>
            <a:endParaRPr lang="en-US"/>
          </a:p>
        </p:txBody>
      </p:sp>
    </p:spTree>
    <p:extLst>
      <p:ext uri="{BB962C8B-B14F-4D97-AF65-F5344CB8AC3E}">
        <p14:creationId xmlns:p14="http://schemas.microsoft.com/office/powerpoint/2010/main" val="3166730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to our post-quantum crypto example, </a:t>
            </a:r>
            <a:r>
              <a:rPr lang="en-US" dirty="0" err="1"/>
              <a:t>Kyber</a:t>
            </a:r>
            <a:r>
              <a:rPr lang="en-US" dirty="0"/>
              <a:t>. </a:t>
            </a:r>
            <a:r>
              <a:rPr lang="en-US" dirty="0" err="1"/>
              <a:t>Kyber</a:t>
            </a:r>
            <a:r>
              <a:rPr lang="en-US" dirty="0"/>
              <a:t> is a chosen cipher attack secure key encapsulation mechanism that is built on a chosen plaintext attack secure public key encryption scheme.</a:t>
            </a:r>
          </a:p>
          <a:p>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46</a:t>
            </a:fld>
            <a:endParaRPr lang="en-US"/>
          </a:p>
        </p:txBody>
      </p:sp>
    </p:spTree>
    <p:extLst>
      <p:ext uri="{BB962C8B-B14F-4D97-AF65-F5344CB8AC3E}">
        <p14:creationId xmlns:p14="http://schemas.microsoft.com/office/powerpoint/2010/main" val="2788686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literature has studied the key mismatch attack targeting the inside PKE scheme. Our attack gets inspiration from it.</a:t>
            </a:r>
          </a:p>
        </p:txBody>
      </p:sp>
      <p:sp>
        <p:nvSpPr>
          <p:cNvPr id="4" name="Slide Number Placeholder 3"/>
          <p:cNvSpPr>
            <a:spLocks noGrp="1"/>
          </p:cNvSpPr>
          <p:nvPr>
            <p:ph type="sldNum" sz="quarter" idx="5"/>
          </p:nvPr>
        </p:nvSpPr>
        <p:spPr/>
        <p:txBody>
          <a:bodyPr/>
          <a:lstStyle/>
          <a:p>
            <a:fld id="{E2D87F14-108D-DF41-9D0C-41504948D659}" type="slidenum">
              <a:rPr lang="en-US" smtClean="0"/>
              <a:t>47</a:t>
            </a:fld>
            <a:endParaRPr lang="en-US"/>
          </a:p>
        </p:txBody>
      </p:sp>
    </p:spTree>
    <p:extLst>
      <p:ext uri="{BB962C8B-B14F-4D97-AF65-F5344CB8AC3E}">
        <p14:creationId xmlns:p14="http://schemas.microsoft.com/office/powerpoint/2010/main" val="2265278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quickly catch the point of this attack, let’s go over the key components of the inside PKE scheme and bear in mind the key observations with regard to them,</a:t>
            </a:r>
          </a:p>
          <a:p>
            <a:endParaRPr lang="en-US" dirty="0"/>
          </a:p>
          <a:p>
            <a:r>
              <a:rPr lang="en-US" dirty="0"/>
              <a:t>On the encryption function side, there are three inputs, the original message (or plaintext) m, the public key pk and an error term e.</a:t>
            </a:r>
          </a:p>
        </p:txBody>
      </p:sp>
      <p:sp>
        <p:nvSpPr>
          <p:cNvPr id="4" name="Slide Number Placeholder 3"/>
          <p:cNvSpPr>
            <a:spLocks noGrp="1"/>
          </p:cNvSpPr>
          <p:nvPr>
            <p:ph type="sldNum" sz="quarter" idx="5"/>
          </p:nvPr>
        </p:nvSpPr>
        <p:spPr/>
        <p:txBody>
          <a:bodyPr/>
          <a:lstStyle/>
          <a:p>
            <a:fld id="{E2D87F14-108D-DF41-9D0C-41504948D659}" type="slidenum">
              <a:rPr lang="en-US" smtClean="0"/>
              <a:t>48</a:t>
            </a:fld>
            <a:endParaRPr lang="en-US"/>
          </a:p>
        </p:txBody>
      </p:sp>
    </p:spTree>
    <p:extLst>
      <p:ext uri="{BB962C8B-B14F-4D97-AF65-F5344CB8AC3E}">
        <p14:creationId xmlns:p14="http://schemas.microsoft.com/office/powerpoint/2010/main" val="2847229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message m is a vector of a 1-bit value, which means that each index of m is either 0 or 1.</a:t>
            </a:r>
          </a:p>
        </p:txBody>
      </p:sp>
      <p:sp>
        <p:nvSpPr>
          <p:cNvPr id="4" name="Slide Number Placeholder 3"/>
          <p:cNvSpPr>
            <a:spLocks noGrp="1"/>
          </p:cNvSpPr>
          <p:nvPr>
            <p:ph type="sldNum" sz="quarter" idx="5"/>
          </p:nvPr>
        </p:nvSpPr>
        <p:spPr/>
        <p:txBody>
          <a:bodyPr/>
          <a:lstStyle/>
          <a:p>
            <a:fld id="{E2D87F14-108D-DF41-9D0C-41504948D659}" type="slidenum">
              <a:rPr lang="en-US" smtClean="0"/>
              <a:t>49</a:t>
            </a:fld>
            <a:endParaRPr lang="en-US"/>
          </a:p>
        </p:txBody>
      </p:sp>
    </p:spTree>
    <p:extLst>
      <p:ext uri="{BB962C8B-B14F-4D97-AF65-F5344CB8AC3E}">
        <p14:creationId xmlns:p14="http://schemas.microsoft.com/office/powerpoint/2010/main" val="357677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by following these principles, a cryptographic implementation should be free of potential timing attacks.</a:t>
            </a:r>
          </a:p>
          <a:p>
            <a:r>
              <a:rPr lang="en-US" dirty="0"/>
              <a:t>And cryptographers should be able to have good sleep at night. Sounds Great!</a:t>
            </a:r>
          </a:p>
        </p:txBody>
      </p:sp>
      <p:sp>
        <p:nvSpPr>
          <p:cNvPr id="4" name="Slide Number Placeholder 3"/>
          <p:cNvSpPr>
            <a:spLocks noGrp="1"/>
          </p:cNvSpPr>
          <p:nvPr>
            <p:ph type="sldNum" sz="quarter" idx="5"/>
          </p:nvPr>
        </p:nvSpPr>
        <p:spPr/>
        <p:txBody>
          <a:bodyPr/>
          <a:lstStyle/>
          <a:p>
            <a:fld id="{E2D87F14-108D-DF41-9D0C-41504948D659}" type="slidenum">
              <a:rPr lang="en-US" smtClean="0"/>
              <a:t>5</a:t>
            </a:fld>
            <a:endParaRPr lang="en-US"/>
          </a:p>
        </p:txBody>
      </p:sp>
    </p:spTree>
    <p:extLst>
      <p:ext uri="{BB962C8B-B14F-4D97-AF65-F5344CB8AC3E}">
        <p14:creationId xmlns:p14="http://schemas.microsoft.com/office/powerpoint/2010/main" val="1893472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error e is a vector of integer that has the same length as m. Each element of e ranges from 0 to q. Here, q is a public constant. In Kyber-512, q equals to </a:t>
            </a:r>
            <a:r>
              <a:rPr lang="en-US" b="0" i="0" dirty="0">
                <a:solidFill>
                  <a:srgbClr val="1D1C1D"/>
                </a:solidFill>
                <a:effectLst/>
                <a:latin typeface="Slack-Lato"/>
              </a:rPr>
              <a:t>3329.</a:t>
            </a:r>
          </a:p>
        </p:txBody>
      </p:sp>
      <p:sp>
        <p:nvSpPr>
          <p:cNvPr id="4" name="Slide Number Placeholder 3"/>
          <p:cNvSpPr>
            <a:spLocks noGrp="1"/>
          </p:cNvSpPr>
          <p:nvPr>
            <p:ph type="sldNum" sz="quarter" idx="5"/>
          </p:nvPr>
        </p:nvSpPr>
        <p:spPr/>
        <p:txBody>
          <a:bodyPr/>
          <a:lstStyle/>
          <a:p>
            <a:fld id="{E2D87F14-108D-DF41-9D0C-41504948D659}" type="slidenum">
              <a:rPr lang="en-US" smtClean="0"/>
              <a:t>50</a:t>
            </a:fld>
            <a:endParaRPr lang="en-US"/>
          </a:p>
        </p:txBody>
      </p:sp>
    </p:spTree>
    <p:extLst>
      <p:ext uri="{BB962C8B-B14F-4D97-AF65-F5344CB8AC3E}">
        <p14:creationId xmlns:p14="http://schemas.microsoft.com/office/powerpoint/2010/main" val="1192735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encryption function is performed by the attacker, the attacker has control over the original message m and the error e.</a:t>
            </a:r>
          </a:p>
        </p:txBody>
      </p:sp>
      <p:sp>
        <p:nvSpPr>
          <p:cNvPr id="4" name="Slide Number Placeholder 3"/>
          <p:cNvSpPr>
            <a:spLocks noGrp="1"/>
          </p:cNvSpPr>
          <p:nvPr>
            <p:ph type="sldNum" sz="quarter" idx="5"/>
          </p:nvPr>
        </p:nvSpPr>
        <p:spPr/>
        <p:txBody>
          <a:bodyPr/>
          <a:lstStyle/>
          <a:p>
            <a:fld id="{E2D87F14-108D-DF41-9D0C-41504948D659}" type="slidenum">
              <a:rPr lang="en-US" smtClean="0"/>
              <a:t>51</a:t>
            </a:fld>
            <a:endParaRPr lang="en-US"/>
          </a:p>
        </p:txBody>
      </p:sp>
    </p:spTree>
    <p:extLst>
      <p:ext uri="{BB962C8B-B14F-4D97-AF65-F5344CB8AC3E}">
        <p14:creationId xmlns:p14="http://schemas.microsoft.com/office/powerpoint/2010/main" val="10304777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encryption function then outputs the ciphertext c and passes it to the decryption function.</a:t>
            </a:r>
          </a:p>
          <a:p>
            <a:r>
              <a:rPr lang="en-US" dirty="0"/>
              <a:t>The decryption function processes the ciphertext with the secret key </a:t>
            </a:r>
            <a:r>
              <a:rPr lang="en-US" dirty="0" err="1"/>
              <a:t>sk</a:t>
            </a:r>
            <a:r>
              <a:rPr lang="en-US" dirty="0"/>
              <a:t> and generates the decrypted message m’.</a:t>
            </a:r>
          </a:p>
        </p:txBody>
      </p:sp>
      <p:sp>
        <p:nvSpPr>
          <p:cNvPr id="4" name="Slide Number Placeholder 3"/>
          <p:cNvSpPr>
            <a:spLocks noGrp="1"/>
          </p:cNvSpPr>
          <p:nvPr>
            <p:ph type="sldNum" sz="quarter" idx="5"/>
          </p:nvPr>
        </p:nvSpPr>
        <p:spPr/>
        <p:txBody>
          <a:bodyPr/>
          <a:lstStyle/>
          <a:p>
            <a:fld id="{E2D87F14-108D-DF41-9D0C-41504948D659}" type="slidenum">
              <a:rPr lang="en-US" smtClean="0"/>
              <a:t>52</a:t>
            </a:fld>
            <a:endParaRPr lang="en-US"/>
          </a:p>
        </p:txBody>
      </p:sp>
    </p:spTree>
    <p:extLst>
      <p:ext uri="{BB962C8B-B14F-4D97-AF65-F5344CB8AC3E}">
        <p14:creationId xmlns:p14="http://schemas.microsoft.com/office/powerpoint/2010/main" val="12030906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as a correct PKE scheme, we want the decrypted message m’ equals to the original message. However, for some special combination of the error term and secret key, mismatch between m and m’ could happen.</a:t>
            </a:r>
          </a:p>
        </p:txBody>
      </p:sp>
      <p:sp>
        <p:nvSpPr>
          <p:cNvPr id="4" name="Slide Number Placeholder 3"/>
          <p:cNvSpPr>
            <a:spLocks noGrp="1"/>
          </p:cNvSpPr>
          <p:nvPr>
            <p:ph type="sldNum" sz="quarter" idx="5"/>
          </p:nvPr>
        </p:nvSpPr>
        <p:spPr/>
        <p:txBody>
          <a:bodyPr/>
          <a:lstStyle/>
          <a:p>
            <a:fld id="{E2D87F14-108D-DF41-9D0C-41504948D659}" type="slidenum">
              <a:rPr lang="en-US" smtClean="0"/>
              <a:t>53</a:t>
            </a:fld>
            <a:endParaRPr lang="en-US"/>
          </a:p>
        </p:txBody>
      </p:sp>
    </p:spTree>
    <p:extLst>
      <p:ext uri="{BB962C8B-B14F-4D97-AF65-F5344CB8AC3E}">
        <p14:creationId xmlns:p14="http://schemas.microsoft.com/office/powerpoint/2010/main" val="420667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D1C1D"/>
                </a:solidFill>
                <a:effectLst/>
                <a:latin typeface="Slack-Lato"/>
              </a:rPr>
              <a:t>The key observation is that</a:t>
            </a:r>
          </a:p>
          <a:p>
            <a:r>
              <a:rPr lang="en-US" b="0" i="0" dirty="0">
                <a:solidFill>
                  <a:srgbClr val="1D1C1D"/>
                </a:solidFill>
                <a:effectLst/>
                <a:latin typeface="Slack-Lato"/>
              </a:rPr>
              <a:t>there exists a one to one relationship between each index of the decrypted message and the original message.</a:t>
            </a:r>
          </a:p>
          <a:p>
            <a:endParaRPr lang="en-US" b="0" i="0" dirty="0">
              <a:solidFill>
                <a:srgbClr val="1D1C1D"/>
              </a:solidFill>
              <a:effectLst/>
              <a:latin typeface="Slack-Lato"/>
            </a:endParaRPr>
          </a:p>
          <a:p>
            <a:r>
              <a:rPr lang="en-US" b="0" i="0" dirty="0">
                <a:solidFill>
                  <a:srgbClr val="1D1C1D"/>
                </a:solidFill>
                <a:effectLst/>
                <a:latin typeface="Slack-Lato"/>
              </a:rPr>
              <a:t>For index </a:t>
            </a:r>
            <a:r>
              <a:rPr lang="en-US" b="0" i="0" dirty="0" err="1">
                <a:solidFill>
                  <a:srgbClr val="1D1C1D"/>
                </a:solidFill>
                <a:effectLst/>
                <a:latin typeface="Slack-Lato"/>
              </a:rPr>
              <a:t>i</a:t>
            </a:r>
            <a:r>
              <a:rPr lang="en-US" b="0" i="0" dirty="0">
                <a:solidFill>
                  <a:srgbClr val="1D1C1D"/>
                </a:solidFill>
                <a:effectLst/>
                <a:latin typeface="Slack-Lato"/>
              </a:rPr>
              <a:t>, if </a:t>
            </a:r>
            <a:r>
              <a:rPr lang="en-US" b="0" i="0" dirty="0" err="1">
                <a:solidFill>
                  <a:srgbClr val="1D1C1D"/>
                </a:solidFill>
                <a:effectLst/>
                <a:latin typeface="Slack-Lato"/>
              </a:rPr>
              <a:t>sk</a:t>
            </a:r>
            <a:r>
              <a:rPr lang="en-US" b="0" i="0" dirty="0">
                <a:solidFill>
                  <a:srgbClr val="1D1C1D"/>
                </a:solidFill>
                <a:effectLst/>
                <a:latin typeface="Slack-Lato"/>
              </a:rPr>
              <a:t> is less than q/4 – e, then m’ equals to m, no mismatch, cool</a:t>
            </a:r>
          </a:p>
          <a:p>
            <a:r>
              <a:rPr lang="en-US" b="0" i="0" dirty="0">
                <a:solidFill>
                  <a:srgbClr val="1D1C1D"/>
                </a:solidFill>
                <a:effectLst/>
                <a:latin typeface="Slack-Lato"/>
              </a:rPr>
              <a:t>if </a:t>
            </a:r>
            <a:r>
              <a:rPr lang="en-US" b="0" i="0" dirty="0" err="1">
                <a:solidFill>
                  <a:srgbClr val="1D1C1D"/>
                </a:solidFill>
                <a:effectLst/>
                <a:latin typeface="Slack-Lato"/>
              </a:rPr>
              <a:t>sk</a:t>
            </a:r>
            <a:r>
              <a:rPr lang="en-US" b="0" i="0" dirty="0">
                <a:solidFill>
                  <a:srgbClr val="1D1C1D"/>
                </a:solidFill>
                <a:effectLst/>
                <a:latin typeface="Slack-Lato"/>
              </a:rPr>
              <a:t> is greater than or equals q/4 – e, then m’ does not equal m. In other words, this index of the message flips.</a:t>
            </a:r>
          </a:p>
          <a:p>
            <a:endParaRPr lang="en-US" b="0" i="0" dirty="0">
              <a:solidFill>
                <a:srgbClr val="1D1C1D"/>
              </a:solidFill>
              <a:effectLst/>
              <a:latin typeface="Slack-Lato"/>
            </a:endParaRPr>
          </a:p>
          <a:p>
            <a:r>
              <a:rPr lang="en-US" b="0" i="0" dirty="0">
                <a:solidFill>
                  <a:srgbClr val="1D1C1D"/>
                </a:solidFill>
                <a:effectLst/>
                <a:latin typeface="Slack-Lato"/>
              </a:rPr>
              <a:t>Since the attacker can tweak the error e, if it knows whether the mismatch happens, it can adaptively collect inequations and recover </a:t>
            </a:r>
            <a:r>
              <a:rPr lang="en-US" b="0" i="0" dirty="0" err="1">
                <a:solidFill>
                  <a:srgbClr val="1D1C1D"/>
                </a:solidFill>
                <a:effectLst/>
                <a:latin typeface="Slack-Lato"/>
              </a:rPr>
              <a:t>sk</a:t>
            </a:r>
            <a:r>
              <a:rPr lang="en-US" b="0" i="0" dirty="0">
                <a:solidFill>
                  <a:srgbClr val="1D1C1D"/>
                </a:solidFill>
                <a:effectLst/>
                <a:latin typeface="Slack-Lato"/>
              </a:rPr>
              <a:t> index by index.</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54</a:t>
            </a:fld>
            <a:endParaRPr lang="en-US"/>
          </a:p>
        </p:txBody>
      </p:sp>
    </p:spTree>
    <p:extLst>
      <p:ext uri="{BB962C8B-B14F-4D97-AF65-F5344CB8AC3E}">
        <p14:creationId xmlns:p14="http://schemas.microsoft.com/office/powerpoint/2010/main" val="1341565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fight against the mismatch attack, </a:t>
            </a:r>
            <a:r>
              <a:rPr lang="en-US" dirty="0" err="1"/>
              <a:t>Kyber</a:t>
            </a:r>
            <a:r>
              <a:rPr lang="en-US" dirty="0"/>
              <a:t> wraps the CPA PKE scheme with the FO transformation. This transformation prevents the mismatch information from </a:t>
            </a:r>
            <a:r>
              <a:rPr lang="en-US" dirty="0" err="1"/>
              <a:t>kyber’s</a:t>
            </a:r>
            <a:r>
              <a:rPr lang="en-US" dirty="0"/>
              <a:t> output.</a:t>
            </a:r>
          </a:p>
        </p:txBody>
      </p:sp>
      <p:sp>
        <p:nvSpPr>
          <p:cNvPr id="4" name="Slide Number Placeholder 3"/>
          <p:cNvSpPr>
            <a:spLocks noGrp="1"/>
          </p:cNvSpPr>
          <p:nvPr>
            <p:ph type="sldNum" sz="quarter" idx="5"/>
          </p:nvPr>
        </p:nvSpPr>
        <p:spPr/>
        <p:txBody>
          <a:bodyPr/>
          <a:lstStyle/>
          <a:p>
            <a:fld id="{E2D87F14-108D-DF41-9D0C-41504948D659}" type="slidenum">
              <a:rPr lang="en-US" smtClean="0"/>
              <a:t>55</a:t>
            </a:fld>
            <a:endParaRPr lang="en-US"/>
          </a:p>
        </p:txBody>
      </p:sp>
    </p:spTree>
    <p:extLst>
      <p:ext uri="{BB962C8B-B14F-4D97-AF65-F5344CB8AC3E}">
        <p14:creationId xmlns:p14="http://schemas.microsoft.com/office/powerpoint/2010/main" val="40041828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as we know, the DMP can bypass it and examine the intermediate state m’.</a:t>
            </a:r>
          </a:p>
        </p:txBody>
      </p:sp>
      <p:sp>
        <p:nvSpPr>
          <p:cNvPr id="4" name="Slide Number Placeholder 3"/>
          <p:cNvSpPr>
            <a:spLocks noGrp="1"/>
          </p:cNvSpPr>
          <p:nvPr>
            <p:ph type="sldNum" sz="quarter" idx="5"/>
          </p:nvPr>
        </p:nvSpPr>
        <p:spPr/>
        <p:txBody>
          <a:bodyPr/>
          <a:lstStyle/>
          <a:p>
            <a:fld id="{E2D87F14-108D-DF41-9D0C-41504948D659}" type="slidenum">
              <a:rPr lang="en-US" smtClean="0"/>
              <a:t>56</a:t>
            </a:fld>
            <a:endParaRPr lang="en-US"/>
          </a:p>
        </p:txBody>
      </p:sp>
    </p:spTree>
    <p:extLst>
      <p:ext uri="{BB962C8B-B14F-4D97-AF65-F5344CB8AC3E}">
        <p14:creationId xmlns:p14="http://schemas.microsoft.com/office/powerpoint/2010/main" val="32840445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leak the first coefficient of s, the attacker starts m with a pointer and fills others with 0. Based on prior observations,</a:t>
            </a:r>
          </a:p>
          <a:p>
            <a:r>
              <a:rPr lang="en-US" dirty="0"/>
              <a:t>if the first coefficient of </a:t>
            </a:r>
            <a:r>
              <a:rPr lang="en-US" dirty="0" err="1"/>
              <a:t>e+s</a:t>
            </a:r>
            <a:r>
              <a:rPr lang="en-US" dirty="0"/>
              <a:t> is less than q over 4, than no bit flip and pointer remains in m’.</a:t>
            </a:r>
          </a:p>
          <a:p>
            <a:r>
              <a:rPr lang="en-US" dirty="0"/>
              <a:t>If it is greater than q over 4, then first bit of pointer will be flipped. And m’ does not have the pointer.</a:t>
            </a:r>
          </a:p>
          <a:p>
            <a:r>
              <a:rPr lang="en-US" dirty="0"/>
              <a:t>By monitoring DMP dereference to the pointer, the attacker will know which one is the case and</a:t>
            </a:r>
            <a:r>
              <a:rPr lang="zh-CN" altLang="en-US" dirty="0"/>
              <a:t> </a:t>
            </a:r>
            <a:r>
              <a:rPr lang="en-US" altLang="zh-CN" dirty="0"/>
              <a:t>collect inequations, just like the key mismatch attack.</a:t>
            </a: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57</a:t>
            </a:fld>
            <a:endParaRPr lang="en-US"/>
          </a:p>
        </p:txBody>
      </p:sp>
    </p:spTree>
    <p:extLst>
      <p:ext uri="{BB962C8B-B14F-4D97-AF65-F5344CB8AC3E}">
        <p14:creationId xmlns:p14="http://schemas.microsoft.com/office/powerpoint/2010/main" val="32456376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strategy could be used to leak other coefficients of s.</a:t>
            </a:r>
          </a:p>
          <a:p>
            <a:r>
              <a:rPr lang="en-US" dirty="0"/>
              <a:t>For Kyber-512, we leverage DMP to leak 392 coefficients among 512. And we further run the latest lattice reduction tool to uncover other coefficients.</a:t>
            </a:r>
          </a:p>
        </p:txBody>
      </p:sp>
      <p:sp>
        <p:nvSpPr>
          <p:cNvPr id="4" name="Slide Number Placeholder 3"/>
          <p:cNvSpPr>
            <a:spLocks noGrp="1"/>
          </p:cNvSpPr>
          <p:nvPr>
            <p:ph type="sldNum" sz="quarter" idx="5"/>
          </p:nvPr>
        </p:nvSpPr>
        <p:spPr/>
        <p:txBody>
          <a:bodyPr/>
          <a:lstStyle/>
          <a:p>
            <a:fld id="{E2D87F14-108D-DF41-9D0C-41504948D659}" type="slidenum">
              <a:rPr lang="en-US" smtClean="0"/>
              <a:t>58</a:t>
            </a:fld>
            <a:endParaRPr lang="en-US"/>
          </a:p>
        </p:txBody>
      </p:sp>
    </p:spTree>
    <p:extLst>
      <p:ext uri="{BB962C8B-B14F-4D97-AF65-F5344CB8AC3E}">
        <p14:creationId xmlns:p14="http://schemas.microsoft.com/office/powerpoint/2010/main" val="3020647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above real crypto examples, we have better understanding of how DMP gets involved in the chosen input attack.</a:t>
            </a:r>
          </a:p>
          <a:p>
            <a:r>
              <a:rPr lang="en-US" dirty="0"/>
              <a:t>But how do we protect ourselves from the DMP. Here are three intuitive ideas.</a:t>
            </a:r>
          </a:p>
          <a:p>
            <a:r>
              <a:rPr lang="en-US" dirty="0"/>
              <a:t>First, we can just turn off the DMP.</a:t>
            </a:r>
          </a:p>
          <a:p>
            <a:r>
              <a:rPr lang="en-US" dirty="0"/>
              <a:t>Although we don’t know how to do this on M1 and M2 chips, setting a data independent timing bit on M3 can effectively disable the DMP.</a:t>
            </a:r>
          </a:p>
          <a:p>
            <a:r>
              <a:rPr lang="en-US" dirty="0"/>
              <a:t>Second, the DMP only reacts on pointer values. Crypto implementations can apply random mask to critical crypto states.</a:t>
            </a:r>
          </a:p>
          <a:p>
            <a:r>
              <a:rPr lang="en-US" dirty="0"/>
              <a:t>Finally, we can use more restrictive scheduling policy to avoid co-location, so that the attacker cannot observe the DMP’s activity.</a:t>
            </a:r>
          </a:p>
        </p:txBody>
      </p:sp>
      <p:sp>
        <p:nvSpPr>
          <p:cNvPr id="4" name="Slide Number Placeholder 3"/>
          <p:cNvSpPr>
            <a:spLocks noGrp="1"/>
          </p:cNvSpPr>
          <p:nvPr>
            <p:ph type="sldNum" sz="quarter" idx="5"/>
          </p:nvPr>
        </p:nvSpPr>
        <p:spPr/>
        <p:txBody>
          <a:bodyPr/>
          <a:lstStyle/>
          <a:p>
            <a:fld id="{E2D87F14-108D-DF41-9D0C-41504948D659}" type="slidenum">
              <a:rPr lang="en-US" smtClean="0"/>
              <a:t>59</a:t>
            </a:fld>
            <a:endParaRPr lang="en-US"/>
          </a:p>
        </p:txBody>
      </p:sp>
    </p:spTree>
    <p:extLst>
      <p:ext uri="{BB962C8B-B14F-4D97-AF65-F5344CB8AC3E}">
        <p14:creationId xmlns:p14="http://schemas.microsoft.com/office/powerpoint/2010/main" val="3984926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right~ Let’s go through a simple constant-time code example. It is just one-line code that loads a secret value from a non-secret address.</a:t>
            </a:r>
            <a:br>
              <a:rPr lang="en-US" dirty="0">
                <a:cs typeface="+mn-lt"/>
              </a:rPr>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6</a:t>
            </a:fld>
            <a:endParaRPr lang="en-US"/>
          </a:p>
        </p:txBody>
      </p:sp>
    </p:spTree>
    <p:extLst>
      <p:ext uri="{BB962C8B-B14F-4D97-AF65-F5344CB8AC3E}">
        <p14:creationId xmlns:p14="http://schemas.microsoft.com/office/powerpoint/2010/main" val="19921843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above real crypto examples, we have better understanding of how DMP involved in the chosen input attack.</a:t>
            </a:r>
          </a:p>
          <a:p>
            <a:r>
              <a:rPr lang="en-US" dirty="0"/>
              <a:t>But how do we protect ourselves from the DMP. Here are three intuitive ideas.</a:t>
            </a:r>
          </a:p>
          <a:p>
            <a:r>
              <a:rPr lang="en-US" dirty="0"/>
              <a:t>First, we can just turn off the DMP.</a:t>
            </a:r>
          </a:p>
          <a:p>
            <a:r>
              <a:rPr lang="en-US" dirty="0"/>
              <a:t>Although we don’t know how to do this on M1 and M2 chips, setting a data independent timing bit on M3 can effectively disable the DMP.</a:t>
            </a:r>
          </a:p>
          <a:p>
            <a:r>
              <a:rPr lang="en-US" dirty="0"/>
              <a:t>Second, the DMP only reacts on pointer values. Crypto implementations can apply random mask to critical crypto states.</a:t>
            </a:r>
          </a:p>
          <a:p>
            <a:r>
              <a:rPr lang="en-US" dirty="0"/>
              <a:t>Finally, we can use more restrictive scheduling policy to avoid co-location, so that the attacker cannot observe the DMP’s activity.</a:t>
            </a:r>
          </a:p>
        </p:txBody>
      </p:sp>
      <p:sp>
        <p:nvSpPr>
          <p:cNvPr id="4" name="Slide Number Placeholder 3"/>
          <p:cNvSpPr>
            <a:spLocks noGrp="1"/>
          </p:cNvSpPr>
          <p:nvPr>
            <p:ph type="sldNum" sz="quarter" idx="5"/>
          </p:nvPr>
        </p:nvSpPr>
        <p:spPr/>
        <p:txBody>
          <a:bodyPr/>
          <a:lstStyle/>
          <a:p>
            <a:fld id="{E2D87F14-108D-DF41-9D0C-41504948D659}" type="slidenum">
              <a:rPr lang="en-US" smtClean="0"/>
              <a:t>60</a:t>
            </a:fld>
            <a:endParaRPr lang="en-US"/>
          </a:p>
        </p:txBody>
      </p:sp>
    </p:spTree>
    <p:extLst>
      <p:ext uri="{BB962C8B-B14F-4D97-AF65-F5344CB8AC3E}">
        <p14:creationId xmlns:p14="http://schemas.microsoft.com/office/powerpoint/2010/main" val="36570525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above real crypto examples, we have better understanding of how DMP involved in the chosen input attack.</a:t>
            </a:r>
          </a:p>
          <a:p>
            <a:r>
              <a:rPr lang="en-US" dirty="0"/>
              <a:t>But how do we protect ourselves from the DMP. Here are three intuitive ideas.</a:t>
            </a:r>
          </a:p>
          <a:p>
            <a:r>
              <a:rPr lang="en-US" dirty="0"/>
              <a:t>First, we can just turn off the DMP.</a:t>
            </a:r>
          </a:p>
          <a:p>
            <a:r>
              <a:rPr lang="en-US" dirty="0"/>
              <a:t>Although we don’t know how to do this on M1 and M2 chips, setting a data independent timing bit on M3 can effectively disable the DMP.</a:t>
            </a:r>
          </a:p>
          <a:p>
            <a:r>
              <a:rPr lang="en-US" dirty="0"/>
              <a:t>Second, the DMP only reacts on pointer values. Crypto implementations can apply random mask to critical crypto states.</a:t>
            </a:r>
          </a:p>
          <a:p>
            <a:r>
              <a:rPr lang="en-US" dirty="0"/>
              <a:t>Finally, we can use more restrictive scheduling policy to avoid co-location, so that the attacker cannot observe the DMP’s activity.</a:t>
            </a:r>
          </a:p>
        </p:txBody>
      </p:sp>
      <p:sp>
        <p:nvSpPr>
          <p:cNvPr id="4" name="Slide Number Placeholder 3"/>
          <p:cNvSpPr>
            <a:spLocks noGrp="1"/>
          </p:cNvSpPr>
          <p:nvPr>
            <p:ph type="sldNum" sz="quarter" idx="5"/>
          </p:nvPr>
        </p:nvSpPr>
        <p:spPr/>
        <p:txBody>
          <a:bodyPr/>
          <a:lstStyle/>
          <a:p>
            <a:fld id="{E2D87F14-108D-DF41-9D0C-41504948D659}" type="slidenum">
              <a:rPr lang="en-US" smtClean="0"/>
              <a:t>61</a:t>
            </a:fld>
            <a:endParaRPr lang="en-US"/>
          </a:p>
        </p:txBody>
      </p:sp>
    </p:spTree>
    <p:extLst>
      <p:ext uri="{BB962C8B-B14F-4D97-AF65-F5344CB8AC3E}">
        <p14:creationId xmlns:p14="http://schemas.microsoft.com/office/powerpoint/2010/main" val="26963488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above real crypto examples, we have better understanding of how DMP involved in the chosen input attack.</a:t>
            </a:r>
          </a:p>
          <a:p>
            <a:r>
              <a:rPr lang="en-US" dirty="0"/>
              <a:t>But how do we protect ourselves from the DMP. Here are three intuitive ideas.</a:t>
            </a:r>
          </a:p>
          <a:p>
            <a:r>
              <a:rPr lang="en-US" dirty="0"/>
              <a:t>First, we can just turn off the DMP.</a:t>
            </a:r>
          </a:p>
          <a:p>
            <a:r>
              <a:rPr lang="en-US" dirty="0"/>
              <a:t>Although we don’t know how to do this on M1 and M2 chips, setting a data independent timing bit on M3 can effectively disable the DMP.</a:t>
            </a:r>
          </a:p>
          <a:p>
            <a:r>
              <a:rPr lang="en-US" dirty="0"/>
              <a:t>Second, the DMP only reacts on pointer values. Crypto implementations can apply random mask to critical crypto states.</a:t>
            </a:r>
          </a:p>
          <a:p>
            <a:r>
              <a:rPr lang="en-US" dirty="0"/>
              <a:t>Finally, we can use more restrictive scheduling policy to avoid co-location, so that the attacker cannot observe the DMP’s activity.</a:t>
            </a:r>
          </a:p>
        </p:txBody>
      </p:sp>
      <p:sp>
        <p:nvSpPr>
          <p:cNvPr id="4" name="Slide Number Placeholder 3"/>
          <p:cNvSpPr>
            <a:spLocks noGrp="1"/>
          </p:cNvSpPr>
          <p:nvPr>
            <p:ph type="sldNum" sz="quarter" idx="5"/>
          </p:nvPr>
        </p:nvSpPr>
        <p:spPr/>
        <p:txBody>
          <a:bodyPr/>
          <a:lstStyle/>
          <a:p>
            <a:fld id="{E2D87F14-108D-DF41-9D0C-41504948D659}" type="slidenum">
              <a:rPr lang="en-US" smtClean="0"/>
              <a:t>62</a:t>
            </a:fld>
            <a:endParaRPr lang="en-US"/>
          </a:p>
        </p:txBody>
      </p:sp>
    </p:spTree>
    <p:extLst>
      <p:ext uri="{BB962C8B-B14F-4D97-AF65-F5344CB8AC3E}">
        <p14:creationId xmlns:p14="http://schemas.microsoft.com/office/powerpoint/2010/main" val="37764285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I can take questions now.</a:t>
            </a:r>
          </a:p>
        </p:txBody>
      </p:sp>
      <p:sp>
        <p:nvSpPr>
          <p:cNvPr id="4" name="Slide Number Placeholder 3"/>
          <p:cNvSpPr>
            <a:spLocks noGrp="1"/>
          </p:cNvSpPr>
          <p:nvPr>
            <p:ph type="sldNum" sz="quarter" idx="5"/>
          </p:nvPr>
        </p:nvSpPr>
        <p:spPr/>
        <p:txBody>
          <a:bodyPr/>
          <a:lstStyle/>
          <a:p>
            <a:fld id="{E2D87F14-108D-DF41-9D0C-41504948D659}" type="slidenum">
              <a:rPr lang="en-US" smtClean="0"/>
              <a:t>63</a:t>
            </a:fld>
            <a:endParaRPr lang="en-US"/>
          </a:p>
        </p:txBody>
      </p:sp>
    </p:spTree>
    <p:extLst>
      <p:ext uri="{BB962C8B-B14F-4D97-AF65-F5344CB8AC3E}">
        <p14:creationId xmlns:p14="http://schemas.microsoft.com/office/powerpoint/2010/main" val="2221635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this attack, we can simplify the process of encryption and decryption as follows.</a:t>
            </a:r>
          </a:p>
          <a:p>
            <a:r>
              <a:rPr lang="en-US" dirty="0"/>
              <a:t>First, before going into the encryption function, the input bit-string plaintext, or original message m is converted to a polynomial form </a:t>
            </a:r>
            <a:r>
              <a:rPr lang="en-US" dirty="0" err="1"/>
              <a:t>mp</a:t>
            </a:r>
            <a:r>
              <a:rPr lang="en-US" dirty="0"/>
              <a:t>.</a:t>
            </a:r>
          </a:p>
        </p:txBody>
      </p:sp>
      <p:sp>
        <p:nvSpPr>
          <p:cNvPr id="4" name="Slide Number Placeholder 3"/>
          <p:cNvSpPr>
            <a:spLocks noGrp="1"/>
          </p:cNvSpPr>
          <p:nvPr>
            <p:ph type="sldNum" sz="quarter" idx="5"/>
          </p:nvPr>
        </p:nvSpPr>
        <p:spPr/>
        <p:txBody>
          <a:bodyPr/>
          <a:lstStyle/>
          <a:p>
            <a:fld id="{E2D87F14-108D-DF41-9D0C-41504948D659}" type="slidenum">
              <a:rPr lang="en-US" smtClean="0"/>
              <a:t>64</a:t>
            </a:fld>
            <a:endParaRPr lang="en-US"/>
          </a:p>
        </p:txBody>
      </p:sp>
    </p:spTree>
    <p:extLst>
      <p:ext uri="{BB962C8B-B14F-4D97-AF65-F5344CB8AC3E}">
        <p14:creationId xmlns:p14="http://schemas.microsoft.com/office/powerpoint/2010/main" val="38498474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this attack, we can simplify the process of encryption and decryption as follows.</a:t>
            </a:r>
          </a:p>
          <a:p>
            <a:r>
              <a:rPr lang="en-US" dirty="0"/>
              <a:t>First, before going into the encryption function, the input bit-string plaintext, or original message m is converted to a polynomial form </a:t>
            </a:r>
            <a:r>
              <a:rPr lang="en-US" dirty="0" err="1"/>
              <a:t>mp</a:t>
            </a:r>
            <a:r>
              <a:rPr lang="en-US" dirty="0"/>
              <a:t>.</a:t>
            </a:r>
          </a:p>
        </p:txBody>
      </p:sp>
      <p:sp>
        <p:nvSpPr>
          <p:cNvPr id="4" name="Slide Number Placeholder 3"/>
          <p:cNvSpPr>
            <a:spLocks noGrp="1"/>
          </p:cNvSpPr>
          <p:nvPr>
            <p:ph type="sldNum" sz="quarter" idx="5"/>
          </p:nvPr>
        </p:nvSpPr>
        <p:spPr/>
        <p:txBody>
          <a:bodyPr/>
          <a:lstStyle/>
          <a:p>
            <a:fld id="{E2D87F14-108D-DF41-9D0C-41504948D659}" type="slidenum">
              <a:rPr lang="en-US" smtClean="0"/>
              <a:t>65</a:t>
            </a:fld>
            <a:endParaRPr lang="en-US"/>
          </a:p>
        </p:txBody>
      </p:sp>
    </p:spTree>
    <p:extLst>
      <p:ext uri="{BB962C8B-B14F-4D97-AF65-F5344CB8AC3E}">
        <p14:creationId xmlns:p14="http://schemas.microsoft.com/office/powerpoint/2010/main" val="22573315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convert a single bit of m to a coefficient of </a:t>
            </a:r>
            <a:r>
              <a:rPr lang="en-US" dirty="0" err="1"/>
              <a:t>mp</a:t>
            </a:r>
            <a:r>
              <a:rPr lang="en-US" dirty="0"/>
              <a:t>, </a:t>
            </a:r>
            <a:r>
              <a:rPr lang="en-US" dirty="0" err="1"/>
              <a:t>Kyber</a:t>
            </a:r>
            <a:r>
              <a:rPr lang="en-US" dirty="0"/>
              <a:t> maps the value1 to the coefficient q/2, and maps value 0 to coefficient 0.</a:t>
            </a:r>
          </a:p>
        </p:txBody>
      </p:sp>
      <p:sp>
        <p:nvSpPr>
          <p:cNvPr id="4" name="Slide Number Placeholder 3"/>
          <p:cNvSpPr>
            <a:spLocks noGrp="1"/>
          </p:cNvSpPr>
          <p:nvPr>
            <p:ph type="sldNum" sz="quarter" idx="5"/>
          </p:nvPr>
        </p:nvSpPr>
        <p:spPr/>
        <p:txBody>
          <a:bodyPr/>
          <a:lstStyle/>
          <a:p>
            <a:fld id="{E2D87F14-108D-DF41-9D0C-41504948D659}" type="slidenum">
              <a:rPr lang="en-US" smtClean="0"/>
              <a:t>66</a:t>
            </a:fld>
            <a:endParaRPr lang="en-US"/>
          </a:p>
        </p:txBody>
      </p:sp>
    </p:spTree>
    <p:extLst>
      <p:ext uri="{BB962C8B-B14F-4D97-AF65-F5344CB8AC3E}">
        <p14:creationId xmlns:p14="http://schemas.microsoft.com/office/powerpoint/2010/main" val="10115974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a:t>
            </a:r>
            <a:r>
              <a:rPr lang="en-US" dirty="0" err="1"/>
              <a:t>mp</a:t>
            </a:r>
            <a:r>
              <a:rPr lang="en-US" dirty="0"/>
              <a:t> will go over both encryption and decryption function.</a:t>
            </a:r>
          </a:p>
          <a:p>
            <a:r>
              <a:rPr lang="en-US" dirty="0"/>
              <a:t>The output of decryption function is </a:t>
            </a:r>
            <a:r>
              <a:rPr lang="en-US" dirty="0" err="1"/>
              <a:t>mp</a:t>
            </a:r>
            <a:r>
              <a:rPr lang="en-US" dirty="0"/>
              <a:t>’. </a:t>
            </a:r>
            <a:r>
              <a:rPr lang="en-US" dirty="0" err="1"/>
              <a:t>mp</a:t>
            </a:r>
            <a:r>
              <a:rPr lang="en-US" dirty="0"/>
              <a:t>’ equals to </a:t>
            </a:r>
            <a:r>
              <a:rPr lang="en-US" dirty="0" err="1"/>
              <a:t>mp</a:t>
            </a:r>
            <a:r>
              <a:rPr lang="en-US" dirty="0"/>
              <a:t> plus an error term, capital E.</a:t>
            </a:r>
          </a:p>
        </p:txBody>
      </p:sp>
      <p:sp>
        <p:nvSpPr>
          <p:cNvPr id="4" name="Slide Number Placeholder 3"/>
          <p:cNvSpPr>
            <a:spLocks noGrp="1"/>
          </p:cNvSpPr>
          <p:nvPr>
            <p:ph type="sldNum" sz="quarter" idx="5"/>
          </p:nvPr>
        </p:nvSpPr>
        <p:spPr/>
        <p:txBody>
          <a:bodyPr/>
          <a:lstStyle/>
          <a:p>
            <a:fld id="{E2D87F14-108D-DF41-9D0C-41504948D659}" type="slidenum">
              <a:rPr lang="en-US" smtClean="0"/>
              <a:t>67</a:t>
            </a:fld>
            <a:endParaRPr lang="en-US"/>
          </a:p>
        </p:txBody>
      </p:sp>
    </p:spTree>
    <p:extLst>
      <p:ext uri="{BB962C8B-B14F-4D97-AF65-F5344CB8AC3E}">
        <p14:creationId xmlns:p14="http://schemas.microsoft.com/office/powerpoint/2010/main" val="39695924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polynomial </a:t>
            </a:r>
            <a:r>
              <a:rPr lang="en-US" dirty="0" err="1"/>
              <a:t>mp</a:t>
            </a:r>
            <a:r>
              <a:rPr lang="en-US" dirty="0"/>
              <a:t>’ is converted to the decrypted message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each coefficient of </a:t>
            </a:r>
            <a:r>
              <a:rPr lang="en-US" dirty="0" err="1"/>
              <a:t>mp</a:t>
            </a:r>
            <a:r>
              <a:rPr lang="en-US" dirty="0"/>
              <a:t>’, if it is between q/4 and 3q/4, in other words, it points to the orange region, then it is converted to value 1 in m. If it points to the green region, then it is converted to value 0 in m.</a:t>
            </a:r>
          </a:p>
        </p:txBody>
      </p:sp>
      <p:sp>
        <p:nvSpPr>
          <p:cNvPr id="4" name="Slide Number Placeholder 3"/>
          <p:cNvSpPr>
            <a:spLocks noGrp="1"/>
          </p:cNvSpPr>
          <p:nvPr>
            <p:ph type="sldNum" sz="quarter" idx="5"/>
          </p:nvPr>
        </p:nvSpPr>
        <p:spPr/>
        <p:txBody>
          <a:bodyPr/>
          <a:lstStyle/>
          <a:p>
            <a:fld id="{E2D87F14-108D-DF41-9D0C-41504948D659}" type="slidenum">
              <a:rPr lang="en-US" smtClean="0"/>
              <a:t>68</a:t>
            </a:fld>
            <a:endParaRPr lang="en-US"/>
          </a:p>
        </p:txBody>
      </p:sp>
    </p:spTree>
    <p:extLst>
      <p:ext uri="{BB962C8B-B14F-4D97-AF65-F5344CB8AC3E}">
        <p14:creationId xmlns:p14="http://schemas.microsoft.com/office/powerpoint/2010/main" val="9465923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Mismatch happens when the error, capital E is too big that it makes corresponding coefficients of </a:t>
            </a:r>
            <a:r>
              <a:rPr lang="en-US" dirty="0" err="1"/>
              <a:t>mp</a:t>
            </a:r>
            <a:r>
              <a:rPr lang="en-US" dirty="0"/>
              <a:t> and </a:t>
            </a:r>
            <a:r>
              <a:rPr lang="en-US" dirty="0" err="1"/>
              <a:t>mp</a:t>
            </a:r>
            <a:r>
              <a:rPr lang="en-US" dirty="0"/>
              <a:t>’ point to different region</a:t>
            </a:r>
          </a:p>
        </p:txBody>
      </p:sp>
      <p:sp>
        <p:nvSpPr>
          <p:cNvPr id="4" name="Slide Number Placeholder 3"/>
          <p:cNvSpPr>
            <a:spLocks noGrp="1"/>
          </p:cNvSpPr>
          <p:nvPr>
            <p:ph type="sldNum" sz="quarter" idx="5"/>
          </p:nvPr>
        </p:nvSpPr>
        <p:spPr/>
        <p:txBody>
          <a:bodyPr/>
          <a:lstStyle/>
          <a:p>
            <a:fld id="{E2D87F14-108D-DF41-9D0C-41504948D659}" type="slidenum">
              <a:rPr lang="en-US" smtClean="0"/>
              <a:t>69</a:t>
            </a:fld>
            <a:endParaRPr lang="en-US"/>
          </a:p>
        </p:txBody>
      </p:sp>
    </p:spTree>
    <p:extLst>
      <p:ext uri="{BB962C8B-B14F-4D97-AF65-F5344CB8AC3E}">
        <p14:creationId xmlns:p14="http://schemas.microsoft.com/office/powerpoint/2010/main" val="308762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Since there is no control divergence, no secret-dependent memory access, and no time-variable instruction, it follows all three principles we just mentioned.</a:t>
            </a:r>
            <a:endParaRPr lang="en-US" b="0" dirty="0">
              <a:effectLst/>
            </a:endParaRPr>
          </a:p>
          <a:p>
            <a:pPr rtl="0">
              <a:spcBef>
                <a:spcPts val="0"/>
              </a:spcBef>
              <a:spcAft>
                <a:spcPts val="0"/>
              </a:spcAft>
            </a:pPr>
            <a:br>
              <a:rPr lang="en-US" dirty="0"/>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7</a:t>
            </a:fld>
            <a:endParaRPr lang="en-US"/>
          </a:p>
        </p:txBody>
      </p:sp>
    </p:spTree>
    <p:extLst>
      <p:ext uri="{BB962C8B-B14F-4D97-AF65-F5344CB8AC3E}">
        <p14:creationId xmlns:p14="http://schemas.microsoft.com/office/powerpoint/2010/main" val="17537849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we can see one bit flip between original message m and decrypted message m’.</a:t>
            </a:r>
          </a:p>
        </p:txBody>
      </p:sp>
      <p:sp>
        <p:nvSpPr>
          <p:cNvPr id="4" name="Slide Number Placeholder 3"/>
          <p:cNvSpPr>
            <a:spLocks noGrp="1"/>
          </p:cNvSpPr>
          <p:nvPr>
            <p:ph type="sldNum" sz="quarter" idx="5"/>
          </p:nvPr>
        </p:nvSpPr>
        <p:spPr/>
        <p:txBody>
          <a:bodyPr/>
          <a:lstStyle/>
          <a:p>
            <a:fld id="{E2D87F14-108D-DF41-9D0C-41504948D659}" type="slidenum">
              <a:rPr lang="en-US" smtClean="0"/>
              <a:t>70</a:t>
            </a:fld>
            <a:endParaRPr lang="en-US"/>
          </a:p>
        </p:txBody>
      </p:sp>
    </p:spTree>
    <p:extLst>
      <p:ext uri="{BB962C8B-B14F-4D97-AF65-F5344CB8AC3E}">
        <p14:creationId xmlns:p14="http://schemas.microsoft.com/office/powerpoint/2010/main" val="24151587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take a closer look at the capital E, we will find that it consists of secret s and other chosen input terms.</a:t>
            </a:r>
          </a:p>
        </p:txBody>
      </p:sp>
      <p:sp>
        <p:nvSpPr>
          <p:cNvPr id="4" name="Slide Number Placeholder 3"/>
          <p:cNvSpPr>
            <a:spLocks noGrp="1"/>
          </p:cNvSpPr>
          <p:nvPr>
            <p:ph type="sldNum" sz="quarter" idx="5"/>
          </p:nvPr>
        </p:nvSpPr>
        <p:spPr/>
        <p:txBody>
          <a:bodyPr/>
          <a:lstStyle/>
          <a:p>
            <a:fld id="{E2D87F14-108D-DF41-9D0C-41504948D659}" type="slidenum">
              <a:rPr lang="en-US" smtClean="0"/>
              <a:t>71</a:t>
            </a:fld>
            <a:endParaRPr lang="en-US"/>
          </a:p>
        </p:txBody>
      </p:sp>
    </p:spTree>
    <p:extLst>
      <p:ext uri="{BB962C8B-B14F-4D97-AF65-F5344CB8AC3E}">
        <p14:creationId xmlns:p14="http://schemas.microsoft.com/office/powerpoint/2010/main" val="27213341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attacker can control the chosen input part, this expression can be simplified as e2 + s. e2 is the chosen input and s is the secret.</a:t>
            </a:r>
          </a:p>
        </p:txBody>
      </p:sp>
      <p:sp>
        <p:nvSpPr>
          <p:cNvPr id="4" name="Slide Number Placeholder 3"/>
          <p:cNvSpPr>
            <a:spLocks noGrp="1"/>
          </p:cNvSpPr>
          <p:nvPr>
            <p:ph type="sldNum" sz="quarter" idx="5"/>
          </p:nvPr>
        </p:nvSpPr>
        <p:spPr/>
        <p:txBody>
          <a:bodyPr/>
          <a:lstStyle/>
          <a:p>
            <a:fld id="{E2D87F14-108D-DF41-9D0C-41504948D659}" type="slidenum">
              <a:rPr lang="en-US" smtClean="0"/>
              <a:t>72</a:t>
            </a:fld>
            <a:endParaRPr lang="en-US"/>
          </a:p>
        </p:txBody>
      </p:sp>
    </p:spTree>
    <p:extLst>
      <p:ext uri="{BB962C8B-B14F-4D97-AF65-F5344CB8AC3E}">
        <p14:creationId xmlns:p14="http://schemas.microsoft.com/office/powerpoint/2010/main" val="17460169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zh-CN" altLang="en-US" dirty="0"/>
              <a:t> </a:t>
            </a:r>
            <a:r>
              <a:rPr lang="en-US" altLang="zh-CN" dirty="0"/>
              <a:t>then</a:t>
            </a:r>
            <a:r>
              <a:rPr lang="en-US" dirty="0"/>
              <a:t> we can have a clear picture of the mapping from </a:t>
            </a:r>
            <a:r>
              <a:rPr lang="en-US" dirty="0" err="1"/>
              <a:t>mp</a:t>
            </a:r>
            <a:r>
              <a:rPr lang="en-US" dirty="0"/>
              <a:t>’ to the decrypted plaintext m’.</a:t>
            </a:r>
          </a:p>
          <a:p>
            <a:r>
              <a:rPr lang="en-US" dirty="0"/>
              <a:t>Let’s say one bit of plaintext m is 1, then the corresponding coefficient </a:t>
            </a:r>
            <a:r>
              <a:rPr lang="en-US" dirty="0" err="1"/>
              <a:t>mp</a:t>
            </a:r>
            <a:r>
              <a:rPr lang="en-US" dirty="0"/>
              <a:t> would be q over 2.</a:t>
            </a:r>
          </a:p>
        </p:txBody>
      </p:sp>
      <p:sp>
        <p:nvSpPr>
          <p:cNvPr id="4" name="Slide Number Placeholder 3"/>
          <p:cNvSpPr>
            <a:spLocks noGrp="1"/>
          </p:cNvSpPr>
          <p:nvPr>
            <p:ph type="sldNum" sz="quarter" idx="5"/>
          </p:nvPr>
        </p:nvSpPr>
        <p:spPr/>
        <p:txBody>
          <a:bodyPr/>
          <a:lstStyle/>
          <a:p>
            <a:fld id="{E2D87F14-108D-DF41-9D0C-41504948D659}" type="slidenum">
              <a:rPr lang="en-US" smtClean="0"/>
              <a:t>73</a:t>
            </a:fld>
            <a:endParaRPr lang="en-US"/>
          </a:p>
        </p:txBody>
      </p:sp>
    </p:spTree>
    <p:extLst>
      <p:ext uri="{BB962C8B-B14F-4D97-AF65-F5344CB8AC3E}">
        <p14:creationId xmlns:p14="http://schemas.microsoft.com/office/powerpoint/2010/main" val="26148651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mp</a:t>
            </a:r>
            <a:r>
              <a:rPr lang="en-US" dirty="0"/>
              <a:t>’ is the sum of </a:t>
            </a:r>
            <a:r>
              <a:rPr lang="en-US" dirty="0" err="1"/>
              <a:t>mp</a:t>
            </a:r>
            <a:r>
              <a:rPr lang="en-US" dirty="0"/>
              <a:t>, e2 and s. if e2+s is less than q / 4, </a:t>
            </a:r>
            <a:r>
              <a:rPr lang="en-US" dirty="0" err="1"/>
              <a:t>mp</a:t>
            </a:r>
            <a:r>
              <a:rPr lang="en-US" dirty="0"/>
              <a:t>’ will still point to orange region, which says corresponding bit of m’ is 1, the same as m. So no mismatch. Cool</a:t>
            </a:r>
          </a:p>
          <a:p>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74</a:t>
            </a:fld>
            <a:endParaRPr lang="en-US"/>
          </a:p>
        </p:txBody>
      </p:sp>
    </p:spTree>
    <p:extLst>
      <p:ext uri="{BB962C8B-B14F-4D97-AF65-F5344CB8AC3E}">
        <p14:creationId xmlns:p14="http://schemas.microsoft.com/office/powerpoint/2010/main" val="26014388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e2+s is greater or equal q / 4, </a:t>
            </a:r>
            <a:r>
              <a:rPr lang="en-US" err="1"/>
              <a:t>mp</a:t>
            </a:r>
            <a:r>
              <a:rPr lang="en-US"/>
              <a:t>’ will point to green region, which says corresponding bit of m’ is 0. Oops! Bit flip and mismatch happens.</a:t>
            </a:r>
          </a:p>
        </p:txBody>
      </p:sp>
      <p:sp>
        <p:nvSpPr>
          <p:cNvPr id="4" name="Slide Number Placeholder 3"/>
          <p:cNvSpPr>
            <a:spLocks noGrp="1"/>
          </p:cNvSpPr>
          <p:nvPr>
            <p:ph type="sldNum" sz="quarter" idx="5"/>
          </p:nvPr>
        </p:nvSpPr>
        <p:spPr/>
        <p:txBody>
          <a:bodyPr/>
          <a:lstStyle/>
          <a:p>
            <a:fld id="{E2D87F14-108D-DF41-9D0C-41504948D659}" type="slidenum">
              <a:rPr lang="en-US" smtClean="0"/>
              <a:t>75</a:t>
            </a:fld>
            <a:endParaRPr lang="en-US"/>
          </a:p>
        </p:txBody>
      </p:sp>
    </p:spTree>
    <p:extLst>
      <p:ext uri="{BB962C8B-B14F-4D97-AF65-F5344CB8AC3E}">
        <p14:creationId xmlns:p14="http://schemas.microsoft.com/office/powerpoint/2010/main" val="15229430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 knowledge of whether mismatch happens for a certain bit, we can construct inequations with regard to corresponding coefficient of secret s.</a:t>
            </a:r>
          </a:p>
          <a:p>
            <a:r>
              <a:rPr lang="en-US"/>
              <a:t>We can further tweak e2 to get more inequations, and finalize the value of the secret s.</a:t>
            </a:r>
          </a:p>
        </p:txBody>
      </p:sp>
      <p:sp>
        <p:nvSpPr>
          <p:cNvPr id="4" name="Slide Number Placeholder 3"/>
          <p:cNvSpPr>
            <a:spLocks noGrp="1"/>
          </p:cNvSpPr>
          <p:nvPr>
            <p:ph type="sldNum" sz="quarter" idx="5"/>
          </p:nvPr>
        </p:nvSpPr>
        <p:spPr/>
        <p:txBody>
          <a:bodyPr/>
          <a:lstStyle/>
          <a:p>
            <a:fld id="{E2D87F14-108D-DF41-9D0C-41504948D659}" type="slidenum">
              <a:rPr lang="en-US" smtClean="0"/>
              <a:t>76</a:t>
            </a:fld>
            <a:endParaRPr lang="en-US"/>
          </a:p>
        </p:txBody>
      </p:sp>
    </p:spTree>
    <p:extLst>
      <p:ext uri="{BB962C8B-B14F-4D97-AF65-F5344CB8AC3E}">
        <p14:creationId xmlns:p14="http://schemas.microsoft.com/office/powerpoint/2010/main" val="31356763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this attack, we only need to focus on the construction of the decryption function. Variables here are polynomials.</a:t>
            </a:r>
          </a:p>
          <a:p>
            <a:r>
              <a:rPr lang="en-US" dirty="0"/>
              <a:t>m is plaintext and m’ is the output of the decryption, which may not equal to m when mismatch happens.</a:t>
            </a:r>
          </a:p>
          <a:p>
            <a:r>
              <a:rPr lang="en-US" dirty="0"/>
              <a:t>The output of the decryption function could be interpreted as XOR plaintext m with a mask.</a:t>
            </a:r>
          </a:p>
          <a:p>
            <a:r>
              <a:rPr lang="en-US" dirty="0"/>
              <a:t>This mask comes from scaling down and rounding each coefficient of capital E to either 0 or 1.</a:t>
            </a:r>
          </a:p>
        </p:txBody>
      </p:sp>
      <p:sp>
        <p:nvSpPr>
          <p:cNvPr id="4" name="Slide Number Placeholder 3"/>
          <p:cNvSpPr>
            <a:spLocks noGrp="1"/>
          </p:cNvSpPr>
          <p:nvPr>
            <p:ph type="sldNum" sz="quarter" idx="5"/>
          </p:nvPr>
        </p:nvSpPr>
        <p:spPr/>
        <p:txBody>
          <a:bodyPr/>
          <a:lstStyle/>
          <a:p>
            <a:fld id="{E2D87F14-108D-DF41-9D0C-41504948D659}" type="slidenum">
              <a:rPr lang="en-US" smtClean="0"/>
              <a:t>77</a:t>
            </a:fld>
            <a:endParaRPr lang="en-US"/>
          </a:p>
        </p:txBody>
      </p:sp>
    </p:spTree>
    <p:extLst>
      <p:ext uri="{BB962C8B-B14F-4D97-AF65-F5344CB8AC3E}">
        <p14:creationId xmlns:p14="http://schemas.microsoft.com/office/powerpoint/2010/main" val="37703011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a closer look at the capital E, we will find that s is the secret and other components are all chosen inputs.</a:t>
            </a:r>
          </a:p>
        </p:txBody>
      </p:sp>
      <p:sp>
        <p:nvSpPr>
          <p:cNvPr id="4" name="Slide Number Placeholder 3"/>
          <p:cNvSpPr>
            <a:spLocks noGrp="1"/>
          </p:cNvSpPr>
          <p:nvPr>
            <p:ph type="sldNum" sz="quarter" idx="5"/>
          </p:nvPr>
        </p:nvSpPr>
        <p:spPr/>
        <p:txBody>
          <a:bodyPr/>
          <a:lstStyle/>
          <a:p>
            <a:fld id="{E2D87F14-108D-DF41-9D0C-41504948D659}" type="slidenum">
              <a:rPr lang="en-US" smtClean="0"/>
              <a:t>78</a:t>
            </a:fld>
            <a:endParaRPr lang="en-US"/>
          </a:p>
        </p:txBody>
      </p:sp>
    </p:spTree>
    <p:extLst>
      <p:ext uri="{BB962C8B-B14F-4D97-AF65-F5344CB8AC3E}">
        <p14:creationId xmlns:p14="http://schemas.microsoft.com/office/powerpoint/2010/main" val="41390669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a closer look at the capital E, we will find that s is the secret and other components are all chosen inputs.</a:t>
            </a:r>
          </a:p>
        </p:txBody>
      </p:sp>
      <p:sp>
        <p:nvSpPr>
          <p:cNvPr id="4" name="Slide Number Placeholder 3"/>
          <p:cNvSpPr>
            <a:spLocks noGrp="1"/>
          </p:cNvSpPr>
          <p:nvPr>
            <p:ph type="sldNum" sz="quarter" idx="5"/>
          </p:nvPr>
        </p:nvSpPr>
        <p:spPr/>
        <p:txBody>
          <a:bodyPr/>
          <a:lstStyle/>
          <a:p>
            <a:fld id="{E2D87F14-108D-DF41-9D0C-41504948D659}" type="slidenum">
              <a:rPr lang="en-US" smtClean="0"/>
              <a:t>79</a:t>
            </a:fld>
            <a:endParaRPr lang="en-US"/>
          </a:p>
        </p:txBody>
      </p:sp>
    </p:spTree>
    <p:extLst>
      <p:ext uri="{BB962C8B-B14F-4D97-AF65-F5344CB8AC3E}">
        <p14:creationId xmlns:p14="http://schemas.microsoft.com/office/powerpoint/2010/main" val="69066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So, are we safe now?</a:t>
            </a:r>
            <a:endParaRPr lang="en-US" b="0" dirty="0">
              <a:effectLst/>
            </a:endParaRPr>
          </a:p>
          <a:p>
            <a:pPr rtl="0">
              <a:spcBef>
                <a:spcPts val="0"/>
              </a:spcBef>
              <a:spcAft>
                <a:spcPts val="0"/>
              </a:spcAft>
            </a:pPr>
            <a:br>
              <a:rPr lang="en-US" dirty="0"/>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8</a:t>
            </a:fld>
            <a:endParaRPr lang="en-US"/>
          </a:p>
        </p:txBody>
      </p:sp>
    </p:spTree>
    <p:extLst>
      <p:ext uri="{BB962C8B-B14F-4D97-AF65-F5344CB8AC3E}">
        <p14:creationId xmlns:p14="http://schemas.microsoft.com/office/powerpoint/2010/main" val="504832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attacker can tweak all the chosen inputs, we can simplify the expression as e2 </a:t>
            </a:r>
            <a:r>
              <a:rPr lang="en-US" altLang="zh-CN" dirty="0"/>
              <a:t>+</a:t>
            </a:r>
            <a:r>
              <a:rPr lang="en-US" dirty="0"/>
              <a:t> s, where e2 is the chosen input and the s is the secret.</a:t>
            </a:r>
          </a:p>
        </p:txBody>
      </p:sp>
      <p:sp>
        <p:nvSpPr>
          <p:cNvPr id="4" name="Slide Number Placeholder 3"/>
          <p:cNvSpPr>
            <a:spLocks noGrp="1"/>
          </p:cNvSpPr>
          <p:nvPr>
            <p:ph type="sldNum" sz="quarter" idx="5"/>
          </p:nvPr>
        </p:nvSpPr>
        <p:spPr/>
        <p:txBody>
          <a:bodyPr/>
          <a:lstStyle/>
          <a:p>
            <a:fld id="{E2D87F14-108D-DF41-9D0C-41504948D659}" type="slidenum">
              <a:rPr lang="en-US" smtClean="0"/>
              <a:t>80</a:t>
            </a:fld>
            <a:endParaRPr lang="en-US"/>
          </a:p>
        </p:txBody>
      </p:sp>
    </p:spTree>
    <p:extLst>
      <p:ext uri="{BB962C8B-B14F-4D97-AF65-F5344CB8AC3E}">
        <p14:creationId xmlns:p14="http://schemas.microsoft.com/office/powerpoint/2010/main" val="26065747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visualize the XOR operation and see when the mismatch takes place.</a:t>
            </a:r>
          </a:p>
          <a:p>
            <a:r>
              <a:rPr lang="en-US" dirty="0"/>
              <a:t>For one coefficient, if e2 + s is less than q over 4, then the mask will be 0, and m will equal m’. No mismatch happens.</a:t>
            </a:r>
          </a:p>
        </p:txBody>
      </p:sp>
      <p:sp>
        <p:nvSpPr>
          <p:cNvPr id="4" name="Slide Number Placeholder 3"/>
          <p:cNvSpPr>
            <a:spLocks noGrp="1"/>
          </p:cNvSpPr>
          <p:nvPr>
            <p:ph type="sldNum" sz="quarter" idx="5"/>
          </p:nvPr>
        </p:nvSpPr>
        <p:spPr/>
        <p:txBody>
          <a:bodyPr/>
          <a:lstStyle/>
          <a:p>
            <a:fld id="{E2D87F14-108D-DF41-9D0C-41504948D659}" type="slidenum">
              <a:rPr lang="en-US" smtClean="0"/>
              <a:t>81</a:t>
            </a:fld>
            <a:endParaRPr lang="en-US"/>
          </a:p>
        </p:txBody>
      </p:sp>
    </p:spTree>
    <p:extLst>
      <p:ext uri="{BB962C8B-B14F-4D97-AF65-F5344CB8AC3E}">
        <p14:creationId xmlns:p14="http://schemas.microsoft.com/office/powerpoint/2010/main" val="30315577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e2 + s is greater or equal to q over 4, then the mask will be 1. A bit mismatch or flip happens between m and m’.</a:t>
            </a:r>
          </a:p>
          <a:p>
            <a:r>
              <a:rPr lang="en-US" dirty="0"/>
              <a:t>If the attacker could get m and m’ or whether there is a bit flip, then it can construct an inequation regarding the secret s.</a:t>
            </a:r>
          </a:p>
          <a:p>
            <a:r>
              <a:rPr lang="en-US" dirty="0"/>
              <a:t>With multiple inequations, the secret s could be recovered.</a:t>
            </a:r>
          </a:p>
        </p:txBody>
      </p:sp>
      <p:sp>
        <p:nvSpPr>
          <p:cNvPr id="4" name="Slide Number Placeholder 3"/>
          <p:cNvSpPr>
            <a:spLocks noGrp="1"/>
          </p:cNvSpPr>
          <p:nvPr>
            <p:ph type="sldNum" sz="quarter" idx="5"/>
          </p:nvPr>
        </p:nvSpPr>
        <p:spPr/>
        <p:txBody>
          <a:bodyPr/>
          <a:lstStyle/>
          <a:p>
            <a:fld id="{E2D87F14-108D-DF41-9D0C-41504948D659}" type="slidenum">
              <a:rPr lang="en-US" smtClean="0"/>
              <a:t>82</a:t>
            </a:fld>
            <a:endParaRPr lang="en-US"/>
          </a:p>
        </p:txBody>
      </p:sp>
    </p:spTree>
    <p:extLst>
      <p:ext uri="{BB962C8B-B14F-4D97-AF65-F5344CB8AC3E}">
        <p14:creationId xmlns:p14="http://schemas.microsoft.com/office/powerpoint/2010/main" val="11964731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For each chunk, the DMP adopts a heuristic filter that only considers the pointer value having the same upper 32-bit prefix as the virtual address where it is located.</a:t>
            </a:r>
            <a:br>
              <a:rPr lang="en-US" dirty="0"/>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83</a:t>
            </a:fld>
            <a:endParaRPr lang="en-US"/>
          </a:p>
        </p:txBody>
      </p:sp>
    </p:spTree>
    <p:extLst>
      <p:ext uri="{BB962C8B-B14F-4D97-AF65-F5344CB8AC3E}">
        <p14:creationId xmlns:p14="http://schemas.microsoft.com/office/powerpoint/2010/main" val="37456207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Meanwhile, to successfully perform the pointer dereferences, the target must map to a valid memory region within the process.</a:t>
            </a:r>
            <a:br>
              <a:rPr lang="en-US" dirty="0"/>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84</a:t>
            </a:fld>
            <a:endParaRPr lang="en-US"/>
          </a:p>
        </p:txBody>
      </p:sp>
    </p:spTree>
    <p:extLst>
      <p:ext uri="{BB962C8B-B14F-4D97-AF65-F5344CB8AC3E}">
        <p14:creationId xmlns:p14="http://schemas.microsoft.com/office/powerpoint/2010/main" val="42076097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More details about DMP’s behaviors are in the paper.</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85</a:t>
            </a:fld>
            <a:endParaRPr lang="en-US"/>
          </a:p>
        </p:txBody>
      </p:sp>
    </p:spTree>
    <p:extLst>
      <p:ext uri="{BB962C8B-B14F-4D97-AF65-F5344CB8AC3E}">
        <p14:creationId xmlns:p14="http://schemas.microsoft.com/office/powerpoint/2010/main" val="38613990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constant-time programming! Constant-time programming is a paradigm to harden the code against side-channel attack. Basically, it means that any secret information doesn’t influence the usage of the hardware resource and how long a bunch of instructions take.</a:t>
            </a:r>
          </a:p>
          <a:p>
            <a:r>
              <a:rPr lang="en-US" dirty="0"/>
              <a:t>Since such a golden rule is too abstract to follow, we have three best practices it implies.</a:t>
            </a:r>
          </a:p>
          <a:p>
            <a:r>
              <a:rPr lang="en-US" dirty="0"/>
              <a:t>That is. Secret data cannot determine the control follow, cannot pass to time-variable instruction operands, cannot decide the memory address to access.</a:t>
            </a:r>
          </a:p>
          <a:p>
            <a:r>
              <a:rPr lang="en-US" dirty="0"/>
              <a:t>All of them are subject to timing attack or cache attacks.</a:t>
            </a:r>
          </a:p>
        </p:txBody>
      </p:sp>
      <p:sp>
        <p:nvSpPr>
          <p:cNvPr id="4" name="Slide Number Placeholder 3"/>
          <p:cNvSpPr>
            <a:spLocks noGrp="1"/>
          </p:cNvSpPr>
          <p:nvPr>
            <p:ph type="sldNum" sz="quarter" idx="5"/>
          </p:nvPr>
        </p:nvSpPr>
        <p:spPr/>
        <p:txBody>
          <a:bodyPr/>
          <a:lstStyle/>
          <a:p>
            <a:fld id="{E2D87F14-108D-DF41-9D0C-41504948D659}" type="slidenum">
              <a:rPr lang="en-US" smtClean="0"/>
              <a:t>86</a:t>
            </a:fld>
            <a:endParaRPr lang="en-US"/>
          </a:p>
        </p:txBody>
      </p:sp>
    </p:spTree>
    <p:extLst>
      <p:ext uri="{BB962C8B-B14F-4D97-AF65-F5344CB8AC3E}">
        <p14:creationId xmlns:p14="http://schemas.microsoft.com/office/powerpoint/2010/main" val="18356436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constant-time programming! Constant-time programming is a paradigm to harden the code against side-channel attack. Basically, it means that any secret information doesn’t influence the usage of the hardware resource and how long a bunch of instructions take.</a:t>
            </a:r>
          </a:p>
          <a:p>
            <a:r>
              <a:rPr lang="en-US" dirty="0"/>
              <a:t>Since such a golden rule is too abstract to follow, we have three best practices it implies.</a:t>
            </a:r>
          </a:p>
          <a:p>
            <a:r>
              <a:rPr lang="en-US" dirty="0"/>
              <a:t>That is. Secret data cannot determine the control follow, cannot pass to time-variable instruction operands, cannot decide the memory address to access.</a:t>
            </a:r>
          </a:p>
          <a:p>
            <a:r>
              <a:rPr lang="en-US" dirty="0"/>
              <a:t>All of them are subject to timing attack or cache attacks.</a:t>
            </a:r>
          </a:p>
        </p:txBody>
      </p:sp>
      <p:sp>
        <p:nvSpPr>
          <p:cNvPr id="4" name="Slide Number Placeholder 3"/>
          <p:cNvSpPr>
            <a:spLocks noGrp="1"/>
          </p:cNvSpPr>
          <p:nvPr>
            <p:ph type="sldNum" sz="quarter" idx="5"/>
          </p:nvPr>
        </p:nvSpPr>
        <p:spPr/>
        <p:txBody>
          <a:bodyPr/>
          <a:lstStyle/>
          <a:p>
            <a:fld id="{E2D87F14-108D-DF41-9D0C-41504948D659}" type="slidenum">
              <a:rPr lang="en-US" smtClean="0"/>
              <a:t>87</a:t>
            </a:fld>
            <a:endParaRPr lang="en-US"/>
          </a:p>
        </p:txBody>
      </p:sp>
    </p:spTree>
    <p:extLst>
      <p:ext uri="{BB962C8B-B14F-4D97-AF65-F5344CB8AC3E}">
        <p14:creationId xmlns:p14="http://schemas.microsoft.com/office/powerpoint/2010/main" val="7579232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constant-time programming! Constant-time programming is a paradigm to harden the code against side-channel attack. Basically, it means that any secret information doesn’t influence the usage of the hardware resource and how long a bunch of instructions take.</a:t>
            </a:r>
          </a:p>
          <a:p>
            <a:r>
              <a:rPr lang="en-US" dirty="0"/>
              <a:t>Since such a golden rule is too abstract to follow, we have three best practices it implies.</a:t>
            </a:r>
          </a:p>
          <a:p>
            <a:r>
              <a:rPr lang="en-US" dirty="0"/>
              <a:t>That is. Secret data cannot determine the control follow, cannot pass to time-variable instruction operands, cannot decide the memory address to access.</a:t>
            </a:r>
          </a:p>
          <a:p>
            <a:r>
              <a:rPr lang="en-US" dirty="0"/>
              <a:t>All of them are subject to timing attack or cache attacks.</a:t>
            </a:r>
          </a:p>
        </p:txBody>
      </p:sp>
      <p:sp>
        <p:nvSpPr>
          <p:cNvPr id="4" name="Slide Number Placeholder 3"/>
          <p:cNvSpPr>
            <a:spLocks noGrp="1"/>
          </p:cNvSpPr>
          <p:nvPr>
            <p:ph type="sldNum" sz="quarter" idx="5"/>
          </p:nvPr>
        </p:nvSpPr>
        <p:spPr/>
        <p:txBody>
          <a:bodyPr/>
          <a:lstStyle/>
          <a:p>
            <a:fld id="{E2D87F14-108D-DF41-9D0C-41504948D659}" type="slidenum">
              <a:rPr lang="en-US" smtClean="0"/>
              <a:t>88</a:t>
            </a:fld>
            <a:endParaRPr lang="en-US"/>
          </a:p>
        </p:txBody>
      </p:sp>
    </p:spTree>
    <p:extLst>
      <p:ext uri="{BB962C8B-B14F-4D97-AF65-F5344CB8AC3E}">
        <p14:creationId xmlns:p14="http://schemas.microsoft.com/office/powerpoint/2010/main" val="41758501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let's do a quick recap of cache attacks.</a:t>
            </a:r>
          </a:p>
          <a:p>
            <a:r>
              <a:rPr lang="en-US" dirty="0"/>
              <a:t>So, what is a cache?</a:t>
            </a:r>
          </a:p>
          <a:p>
            <a:r>
              <a:rPr lang="en-US" dirty="0"/>
              <a:t>A cache is a layer between CPU cores and main memory aimed at reducing memory access latency.</a:t>
            </a:r>
          </a:p>
        </p:txBody>
      </p:sp>
      <p:sp>
        <p:nvSpPr>
          <p:cNvPr id="4" name="Slide Number Placeholder 3"/>
          <p:cNvSpPr>
            <a:spLocks noGrp="1"/>
          </p:cNvSpPr>
          <p:nvPr>
            <p:ph type="sldNum" sz="quarter" idx="5"/>
          </p:nvPr>
        </p:nvSpPr>
        <p:spPr/>
        <p:txBody>
          <a:bodyPr/>
          <a:lstStyle/>
          <a:p>
            <a:fld id="{E2D87F14-108D-DF41-9D0C-41504948D659}" type="slidenum">
              <a:rPr lang="en-US" smtClean="0"/>
              <a:t>89</a:t>
            </a:fld>
            <a:endParaRPr lang="en-US"/>
          </a:p>
        </p:txBody>
      </p:sp>
    </p:spTree>
    <p:extLst>
      <p:ext uri="{BB962C8B-B14F-4D97-AF65-F5344CB8AC3E}">
        <p14:creationId xmlns:p14="http://schemas.microsoft.com/office/powerpoint/2010/main" val="136261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Obviously No! That is why I am here today.</a:t>
            </a:r>
            <a:br>
              <a:rPr lang="en-US" dirty="0"/>
            </a:br>
            <a:endParaRPr lang="en-US" dirty="0"/>
          </a:p>
        </p:txBody>
      </p:sp>
      <p:sp>
        <p:nvSpPr>
          <p:cNvPr id="4" name="Slide Number Placeholder 3"/>
          <p:cNvSpPr>
            <a:spLocks noGrp="1"/>
          </p:cNvSpPr>
          <p:nvPr>
            <p:ph type="sldNum" sz="quarter" idx="5"/>
          </p:nvPr>
        </p:nvSpPr>
        <p:spPr/>
        <p:txBody>
          <a:bodyPr/>
          <a:lstStyle/>
          <a:p>
            <a:fld id="{E2D87F14-108D-DF41-9D0C-41504948D659}" type="slidenum">
              <a:rPr lang="en-US" smtClean="0"/>
              <a:t>9</a:t>
            </a:fld>
            <a:endParaRPr lang="en-US"/>
          </a:p>
        </p:txBody>
      </p:sp>
    </p:spTree>
    <p:extLst>
      <p:ext uri="{BB962C8B-B14F-4D97-AF65-F5344CB8AC3E}">
        <p14:creationId xmlns:p14="http://schemas.microsoft.com/office/powerpoint/2010/main" val="39561645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core tries to load a data, if the data is in the cache, then it will be fast to retrieve; Otherwise, we need to get to the DRAM to fetch the data, which costs longer time.</a:t>
            </a:r>
          </a:p>
        </p:txBody>
      </p:sp>
      <p:sp>
        <p:nvSpPr>
          <p:cNvPr id="4" name="Slide Number Placeholder 3"/>
          <p:cNvSpPr>
            <a:spLocks noGrp="1"/>
          </p:cNvSpPr>
          <p:nvPr>
            <p:ph type="sldNum" sz="quarter" idx="5"/>
          </p:nvPr>
        </p:nvSpPr>
        <p:spPr/>
        <p:txBody>
          <a:bodyPr/>
          <a:lstStyle/>
          <a:p>
            <a:fld id="{E2D87F14-108D-DF41-9D0C-41504948D659}" type="slidenum">
              <a:rPr lang="en-US" smtClean="0"/>
              <a:t>90</a:t>
            </a:fld>
            <a:endParaRPr lang="en-US"/>
          </a:p>
        </p:txBody>
      </p:sp>
    </p:spTree>
    <p:extLst>
      <p:ext uri="{BB962C8B-B14F-4D97-AF65-F5344CB8AC3E}">
        <p14:creationId xmlns:p14="http://schemas.microsoft.com/office/powerpoint/2010/main" val="2567386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a cache is shared by multi-processes on the same core, or even across cores.</a:t>
            </a:r>
          </a:p>
        </p:txBody>
      </p:sp>
      <p:sp>
        <p:nvSpPr>
          <p:cNvPr id="4" name="Slide Number Placeholder 3"/>
          <p:cNvSpPr>
            <a:spLocks noGrp="1"/>
          </p:cNvSpPr>
          <p:nvPr>
            <p:ph type="sldNum" sz="quarter" idx="5"/>
          </p:nvPr>
        </p:nvSpPr>
        <p:spPr/>
        <p:txBody>
          <a:bodyPr/>
          <a:lstStyle/>
          <a:p>
            <a:fld id="{E2D87F14-108D-DF41-9D0C-41504948D659}" type="slidenum">
              <a:rPr lang="en-US" smtClean="0"/>
              <a:t>91</a:t>
            </a:fld>
            <a:endParaRPr lang="en-US"/>
          </a:p>
        </p:txBody>
      </p:sp>
    </p:spTree>
    <p:extLst>
      <p:ext uri="{BB962C8B-B14F-4D97-AF65-F5344CB8AC3E}">
        <p14:creationId xmlns:p14="http://schemas.microsoft.com/office/powerpoint/2010/main" val="2801289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Cache is usually organized in a set-associative manner, where the set id is determined by a certain part of the memory address and when all the ways/columns in the target set are occupied by other cache lines, one of them will be replaced by the new line.</a:t>
            </a:r>
          </a:p>
        </p:txBody>
      </p:sp>
      <p:sp>
        <p:nvSpPr>
          <p:cNvPr id="4" name="Slide Number Placeholder 3"/>
          <p:cNvSpPr>
            <a:spLocks noGrp="1"/>
          </p:cNvSpPr>
          <p:nvPr>
            <p:ph type="sldNum" sz="quarter" idx="5"/>
          </p:nvPr>
        </p:nvSpPr>
        <p:spPr/>
        <p:txBody>
          <a:bodyPr/>
          <a:lstStyle/>
          <a:p>
            <a:fld id="{E2D87F14-108D-DF41-9D0C-41504948D659}" type="slidenum">
              <a:rPr lang="en-US" smtClean="0"/>
              <a:t>92</a:t>
            </a:fld>
            <a:endParaRPr lang="en-US"/>
          </a:p>
        </p:txBody>
      </p:sp>
    </p:spTree>
    <p:extLst>
      <p:ext uri="{BB962C8B-B14F-4D97-AF65-F5344CB8AC3E}">
        <p14:creationId xmlns:p14="http://schemas.microsoft.com/office/powerpoint/2010/main" val="26808431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a victim's code snippet. First, it loads the secret sec from the memory. And later, it treats the sec as a memory address to perform a data load.</a:t>
            </a:r>
          </a:p>
        </p:txBody>
      </p:sp>
      <p:sp>
        <p:nvSpPr>
          <p:cNvPr id="4" name="Slide Number Placeholder 3"/>
          <p:cNvSpPr>
            <a:spLocks noGrp="1"/>
          </p:cNvSpPr>
          <p:nvPr>
            <p:ph type="sldNum" sz="quarter" idx="5"/>
          </p:nvPr>
        </p:nvSpPr>
        <p:spPr/>
        <p:txBody>
          <a:bodyPr/>
          <a:lstStyle/>
          <a:p>
            <a:fld id="{E2D87F14-108D-DF41-9D0C-41504948D659}" type="slidenum">
              <a:rPr lang="en-US" smtClean="0"/>
              <a:t>93</a:t>
            </a:fld>
            <a:endParaRPr lang="en-US"/>
          </a:p>
        </p:txBody>
      </p:sp>
    </p:spTree>
    <p:extLst>
      <p:ext uri="{BB962C8B-B14F-4D97-AF65-F5344CB8AC3E}">
        <p14:creationId xmlns:p14="http://schemas.microsoft.com/office/powerpoint/2010/main" val="26339390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the sec, before victim's second load, the attacker loads bunch of data to prime the whole cache.</a:t>
            </a:r>
          </a:p>
        </p:txBody>
      </p:sp>
      <p:sp>
        <p:nvSpPr>
          <p:cNvPr id="4" name="Slide Number Placeholder 3"/>
          <p:cNvSpPr>
            <a:spLocks noGrp="1"/>
          </p:cNvSpPr>
          <p:nvPr>
            <p:ph type="sldNum" sz="quarter" idx="5"/>
          </p:nvPr>
        </p:nvSpPr>
        <p:spPr/>
        <p:txBody>
          <a:bodyPr/>
          <a:lstStyle/>
          <a:p>
            <a:fld id="{E2D87F14-108D-DF41-9D0C-41504948D659}" type="slidenum">
              <a:rPr lang="en-US" smtClean="0"/>
              <a:t>94</a:t>
            </a:fld>
            <a:endParaRPr lang="en-US"/>
          </a:p>
        </p:txBody>
      </p:sp>
    </p:spTree>
    <p:extLst>
      <p:ext uri="{BB962C8B-B14F-4D97-AF65-F5344CB8AC3E}">
        <p14:creationId xmlns:p14="http://schemas.microsoft.com/office/powerpoint/2010/main" val="3896441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victim loads address sec, which replaces one block in set </a:t>
            </a:r>
            <a:r>
              <a:rPr lang="en-US" dirty="0" err="1"/>
              <a:t>i</a:t>
            </a:r>
            <a:r>
              <a:rPr lang="en-US" dirty="0"/>
              <a:t>.</a:t>
            </a:r>
          </a:p>
        </p:txBody>
      </p:sp>
      <p:sp>
        <p:nvSpPr>
          <p:cNvPr id="4" name="Slide Number Placeholder 3"/>
          <p:cNvSpPr>
            <a:spLocks noGrp="1"/>
          </p:cNvSpPr>
          <p:nvPr>
            <p:ph type="sldNum" sz="quarter" idx="5"/>
          </p:nvPr>
        </p:nvSpPr>
        <p:spPr/>
        <p:txBody>
          <a:bodyPr/>
          <a:lstStyle/>
          <a:p>
            <a:fld id="{E2D87F14-108D-DF41-9D0C-41504948D659}" type="slidenum">
              <a:rPr lang="en-US" smtClean="0"/>
              <a:t>95</a:t>
            </a:fld>
            <a:endParaRPr lang="en-US"/>
          </a:p>
        </p:txBody>
      </p:sp>
    </p:spTree>
    <p:extLst>
      <p:ext uri="{BB962C8B-B14F-4D97-AF65-F5344CB8AC3E}">
        <p14:creationId xmlns:p14="http://schemas.microsoft.com/office/powerpoint/2010/main" val="16447775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attacker re-accesses all the data it has loaded and measures their access latency. Apparently, when it goes through set </a:t>
            </a:r>
            <a:r>
              <a:rPr lang="en-US" dirty="0" err="1"/>
              <a:t>i</a:t>
            </a:r>
            <a:r>
              <a:rPr lang="en-US" dirty="0"/>
              <a:t>, one of lines will need longer time to get back.</a:t>
            </a:r>
          </a:p>
        </p:txBody>
      </p:sp>
      <p:sp>
        <p:nvSpPr>
          <p:cNvPr id="4" name="Slide Number Placeholder 3"/>
          <p:cNvSpPr>
            <a:spLocks noGrp="1"/>
          </p:cNvSpPr>
          <p:nvPr>
            <p:ph type="sldNum" sz="quarter" idx="5"/>
          </p:nvPr>
        </p:nvSpPr>
        <p:spPr/>
        <p:txBody>
          <a:bodyPr/>
          <a:lstStyle/>
          <a:p>
            <a:fld id="{E2D87F14-108D-DF41-9D0C-41504948D659}" type="slidenum">
              <a:rPr lang="en-US" smtClean="0"/>
              <a:t>96</a:t>
            </a:fld>
            <a:endParaRPr lang="en-US"/>
          </a:p>
        </p:txBody>
      </p:sp>
    </p:spTree>
    <p:extLst>
      <p:ext uri="{BB962C8B-B14F-4D97-AF65-F5344CB8AC3E}">
        <p14:creationId xmlns:p14="http://schemas.microsoft.com/office/powerpoint/2010/main" val="38397339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set number, the attacker can learn partial information of sec.</a:t>
            </a:r>
          </a:p>
        </p:txBody>
      </p:sp>
      <p:sp>
        <p:nvSpPr>
          <p:cNvPr id="4" name="Slide Number Placeholder 3"/>
          <p:cNvSpPr>
            <a:spLocks noGrp="1"/>
          </p:cNvSpPr>
          <p:nvPr>
            <p:ph type="sldNum" sz="quarter" idx="5"/>
          </p:nvPr>
        </p:nvSpPr>
        <p:spPr/>
        <p:txBody>
          <a:bodyPr/>
          <a:lstStyle/>
          <a:p>
            <a:fld id="{E2D87F14-108D-DF41-9D0C-41504948D659}" type="slidenum">
              <a:rPr lang="en-US" smtClean="0"/>
              <a:t>97</a:t>
            </a:fld>
            <a:endParaRPr lang="en-US"/>
          </a:p>
        </p:txBody>
      </p:sp>
    </p:spTree>
    <p:extLst>
      <p:ext uri="{BB962C8B-B14F-4D97-AF65-F5344CB8AC3E}">
        <p14:creationId xmlns:p14="http://schemas.microsoft.com/office/powerpoint/2010/main" val="22528862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the answer is NO. That is why I am here today.</a:t>
            </a:r>
          </a:p>
          <a:p>
            <a:r>
              <a:rPr lang="en-US" dirty="0"/>
              <a:t>Our new discovery toward data memory-dependent prefetcher or DMP on Apple m-series CPUs shows that the DMP could treat data as memory address and perform the access on the behalf of the program.</a:t>
            </a:r>
          </a:p>
          <a:p>
            <a:endParaRPr lang="en-US" dirty="0"/>
          </a:p>
          <a:p>
            <a:r>
              <a:rPr lang="en-US" dirty="0"/>
              <a:t>When the victim loads sec from the memory, the DMP will scan sec and think about whether it is a pointer or not.</a:t>
            </a:r>
          </a:p>
        </p:txBody>
      </p:sp>
      <p:sp>
        <p:nvSpPr>
          <p:cNvPr id="4" name="Slide Number Placeholder 3"/>
          <p:cNvSpPr>
            <a:spLocks noGrp="1"/>
          </p:cNvSpPr>
          <p:nvPr>
            <p:ph type="sldNum" sz="quarter" idx="5"/>
          </p:nvPr>
        </p:nvSpPr>
        <p:spPr/>
        <p:txBody>
          <a:bodyPr/>
          <a:lstStyle/>
          <a:p>
            <a:fld id="{E2D87F14-108D-DF41-9D0C-41504948D659}" type="slidenum">
              <a:rPr lang="en-US" smtClean="0"/>
              <a:t>98</a:t>
            </a:fld>
            <a:endParaRPr lang="en-US"/>
          </a:p>
        </p:txBody>
      </p:sp>
    </p:spTree>
    <p:extLst>
      <p:ext uri="{BB962C8B-B14F-4D97-AF65-F5344CB8AC3E}">
        <p14:creationId xmlns:p14="http://schemas.microsoft.com/office/powerpoint/2010/main" val="21564442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believes that it is a pointer, then it will dereference it. Just like insert a load instruction in the code. The sec is leaked again!</a:t>
            </a:r>
          </a:p>
        </p:txBody>
      </p:sp>
      <p:sp>
        <p:nvSpPr>
          <p:cNvPr id="4" name="Slide Number Placeholder 3"/>
          <p:cNvSpPr>
            <a:spLocks noGrp="1"/>
          </p:cNvSpPr>
          <p:nvPr>
            <p:ph type="sldNum" sz="quarter" idx="5"/>
          </p:nvPr>
        </p:nvSpPr>
        <p:spPr/>
        <p:txBody>
          <a:bodyPr/>
          <a:lstStyle/>
          <a:p>
            <a:fld id="{E2D87F14-108D-DF41-9D0C-41504948D659}" type="slidenum">
              <a:rPr lang="en-US" smtClean="0"/>
              <a:t>99</a:t>
            </a:fld>
            <a:endParaRPr lang="en-US"/>
          </a:p>
        </p:txBody>
      </p:sp>
    </p:spTree>
    <p:extLst>
      <p:ext uri="{BB962C8B-B14F-4D97-AF65-F5344CB8AC3E}">
        <p14:creationId xmlns:p14="http://schemas.microsoft.com/office/powerpoint/2010/main" val="90370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54DA-A2A9-7463-989E-8DB1C0707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0F09A-4C64-55F4-9670-936CFAFD5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148B7-E790-3086-9563-4427ACB4330D}"/>
              </a:ext>
            </a:extLst>
          </p:cNvPr>
          <p:cNvSpPr>
            <a:spLocks noGrp="1"/>
          </p:cNvSpPr>
          <p:nvPr>
            <p:ph type="dt" sz="half" idx="10"/>
          </p:nvPr>
        </p:nvSpPr>
        <p:spPr/>
        <p:txBody>
          <a:bodyPr/>
          <a:lstStyle/>
          <a:p>
            <a:fld id="{DDB9AB9C-641C-F344-B283-D38F24F531FA}" type="datetime1">
              <a:rPr lang="en-US" smtClean="0"/>
              <a:t>3/17/24</a:t>
            </a:fld>
            <a:endParaRPr lang="en-US"/>
          </a:p>
        </p:txBody>
      </p:sp>
      <p:sp>
        <p:nvSpPr>
          <p:cNvPr id="5" name="Footer Placeholder 4">
            <a:extLst>
              <a:ext uri="{FF2B5EF4-FFF2-40B4-BE49-F238E27FC236}">
                <a16:creationId xmlns:a16="http://schemas.microsoft.com/office/drawing/2014/main" id="{70D60A9B-D623-ADA2-DD3B-2DA6996CD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F092B-5163-B9EC-E793-63FEE4708489}"/>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328082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E2A9-90AE-157F-F84B-E3EBC05972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841541-7D2C-2676-37FA-0451E189F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2030A-EE43-EF7F-D917-E16E48CF2F0F}"/>
              </a:ext>
            </a:extLst>
          </p:cNvPr>
          <p:cNvSpPr>
            <a:spLocks noGrp="1"/>
          </p:cNvSpPr>
          <p:nvPr>
            <p:ph type="dt" sz="half" idx="10"/>
          </p:nvPr>
        </p:nvSpPr>
        <p:spPr/>
        <p:txBody>
          <a:bodyPr/>
          <a:lstStyle/>
          <a:p>
            <a:fld id="{05D2921B-F67F-7F41-B617-BA6A4458DB80}" type="datetime1">
              <a:rPr lang="en-US" smtClean="0"/>
              <a:t>3/17/24</a:t>
            </a:fld>
            <a:endParaRPr lang="en-US"/>
          </a:p>
        </p:txBody>
      </p:sp>
      <p:sp>
        <p:nvSpPr>
          <p:cNvPr id="5" name="Footer Placeholder 4">
            <a:extLst>
              <a:ext uri="{FF2B5EF4-FFF2-40B4-BE49-F238E27FC236}">
                <a16:creationId xmlns:a16="http://schemas.microsoft.com/office/drawing/2014/main" id="{9458C11D-EF98-8762-5448-7DE884128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A0E43-555B-3983-1AC4-03A21D116452}"/>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221889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268D0C-D011-65AC-AA52-A01C912122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0656A-66AD-8F05-0C7D-E9E60E639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214B6-99A8-321E-706A-21E751CEC800}"/>
              </a:ext>
            </a:extLst>
          </p:cNvPr>
          <p:cNvSpPr>
            <a:spLocks noGrp="1"/>
          </p:cNvSpPr>
          <p:nvPr>
            <p:ph type="dt" sz="half" idx="10"/>
          </p:nvPr>
        </p:nvSpPr>
        <p:spPr/>
        <p:txBody>
          <a:bodyPr/>
          <a:lstStyle/>
          <a:p>
            <a:fld id="{56131871-19AD-BB47-9C80-0E1F3D3507AC}" type="datetime1">
              <a:rPr lang="en-US" smtClean="0"/>
              <a:t>3/17/24</a:t>
            </a:fld>
            <a:endParaRPr lang="en-US"/>
          </a:p>
        </p:txBody>
      </p:sp>
      <p:sp>
        <p:nvSpPr>
          <p:cNvPr id="5" name="Footer Placeholder 4">
            <a:extLst>
              <a:ext uri="{FF2B5EF4-FFF2-40B4-BE49-F238E27FC236}">
                <a16:creationId xmlns:a16="http://schemas.microsoft.com/office/drawing/2014/main" id="{210FFF56-210E-A0E1-F703-DBBA62112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0AD3-0D68-6D23-98F0-9ABCEE1FFB02}"/>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292926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D737-9D06-0BC8-1783-675F4F447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7E536-D7CD-9636-5555-59D96E84D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83A32-9A83-DBD0-68D8-5625999E721F}"/>
              </a:ext>
            </a:extLst>
          </p:cNvPr>
          <p:cNvSpPr>
            <a:spLocks noGrp="1"/>
          </p:cNvSpPr>
          <p:nvPr>
            <p:ph type="dt" sz="half" idx="10"/>
          </p:nvPr>
        </p:nvSpPr>
        <p:spPr/>
        <p:txBody>
          <a:bodyPr/>
          <a:lstStyle/>
          <a:p>
            <a:fld id="{6B500A00-0698-8B48-94F1-3B8ADE00D597}" type="datetime1">
              <a:rPr lang="en-US" smtClean="0"/>
              <a:t>3/17/24</a:t>
            </a:fld>
            <a:endParaRPr lang="en-US"/>
          </a:p>
        </p:txBody>
      </p:sp>
      <p:sp>
        <p:nvSpPr>
          <p:cNvPr id="5" name="Footer Placeholder 4">
            <a:extLst>
              <a:ext uri="{FF2B5EF4-FFF2-40B4-BE49-F238E27FC236}">
                <a16:creationId xmlns:a16="http://schemas.microsoft.com/office/drawing/2014/main" id="{4AF3A2BE-F25D-581B-211A-EE3E7317A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621BA-767A-F528-AFC6-2C730130666B}"/>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300543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FF51-4811-F315-FF2E-602F5F12B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D3504-9B71-22DE-F34A-DAA6526DA6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016AC-E27D-821A-D2F1-8A9665268F29}"/>
              </a:ext>
            </a:extLst>
          </p:cNvPr>
          <p:cNvSpPr>
            <a:spLocks noGrp="1"/>
          </p:cNvSpPr>
          <p:nvPr>
            <p:ph type="dt" sz="half" idx="10"/>
          </p:nvPr>
        </p:nvSpPr>
        <p:spPr/>
        <p:txBody>
          <a:bodyPr/>
          <a:lstStyle/>
          <a:p>
            <a:fld id="{982AC605-CE9F-8647-B1ED-29A9C0C1D58A}" type="datetime1">
              <a:rPr lang="en-US" smtClean="0"/>
              <a:t>3/17/24</a:t>
            </a:fld>
            <a:endParaRPr lang="en-US"/>
          </a:p>
        </p:txBody>
      </p:sp>
      <p:sp>
        <p:nvSpPr>
          <p:cNvPr id="5" name="Footer Placeholder 4">
            <a:extLst>
              <a:ext uri="{FF2B5EF4-FFF2-40B4-BE49-F238E27FC236}">
                <a16:creationId xmlns:a16="http://schemas.microsoft.com/office/drawing/2014/main" id="{A71BEDFC-9161-34F8-1ACA-9A6B2CA87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AFCB2-1503-D914-F867-6BD6F99E2C2C}"/>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19153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AC04-8F74-E0FA-B508-F658C1EB9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B6F5F-0D1B-B5E6-F687-03AC05C8F9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CABB5F-A91F-D48E-A4D5-2FBEFCE4F3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B8C3A2-0019-5EED-8064-A52A29336EDC}"/>
              </a:ext>
            </a:extLst>
          </p:cNvPr>
          <p:cNvSpPr>
            <a:spLocks noGrp="1"/>
          </p:cNvSpPr>
          <p:nvPr>
            <p:ph type="dt" sz="half" idx="10"/>
          </p:nvPr>
        </p:nvSpPr>
        <p:spPr/>
        <p:txBody>
          <a:bodyPr/>
          <a:lstStyle/>
          <a:p>
            <a:fld id="{0D6E1F37-719A-AC47-8964-1FA0E8FDC3B0}" type="datetime1">
              <a:rPr lang="en-US" smtClean="0"/>
              <a:t>3/17/24</a:t>
            </a:fld>
            <a:endParaRPr lang="en-US"/>
          </a:p>
        </p:txBody>
      </p:sp>
      <p:sp>
        <p:nvSpPr>
          <p:cNvPr id="6" name="Footer Placeholder 5">
            <a:extLst>
              <a:ext uri="{FF2B5EF4-FFF2-40B4-BE49-F238E27FC236}">
                <a16:creationId xmlns:a16="http://schemas.microsoft.com/office/drawing/2014/main" id="{CCF50185-FF24-093B-BDAB-FC805FF33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A1119-EFC2-04DC-7762-E5022A5E5618}"/>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176847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C498-884E-0F9C-2091-F9D08667A4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18F7F7-999D-96A9-1B27-C93CD5FBE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1FB18-3013-063B-DCA0-E41B854A6A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648FE4-1CD3-9AD8-D20A-280B3D8CF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C20A5-AD15-8214-EAD9-4AC4561C6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0B4E07-5557-CB61-CB14-15BA13F57C89}"/>
              </a:ext>
            </a:extLst>
          </p:cNvPr>
          <p:cNvSpPr>
            <a:spLocks noGrp="1"/>
          </p:cNvSpPr>
          <p:nvPr>
            <p:ph type="dt" sz="half" idx="10"/>
          </p:nvPr>
        </p:nvSpPr>
        <p:spPr/>
        <p:txBody>
          <a:bodyPr/>
          <a:lstStyle/>
          <a:p>
            <a:fld id="{21E6758E-47A9-CC4A-8B4D-7EBD29535A16}" type="datetime1">
              <a:rPr lang="en-US" smtClean="0"/>
              <a:t>3/17/24</a:t>
            </a:fld>
            <a:endParaRPr lang="en-US"/>
          </a:p>
        </p:txBody>
      </p:sp>
      <p:sp>
        <p:nvSpPr>
          <p:cNvPr id="8" name="Footer Placeholder 7">
            <a:extLst>
              <a:ext uri="{FF2B5EF4-FFF2-40B4-BE49-F238E27FC236}">
                <a16:creationId xmlns:a16="http://schemas.microsoft.com/office/drawing/2014/main" id="{F0F297D2-6846-9FF7-CEC0-CF608FE42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10B7D1-D599-E4E6-03F4-A311AF6624DB}"/>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167121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0363-8573-4B58-7531-A2F603D0BA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3C6B6C-AE5F-F5C4-5637-CBDEFFC3E655}"/>
              </a:ext>
            </a:extLst>
          </p:cNvPr>
          <p:cNvSpPr>
            <a:spLocks noGrp="1"/>
          </p:cNvSpPr>
          <p:nvPr>
            <p:ph type="dt" sz="half" idx="10"/>
          </p:nvPr>
        </p:nvSpPr>
        <p:spPr/>
        <p:txBody>
          <a:bodyPr/>
          <a:lstStyle/>
          <a:p>
            <a:fld id="{B0381144-6337-3C4B-A86D-40EEF8773BC6}" type="datetime1">
              <a:rPr lang="en-US" smtClean="0"/>
              <a:t>3/17/24</a:t>
            </a:fld>
            <a:endParaRPr lang="en-US"/>
          </a:p>
        </p:txBody>
      </p:sp>
      <p:sp>
        <p:nvSpPr>
          <p:cNvPr id="4" name="Footer Placeholder 3">
            <a:extLst>
              <a:ext uri="{FF2B5EF4-FFF2-40B4-BE49-F238E27FC236}">
                <a16:creationId xmlns:a16="http://schemas.microsoft.com/office/drawing/2014/main" id="{690500E8-19DC-482C-2076-0F5ABA310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A5379E-A771-905C-6FCC-3A3E4AB6D866}"/>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131034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80FDD-A8EB-8D00-CA80-C20599E3993F}"/>
              </a:ext>
            </a:extLst>
          </p:cNvPr>
          <p:cNvSpPr>
            <a:spLocks noGrp="1"/>
          </p:cNvSpPr>
          <p:nvPr>
            <p:ph type="dt" sz="half" idx="10"/>
          </p:nvPr>
        </p:nvSpPr>
        <p:spPr/>
        <p:txBody>
          <a:bodyPr/>
          <a:lstStyle/>
          <a:p>
            <a:fld id="{63AFDC94-B38E-4F42-9D1E-B3F3E2030ED1}" type="datetime1">
              <a:rPr lang="en-US" smtClean="0"/>
              <a:t>3/17/24</a:t>
            </a:fld>
            <a:endParaRPr lang="en-US"/>
          </a:p>
        </p:txBody>
      </p:sp>
      <p:sp>
        <p:nvSpPr>
          <p:cNvPr id="3" name="Footer Placeholder 2">
            <a:extLst>
              <a:ext uri="{FF2B5EF4-FFF2-40B4-BE49-F238E27FC236}">
                <a16:creationId xmlns:a16="http://schemas.microsoft.com/office/drawing/2014/main" id="{D611522F-85A0-BAD2-D73C-15B3B6A255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6988E8-890C-4A1C-EDB0-3A3E08973FC6}"/>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342410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AD9E-850F-CDFB-7F22-57F8338C12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4C533C-AA09-9CD4-5828-6241168E5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B4AE23-8309-2FEA-C592-F13701509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225B7-7971-3A57-99C6-32531A182BF8}"/>
              </a:ext>
            </a:extLst>
          </p:cNvPr>
          <p:cNvSpPr>
            <a:spLocks noGrp="1"/>
          </p:cNvSpPr>
          <p:nvPr>
            <p:ph type="dt" sz="half" idx="10"/>
          </p:nvPr>
        </p:nvSpPr>
        <p:spPr/>
        <p:txBody>
          <a:bodyPr/>
          <a:lstStyle/>
          <a:p>
            <a:fld id="{4BFDF54C-0B9E-BA49-B804-B0BA5F8A75F4}" type="datetime1">
              <a:rPr lang="en-US" smtClean="0"/>
              <a:t>3/17/24</a:t>
            </a:fld>
            <a:endParaRPr lang="en-US"/>
          </a:p>
        </p:txBody>
      </p:sp>
      <p:sp>
        <p:nvSpPr>
          <p:cNvPr id="6" name="Footer Placeholder 5">
            <a:extLst>
              <a:ext uri="{FF2B5EF4-FFF2-40B4-BE49-F238E27FC236}">
                <a16:creationId xmlns:a16="http://schemas.microsoft.com/office/drawing/2014/main" id="{DB8E5E12-EA1C-3FB6-9DF9-C25CF2C56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15370-C170-FCB0-0659-CC7137100E78}"/>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427569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82E0-7142-C4A4-E088-C810CE07E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BF15F9-55DF-F929-C687-9F017B456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33418-E3A2-5992-D503-4195BB6F8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0608-D8A2-F2EE-3C74-81F2E00F047D}"/>
              </a:ext>
            </a:extLst>
          </p:cNvPr>
          <p:cNvSpPr>
            <a:spLocks noGrp="1"/>
          </p:cNvSpPr>
          <p:nvPr>
            <p:ph type="dt" sz="half" idx="10"/>
          </p:nvPr>
        </p:nvSpPr>
        <p:spPr/>
        <p:txBody>
          <a:bodyPr/>
          <a:lstStyle/>
          <a:p>
            <a:fld id="{2C93E39B-8EE5-5D4B-ABF5-DE04C81A241F}" type="datetime1">
              <a:rPr lang="en-US" smtClean="0"/>
              <a:t>3/17/24</a:t>
            </a:fld>
            <a:endParaRPr lang="en-US"/>
          </a:p>
        </p:txBody>
      </p:sp>
      <p:sp>
        <p:nvSpPr>
          <p:cNvPr id="6" name="Footer Placeholder 5">
            <a:extLst>
              <a:ext uri="{FF2B5EF4-FFF2-40B4-BE49-F238E27FC236}">
                <a16:creationId xmlns:a16="http://schemas.microsoft.com/office/drawing/2014/main" id="{7C48EE3F-78BA-2247-7C08-D2320EBC7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8D067-01ED-E1D5-C941-514C31411DC6}"/>
              </a:ext>
            </a:extLst>
          </p:cNvPr>
          <p:cNvSpPr>
            <a:spLocks noGrp="1"/>
          </p:cNvSpPr>
          <p:nvPr>
            <p:ph type="sldNum" sz="quarter" idx="12"/>
          </p:nvPr>
        </p:nvSpPr>
        <p:spPr/>
        <p:txBody>
          <a:bodyPr/>
          <a:lstStyle/>
          <a:p>
            <a:fld id="{0C9765BC-91A4-8B4B-99F2-F403F2DCF105}" type="slidenum">
              <a:rPr lang="en-US" smtClean="0"/>
              <a:t>‹#›</a:t>
            </a:fld>
            <a:endParaRPr lang="en-US"/>
          </a:p>
        </p:txBody>
      </p:sp>
    </p:spTree>
    <p:extLst>
      <p:ext uri="{BB962C8B-B14F-4D97-AF65-F5344CB8AC3E}">
        <p14:creationId xmlns:p14="http://schemas.microsoft.com/office/powerpoint/2010/main" val="223253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2A80A-F7EC-7D0B-B41C-0BCBA47C8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7372F-2097-A894-2738-FC02C6A8A8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59488-14E5-FC63-6775-693CE1871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34FB00-F5DB-F44F-AD2C-65BA6300A0A8}" type="datetime1">
              <a:rPr lang="en-US" smtClean="0"/>
              <a:t>3/17/24</a:t>
            </a:fld>
            <a:endParaRPr lang="en-US"/>
          </a:p>
        </p:txBody>
      </p:sp>
      <p:sp>
        <p:nvSpPr>
          <p:cNvPr id="5" name="Footer Placeholder 4">
            <a:extLst>
              <a:ext uri="{FF2B5EF4-FFF2-40B4-BE49-F238E27FC236}">
                <a16:creationId xmlns:a16="http://schemas.microsoft.com/office/drawing/2014/main" id="{FBD12E57-8A1F-A9FC-9577-54385E16F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86BE5DC-2D32-5792-7ED9-DBFED229CE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9765BC-91A4-8B4B-99F2-F403F2DCF105}" type="slidenum">
              <a:rPr lang="en-US" smtClean="0"/>
              <a:t>‹#›</a:t>
            </a:fld>
            <a:endParaRPr lang="en-US"/>
          </a:p>
        </p:txBody>
      </p:sp>
    </p:spTree>
    <p:extLst>
      <p:ext uri="{BB962C8B-B14F-4D97-AF65-F5344CB8AC3E}">
        <p14:creationId xmlns:p14="http://schemas.microsoft.com/office/powerpoint/2010/main" val="3715031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svg"/></Relationships>
</file>

<file path=ppt/slides/_rels/slide10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50.png"/><Relationship Id="rId7" Type="http://schemas.openxmlformats.org/officeDocument/2006/relationships/image" Target="../media/image39.sv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35.svg"/><Relationship Id="rId5" Type="http://schemas.openxmlformats.org/officeDocument/2006/relationships/image" Target="../media/image9.svg"/><Relationship Id="rId10"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37.svg"/></Relationships>
</file>

<file path=ppt/slides/_rels/slide1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102.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8.png"/><Relationship Id="rId7" Type="http://schemas.openxmlformats.org/officeDocument/2006/relationships/image" Target="../media/image14.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9.svg"/></Relationships>
</file>

<file path=ppt/slides/_rels/slide103.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8.png"/><Relationship Id="rId7" Type="http://schemas.openxmlformats.org/officeDocument/2006/relationships/image" Target="../media/image14.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9.svg"/></Relationships>
</file>

<file path=ppt/slides/_rels/slide104.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8.png"/><Relationship Id="rId7" Type="http://schemas.openxmlformats.org/officeDocument/2006/relationships/image" Target="../media/image14.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9.svg"/></Relationships>
</file>

<file path=ppt/slides/_rels/slide10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6.png"/><Relationship Id="rId3" Type="http://schemas.openxmlformats.org/officeDocument/2006/relationships/image" Target="../media/image14.png"/><Relationship Id="rId7" Type="http://schemas.openxmlformats.org/officeDocument/2006/relationships/image" Target="../media/image38.png"/><Relationship Id="rId12" Type="http://schemas.openxmlformats.org/officeDocument/2006/relationships/image" Target="../media/image33.svg"/><Relationship Id="rId2" Type="http://schemas.openxmlformats.org/officeDocument/2006/relationships/notesSlide" Target="../notesSlides/notesSlide105.xml"/><Relationship Id="rId16"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2.png"/><Relationship Id="rId5" Type="http://schemas.openxmlformats.org/officeDocument/2006/relationships/image" Target="../media/image30.png"/><Relationship Id="rId15" Type="http://schemas.openxmlformats.org/officeDocument/2006/relationships/image" Target="../media/image34.png"/><Relationship Id="rId10" Type="http://schemas.openxmlformats.org/officeDocument/2006/relationships/image" Target="../media/image9.svg"/><Relationship Id="rId4" Type="http://schemas.openxmlformats.org/officeDocument/2006/relationships/image" Target="../media/image151.png"/><Relationship Id="rId9" Type="http://schemas.openxmlformats.org/officeDocument/2006/relationships/image" Target="../media/image8.png"/><Relationship Id="rId14" Type="http://schemas.openxmlformats.org/officeDocument/2006/relationships/image" Target="../media/image37.sv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microsoft.com/office/2018/10/relationships/comments" Target="../comments/modernComment_121_4598A89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2.png"/><Relationship Id="rId7" Type="http://schemas.openxmlformats.org/officeDocument/2006/relationships/image" Target="../media/image143.png"/><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 Id="rId9" Type="http://schemas.openxmlformats.org/officeDocument/2006/relationships/image" Target="../media/image156.png"/></Relationships>
</file>

<file path=ppt/slides/_rels/slide11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3.svg"/><Relationship Id="rId4" Type="http://schemas.openxmlformats.org/officeDocument/2006/relationships/image" Target="../media/image12.png"/></Relationships>
</file>

<file path=ppt/slides/_rels/slide1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58.png"/><Relationship Id="rId7" Type="http://schemas.openxmlformats.org/officeDocument/2006/relationships/image" Target="../media/image8.png"/><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2.png"/><Relationship Id="rId5" Type="http://schemas.openxmlformats.org/officeDocument/2006/relationships/image" Target="../media/image13.svg"/><Relationship Id="rId10" Type="http://schemas.openxmlformats.org/officeDocument/2006/relationships/image" Target="../media/image146.svg"/><Relationship Id="rId4" Type="http://schemas.openxmlformats.org/officeDocument/2006/relationships/image" Target="../media/image12.png"/><Relationship Id="rId9" Type="http://schemas.openxmlformats.org/officeDocument/2006/relationships/image" Target="../media/image145.png"/></Relationships>
</file>

<file path=ppt/slides/_rels/slide1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svg"/><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63.png"/><Relationship Id="rId4" Type="http://schemas.openxmlformats.org/officeDocument/2006/relationships/image" Target="../media/image13.svg"/></Relationships>
</file>

<file path=ppt/slides/_rels/slide116.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66.png"/><Relationship Id="rId3" Type="http://schemas.openxmlformats.org/officeDocument/2006/relationships/image" Target="../media/image12.png"/><Relationship Id="rId7" Type="http://schemas.openxmlformats.org/officeDocument/2006/relationships/image" Target="../media/image29.svg"/><Relationship Id="rId12" Type="http://schemas.openxmlformats.org/officeDocument/2006/relationships/image" Target="../media/image9.svg"/><Relationship Id="rId2" Type="http://schemas.openxmlformats.org/officeDocument/2006/relationships/image" Target="../media/image16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8.png"/><Relationship Id="rId5" Type="http://schemas.openxmlformats.org/officeDocument/2006/relationships/image" Target="../media/image163.png"/><Relationship Id="rId10" Type="http://schemas.openxmlformats.org/officeDocument/2006/relationships/image" Target="../media/image39.svg"/><Relationship Id="rId4" Type="http://schemas.openxmlformats.org/officeDocument/2006/relationships/image" Target="../media/image13.svg"/><Relationship Id="rId9" Type="http://schemas.openxmlformats.org/officeDocument/2006/relationships/image" Target="../media/image3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47.jpeg"/><Relationship Id="rId7"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10" Type="http://schemas.openxmlformats.org/officeDocument/2006/relationships/image" Target="../media/image161.svg"/><Relationship Id="rId4" Type="http://schemas.openxmlformats.org/officeDocument/2006/relationships/image" Target="../media/image152.png"/><Relationship Id="rId9" Type="http://schemas.openxmlformats.org/officeDocument/2006/relationships/image" Target="../media/image16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12" Type="http://schemas.openxmlformats.org/officeDocument/2006/relationships/image" Target="../media/image2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image" Target="../media/image27.svg"/><Relationship Id="rId4" Type="http://schemas.openxmlformats.org/officeDocument/2006/relationships/image" Target="../media/image13.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24.png"/><Relationship Id="rId5" Type="http://schemas.openxmlformats.org/officeDocument/2006/relationships/image" Target="../media/image28.png"/><Relationship Id="rId10" Type="http://schemas.openxmlformats.org/officeDocument/2006/relationships/image" Target="../media/image9.svg"/><Relationship Id="rId4" Type="http://schemas.openxmlformats.org/officeDocument/2006/relationships/image" Target="../media/image13.sv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30.png"/><Relationship Id="rId12" Type="http://schemas.openxmlformats.org/officeDocument/2006/relationships/image" Target="../media/image9.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8.png"/><Relationship Id="rId5" Type="http://schemas.openxmlformats.org/officeDocument/2006/relationships/image" Target="../media/image28.png"/><Relationship Id="rId10" Type="http://schemas.openxmlformats.org/officeDocument/2006/relationships/image" Target="../media/image21.pn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32.png"/><Relationship Id="rId12" Type="http://schemas.openxmlformats.org/officeDocument/2006/relationships/image" Target="../media/image2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24.png"/><Relationship Id="rId5" Type="http://schemas.openxmlformats.org/officeDocument/2006/relationships/image" Target="../media/image28.png"/><Relationship Id="rId10" Type="http://schemas.openxmlformats.org/officeDocument/2006/relationships/image" Target="../media/image21.pn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14.png"/><Relationship Id="rId18" Type="http://schemas.openxmlformats.org/officeDocument/2006/relationships/image" Target="../media/image25.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9.svg"/><Relationship Id="rId17" Type="http://schemas.openxmlformats.org/officeDocument/2006/relationships/image" Target="../media/image24.png"/><Relationship Id="rId2" Type="http://schemas.openxmlformats.org/officeDocument/2006/relationships/notesSlide" Target="../notesSlides/notesSlide19.xml"/><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30.png"/><Relationship Id="rId10" Type="http://schemas.openxmlformats.org/officeDocument/2006/relationships/image" Target="../media/image9.svg"/><Relationship Id="rId4" Type="http://schemas.openxmlformats.org/officeDocument/2006/relationships/image" Target="../media/image33.svg"/><Relationship Id="rId9" Type="http://schemas.openxmlformats.org/officeDocument/2006/relationships/image" Target="../media/image8.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38.png"/><Relationship Id="rId18" Type="http://schemas.openxmlformats.org/officeDocument/2006/relationships/image" Target="../media/image25.svg"/><Relationship Id="rId3" Type="http://schemas.openxmlformats.org/officeDocument/2006/relationships/image" Target="../media/image14.png"/><Relationship Id="rId7" Type="http://schemas.openxmlformats.org/officeDocument/2006/relationships/image" Target="../media/image36.png"/><Relationship Id="rId12" Type="http://schemas.openxmlformats.org/officeDocument/2006/relationships/image" Target="../media/image33.svg"/><Relationship Id="rId17" Type="http://schemas.openxmlformats.org/officeDocument/2006/relationships/image" Target="../media/image24.png"/><Relationship Id="rId2" Type="http://schemas.openxmlformats.org/officeDocument/2006/relationships/notesSlide" Target="../notesSlides/notesSlide20.xml"/><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32.png"/><Relationship Id="rId5" Type="http://schemas.openxmlformats.org/officeDocument/2006/relationships/image" Target="../media/image34.png"/><Relationship Id="rId15" Type="http://schemas.openxmlformats.org/officeDocument/2006/relationships/image" Target="../media/image30.png"/><Relationship Id="rId10" Type="http://schemas.openxmlformats.org/officeDocument/2006/relationships/image" Target="../media/image9.svg"/><Relationship Id="rId4" Type="http://schemas.openxmlformats.org/officeDocument/2006/relationships/image" Target="../media/image21.png"/><Relationship Id="rId9" Type="http://schemas.openxmlformats.org/officeDocument/2006/relationships/image" Target="../media/image8.png"/><Relationship Id="rId14" Type="http://schemas.openxmlformats.org/officeDocument/2006/relationships/image" Target="../media/image3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9.svg"/></Relationships>
</file>

<file path=ppt/slides/_rels/slide3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8.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9.svg"/></Relationships>
</file>

<file path=ppt/slides/_rels/slide3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8.png"/><Relationship Id="rId7" Type="http://schemas.openxmlformats.org/officeDocument/2006/relationships/image" Target="../media/image8.png"/><Relationship Id="rId12" Type="http://schemas.openxmlformats.org/officeDocument/2006/relationships/image" Target="../media/image51.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image" Target="../media/image29.svg"/><Relationship Id="rId4" Type="http://schemas.openxmlformats.org/officeDocument/2006/relationships/image" Target="../media/image49.svg"/><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60.png"/></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52.png"/><Relationship Id="rId5" Type="http://schemas.openxmlformats.org/officeDocument/2006/relationships/image" Target="../media/image8.pn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image" Target="../media/image65.png"/></Relationships>
</file>

<file path=ppt/slides/_rels/slide4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52.png"/><Relationship Id="rId5" Type="http://schemas.openxmlformats.org/officeDocument/2006/relationships/image" Target="../media/image8.pn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image" Target="../media/image65.png"/></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52.png"/><Relationship Id="rId5" Type="http://schemas.openxmlformats.org/officeDocument/2006/relationships/image" Target="../media/image8.pn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image" Target="../media/image6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9.svg"/></Relationships>
</file>

<file path=ppt/slides/_rels/slide4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8.png"/><Relationship Id="rId7"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53.png"/><Relationship Id="rId4" Type="http://schemas.openxmlformats.org/officeDocument/2006/relationships/image" Target="../media/image9.svg"/><Relationship Id="rId9" Type="http://schemas.openxmlformats.org/officeDocument/2006/relationships/image" Target="../media/image71.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svg"/><Relationship Id="rId4" Type="http://schemas.openxmlformats.org/officeDocument/2006/relationships/image" Target="../media/image9.sv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8.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3.png"/><Relationship Id="rId5" Type="http://schemas.openxmlformats.org/officeDocument/2006/relationships/image" Target="../media/image53.png"/><Relationship Id="rId10" Type="http://schemas.openxmlformats.org/officeDocument/2006/relationships/image" Target="../media/image72.png"/><Relationship Id="rId4" Type="http://schemas.openxmlformats.org/officeDocument/2006/relationships/image" Target="../media/image9.svg"/><Relationship Id="rId9" Type="http://schemas.openxmlformats.org/officeDocument/2006/relationships/image" Target="../media/image71.png"/><Relationship Id="rId14" Type="http://schemas.openxmlformats.org/officeDocument/2006/relationships/image" Target="../media/image76.png"/></Relationships>
</file>

<file path=ppt/slides/_rels/slide5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8.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3.png"/><Relationship Id="rId5" Type="http://schemas.openxmlformats.org/officeDocument/2006/relationships/image" Target="../media/image53.png"/><Relationship Id="rId10" Type="http://schemas.openxmlformats.org/officeDocument/2006/relationships/image" Target="../media/image72.png"/><Relationship Id="rId4" Type="http://schemas.openxmlformats.org/officeDocument/2006/relationships/image" Target="../media/image9.svg"/><Relationship Id="rId9" Type="http://schemas.openxmlformats.org/officeDocument/2006/relationships/image" Target="../media/image71.png"/><Relationship Id="rId14" Type="http://schemas.openxmlformats.org/officeDocument/2006/relationships/image" Target="../media/image76.png"/></Relationships>
</file>

<file path=ppt/slides/_rels/slide5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8.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3.png"/><Relationship Id="rId5" Type="http://schemas.openxmlformats.org/officeDocument/2006/relationships/image" Target="../media/image53.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9.svg"/><Relationship Id="rId9" Type="http://schemas.openxmlformats.org/officeDocument/2006/relationships/image" Target="../media/image71.png"/><Relationship Id="rId14" Type="http://schemas.openxmlformats.org/officeDocument/2006/relationships/image" Target="../media/image76.png"/></Relationships>
</file>

<file path=ppt/slides/_rels/slide5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1.png"/><Relationship Id="rId18" Type="http://schemas.openxmlformats.org/officeDocument/2006/relationships/image" Target="../media/image13.svg"/><Relationship Id="rId3" Type="http://schemas.openxmlformats.org/officeDocument/2006/relationships/image" Target="../media/image8.png"/><Relationship Id="rId21" Type="http://schemas.openxmlformats.org/officeDocument/2006/relationships/image" Target="../media/image34.png"/><Relationship Id="rId7" Type="http://schemas.openxmlformats.org/officeDocument/2006/relationships/image" Target="../media/image67.png"/><Relationship Id="rId12" Type="http://schemas.openxmlformats.org/officeDocument/2006/relationships/image" Target="../media/image74.png"/><Relationship Id="rId17" Type="http://schemas.openxmlformats.org/officeDocument/2006/relationships/image" Target="../media/image12.png"/><Relationship Id="rId2" Type="http://schemas.openxmlformats.org/officeDocument/2006/relationships/notesSlide" Target="../notesSlides/notesSlide53.xml"/><Relationship Id="rId16" Type="http://schemas.openxmlformats.org/officeDocument/2006/relationships/image" Target="../media/image78.png"/><Relationship Id="rId20"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73.png"/><Relationship Id="rId5" Type="http://schemas.openxmlformats.org/officeDocument/2006/relationships/image" Target="../media/image53.png"/><Relationship Id="rId15" Type="http://schemas.openxmlformats.org/officeDocument/2006/relationships/image" Target="../media/image76.png"/><Relationship Id="rId10" Type="http://schemas.openxmlformats.org/officeDocument/2006/relationships/image" Target="../media/image72.png"/><Relationship Id="rId19" Type="http://schemas.openxmlformats.org/officeDocument/2006/relationships/image" Target="../media/image79.png"/><Relationship Id="rId4" Type="http://schemas.openxmlformats.org/officeDocument/2006/relationships/image" Target="../media/image9.sv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35.svg"/></Relationships>
</file>

<file path=ppt/slides/_rels/slide5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00.png"/><Relationship Id="rId7"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720.png"/><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17.png"/><Relationship Id="rId7" Type="http://schemas.openxmlformats.org/officeDocument/2006/relationships/image" Target="../media/image8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85.svg"/><Relationship Id="rId4" Type="http://schemas.openxmlformats.org/officeDocument/2006/relationships/image" Target="../media/image84.png"/><Relationship Id="rId9" Type="http://schemas.openxmlformats.org/officeDocument/2006/relationships/image" Target="../media/image88.png"/></Relationships>
</file>

<file path=ppt/slides/_rels/slide5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17.png"/><Relationship Id="rId7" Type="http://schemas.openxmlformats.org/officeDocument/2006/relationships/image" Target="../media/image29.sv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88.png"/><Relationship Id="rId5" Type="http://schemas.openxmlformats.org/officeDocument/2006/relationships/image" Target="../media/image85.svg"/><Relationship Id="rId10" Type="http://schemas.openxmlformats.org/officeDocument/2006/relationships/image" Target="../media/image87.png"/><Relationship Id="rId4" Type="http://schemas.openxmlformats.org/officeDocument/2006/relationships/image" Target="../media/image84.png"/><Relationship Id="rId9" Type="http://schemas.openxmlformats.org/officeDocument/2006/relationships/image" Target="../media/image86.png"/></Relationships>
</file>

<file path=ppt/slides/_rels/slide57.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8.png"/><Relationship Id="rId7" Type="http://schemas.openxmlformats.org/officeDocument/2006/relationships/image" Target="../media/image122.png"/><Relationship Id="rId12" Type="http://schemas.openxmlformats.org/officeDocument/2006/relationships/image" Target="../media/image88.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87.png"/><Relationship Id="rId5" Type="http://schemas.openxmlformats.org/officeDocument/2006/relationships/image" Target="../media/image90.png"/><Relationship Id="rId10" Type="http://schemas.openxmlformats.org/officeDocument/2006/relationships/image" Target="../media/image86.png"/><Relationship Id="rId4" Type="http://schemas.openxmlformats.org/officeDocument/2006/relationships/image" Target="../media/image9.svg"/><Relationship Id="rId9" Type="http://schemas.openxmlformats.org/officeDocument/2006/relationships/image" Target="../media/image89.png"/></Relationships>
</file>

<file path=ppt/slides/_rels/slide58.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8.png"/><Relationship Id="rId7" Type="http://schemas.openxmlformats.org/officeDocument/2006/relationships/image" Target="../media/image122.png"/><Relationship Id="rId12" Type="http://schemas.openxmlformats.org/officeDocument/2006/relationships/image" Target="../media/image88.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87.png"/><Relationship Id="rId5" Type="http://schemas.openxmlformats.org/officeDocument/2006/relationships/image" Target="../media/image120.png"/><Relationship Id="rId10" Type="http://schemas.openxmlformats.org/officeDocument/2006/relationships/image" Target="../media/image86.png"/><Relationship Id="rId4" Type="http://schemas.openxmlformats.org/officeDocument/2006/relationships/image" Target="../media/image9.svg"/><Relationship Id="rId9" Type="http://schemas.openxmlformats.org/officeDocument/2006/relationships/image" Target="../media/image89.png"/></Relationships>
</file>

<file path=ppt/slides/_rels/slide5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4.png"/></Relationships>
</file>

<file path=ppt/slides/_rels/slide6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4.png"/></Relationships>
</file>

<file path=ppt/slides/_rels/slide6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hyperlink" Target="https://gofetch.fai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93.svg"/><Relationship Id="rId4" Type="http://schemas.openxmlformats.org/officeDocument/2006/relationships/image" Target="../media/image92.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750.png"/><Relationship Id="rId5" Type="http://schemas.openxmlformats.org/officeDocument/2006/relationships/image" Target="../media/image94.png"/><Relationship Id="rId4" Type="http://schemas.openxmlformats.org/officeDocument/2006/relationships/image" Target="../media/image9.sv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750.png"/><Relationship Id="rId5" Type="http://schemas.openxmlformats.org/officeDocument/2006/relationships/image" Target="../media/image760.png"/><Relationship Id="rId4" Type="http://schemas.openxmlformats.org/officeDocument/2006/relationships/image" Target="../media/image9.svg"/></Relationships>
</file>

<file path=ppt/slides/_rels/slide66.xml.rels><?xml version="1.0" encoding="UTF-8" standalone="yes"?>
<Relationships xmlns="http://schemas.openxmlformats.org/package/2006/relationships"><Relationship Id="rId8" Type="http://schemas.openxmlformats.org/officeDocument/2006/relationships/image" Target="../media/image780.png"/><Relationship Id="rId3" Type="http://schemas.openxmlformats.org/officeDocument/2006/relationships/image" Target="../media/image8.png"/><Relationship Id="rId7" Type="http://schemas.openxmlformats.org/officeDocument/2006/relationships/image" Target="../media/image770.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750.png"/><Relationship Id="rId11" Type="http://schemas.openxmlformats.org/officeDocument/2006/relationships/image" Target="../media/image810.png"/><Relationship Id="rId5" Type="http://schemas.openxmlformats.org/officeDocument/2006/relationships/image" Target="../media/image760.png"/><Relationship Id="rId10" Type="http://schemas.openxmlformats.org/officeDocument/2006/relationships/image" Target="../media/image800.png"/><Relationship Id="rId4" Type="http://schemas.openxmlformats.org/officeDocument/2006/relationships/image" Target="../media/image9.svg"/><Relationship Id="rId9" Type="http://schemas.openxmlformats.org/officeDocument/2006/relationships/image" Target="../media/image790.png"/></Relationships>
</file>

<file path=ppt/slides/_rels/slide67.xml.rels><?xml version="1.0" encoding="UTF-8" standalone="yes"?>
<Relationships xmlns="http://schemas.openxmlformats.org/package/2006/relationships"><Relationship Id="rId8" Type="http://schemas.openxmlformats.org/officeDocument/2006/relationships/image" Target="../media/image750.png"/><Relationship Id="rId13" Type="http://schemas.openxmlformats.org/officeDocument/2006/relationships/image" Target="../media/image810.png"/><Relationship Id="rId3" Type="http://schemas.openxmlformats.org/officeDocument/2006/relationships/image" Target="../media/image8.png"/><Relationship Id="rId7" Type="http://schemas.openxmlformats.org/officeDocument/2006/relationships/image" Target="../media/image760.png"/><Relationship Id="rId12" Type="http://schemas.openxmlformats.org/officeDocument/2006/relationships/image" Target="../media/image800.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790.png"/><Relationship Id="rId5" Type="http://schemas.openxmlformats.org/officeDocument/2006/relationships/image" Target="../media/image820.png"/><Relationship Id="rId10" Type="http://schemas.openxmlformats.org/officeDocument/2006/relationships/image" Target="../media/image780.png"/><Relationship Id="rId4" Type="http://schemas.openxmlformats.org/officeDocument/2006/relationships/image" Target="../media/image9.svg"/><Relationship Id="rId9" Type="http://schemas.openxmlformats.org/officeDocument/2006/relationships/image" Target="../media/image770.png"/></Relationships>
</file>

<file path=ppt/slides/_rels/slide68.xml.rels><?xml version="1.0" encoding="UTF-8" standalone="yes"?>
<Relationships xmlns="http://schemas.openxmlformats.org/package/2006/relationships"><Relationship Id="rId8" Type="http://schemas.openxmlformats.org/officeDocument/2006/relationships/image" Target="../media/image750.png"/><Relationship Id="rId13" Type="http://schemas.openxmlformats.org/officeDocument/2006/relationships/image" Target="../media/image800.png"/><Relationship Id="rId18" Type="http://schemas.openxmlformats.org/officeDocument/2006/relationships/image" Target="../media/image880.png"/><Relationship Id="rId3" Type="http://schemas.openxmlformats.org/officeDocument/2006/relationships/image" Target="../media/image8.png"/><Relationship Id="rId21" Type="http://schemas.openxmlformats.org/officeDocument/2006/relationships/image" Target="../media/image910.png"/><Relationship Id="rId7" Type="http://schemas.openxmlformats.org/officeDocument/2006/relationships/image" Target="../media/image760.png"/><Relationship Id="rId12" Type="http://schemas.openxmlformats.org/officeDocument/2006/relationships/image" Target="../media/image790.png"/><Relationship Id="rId17" Type="http://schemas.openxmlformats.org/officeDocument/2006/relationships/image" Target="../media/image870.png"/><Relationship Id="rId2" Type="http://schemas.openxmlformats.org/officeDocument/2006/relationships/notesSlide" Target="../notesSlides/notesSlide68.xml"/><Relationship Id="rId16" Type="http://schemas.openxmlformats.org/officeDocument/2006/relationships/image" Target="../media/image860.png"/><Relationship Id="rId20" Type="http://schemas.openxmlformats.org/officeDocument/2006/relationships/image" Target="../media/image900.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780.png"/><Relationship Id="rId5" Type="http://schemas.openxmlformats.org/officeDocument/2006/relationships/image" Target="../media/image820.png"/><Relationship Id="rId15" Type="http://schemas.openxmlformats.org/officeDocument/2006/relationships/image" Target="../media/image85.png"/><Relationship Id="rId10" Type="http://schemas.openxmlformats.org/officeDocument/2006/relationships/image" Target="../media/image770.png"/><Relationship Id="rId19" Type="http://schemas.openxmlformats.org/officeDocument/2006/relationships/image" Target="../media/image890.png"/><Relationship Id="rId4" Type="http://schemas.openxmlformats.org/officeDocument/2006/relationships/image" Target="../media/image9.svg"/><Relationship Id="rId9" Type="http://schemas.openxmlformats.org/officeDocument/2006/relationships/image" Target="../media/image840.png"/><Relationship Id="rId14" Type="http://schemas.openxmlformats.org/officeDocument/2006/relationships/image" Target="../media/image810.png"/></Relationships>
</file>

<file path=ppt/slides/_rels/slide69.xml.rels><?xml version="1.0" encoding="UTF-8" standalone="yes"?>
<Relationships xmlns="http://schemas.openxmlformats.org/package/2006/relationships"><Relationship Id="rId8" Type="http://schemas.openxmlformats.org/officeDocument/2006/relationships/image" Target="../media/image750.png"/><Relationship Id="rId13" Type="http://schemas.openxmlformats.org/officeDocument/2006/relationships/image" Target="../media/image800.png"/><Relationship Id="rId18" Type="http://schemas.openxmlformats.org/officeDocument/2006/relationships/image" Target="../media/image880.png"/><Relationship Id="rId3" Type="http://schemas.openxmlformats.org/officeDocument/2006/relationships/image" Target="../media/image8.png"/><Relationship Id="rId21" Type="http://schemas.openxmlformats.org/officeDocument/2006/relationships/image" Target="../media/image910.png"/><Relationship Id="rId7" Type="http://schemas.openxmlformats.org/officeDocument/2006/relationships/image" Target="../media/image760.png"/><Relationship Id="rId12" Type="http://schemas.openxmlformats.org/officeDocument/2006/relationships/image" Target="../media/image790.png"/><Relationship Id="rId17" Type="http://schemas.openxmlformats.org/officeDocument/2006/relationships/image" Target="../media/image870.png"/><Relationship Id="rId2" Type="http://schemas.openxmlformats.org/officeDocument/2006/relationships/notesSlide" Target="../notesSlides/notesSlide69.xml"/><Relationship Id="rId16" Type="http://schemas.openxmlformats.org/officeDocument/2006/relationships/image" Target="../media/image860.png"/><Relationship Id="rId20" Type="http://schemas.openxmlformats.org/officeDocument/2006/relationships/image" Target="../media/image900.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780.png"/><Relationship Id="rId24" Type="http://schemas.openxmlformats.org/officeDocument/2006/relationships/image" Target="../media/image940.png"/><Relationship Id="rId5" Type="http://schemas.openxmlformats.org/officeDocument/2006/relationships/image" Target="../media/image820.png"/><Relationship Id="rId15" Type="http://schemas.openxmlformats.org/officeDocument/2006/relationships/image" Target="../media/image85.png"/><Relationship Id="rId23" Type="http://schemas.openxmlformats.org/officeDocument/2006/relationships/image" Target="../media/image93.png"/><Relationship Id="rId10" Type="http://schemas.openxmlformats.org/officeDocument/2006/relationships/image" Target="../media/image770.png"/><Relationship Id="rId19" Type="http://schemas.openxmlformats.org/officeDocument/2006/relationships/image" Target="../media/image890.png"/><Relationship Id="rId4" Type="http://schemas.openxmlformats.org/officeDocument/2006/relationships/image" Target="../media/image9.svg"/><Relationship Id="rId9" Type="http://schemas.openxmlformats.org/officeDocument/2006/relationships/image" Target="../media/image840.png"/><Relationship Id="rId14" Type="http://schemas.openxmlformats.org/officeDocument/2006/relationships/image" Target="../media/image810.png"/><Relationship Id="rId22" Type="http://schemas.openxmlformats.org/officeDocument/2006/relationships/image" Target="../media/image9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svg"/></Relationships>
</file>

<file path=ppt/slides/_rels/slide70.xml.rels><?xml version="1.0" encoding="UTF-8" standalone="yes"?>
<Relationships xmlns="http://schemas.openxmlformats.org/package/2006/relationships"><Relationship Id="rId8" Type="http://schemas.openxmlformats.org/officeDocument/2006/relationships/image" Target="../media/image750.png"/><Relationship Id="rId13" Type="http://schemas.openxmlformats.org/officeDocument/2006/relationships/image" Target="../media/image800.png"/><Relationship Id="rId18" Type="http://schemas.openxmlformats.org/officeDocument/2006/relationships/image" Target="../media/image880.png"/><Relationship Id="rId3" Type="http://schemas.openxmlformats.org/officeDocument/2006/relationships/image" Target="../media/image8.png"/><Relationship Id="rId21" Type="http://schemas.openxmlformats.org/officeDocument/2006/relationships/image" Target="../media/image910.png"/><Relationship Id="rId7" Type="http://schemas.openxmlformats.org/officeDocument/2006/relationships/image" Target="../media/image760.png"/><Relationship Id="rId12" Type="http://schemas.openxmlformats.org/officeDocument/2006/relationships/image" Target="../media/image790.png"/><Relationship Id="rId17" Type="http://schemas.openxmlformats.org/officeDocument/2006/relationships/image" Target="../media/image870.png"/><Relationship Id="rId2" Type="http://schemas.openxmlformats.org/officeDocument/2006/relationships/notesSlide" Target="../notesSlides/notesSlide70.xml"/><Relationship Id="rId16" Type="http://schemas.openxmlformats.org/officeDocument/2006/relationships/image" Target="../media/image860.png"/><Relationship Id="rId20" Type="http://schemas.openxmlformats.org/officeDocument/2006/relationships/image" Target="../media/image900.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780.png"/><Relationship Id="rId24" Type="http://schemas.openxmlformats.org/officeDocument/2006/relationships/image" Target="../media/image940.png"/><Relationship Id="rId5" Type="http://schemas.openxmlformats.org/officeDocument/2006/relationships/image" Target="../media/image820.png"/><Relationship Id="rId15" Type="http://schemas.openxmlformats.org/officeDocument/2006/relationships/image" Target="../media/image85.png"/><Relationship Id="rId23" Type="http://schemas.openxmlformats.org/officeDocument/2006/relationships/image" Target="../media/image93.png"/><Relationship Id="rId10" Type="http://schemas.openxmlformats.org/officeDocument/2006/relationships/image" Target="../media/image770.png"/><Relationship Id="rId19" Type="http://schemas.openxmlformats.org/officeDocument/2006/relationships/image" Target="../media/image890.png"/><Relationship Id="rId4" Type="http://schemas.openxmlformats.org/officeDocument/2006/relationships/image" Target="../media/image9.svg"/><Relationship Id="rId9" Type="http://schemas.openxmlformats.org/officeDocument/2006/relationships/image" Target="../media/image840.png"/><Relationship Id="rId14" Type="http://schemas.openxmlformats.org/officeDocument/2006/relationships/image" Target="../media/image810.png"/><Relationship Id="rId22" Type="http://schemas.openxmlformats.org/officeDocument/2006/relationships/image" Target="../media/image920.png"/></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sv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7.png"/><Relationship Id="rId4" Type="http://schemas.openxmlformats.org/officeDocument/2006/relationships/image" Target="../media/image96.png"/></Relationships>
</file>

<file path=ppt/slides/_rels/slide7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6.png"/><Relationship Id="rId4" Type="http://schemas.openxmlformats.org/officeDocument/2006/relationships/image" Target="../media/image98.png"/><Relationship Id="rId9" Type="http://schemas.openxmlformats.org/officeDocument/2006/relationships/image" Target="../media/image9.svg"/></Relationships>
</file>

<file path=ppt/slides/_rels/slide73.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8.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99.png"/><Relationship Id="rId17" Type="http://schemas.openxmlformats.org/officeDocument/2006/relationships/image" Target="../media/image110.png"/><Relationship Id="rId2" Type="http://schemas.openxmlformats.org/officeDocument/2006/relationships/notesSlide" Target="../notesSlides/notesSlide73.xml"/><Relationship Id="rId16" Type="http://schemas.openxmlformats.org/officeDocument/2006/relationships/image" Target="../media/image9.sv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96.png"/><Relationship Id="rId5" Type="http://schemas.openxmlformats.org/officeDocument/2006/relationships/image" Target="../media/image102.png"/><Relationship Id="rId15" Type="http://schemas.openxmlformats.org/officeDocument/2006/relationships/image" Target="../media/image8.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09.png"/></Relationships>
</file>

<file path=ppt/slides/_rels/slide7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08.png"/><Relationship Id="rId18"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5.png"/><Relationship Id="rId12" Type="http://schemas.openxmlformats.org/officeDocument/2006/relationships/image" Target="../media/image111.png"/><Relationship Id="rId17" Type="http://schemas.openxmlformats.org/officeDocument/2006/relationships/image" Target="../media/image9.svg"/><Relationship Id="rId2" Type="http://schemas.openxmlformats.org/officeDocument/2006/relationships/notesSlide" Target="../notesSlides/notesSlide74.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99.png"/><Relationship Id="rId5" Type="http://schemas.openxmlformats.org/officeDocument/2006/relationships/image" Target="../media/image102.png"/><Relationship Id="rId15" Type="http://schemas.openxmlformats.org/officeDocument/2006/relationships/image" Target="../media/image104.png"/><Relationship Id="rId10" Type="http://schemas.openxmlformats.org/officeDocument/2006/relationships/image" Target="../media/image96.png"/><Relationship Id="rId4" Type="http://schemas.openxmlformats.org/officeDocument/2006/relationships/image" Target="../media/image101.png"/><Relationship Id="rId9" Type="http://schemas.openxmlformats.org/officeDocument/2006/relationships/image" Target="../media/image107.png"/><Relationship Id="rId14" Type="http://schemas.openxmlformats.org/officeDocument/2006/relationships/image" Target="../media/image109.png"/></Relationships>
</file>

<file path=ppt/slides/_rels/slide75.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2.png"/><Relationship Id="rId18" Type="http://schemas.openxmlformats.org/officeDocument/2006/relationships/image" Target="../media/image83.svg"/><Relationship Id="rId3" Type="http://schemas.openxmlformats.org/officeDocument/2006/relationships/image" Target="../media/image100.png"/><Relationship Id="rId7" Type="http://schemas.openxmlformats.org/officeDocument/2006/relationships/image" Target="../media/image105.png"/><Relationship Id="rId12" Type="http://schemas.openxmlformats.org/officeDocument/2006/relationships/image" Target="../media/image111.png"/><Relationship Id="rId17" Type="http://schemas.openxmlformats.org/officeDocument/2006/relationships/image" Target="../media/image8.png"/><Relationship Id="rId2" Type="http://schemas.openxmlformats.org/officeDocument/2006/relationships/notesSlide" Target="../notesSlides/notesSlide75.xml"/><Relationship Id="rId16"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99.png"/><Relationship Id="rId5" Type="http://schemas.openxmlformats.org/officeDocument/2006/relationships/image" Target="../media/image102.png"/><Relationship Id="rId15" Type="http://schemas.openxmlformats.org/officeDocument/2006/relationships/image" Target="../media/image109.png"/><Relationship Id="rId10" Type="http://schemas.openxmlformats.org/officeDocument/2006/relationships/image" Target="../media/image96.png"/><Relationship Id="rId19" Type="http://schemas.openxmlformats.org/officeDocument/2006/relationships/image" Target="../media/image110.png"/><Relationship Id="rId4" Type="http://schemas.openxmlformats.org/officeDocument/2006/relationships/image" Target="../media/image101.png"/><Relationship Id="rId9" Type="http://schemas.openxmlformats.org/officeDocument/2006/relationships/image" Target="../media/image107.png"/><Relationship Id="rId14" Type="http://schemas.openxmlformats.org/officeDocument/2006/relationships/image" Target="../media/image108.png"/></Relationships>
</file>

<file path=ppt/slides/_rels/slide76.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0.png"/><Relationship Id="rId3" Type="http://schemas.openxmlformats.org/officeDocument/2006/relationships/image" Target="../media/image96.png"/><Relationship Id="rId7" Type="http://schemas.openxmlformats.org/officeDocument/2006/relationships/image" Target="../media/image113.png"/><Relationship Id="rId12" Type="http://schemas.openxmlformats.org/officeDocument/2006/relationships/image" Target="../media/image83.sv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8.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99.png"/><Relationship Id="rId9" Type="http://schemas.openxmlformats.org/officeDocument/2006/relationships/image" Target="../media/image115.png"/></Relationships>
</file>

<file path=ppt/slides/_rels/slide7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7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svg"/></Relationships>
</file>

<file path=ppt/slides/_rels/slide8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7.png"/></Relationships>
</file>

<file path=ppt/slides/_rels/slide81.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39.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38.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34.png"/><Relationship Id="rId11" Type="http://schemas.openxmlformats.org/officeDocument/2006/relationships/image" Target="../media/image129.png"/><Relationship Id="rId5" Type="http://schemas.openxmlformats.org/officeDocument/2006/relationships/image" Target="../media/image133.png"/><Relationship Id="rId10" Type="http://schemas.openxmlformats.org/officeDocument/2006/relationships/image" Target="../media/image127.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18.png"/></Relationships>
</file>

<file path=ppt/slides/_rels/slide82.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35.png"/><Relationship Id="rId5" Type="http://schemas.openxmlformats.org/officeDocument/2006/relationships/image" Target="../media/image119.png"/><Relationship Id="rId15" Type="http://schemas.openxmlformats.org/officeDocument/2006/relationships/image" Target="../media/image139.png"/><Relationship Id="rId10" Type="http://schemas.openxmlformats.org/officeDocument/2006/relationships/image" Target="../media/image134.png"/><Relationship Id="rId4" Type="http://schemas.openxmlformats.org/officeDocument/2006/relationships/image" Target="../media/image129.png"/><Relationship Id="rId9" Type="http://schemas.openxmlformats.org/officeDocument/2006/relationships/image" Target="../media/image133.png"/><Relationship Id="rId14" Type="http://schemas.openxmlformats.org/officeDocument/2006/relationships/image" Target="../media/image138.png"/></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svg"/></Relationships>
</file>

<file path=ppt/slides/_rels/slide90.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21.png"/><Relationship Id="rId7" Type="http://schemas.openxmlformats.org/officeDocument/2006/relationships/image" Target="../media/image14.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25.svg"/><Relationship Id="rId5" Type="http://schemas.openxmlformats.org/officeDocument/2006/relationships/image" Target="../media/image124.png"/><Relationship Id="rId4" Type="http://schemas.openxmlformats.org/officeDocument/2006/relationships/image" Target="../media/image21.png"/><Relationship Id="rId9" Type="http://schemas.openxmlformats.org/officeDocument/2006/relationships/image" Target="../media/image141.svg"/></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s/_rels/slide93.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9.sv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94.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9.sv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95.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9.sv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96.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9.sv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9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7.png"/><Relationship Id="rId7" Type="http://schemas.openxmlformats.org/officeDocument/2006/relationships/image" Target="../media/image39.sv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7.svg"/></Relationships>
</file>

<file path=ppt/slides/_rels/slide9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8.png"/><Relationship Id="rId7" Type="http://schemas.openxmlformats.org/officeDocument/2006/relationships/image" Target="../media/image9.sv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9.svg"/></Relationships>
</file>

<file path=ppt/slides/_rels/slide9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49.png"/><Relationship Id="rId7" Type="http://schemas.openxmlformats.org/officeDocument/2006/relationships/image" Target="../media/image9.sv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7.svg"/><Relationship Id="rId5" Type="http://schemas.openxmlformats.org/officeDocument/2006/relationships/image" Target="../media/image29.svg"/><Relationship Id="rId10" Type="http://schemas.openxmlformats.org/officeDocument/2006/relationships/image" Target="../media/image36.png"/><Relationship Id="rId4" Type="http://schemas.openxmlformats.org/officeDocument/2006/relationships/image" Target="../media/image28.png"/><Relationship Id="rId9"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7888F85C-45C5-C0BD-B176-7AB049C49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064" y="5087339"/>
            <a:ext cx="1506196" cy="15061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521459-A8A1-7670-77F9-76A7480E64C9}"/>
              </a:ext>
            </a:extLst>
          </p:cNvPr>
          <p:cNvSpPr>
            <a:spLocks noGrp="1"/>
          </p:cNvSpPr>
          <p:nvPr>
            <p:ph type="ctrTitle"/>
          </p:nvPr>
        </p:nvSpPr>
        <p:spPr>
          <a:xfrm>
            <a:off x="462574" y="487006"/>
            <a:ext cx="11284772" cy="2794353"/>
          </a:xfrm>
        </p:spPr>
        <p:txBody>
          <a:bodyPr>
            <a:noAutofit/>
          </a:bodyPr>
          <a:lstStyle/>
          <a:p>
            <a:pPr algn="l"/>
            <a:r>
              <a:rPr lang="en-US" sz="4400" dirty="0" err="1"/>
              <a:t>GoFetch</a:t>
            </a:r>
            <a:r>
              <a:rPr lang="en-US" sz="4400" dirty="0"/>
              <a:t>:</a:t>
            </a:r>
            <a:br>
              <a:rPr lang="en-US" sz="4400" dirty="0"/>
            </a:br>
            <a:r>
              <a:rPr lang="en-US" sz="4400" dirty="0"/>
              <a:t>Breaking Constant-Time Cryptographic Implementations Using </a:t>
            </a:r>
            <a:br>
              <a:rPr lang="en-US" sz="4400" dirty="0"/>
            </a:br>
            <a:r>
              <a:rPr lang="en-US" sz="4400" dirty="0"/>
              <a:t>Data Memory-Dependent Prefetchers</a:t>
            </a:r>
          </a:p>
        </p:txBody>
      </p:sp>
      <p:sp>
        <p:nvSpPr>
          <p:cNvPr id="3" name="Subtitle 2">
            <a:extLst>
              <a:ext uri="{FF2B5EF4-FFF2-40B4-BE49-F238E27FC236}">
                <a16:creationId xmlns:a16="http://schemas.microsoft.com/office/drawing/2014/main" id="{59A7EBA6-C583-BC62-222A-EC46BDD91AAC}"/>
              </a:ext>
            </a:extLst>
          </p:cNvPr>
          <p:cNvSpPr>
            <a:spLocks noGrp="1"/>
          </p:cNvSpPr>
          <p:nvPr>
            <p:ph type="subTitle" idx="1"/>
          </p:nvPr>
        </p:nvSpPr>
        <p:spPr>
          <a:xfrm>
            <a:off x="462574" y="3589908"/>
            <a:ext cx="9343591" cy="1638524"/>
          </a:xfrm>
        </p:spPr>
        <p:txBody>
          <a:bodyPr>
            <a:normAutofit/>
          </a:bodyPr>
          <a:lstStyle/>
          <a:p>
            <a:pPr algn="l"/>
            <a:r>
              <a:rPr lang="en-US" sz="2800" b="1" i="1" dirty="0" err="1"/>
              <a:t>Boru</a:t>
            </a:r>
            <a:r>
              <a:rPr lang="en-US" sz="2800" b="1" i="1" dirty="0"/>
              <a:t> Chen</a:t>
            </a:r>
            <a:r>
              <a:rPr lang="en-US" sz="2800" dirty="0"/>
              <a:t>, </a:t>
            </a:r>
            <a:r>
              <a:rPr lang="en-US" sz="2800" dirty="0" err="1"/>
              <a:t>Yingchen</a:t>
            </a:r>
            <a:r>
              <a:rPr lang="en-US" sz="2800" dirty="0"/>
              <a:t> Wang, </a:t>
            </a:r>
            <a:r>
              <a:rPr lang="en-US" sz="2800" b="0" i="0" u="none" strike="noStrike" dirty="0">
                <a:solidFill>
                  <a:srgbClr val="333333"/>
                </a:solidFill>
                <a:effectLst/>
                <a:latin typeface="franklin-gothic-urw"/>
              </a:rPr>
              <a:t>Pradyumna </a:t>
            </a:r>
            <a:r>
              <a:rPr lang="en-US" sz="2800" b="0" i="0" u="none" strike="noStrike" dirty="0" err="1">
                <a:solidFill>
                  <a:srgbClr val="333333"/>
                </a:solidFill>
                <a:effectLst/>
                <a:latin typeface="franklin-gothic-urw"/>
              </a:rPr>
              <a:t>Shome</a:t>
            </a:r>
            <a:r>
              <a:rPr lang="en-US" sz="2800" b="0" i="0" u="none" strike="noStrike" dirty="0">
                <a:solidFill>
                  <a:srgbClr val="333333"/>
                </a:solidFill>
                <a:effectLst/>
                <a:latin typeface="franklin-gothic-urw"/>
              </a:rPr>
              <a:t>, </a:t>
            </a:r>
          </a:p>
          <a:p>
            <a:pPr algn="l"/>
            <a:r>
              <a:rPr lang="en-US" sz="2800" b="0" i="0" u="none" strike="noStrike" dirty="0">
                <a:solidFill>
                  <a:srgbClr val="333333"/>
                </a:solidFill>
                <a:effectLst/>
                <a:latin typeface="franklin-gothic-urw"/>
              </a:rPr>
              <a:t>Christopher Fletcher, David </a:t>
            </a:r>
            <a:r>
              <a:rPr lang="en-US" sz="2800" b="0" i="0" u="none" strike="noStrike" dirty="0" err="1">
                <a:solidFill>
                  <a:srgbClr val="333333"/>
                </a:solidFill>
                <a:effectLst/>
                <a:latin typeface="franklin-gothic-urw"/>
              </a:rPr>
              <a:t>Kohlbrenner</a:t>
            </a:r>
            <a:r>
              <a:rPr lang="en-US" sz="2800" b="0" i="0" u="none" strike="noStrike" dirty="0">
                <a:solidFill>
                  <a:srgbClr val="333333"/>
                </a:solidFill>
                <a:effectLst/>
                <a:latin typeface="franklin-gothic-urw"/>
              </a:rPr>
              <a:t>, Riccardo </a:t>
            </a:r>
            <a:r>
              <a:rPr lang="en-US" sz="2800" b="0" i="0" u="none" strike="noStrike" dirty="0" err="1">
                <a:solidFill>
                  <a:srgbClr val="333333"/>
                </a:solidFill>
                <a:effectLst/>
                <a:latin typeface="franklin-gothic-urw"/>
              </a:rPr>
              <a:t>Paccagnella</a:t>
            </a:r>
            <a:r>
              <a:rPr lang="en-US" sz="2800" b="0" i="0" u="none" strike="noStrike" dirty="0">
                <a:solidFill>
                  <a:srgbClr val="333333"/>
                </a:solidFill>
                <a:effectLst/>
                <a:latin typeface="franklin-gothic-urw"/>
              </a:rPr>
              <a:t>,</a:t>
            </a:r>
          </a:p>
          <a:p>
            <a:pPr algn="l"/>
            <a:r>
              <a:rPr lang="en-US" sz="2800" b="0" i="0" u="none" strike="noStrike" dirty="0">
                <a:solidFill>
                  <a:srgbClr val="333333"/>
                </a:solidFill>
                <a:effectLst/>
                <a:latin typeface="franklin-gothic-urw"/>
              </a:rPr>
              <a:t>Daniel </a:t>
            </a:r>
            <a:r>
              <a:rPr lang="en-US" sz="2800" b="0" i="0" u="none" strike="noStrike" dirty="0" err="1">
                <a:solidFill>
                  <a:srgbClr val="333333"/>
                </a:solidFill>
                <a:effectLst/>
                <a:latin typeface="franklin-gothic-urw"/>
              </a:rPr>
              <a:t>Genkin</a:t>
            </a:r>
            <a:endParaRPr lang="en-US" sz="2800" b="0" i="0" u="none" strike="noStrike" dirty="0">
              <a:solidFill>
                <a:srgbClr val="333333"/>
              </a:solidFill>
              <a:effectLst/>
              <a:latin typeface="franklin-gothic-urw"/>
            </a:endParaRPr>
          </a:p>
          <a:p>
            <a:pPr algn="l"/>
            <a:endParaRPr lang="en-US" dirty="0"/>
          </a:p>
        </p:txBody>
      </p:sp>
      <p:sp>
        <p:nvSpPr>
          <p:cNvPr id="6" name="Slide Number Placeholder 5">
            <a:extLst>
              <a:ext uri="{FF2B5EF4-FFF2-40B4-BE49-F238E27FC236}">
                <a16:creationId xmlns:a16="http://schemas.microsoft.com/office/drawing/2014/main" id="{1644AA2D-ED0D-B8A3-C961-06E3180C78AB}"/>
              </a:ext>
            </a:extLst>
          </p:cNvPr>
          <p:cNvSpPr>
            <a:spLocks noGrp="1"/>
          </p:cNvSpPr>
          <p:nvPr>
            <p:ph type="sldNum" sz="quarter" idx="12"/>
          </p:nvPr>
        </p:nvSpPr>
        <p:spPr/>
        <p:txBody>
          <a:bodyPr/>
          <a:lstStyle/>
          <a:p>
            <a:fld id="{0C9765BC-91A4-8B4B-99F2-F403F2DCF105}" type="slidenum">
              <a:rPr lang="en-US" smtClean="0"/>
              <a:t>1</a:t>
            </a:fld>
            <a:endParaRPr lang="en-US" dirty="0"/>
          </a:p>
        </p:txBody>
      </p:sp>
      <p:pic>
        <p:nvPicPr>
          <p:cNvPr id="8" name="Graphic 7">
            <a:extLst>
              <a:ext uri="{FF2B5EF4-FFF2-40B4-BE49-F238E27FC236}">
                <a16:creationId xmlns:a16="http://schemas.microsoft.com/office/drawing/2014/main" id="{36C3C59B-9859-B027-BFF6-A0BCC4AC0C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52262" y="5243666"/>
            <a:ext cx="2057157" cy="1295246"/>
          </a:xfrm>
          <a:prstGeom prst="rect">
            <a:avLst/>
          </a:prstGeom>
        </p:spPr>
      </p:pic>
      <p:pic>
        <p:nvPicPr>
          <p:cNvPr id="1026" name="Picture 2">
            <a:extLst>
              <a:ext uri="{FF2B5EF4-FFF2-40B4-BE49-F238E27FC236}">
                <a16:creationId xmlns:a16="http://schemas.microsoft.com/office/drawing/2014/main" id="{D4B125A9-1FF4-A90F-4B7F-CEBE9A48C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173" y="5121259"/>
            <a:ext cx="1515256" cy="1515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C5567F5-F6F6-18C2-2C16-91CA37DA90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3143" y="5269765"/>
            <a:ext cx="1795290" cy="12125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F926EC8-5984-8A90-1A14-CF810CBAAC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093" y="5121259"/>
            <a:ext cx="958257" cy="13821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A522843-0438-5DAC-89AA-A65F11FE20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0413" y="5228432"/>
            <a:ext cx="2024046" cy="127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3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10</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pic>
        <p:nvPicPr>
          <p:cNvPr id="8" name="Graphic 7">
            <a:extLst>
              <a:ext uri="{FF2B5EF4-FFF2-40B4-BE49-F238E27FC236}">
                <a16:creationId xmlns:a16="http://schemas.microsoft.com/office/drawing/2014/main" id="{1ACF4F61-C440-777F-C69A-5352A0860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873" y="2531423"/>
            <a:ext cx="1560041" cy="1560041"/>
          </a:xfrm>
          <a:prstGeom prst="rect">
            <a:avLst/>
          </a:prstGeom>
        </p:spPr>
      </p:pic>
      <p:sp>
        <p:nvSpPr>
          <p:cNvPr id="9" name="TextBox 8">
            <a:extLst>
              <a:ext uri="{FF2B5EF4-FFF2-40B4-BE49-F238E27FC236}">
                <a16:creationId xmlns:a16="http://schemas.microsoft.com/office/drawing/2014/main" id="{97ED147C-136D-FAE5-CDBB-39A26CF16592}"/>
              </a:ext>
            </a:extLst>
          </p:cNvPr>
          <p:cNvSpPr txBox="1"/>
          <p:nvPr/>
        </p:nvSpPr>
        <p:spPr>
          <a:xfrm>
            <a:off x="2150537" y="3032073"/>
            <a:ext cx="2970689" cy="523220"/>
          </a:xfrm>
          <a:prstGeom prst="rect">
            <a:avLst/>
          </a:prstGeom>
          <a:noFill/>
        </p:spPr>
        <p:txBody>
          <a:bodyPr wrap="square" rtlCol="0">
            <a:spAutoFit/>
          </a:bodyPr>
          <a:lstStyle/>
          <a:p>
            <a:r>
              <a:rPr lang="en-US" sz="2800" b="1" dirty="0"/>
              <a:t>Memory Address</a:t>
            </a:r>
          </a:p>
        </p:txBody>
      </p:sp>
      <p:sp>
        <p:nvSpPr>
          <p:cNvPr id="12" name="TextBox 11">
            <a:extLst>
              <a:ext uri="{FF2B5EF4-FFF2-40B4-BE49-F238E27FC236}">
                <a16:creationId xmlns:a16="http://schemas.microsoft.com/office/drawing/2014/main" id="{14B7A5E5-4C5C-801C-5160-39E6AB55ECDC}"/>
              </a:ext>
            </a:extLst>
          </p:cNvPr>
          <p:cNvSpPr txBox="1"/>
          <p:nvPr/>
        </p:nvSpPr>
        <p:spPr>
          <a:xfrm>
            <a:off x="2150537" y="2520027"/>
            <a:ext cx="2446657" cy="523220"/>
          </a:xfrm>
          <a:prstGeom prst="rect">
            <a:avLst/>
          </a:prstGeom>
          <a:noFill/>
        </p:spPr>
        <p:txBody>
          <a:bodyPr wrap="square" rtlCol="0">
            <a:spAutoFit/>
          </a:bodyPr>
          <a:lstStyle/>
          <a:p>
            <a:r>
              <a:rPr lang="en-US" sz="2800" b="1" dirty="0"/>
              <a:t>Control-Flow</a:t>
            </a:r>
          </a:p>
        </p:txBody>
      </p:sp>
      <p:sp>
        <p:nvSpPr>
          <p:cNvPr id="14" name="TextBox 13">
            <a:extLst>
              <a:ext uri="{FF2B5EF4-FFF2-40B4-BE49-F238E27FC236}">
                <a16:creationId xmlns:a16="http://schemas.microsoft.com/office/drawing/2014/main" id="{F8BE9821-9773-E293-8B3D-25F81CF9201E}"/>
              </a:ext>
            </a:extLst>
          </p:cNvPr>
          <p:cNvSpPr txBox="1"/>
          <p:nvPr/>
        </p:nvSpPr>
        <p:spPr>
          <a:xfrm>
            <a:off x="2150537" y="3544119"/>
            <a:ext cx="2446657" cy="523220"/>
          </a:xfrm>
          <a:prstGeom prst="rect">
            <a:avLst/>
          </a:prstGeom>
          <a:noFill/>
        </p:spPr>
        <p:txBody>
          <a:bodyPr wrap="square" rtlCol="0">
            <a:spAutoFit/>
          </a:bodyPr>
          <a:lstStyle/>
          <a:p>
            <a:r>
              <a:rPr lang="en-US" sz="2800" b="1" dirty="0"/>
              <a:t>Time-Variable</a:t>
            </a:r>
          </a:p>
        </p:txBody>
      </p:sp>
      <p:pic>
        <p:nvPicPr>
          <p:cNvPr id="21" name="Picture 20" descr="A green tick on a black background&#10;&#10;Description automatically generated">
            <a:extLst>
              <a:ext uri="{FF2B5EF4-FFF2-40B4-BE49-F238E27FC236}">
                <a16:creationId xmlns:a16="http://schemas.microsoft.com/office/drawing/2014/main" id="{3D76E4CF-15AD-23B5-F7FB-620EAE5C5322}"/>
              </a:ext>
            </a:extLst>
          </p:cNvPr>
          <p:cNvPicPr>
            <a:picLocks noChangeAspect="1"/>
          </p:cNvPicPr>
          <p:nvPr/>
        </p:nvPicPr>
        <p:blipFill>
          <a:blip r:embed="rId5"/>
          <a:stretch>
            <a:fillRect/>
          </a:stretch>
        </p:blipFill>
        <p:spPr>
          <a:xfrm>
            <a:off x="4387550" y="2367523"/>
            <a:ext cx="715106" cy="715106"/>
          </a:xfrm>
          <a:prstGeom prst="rect">
            <a:avLst/>
          </a:prstGeom>
        </p:spPr>
      </p:pic>
      <p:pic>
        <p:nvPicPr>
          <p:cNvPr id="22" name="Picture 21" descr="A green tick on a black background&#10;&#10;Description automatically generated">
            <a:extLst>
              <a:ext uri="{FF2B5EF4-FFF2-40B4-BE49-F238E27FC236}">
                <a16:creationId xmlns:a16="http://schemas.microsoft.com/office/drawing/2014/main" id="{DF5FA79C-0FB4-65C4-3F80-858CBD91B94E}"/>
              </a:ext>
            </a:extLst>
          </p:cNvPr>
          <p:cNvPicPr>
            <a:picLocks noChangeAspect="1"/>
          </p:cNvPicPr>
          <p:nvPr/>
        </p:nvPicPr>
        <p:blipFill>
          <a:blip r:embed="rId5"/>
          <a:stretch>
            <a:fillRect/>
          </a:stretch>
        </p:blipFill>
        <p:spPr>
          <a:xfrm>
            <a:off x="4455574" y="3372001"/>
            <a:ext cx="715106" cy="715106"/>
          </a:xfrm>
          <a:prstGeom prst="rect">
            <a:avLst/>
          </a:prstGeom>
        </p:spPr>
      </p:pic>
      <p:pic>
        <p:nvPicPr>
          <p:cNvPr id="23" name="Picture 22" descr="A green tick on a black background&#10;&#10;Description automatically generated">
            <a:extLst>
              <a:ext uri="{FF2B5EF4-FFF2-40B4-BE49-F238E27FC236}">
                <a16:creationId xmlns:a16="http://schemas.microsoft.com/office/drawing/2014/main" id="{C7EE598F-16CC-6C9A-7D56-C10D8626D607}"/>
              </a:ext>
            </a:extLst>
          </p:cNvPr>
          <p:cNvPicPr>
            <a:picLocks noChangeAspect="1"/>
          </p:cNvPicPr>
          <p:nvPr/>
        </p:nvPicPr>
        <p:blipFill>
          <a:blip r:embed="rId5"/>
          <a:stretch>
            <a:fillRect/>
          </a:stretch>
        </p:blipFill>
        <p:spPr>
          <a:xfrm>
            <a:off x="4949137" y="2871351"/>
            <a:ext cx="715106" cy="715106"/>
          </a:xfrm>
          <a:prstGeom prst="rect">
            <a:avLst/>
          </a:prstGeom>
        </p:spPr>
      </p:pic>
      <p:sp>
        <p:nvSpPr>
          <p:cNvPr id="2" name="TextBox 1">
            <a:extLst>
              <a:ext uri="{FF2B5EF4-FFF2-40B4-BE49-F238E27FC236}">
                <a16:creationId xmlns:a16="http://schemas.microsoft.com/office/drawing/2014/main" id="{CE72A458-B4D4-02AE-BB40-57498DB07AEC}"/>
              </a:ext>
            </a:extLst>
          </p:cNvPr>
          <p:cNvSpPr txBox="1"/>
          <p:nvPr/>
        </p:nvSpPr>
        <p:spPr>
          <a:xfrm>
            <a:off x="821873" y="4887812"/>
            <a:ext cx="4700090" cy="769441"/>
          </a:xfrm>
          <a:prstGeom prst="rect">
            <a:avLst/>
          </a:prstGeom>
          <a:noFill/>
        </p:spPr>
        <p:txBody>
          <a:bodyPr wrap="square" rtlCol="0">
            <a:spAutoFit/>
          </a:bodyPr>
          <a:lstStyle/>
          <a:p>
            <a:r>
              <a:rPr lang="en-US" sz="4400" b="1" i="1" dirty="0">
                <a:solidFill>
                  <a:schemeClr val="accent1">
                    <a:lumMod val="75000"/>
                  </a:schemeClr>
                </a:solidFill>
              </a:rPr>
              <a:t>Are we safe now?</a:t>
            </a:r>
          </a:p>
        </p:txBody>
      </p:sp>
      <p:sp>
        <p:nvSpPr>
          <p:cNvPr id="5" name="Alternate Process 4">
            <a:extLst>
              <a:ext uri="{FF2B5EF4-FFF2-40B4-BE49-F238E27FC236}">
                <a16:creationId xmlns:a16="http://schemas.microsoft.com/office/drawing/2014/main" id="{83385E86-A5BF-D2AF-28D3-87745DFDA6FB}"/>
              </a:ext>
            </a:extLst>
          </p:cNvPr>
          <p:cNvSpPr/>
          <p:nvPr/>
        </p:nvSpPr>
        <p:spPr>
          <a:xfrm>
            <a:off x="838198" y="2348837"/>
            <a:ext cx="4991101" cy="187054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FB57121-4C7F-0CC9-DA91-E4165510F332}"/>
              </a:ext>
            </a:extLst>
          </p:cNvPr>
          <p:cNvSpPr txBox="1">
            <a:spLocks/>
          </p:cNvSpPr>
          <p:nvPr/>
        </p:nvSpPr>
        <p:spPr>
          <a:xfrm>
            <a:off x="6459272" y="1205860"/>
            <a:ext cx="11771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lumMod val="75000"/>
                  </a:schemeClr>
                </a:solidFill>
              </a:rPr>
              <a:t>No!</a:t>
            </a:r>
          </a:p>
        </p:txBody>
      </p:sp>
      <p:sp>
        <p:nvSpPr>
          <p:cNvPr id="7" name="TextBox 6">
            <a:extLst>
              <a:ext uri="{FF2B5EF4-FFF2-40B4-BE49-F238E27FC236}">
                <a16:creationId xmlns:a16="http://schemas.microsoft.com/office/drawing/2014/main" id="{A6456311-588B-C6F6-905C-33D5B447B960}"/>
              </a:ext>
            </a:extLst>
          </p:cNvPr>
          <p:cNvSpPr txBox="1"/>
          <p:nvPr/>
        </p:nvSpPr>
        <p:spPr>
          <a:xfrm>
            <a:off x="6459272" y="2320963"/>
            <a:ext cx="5186628" cy="1815882"/>
          </a:xfrm>
          <a:prstGeom prst="rect">
            <a:avLst/>
          </a:prstGeom>
          <a:noFill/>
        </p:spPr>
        <p:txBody>
          <a:bodyPr wrap="square" rtlCol="0">
            <a:spAutoFit/>
          </a:bodyPr>
          <a:lstStyle/>
          <a:p>
            <a:r>
              <a:rPr lang="en-US" sz="2800" dirty="0"/>
              <a:t>Apple data memory-dependent prefetcher (DMP) can make a </a:t>
            </a:r>
          </a:p>
          <a:p>
            <a:r>
              <a:rPr lang="en-US" sz="2800" b="1" dirty="0">
                <a:solidFill>
                  <a:schemeClr val="accent6">
                    <a:lumMod val="75000"/>
                  </a:schemeClr>
                </a:solidFill>
              </a:rPr>
              <a:t>constant-time code</a:t>
            </a:r>
            <a:r>
              <a:rPr lang="en-US" sz="2800" dirty="0"/>
              <a:t> </a:t>
            </a:r>
          </a:p>
          <a:p>
            <a:r>
              <a:rPr lang="en-US" sz="2800" b="1" dirty="0">
                <a:solidFill>
                  <a:schemeClr val="accent2">
                    <a:lumMod val="75000"/>
                  </a:schemeClr>
                </a:solidFill>
              </a:rPr>
              <a:t>non-constant-time</a:t>
            </a:r>
            <a:r>
              <a:rPr lang="en-US" sz="2800" dirty="0"/>
              <a:t>.</a:t>
            </a:r>
          </a:p>
        </p:txBody>
      </p:sp>
      <p:sp>
        <p:nvSpPr>
          <p:cNvPr id="4" name="TextBox 3">
            <a:extLst>
              <a:ext uri="{FF2B5EF4-FFF2-40B4-BE49-F238E27FC236}">
                <a16:creationId xmlns:a16="http://schemas.microsoft.com/office/drawing/2014/main" id="{12C2DE72-8021-0505-6A3F-485AE2EB75CF}"/>
              </a:ext>
            </a:extLst>
          </p:cNvPr>
          <p:cNvSpPr txBox="1"/>
          <p:nvPr/>
        </p:nvSpPr>
        <p:spPr>
          <a:xfrm>
            <a:off x="817182" y="1588280"/>
            <a:ext cx="4712762"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secret</a:t>
            </a:r>
            <a:r>
              <a:rPr lang="zh-TW" altLang="en-US" sz="2800" dirty="0">
                <a:latin typeface="Consolas" panose="020B0609020204030204" pitchFamily="49" charset="0"/>
                <a:cs typeface="Consolas" panose="020B0609020204030204" pitchFamily="49" charset="0"/>
              </a:rPr>
              <a:t> </a:t>
            </a:r>
            <a:r>
              <a:rPr lang="en-US" altLang="zh-TW" sz="2800" dirty="0">
                <a:latin typeface="Consolas" panose="020B0609020204030204" pitchFamily="49" charset="0"/>
                <a:cs typeface="Consolas" panose="020B0609020204030204" pitchFamily="49" charset="0"/>
              </a:rPr>
              <a:t>=</a:t>
            </a:r>
            <a:r>
              <a:rPr lang="zh-TW" altLang="en-US" sz="2800" dirty="0">
                <a:latin typeface="Consolas" panose="020B0609020204030204" pitchFamily="49" charset="0"/>
                <a:cs typeface="Consolas" panose="020B0609020204030204" pitchFamily="49" charset="0"/>
              </a:rPr>
              <a:t> *</a:t>
            </a:r>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926449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AEDEB1-EF12-1033-86D4-68B17B521DA3}"/>
                  </a:ext>
                </a:extLst>
              </p:cNvPr>
              <p:cNvSpPr txBox="1"/>
              <p:nvPr/>
            </p:nvSpPr>
            <p:spPr>
              <a:xfrm>
                <a:off x="838199" y="3864249"/>
                <a:ext cx="4800106" cy="1815882"/>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Load sec</a:t>
                </a:r>
                <a14:m>
                  <m:oMath xmlns:m="http://schemas.openxmlformats.org/officeDocument/2006/math">
                    <m:r>
                      <a:rPr lang="en-US" sz="280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sec_addr</a:t>
                </a:r>
                <a:r>
                  <a:rPr lang="en-US" sz="2800" dirty="0">
                    <a:latin typeface="Consolas" panose="020B0609020204030204" pitchFamily="49" charset="0"/>
                    <a:cs typeface="Consolas" panose="020B0609020204030204" pitchFamily="49" charset="0"/>
                  </a:rPr>
                  <a:t>]</a:t>
                </a:r>
              </a:p>
              <a:p>
                <a:r>
                  <a:rPr lang="en-US" sz="2800" b="1" i="1" dirty="0">
                    <a:solidFill>
                      <a:srgbClr val="FF0000"/>
                    </a:solidFill>
                    <a:latin typeface="Consolas" panose="020B0609020204030204" pitchFamily="49" charset="0"/>
                    <a:cs typeface="Consolas" panose="020B0609020204030204" pitchFamily="49" charset="0"/>
                  </a:rPr>
                  <a:t>Load [sec]</a:t>
                </a:r>
              </a:p>
              <a:p>
                <a:r>
                  <a:rPr lang="en-US" sz="2800" dirty="0">
                    <a:latin typeface="Consolas" panose="020B0609020204030204" pitchFamily="49" charset="0"/>
                    <a:cs typeface="Consolas" panose="020B0609020204030204" pitchFamily="49" charset="0"/>
                  </a:rPr>
                  <a:t>…</a:t>
                </a:r>
              </a:p>
              <a:p>
                <a:r>
                  <a:rPr lang="en-US" sz="2800" strike="sngStrike" dirty="0">
                    <a:latin typeface="Consolas" panose="020B0609020204030204" pitchFamily="49" charset="0"/>
                    <a:cs typeface="Consolas" panose="020B0609020204030204" pitchFamily="49" charset="0"/>
                  </a:rPr>
                  <a:t>Load y </a:t>
                </a:r>
                <a14:m>
                  <m:oMath xmlns:m="http://schemas.openxmlformats.org/officeDocument/2006/math">
                    <m:r>
                      <a:rPr lang="en-US" sz="2800" strike="sngStrike">
                        <a:latin typeface="Cambria Math" panose="02040503050406030204" pitchFamily="18" charset="0"/>
                        <a:cs typeface="Consolas" panose="020B0609020204030204" pitchFamily="49" charset="0"/>
                      </a:rPr>
                      <m:t>←</m:t>
                    </m:r>
                  </m:oMath>
                </a14:m>
                <a:r>
                  <a:rPr lang="en-US" sz="2800" strike="sngStrike" dirty="0">
                    <a:latin typeface="Consolas" panose="020B0609020204030204" pitchFamily="49" charset="0"/>
                    <a:cs typeface="Consolas" panose="020B0609020204030204" pitchFamily="49" charset="0"/>
                  </a:rPr>
                  <a:t> [sec]</a:t>
                </a:r>
              </a:p>
            </p:txBody>
          </p:sp>
        </mc:Choice>
        <mc:Fallback xmlns="">
          <p:sp>
            <p:nvSpPr>
              <p:cNvPr id="4" name="TextBox 3">
                <a:extLst>
                  <a:ext uri="{FF2B5EF4-FFF2-40B4-BE49-F238E27FC236}">
                    <a16:creationId xmlns:a16="http://schemas.microsoft.com/office/drawing/2014/main" id="{41AEDEB1-EF12-1033-86D4-68B17B521DA3}"/>
                  </a:ext>
                </a:extLst>
              </p:cNvPr>
              <p:cNvSpPr txBox="1">
                <a:spLocks noRot="1" noChangeAspect="1" noMove="1" noResize="1" noEditPoints="1" noAdjustHandles="1" noChangeArrowheads="1" noChangeShapeType="1" noTextEdit="1"/>
              </p:cNvSpPr>
              <p:nvPr/>
            </p:nvSpPr>
            <p:spPr>
              <a:xfrm>
                <a:off x="838199" y="3864249"/>
                <a:ext cx="4800106" cy="1815882"/>
              </a:xfrm>
              <a:prstGeom prst="rect">
                <a:avLst/>
              </a:prstGeom>
              <a:blipFill>
                <a:blip r:embed="rId3"/>
                <a:stretch>
                  <a:fillRect l="-2538" t="-3691" b="-8389"/>
                </a:stretch>
              </a:blipFill>
              <a:ln w="12700">
                <a:no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100</a:t>
            </a:fld>
            <a:endParaRPr lang="en-US"/>
          </a:p>
        </p:txBody>
      </p:sp>
      <p:sp>
        <p:nvSpPr>
          <p:cNvPr id="12" name="Rectangle 11">
            <a:extLst>
              <a:ext uri="{FF2B5EF4-FFF2-40B4-BE49-F238E27FC236}">
                <a16:creationId xmlns:a16="http://schemas.microsoft.com/office/drawing/2014/main" id="{1C053D94-BE7F-DC2E-EDE9-E215FFADEB33}"/>
              </a:ext>
            </a:extLst>
          </p:cNvPr>
          <p:cNvSpPr/>
          <p:nvPr/>
        </p:nvSpPr>
        <p:spPr>
          <a:xfrm>
            <a:off x="5355461" y="312367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sec</a:t>
            </a:r>
          </a:p>
        </p:txBody>
      </p:sp>
      <p:sp>
        <p:nvSpPr>
          <p:cNvPr id="24" name="TextBox 23">
            <a:extLst>
              <a:ext uri="{FF2B5EF4-FFF2-40B4-BE49-F238E27FC236}">
                <a16:creationId xmlns:a16="http://schemas.microsoft.com/office/drawing/2014/main" id="{46C531F9-0DCB-94EA-EABA-AF90FFDAFF17}"/>
              </a:ext>
            </a:extLst>
          </p:cNvPr>
          <p:cNvSpPr txBox="1"/>
          <p:nvPr/>
        </p:nvSpPr>
        <p:spPr>
          <a:xfrm>
            <a:off x="4714138" y="2814255"/>
            <a:ext cx="691107" cy="369332"/>
          </a:xfrm>
          <a:prstGeom prst="rect">
            <a:avLst/>
          </a:prstGeom>
          <a:noFill/>
        </p:spPr>
        <p:txBody>
          <a:bodyPr wrap="square" rtlCol="0">
            <a:spAutoFit/>
          </a:bodyPr>
          <a:lstStyle/>
          <a:p>
            <a:r>
              <a:rPr lang="en-US" b="1" dirty="0"/>
              <a:t>DMP</a:t>
            </a:r>
          </a:p>
        </p:txBody>
      </p:sp>
      <p:cxnSp>
        <p:nvCxnSpPr>
          <p:cNvPr id="7" name="Curved Connector 6">
            <a:extLst>
              <a:ext uri="{FF2B5EF4-FFF2-40B4-BE49-F238E27FC236}">
                <a16:creationId xmlns:a16="http://schemas.microsoft.com/office/drawing/2014/main" id="{24B67DE3-4023-FDFC-9EF0-AE20257A376D}"/>
              </a:ext>
            </a:extLst>
          </p:cNvPr>
          <p:cNvCxnSpPr>
            <a:cxnSpLocks/>
          </p:cNvCxnSpPr>
          <p:nvPr/>
        </p:nvCxnSpPr>
        <p:spPr>
          <a:xfrm rot="16200000" flipH="1">
            <a:off x="4821527" y="3890750"/>
            <a:ext cx="1273359" cy="856162"/>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D9CCEEF-FCE5-F9BA-0952-6C378F6909F7}"/>
              </a:ext>
            </a:extLst>
          </p:cNvPr>
          <p:cNvSpPr txBox="1"/>
          <p:nvPr/>
        </p:nvSpPr>
        <p:spPr>
          <a:xfrm>
            <a:off x="5303364" y="3992741"/>
            <a:ext cx="691107" cy="369332"/>
          </a:xfrm>
          <a:prstGeom prst="rect">
            <a:avLst/>
          </a:prstGeom>
          <a:noFill/>
        </p:spPr>
        <p:txBody>
          <a:bodyPr wrap="square" rtlCol="0">
            <a:spAutoFit/>
          </a:bodyPr>
          <a:lstStyle/>
          <a:p>
            <a:r>
              <a:rPr lang="en-US" b="1" dirty="0"/>
              <a:t>*sec</a:t>
            </a:r>
          </a:p>
        </p:txBody>
      </p:sp>
      <p:sp>
        <p:nvSpPr>
          <p:cNvPr id="71" name="Alternate Process 70">
            <a:extLst>
              <a:ext uri="{FF2B5EF4-FFF2-40B4-BE49-F238E27FC236}">
                <a16:creationId xmlns:a16="http://schemas.microsoft.com/office/drawing/2014/main" id="{0CFA3689-21B0-71FE-43DF-6EBBA18FD7FE}"/>
              </a:ext>
            </a:extLst>
          </p:cNvPr>
          <p:cNvSpPr/>
          <p:nvPr/>
        </p:nvSpPr>
        <p:spPr>
          <a:xfrm>
            <a:off x="8912494"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72" name="Alternate Process 71">
            <a:extLst>
              <a:ext uri="{FF2B5EF4-FFF2-40B4-BE49-F238E27FC236}">
                <a16:creationId xmlns:a16="http://schemas.microsoft.com/office/drawing/2014/main" id="{2EEEF277-A05C-6B89-B793-66D7F5D011A7}"/>
              </a:ext>
            </a:extLst>
          </p:cNvPr>
          <p:cNvSpPr/>
          <p:nvPr/>
        </p:nvSpPr>
        <p:spPr>
          <a:xfrm>
            <a:off x="6702207"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73" name="Alternate Process 72">
            <a:extLst>
              <a:ext uri="{FF2B5EF4-FFF2-40B4-BE49-F238E27FC236}">
                <a16:creationId xmlns:a16="http://schemas.microsoft.com/office/drawing/2014/main" id="{C5444290-CADA-82FB-4AA4-6D880F5173AF}"/>
              </a:ext>
            </a:extLst>
          </p:cNvPr>
          <p:cNvSpPr/>
          <p:nvPr/>
        </p:nvSpPr>
        <p:spPr>
          <a:xfrm>
            <a:off x="6305714" y="2558800"/>
            <a:ext cx="4490013" cy="3565003"/>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68711157-509A-68B4-C65E-5535DCA0411D}"/>
              </a:ext>
            </a:extLst>
          </p:cNvPr>
          <p:cNvSpPr txBox="1"/>
          <p:nvPr/>
        </p:nvSpPr>
        <p:spPr>
          <a:xfrm>
            <a:off x="7816784" y="6253995"/>
            <a:ext cx="1664832" cy="369332"/>
          </a:xfrm>
          <a:prstGeom prst="rect">
            <a:avLst/>
          </a:prstGeom>
          <a:noFill/>
        </p:spPr>
        <p:txBody>
          <a:bodyPr wrap="square" rtlCol="0">
            <a:spAutoFit/>
          </a:bodyPr>
          <a:lstStyle/>
          <a:p>
            <a:r>
              <a:rPr lang="en-US" b="1" dirty="0"/>
              <a:t>Shared Cache</a:t>
            </a:r>
          </a:p>
        </p:txBody>
      </p:sp>
      <p:grpSp>
        <p:nvGrpSpPr>
          <p:cNvPr id="75" name="Group 74">
            <a:extLst>
              <a:ext uri="{FF2B5EF4-FFF2-40B4-BE49-F238E27FC236}">
                <a16:creationId xmlns:a16="http://schemas.microsoft.com/office/drawing/2014/main" id="{0730CD1F-3DCE-EE6B-95FC-F0A5950AA7F8}"/>
              </a:ext>
            </a:extLst>
          </p:cNvPr>
          <p:cNvGrpSpPr/>
          <p:nvPr/>
        </p:nvGrpSpPr>
        <p:grpSpPr>
          <a:xfrm>
            <a:off x="7118905" y="4108280"/>
            <a:ext cx="2950587" cy="433210"/>
            <a:chOff x="6981943" y="4185100"/>
            <a:chExt cx="2950587" cy="433210"/>
          </a:xfrm>
        </p:grpSpPr>
        <p:sp>
          <p:nvSpPr>
            <p:cNvPr id="76" name="Rectangle 75">
              <a:extLst>
                <a:ext uri="{FF2B5EF4-FFF2-40B4-BE49-F238E27FC236}">
                  <a16:creationId xmlns:a16="http://schemas.microsoft.com/office/drawing/2014/main" id="{1A4A64D7-896D-3E21-214C-8F07507A17C4}"/>
                </a:ext>
              </a:extLst>
            </p:cNvPr>
            <p:cNvSpPr/>
            <p:nvPr/>
          </p:nvSpPr>
          <p:spPr>
            <a:xfrm>
              <a:off x="6981943" y="4187155"/>
              <a:ext cx="740300" cy="431155"/>
            </a:xfrm>
            <a:prstGeom prst="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Miss</a:t>
              </a:r>
            </a:p>
          </p:txBody>
        </p:sp>
        <p:sp>
          <p:nvSpPr>
            <p:cNvPr id="77" name="Rectangle 76">
              <a:extLst>
                <a:ext uri="{FF2B5EF4-FFF2-40B4-BE49-F238E27FC236}">
                  <a16:creationId xmlns:a16="http://schemas.microsoft.com/office/drawing/2014/main" id="{252FCDE0-1C8C-1168-B66D-08162F1F9AD9}"/>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sp>
          <p:nvSpPr>
            <p:cNvPr id="78" name="Rectangle 77">
              <a:extLst>
                <a:ext uri="{FF2B5EF4-FFF2-40B4-BE49-F238E27FC236}">
                  <a16:creationId xmlns:a16="http://schemas.microsoft.com/office/drawing/2014/main" id="{E5AD3478-C297-D67D-3720-D03D60B96076}"/>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sp>
          <p:nvSpPr>
            <p:cNvPr id="79" name="Rectangle 78">
              <a:extLst>
                <a:ext uri="{FF2B5EF4-FFF2-40B4-BE49-F238E27FC236}">
                  <a16:creationId xmlns:a16="http://schemas.microsoft.com/office/drawing/2014/main" id="{7C97828E-1B88-935F-CAED-CB3A016C51F7}"/>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grpSp>
      <p:grpSp>
        <p:nvGrpSpPr>
          <p:cNvPr id="80" name="Group 79">
            <a:extLst>
              <a:ext uri="{FF2B5EF4-FFF2-40B4-BE49-F238E27FC236}">
                <a16:creationId xmlns:a16="http://schemas.microsoft.com/office/drawing/2014/main" id="{817838AA-DCB5-775A-54EE-3658218AE969}"/>
              </a:ext>
            </a:extLst>
          </p:cNvPr>
          <p:cNvGrpSpPr/>
          <p:nvPr/>
        </p:nvGrpSpPr>
        <p:grpSpPr>
          <a:xfrm>
            <a:off x="7124212" y="3081661"/>
            <a:ext cx="2950587" cy="433210"/>
            <a:chOff x="6981943" y="4185100"/>
            <a:chExt cx="2950587" cy="433210"/>
          </a:xfrm>
        </p:grpSpPr>
        <p:sp>
          <p:nvSpPr>
            <p:cNvPr id="81" name="Rectangle 80">
              <a:extLst>
                <a:ext uri="{FF2B5EF4-FFF2-40B4-BE49-F238E27FC236}">
                  <a16:creationId xmlns:a16="http://schemas.microsoft.com/office/drawing/2014/main" id="{EE2B3D4A-6424-CA8B-98D4-B3303AAA4D84}"/>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2" name="Rectangle 81">
              <a:extLst>
                <a:ext uri="{FF2B5EF4-FFF2-40B4-BE49-F238E27FC236}">
                  <a16:creationId xmlns:a16="http://schemas.microsoft.com/office/drawing/2014/main" id="{25B100F3-AB7C-6A70-6508-1BB585E01F4B}"/>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3" name="Rectangle 82">
              <a:extLst>
                <a:ext uri="{FF2B5EF4-FFF2-40B4-BE49-F238E27FC236}">
                  <a16:creationId xmlns:a16="http://schemas.microsoft.com/office/drawing/2014/main" id="{D1BD61B4-28F4-04D2-DC71-50B505D36E59}"/>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4" name="Rectangle 83">
              <a:extLst>
                <a:ext uri="{FF2B5EF4-FFF2-40B4-BE49-F238E27FC236}">
                  <a16:creationId xmlns:a16="http://schemas.microsoft.com/office/drawing/2014/main" id="{189AEC6D-1DCD-4957-253F-38173137FB59}"/>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85" name="Group 84">
            <a:extLst>
              <a:ext uri="{FF2B5EF4-FFF2-40B4-BE49-F238E27FC236}">
                <a16:creationId xmlns:a16="http://schemas.microsoft.com/office/drawing/2014/main" id="{4D8A0455-0401-47EF-5AB6-F493C1D216C2}"/>
              </a:ext>
            </a:extLst>
          </p:cNvPr>
          <p:cNvGrpSpPr/>
          <p:nvPr/>
        </p:nvGrpSpPr>
        <p:grpSpPr>
          <a:xfrm>
            <a:off x="7124211" y="5132844"/>
            <a:ext cx="2950587" cy="433210"/>
            <a:chOff x="6981943" y="4185100"/>
            <a:chExt cx="2950587" cy="433210"/>
          </a:xfrm>
        </p:grpSpPr>
        <p:sp>
          <p:nvSpPr>
            <p:cNvPr id="86" name="Rectangle 85">
              <a:extLst>
                <a:ext uri="{FF2B5EF4-FFF2-40B4-BE49-F238E27FC236}">
                  <a16:creationId xmlns:a16="http://schemas.microsoft.com/office/drawing/2014/main" id="{A4DD9F57-1DC3-C89D-E4EA-858807BF2277}"/>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7" name="Rectangle 86">
              <a:extLst>
                <a:ext uri="{FF2B5EF4-FFF2-40B4-BE49-F238E27FC236}">
                  <a16:creationId xmlns:a16="http://schemas.microsoft.com/office/drawing/2014/main" id="{84603911-295E-40AE-73C0-21D7C03707A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8" name="Rectangle 87">
              <a:extLst>
                <a:ext uri="{FF2B5EF4-FFF2-40B4-BE49-F238E27FC236}">
                  <a16:creationId xmlns:a16="http://schemas.microsoft.com/office/drawing/2014/main" id="{F6D476BB-C54A-B71A-8138-116DC60B8A34}"/>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9" name="Rectangle 88">
              <a:extLst>
                <a:ext uri="{FF2B5EF4-FFF2-40B4-BE49-F238E27FC236}">
                  <a16:creationId xmlns:a16="http://schemas.microsoft.com/office/drawing/2014/main" id="{1948F89C-C2AE-7CCD-53AC-AFA8AE861F0F}"/>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sp>
        <p:nvSpPr>
          <p:cNvPr id="90" name="TextBox 89">
            <a:extLst>
              <a:ext uri="{FF2B5EF4-FFF2-40B4-BE49-F238E27FC236}">
                <a16:creationId xmlns:a16="http://schemas.microsoft.com/office/drawing/2014/main" id="{E2CA3F10-4778-7459-1230-6D51D21BF6D6}"/>
              </a:ext>
            </a:extLst>
          </p:cNvPr>
          <p:cNvSpPr txBox="1"/>
          <p:nvPr/>
        </p:nvSpPr>
        <p:spPr>
          <a:xfrm>
            <a:off x="6378605" y="3122281"/>
            <a:ext cx="740300" cy="369332"/>
          </a:xfrm>
          <a:prstGeom prst="rect">
            <a:avLst/>
          </a:prstGeom>
          <a:noFill/>
        </p:spPr>
        <p:txBody>
          <a:bodyPr wrap="square" rtlCol="0">
            <a:spAutoFit/>
          </a:bodyPr>
          <a:lstStyle/>
          <a:p>
            <a:r>
              <a:rPr lang="en-US" b="1" dirty="0"/>
              <a:t>set 0</a:t>
            </a:r>
          </a:p>
        </p:txBody>
      </p:sp>
      <p:sp>
        <p:nvSpPr>
          <p:cNvPr id="91" name="TextBox 90">
            <a:extLst>
              <a:ext uri="{FF2B5EF4-FFF2-40B4-BE49-F238E27FC236}">
                <a16:creationId xmlns:a16="http://schemas.microsoft.com/office/drawing/2014/main" id="{7D20FF0D-C29E-D15E-3B28-560FC9C06DDB}"/>
              </a:ext>
            </a:extLst>
          </p:cNvPr>
          <p:cNvSpPr txBox="1"/>
          <p:nvPr/>
        </p:nvSpPr>
        <p:spPr>
          <a:xfrm>
            <a:off x="6378605" y="4151367"/>
            <a:ext cx="740300" cy="369332"/>
          </a:xfrm>
          <a:prstGeom prst="rect">
            <a:avLst/>
          </a:prstGeom>
          <a:noFill/>
        </p:spPr>
        <p:txBody>
          <a:bodyPr wrap="square" rtlCol="0">
            <a:spAutoFit/>
          </a:bodyPr>
          <a:lstStyle/>
          <a:p>
            <a:r>
              <a:rPr lang="en-US" b="1" dirty="0"/>
              <a:t>set i</a:t>
            </a:r>
          </a:p>
        </p:txBody>
      </p:sp>
      <p:sp>
        <p:nvSpPr>
          <p:cNvPr id="92" name="TextBox 91">
            <a:extLst>
              <a:ext uri="{FF2B5EF4-FFF2-40B4-BE49-F238E27FC236}">
                <a16:creationId xmlns:a16="http://schemas.microsoft.com/office/drawing/2014/main" id="{27A80B17-21F6-BAAE-4A2E-F79920B9035D}"/>
              </a:ext>
            </a:extLst>
          </p:cNvPr>
          <p:cNvSpPr txBox="1"/>
          <p:nvPr/>
        </p:nvSpPr>
        <p:spPr>
          <a:xfrm>
            <a:off x="6378605" y="5171206"/>
            <a:ext cx="740300" cy="369332"/>
          </a:xfrm>
          <a:prstGeom prst="rect">
            <a:avLst/>
          </a:prstGeom>
          <a:noFill/>
        </p:spPr>
        <p:txBody>
          <a:bodyPr wrap="square" rtlCol="0">
            <a:spAutoFit/>
          </a:bodyPr>
          <a:lstStyle/>
          <a:p>
            <a:r>
              <a:rPr lang="en-US" b="1" dirty="0"/>
              <a:t>set n</a:t>
            </a:r>
          </a:p>
        </p:txBody>
      </p:sp>
      <p:pic>
        <p:nvPicPr>
          <p:cNvPr id="93" name="Graphic 92">
            <a:extLst>
              <a:ext uri="{FF2B5EF4-FFF2-40B4-BE49-F238E27FC236}">
                <a16:creationId xmlns:a16="http://schemas.microsoft.com/office/drawing/2014/main" id="{A40664B5-C457-3A5E-8352-155F2D9E07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67465" y="1375805"/>
            <a:ext cx="685800" cy="685800"/>
          </a:xfrm>
          <a:prstGeom prst="rect">
            <a:avLst/>
          </a:prstGeom>
        </p:spPr>
      </p:pic>
      <p:sp>
        <p:nvSpPr>
          <p:cNvPr id="94" name="TextBox 93">
            <a:extLst>
              <a:ext uri="{FF2B5EF4-FFF2-40B4-BE49-F238E27FC236}">
                <a16:creationId xmlns:a16="http://schemas.microsoft.com/office/drawing/2014/main" id="{0ED569B9-F8D9-9D5E-C535-54FB129FC8D2}"/>
              </a:ext>
            </a:extLst>
          </p:cNvPr>
          <p:cNvSpPr txBox="1"/>
          <p:nvPr/>
        </p:nvSpPr>
        <p:spPr>
          <a:xfrm rot="5400000">
            <a:off x="8500362" y="3575632"/>
            <a:ext cx="297676" cy="369332"/>
          </a:xfrm>
          <a:prstGeom prst="rect">
            <a:avLst/>
          </a:prstGeom>
          <a:noFill/>
        </p:spPr>
        <p:txBody>
          <a:bodyPr wrap="square" rtlCol="0">
            <a:spAutoFit/>
          </a:bodyPr>
          <a:lstStyle/>
          <a:p>
            <a:r>
              <a:rPr lang="en-US" b="1" dirty="0"/>
              <a:t>…</a:t>
            </a:r>
          </a:p>
        </p:txBody>
      </p:sp>
      <p:sp>
        <p:nvSpPr>
          <p:cNvPr id="95" name="TextBox 94">
            <a:extLst>
              <a:ext uri="{FF2B5EF4-FFF2-40B4-BE49-F238E27FC236}">
                <a16:creationId xmlns:a16="http://schemas.microsoft.com/office/drawing/2014/main" id="{ECFBADA6-5BAD-D385-A5B8-49E5E8F7C0E3}"/>
              </a:ext>
            </a:extLst>
          </p:cNvPr>
          <p:cNvSpPr txBox="1"/>
          <p:nvPr/>
        </p:nvSpPr>
        <p:spPr>
          <a:xfrm rot="5400000">
            <a:off x="8500362" y="4599361"/>
            <a:ext cx="297676" cy="369332"/>
          </a:xfrm>
          <a:prstGeom prst="rect">
            <a:avLst/>
          </a:prstGeom>
          <a:noFill/>
        </p:spPr>
        <p:txBody>
          <a:bodyPr wrap="square" rtlCol="0">
            <a:spAutoFit/>
          </a:bodyPr>
          <a:lstStyle/>
          <a:p>
            <a:r>
              <a:rPr lang="en-US" b="1" dirty="0"/>
              <a:t>…</a:t>
            </a:r>
          </a:p>
        </p:txBody>
      </p:sp>
      <p:pic>
        <p:nvPicPr>
          <p:cNvPr id="96" name="Graphic 95">
            <a:extLst>
              <a:ext uri="{FF2B5EF4-FFF2-40B4-BE49-F238E27FC236}">
                <a16:creationId xmlns:a16="http://schemas.microsoft.com/office/drawing/2014/main" id="{4A5B1341-02C9-9A0E-7FC1-668761547B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38916" y="3898249"/>
            <a:ext cx="1244899" cy="1244899"/>
          </a:xfrm>
          <a:prstGeom prst="rect">
            <a:avLst/>
          </a:prstGeom>
        </p:spPr>
      </p:pic>
      <p:pic>
        <p:nvPicPr>
          <p:cNvPr id="97" name="Graphic 96">
            <a:extLst>
              <a:ext uri="{FF2B5EF4-FFF2-40B4-BE49-F238E27FC236}">
                <a16:creationId xmlns:a16="http://schemas.microsoft.com/office/drawing/2014/main" id="{CF912839-FCBD-49A0-CEF6-EDBD6D2206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6155" y="1375805"/>
            <a:ext cx="685800" cy="685800"/>
          </a:xfrm>
          <a:prstGeom prst="rect">
            <a:avLst/>
          </a:prstGeom>
        </p:spPr>
      </p:pic>
      <p:sp>
        <p:nvSpPr>
          <p:cNvPr id="98" name="TextBox 97">
            <a:extLst>
              <a:ext uri="{FF2B5EF4-FFF2-40B4-BE49-F238E27FC236}">
                <a16:creationId xmlns:a16="http://schemas.microsoft.com/office/drawing/2014/main" id="{FD4BF8FD-009D-2729-EC83-4700382CF490}"/>
              </a:ext>
            </a:extLst>
          </p:cNvPr>
          <p:cNvSpPr txBox="1"/>
          <p:nvPr/>
        </p:nvSpPr>
        <p:spPr>
          <a:xfrm>
            <a:off x="10793675" y="4323857"/>
            <a:ext cx="1244900" cy="369332"/>
          </a:xfrm>
          <a:prstGeom prst="rect">
            <a:avLst/>
          </a:prstGeom>
          <a:noFill/>
        </p:spPr>
        <p:txBody>
          <a:bodyPr wrap="square" rtlCol="0">
            <a:spAutoFit/>
          </a:bodyPr>
          <a:lstStyle/>
          <a:p>
            <a:r>
              <a:rPr lang="en-US" dirty="0"/>
              <a:t>sec leaks!</a:t>
            </a:r>
          </a:p>
        </p:txBody>
      </p:sp>
      <p:cxnSp>
        <p:nvCxnSpPr>
          <p:cNvPr id="99" name="Curved Connector 98">
            <a:extLst>
              <a:ext uri="{FF2B5EF4-FFF2-40B4-BE49-F238E27FC236}">
                <a16:creationId xmlns:a16="http://schemas.microsoft.com/office/drawing/2014/main" id="{3EED90BF-79BE-9112-BF69-0A4A3720046A}"/>
              </a:ext>
            </a:extLst>
          </p:cNvPr>
          <p:cNvCxnSpPr>
            <a:cxnSpLocks/>
          </p:cNvCxnSpPr>
          <p:nvPr/>
        </p:nvCxnSpPr>
        <p:spPr>
          <a:xfrm rot="5400000" flipH="1" flipV="1">
            <a:off x="5692859" y="2114327"/>
            <a:ext cx="1042100" cy="976596"/>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C536A923-EA97-43D4-5A29-67FEF06682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95333" y="3018046"/>
            <a:ext cx="685800" cy="685800"/>
          </a:xfrm>
          <a:prstGeom prst="rect">
            <a:avLst/>
          </a:prstGeom>
        </p:spPr>
      </p:pic>
      <p:sp>
        <p:nvSpPr>
          <p:cNvPr id="6" name="Title 1">
            <a:extLst>
              <a:ext uri="{FF2B5EF4-FFF2-40B4-BE49-F238E27FC236}">
                <a16:creationId xmlns:a16="http://schemas.microsoft.com/office/drawing/2014/main" id="{57853CC2-68AE-767F-1EE4-0DB96D97CEB5}"/>
              </a:ext>
            </a:extLst>
          </p:cNvPr>
          <p:cNvSpPr>
            <a:spLocks noGrp="1"/>
          </p:cNvSpPr>
          <p:nvPr>
            <p:ph type="title"/>
          </p:nvPr>
        </p:nvSpPr>
        <p:spPr>
          <a:xfrm>
            <a:off x="838199" y="365125"/>
            <a:ext cx="4761185" cy="1325563"/>
          </a:xfrm>
        </p:spPr>
        <p:txBody>
          <a:bodyPr/>
          <a:lstStyle/>
          <a:p>
            <a:r>
              <a:rPr lang="en-US" dirty="0"/>
              <a:t>No!</a:t>
            </a:r>
          </a:p>
        </p:txBody>
      </p:sp>
      <p:sp>
        <p:nvSpPr>
          <p:cNvPr id="11" name="TextBox 10">
            <a:extLst>
              <a:ext uri="{FF2B5EF4-FFF2-40B4-BE49-F238E27FC236}">
                <a16:creationId xmlns:a16="http://schemas.microsoft.com/office/drawing/2014/main" id="{32185676-1D0F-02E9-3C47-9FD6E962B1AD}"/>
              </a:ext>
            </a:extLst>
          </p:cNvPr>
          <p:cNvSpPr txBox="1"/>
          <p:nvPr/>
        </p:nvSpPr>
        <p:spPr>
          <a:xfrm>
            <a:off x="827778" y="1451974"/>
            <a:ext cx="4009687" cy="2308324"/>
          </a:xfrm>
          <a:prstGeom prst="rect">
            <a:avLst/>
          </a:prstGeom>
          <a:noFill/>
        </p:spPr>
        <p:txBody>
          <a:bodyPr wrap="square" rtlCol="0">
            <a:spAutoFit/>
          </a:bodyPr>
          <a:lstStyle/>
          <a:p>
            <a:r>
              <a:rPr lang="en-US" sz="2400" dirty="0"/>
              <a:t>DMP does not understand the program semantic and puts </a:t>
            </a:r>
            <a:r>
              <a:rPr lang="en-US" sz="2400" b="1" dirty="0"/>
              <a:t>any</a:t>
            </a:r>
            <a:r>
              <a:rPr lang="en-US" sz="2400" dirty="0"/>
              <a:t> data </a:t>
            </a:r>
          </a:p>
          <a:p>
            <a:pPr marL="457200" indent="-457200">
              <a:buAutoNum type="arabicParenBoth"/>
            </a:pPr>
            <a:r>
              <a:rPr lang="en-US" sz="2400" i="1" dirty="0"/>
              <a:t>brought from the memory</a:t>
            </a:r>
          </a:p>
          <a:p>
            <a:pPr marL="457200" indent="-457200">
              <a:buAutoNum type="arabicParenBoth"/>
            </a:pPr>
            <a:r>
              <a:rPr lang="en-US" sz="2400" i="1" dirty="0"/>
              <a:t>looks like pointer </a:t>
            </a:r>
          </a:p>
          <a:p>
            <a:r>
              <a:rPr lang="en-US" sz="2400" dirty="0"/>
              <a:t>at risk.</a:t>
            </a:r>
          </a:p>
        </p:txBody>
      </p:sp>
    </p:spTree>
    <p:extLst>
      <p:ext uri="{BB962C8B-B14F-4D97-AF65-F5344CB8AC3E}">
        <p14:creationId xmlns:p14="http://schemas.microsoft.com/office/powerpoint/2010/main" val="33906462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101</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30" name="TextBox 29">
            <a:extLst>
              <a:ext uri="{FF2B5EF4-FFF2-40B4-BE49-F238E27FC236}">
                <a16:creationId xmlns:a16="http://schemas.microsoft.com/office/drawing/2014/main" id="{6F301897-DEFB-1328-90B4-622E1C3D64DF}"/>
              </a:ext>
            </a:extLst>
          </p:cNvPr>
          <p:cNvSpPr txBox="1"/>
          <p:nvPr/>
        </p:nvSpPr>
        <p:spPr>
          <a:xfrm>
            <a:off x="7125255" y="1605302"/>
            <a:ext cx="2970689" cy="523220"/>
          </a:xfrm>
          <a:prstGeom prst="rect">
            <a:avLst/>
          </a:prstGeom>
          <a:noFill/>
        </p:spPr>
        <p:txBody>
          <a:bodyPr wrap="square" rtlCol="0">
            <a:spAutoFit/>
          </a:bodyPr>
          <a:lstStyle/>
          <a:p>
            <a:r>
              <a:rPr lang="en-US" sz="2800" b="1" dirty="0"/>
              <a:t>Memory Address</a:t>
            </a:r>
          </a:p>
        </p:txBody>
      </p:sp>
      <p:pic>
        <p:nvPicPr>
          <p:cNvPr id="31" name="Picture 30" descr="A red x on a black background&#10;&#10;Description automatically generated">
            <a:extLst>
              <a:ext uri="{FF2B5EF4-FFF2-40B4-BE49-F238E27FC236}">
                <a16:creationId xmlns:a16="http://schemas.microsoft.com/office/drawing/2014/main" id="{E5CBF85A-B976-B47B-48DA-D4487D45FFE0}"/>
              </a:ext>
            </a:extLst>
          </p:cNvPr>
          <p:cNvPicPr>
            <a:picLocks noChangeAspect="1"/>
          </p:cNvPicPr>
          <p:nvPr/>
        </p:nvPicPr>
        <p:blipFill>
          <a:blip r:embed="rId3"/>
          <a:stretch>
            <a:fillRect/>
          </a:stretch>
        </p:blipFill>
        <p:spPr>
          <a:xfrm>
            <a:off x="9908159" y="1399488"/>
            <a:ext cx="934847" cy="934847"/>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F399540-00E3-CD4D-8B98-BCC54676D76A}"/>
                  </a:ext>
                </a:extLst>
              </p:cNvPr>
              <p:cNvSpPr txBox="1"/>
              <p:nvPr/>
            </p:nvSpPr>
            <p:spPr>
              <a:xfrm>
                <a:off x="817181" y="1588280"/>
                <a:ext cx="5637399"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Load secret</a:t>
                </a:r>
                <a14:m>
                  <m:oMath xmlns:m="http://schemas.openxmlformats.org/officeDocument/2006/math">
                    <m:r>
                      <a:rPr lang="en-US" sz="2800" b="0" i="0" smtClean="0">
                        <a:latin typeface="Cambria Math" panose="02040503050406030204" pitchFamily="18" charset="0"/>
                        <a:cs typeface="Consolas" panose="020B0609020204030204" pitchFamily="49" charset="0"/>
                      </a:rPr>
                      <m:t> </m:t>
                    </m:r>
                    <m:r>
                      <a:rPr lang="en-US" sz="2800">
                        <a:latin typeface="Cambria Math" panose="02040503050406030204" pitchFamily="18" charset="0"/>
                        <a:cs typeface="Consolas" panose="020B0609020204030204" pitchFamily="49" charset="0"/>
                      </a:rPr>
                      <m:t>←</m:t>
                    </m:r>
                    <m:r>
                      <a:rPr lang="en-US" sz="2800" b="0" i="0" smtClean="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r>
                  <a:rPr lang="en-US" sz="2800" dirty="0">
                    <a:latin typeface="Consolas" panose="020B0609020204030204" pitchFamily="49" charset="0"/>
                    <a:cs typeface="Consolas" panose="020B0609020204030204" pitchFamily="49" charset="0"/>
                  </a:rPr>
                  <a:t>]</a:t>
                </a:r>
              </a:p>
            </p:txBody>
          </p:sp>
        </mc:Choice>
        <mc:Fallback xmlns="">
          <p:sp>
            <p:nvSpPr>
              <p:cNvPr id="36" name="TextBox 35">
                <a:extLst>
                  <a:ext uri="{FF2B5EF4-FFF2-40B4-BE49-F238E27FC236}">
                    <a16:creationId xmlns:a16="http://schemas.microsoft.com/office/drawing/2014/main" id="{5F399540-00E3-CD4D-8B98-BCC54676D76A}"/>
                  </a:ext>
                </a:extLst>
              </p:cNvPr>
              <p:cNvSpPr txBox="1">
                <a:spLocks noRot="1" noChangeAspect="1" noMove="1" noResize="1" noEditPoints="1" noAdjustHandles="1" noChangeArrowheads="1" noChangeShapeType="1" noTextEdit="1"/>
              </p:cNvSpPr>
              <p:nvPr/>
            </p:nvSpPr>
            <p:spPr>
              <a:xfrm>
                <a:off x="817181" y="1588280"/>
                <a:ext cx="5637399" cy="523220"/>
              </a:xfrm>
              <a:prstGeom prst="rect">
                <a:avLst/>
              </a:prstGeom>
              <a:blipFill>
                <a:blip r:embed="rId4"/>
                <a:stretch>
                  <a:fillRect l="-2162" t="-12941" r="-108" b="-32941"/>
                </a:stretch>
              </a:blipFill>
              <a:ln w="12700">
                <a:noFill/>
              </a:ln>
            </p:spPr>
            <p:txBody>
              <a:bodyPr/>
              <a:lstStyle/>
              <a:p>
                <a:r>
                  <a:rPr lang="en-US">
                    <a:noFill/>
                  </a:rPr>
                  <a:t> </a:t>
                </a:r>
              </a:p>
            </p:txBody>
          </p:sp>
        </mc:Fallback>
      </mc:AlternateContent>
      <p:sp>
        <p:nvSpPr>
          <p:cNvPr id="56" name="TextBox 55">
            <a:extLst>
              <a:ext uri="{FF2B5EF4-FFF2-40B4-BE49-F238E27FC236}">
                <a16:creationId xmlns:a16="http://schemas.microsoft.com/office/drawing/2014/main" id="{E6B850F0-D6B7-D0EB-E12B-996C50DBDCDD}"/>
              </a:ext>
            </a:extLst>
          </p:cNvPr>
          <p:cNvSpPr txBox="1"/>
          <p:nvPr/>
        </p:nvSpPr>
        <p:spPr>
          <a:xfrm>
            <a:off x="912505" y="2843332"/>
            <a:ext cx="4561892"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data as memory address</a:t>
            </a:r>
            <a:r>
              <a:rPr lang="en-US" sz="2800" dirty="0"/>
              <a:t> and perform access. </a:t>
            </a:r>
          </a:p>
        </p:txBody>
      </p:sp>
      <p:sp>
        <p:nvSpPr>
          <p:cNvPr id="57" name="Alternate Process 56">
            <a:extLst>
              <a:ext uri="{FF2B5EF4-FFF2-40B4-BE49-F238E27FC236}">
                <a16:creationId xmlns:a16="http://schemas.microsoft.com/office/drawing/2014/main" id="{91ED3644-798D-E2F2-BB06-DCD403A14612}"/>
              </a:ext>
            </a:extLst>
          </p:cNvPr>
          <p:cNvSpPr/>
          <p:nvPr/>
        </p:nvSpPr>
        <p:spPr>
          <a:xfrm>
            <a:off x="792846" y="2776188"/>
            <a:ext cx="4850612" cy="151928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4052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102</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7" name="TextBox 6">
            <a:extLst>
              <a:ext uri="{FF2B5EF4-FFF2-40B4-BE49-F238E27FC236}">
                <a16:creationId xmlns:a16="http://schemas.microsoft.com/office/drawing/2014/main" id="{A6456311-588B-C6F6-905C-33D5B447B960}"/>
              </a:ext>
            </a:extLst>
          </p:cNvPr>
          <p:cNvSpPr txBox="1"/>
          <p:nvPr/>
        </p:nvSpPr>
        <p:spPr>
          <a:xfrm>
            <a:off x="912505" y="2843332"/>
            <a:ext cx="4561892"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data as memory address</a:t>
            </a:r>
            <a:r>
              <a:rPr lang="en-US" sz="2800" dirty="0"/>
              <a:t> and perform access. </a:t>
            </a:r>
          </a:p>
        </p:txBody>
      </p:sp>
      <p:sp>
        <p:nvSpPr>
          <p:cNvPr id="10" name="Rectangle 9">
            <a:extLst>
              <a:ext uri="{FF2B5EF4-FFF2-40B4-BE49-F238E27FC236}">
                <a16:creationId xmlns:a16="http://schemas.microsoft.com/office/drawing/2014/main" id="{326671AB-D3F0-D2E6-EDA5-1A2BBA474BED}"/>
              </a:ext>
            </a:extLst>
          </p:cNvPr>
          <p:cNvSpPr/>
          <p:nvPr/>
        </p:nvSpPr>
        <p:spPr>
          <a:xfrm>
            <a:off x="7535553" y="4224046"/>
            <a:ext cx="890332"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secret</a:t>
            </a:r>
          </a:p>
        </p:txBody>
      </p:sp>
      <p:cxnSp>
        <p:nvCxnSpPr>
          <p:cNvPr id="11" name="Curved Connector 10">
            <a:extLst>
              <a:ext uri="{FF2B5EF4-FFF2-40B4-BE49-F238E27FC236}">
                <a16:creationId xmlns:a16="http://schemas.microsoft.com/office/drawing/2014/main" id="{0C00FCC6-B1FB-F098-8778-A6FCF0524AD1}"/>
              </a:ext>
            </a:extLst>
          </p:cNvPr>
          <p:cNvCxnSpPr>
            <a:cxnSpLocks/>
            <a:stCxn id="10" idx="0"/>
            <a:endCxn id="17" idx="1"/>
          </p:cNvCxnSpPr>
          <p:nvPr/>
        </p:nvCxnSpPr>
        <p:spPr>
          <a:xfrm rot="5400000" flipH="1" flipV="1">
            <a:off x="7915443" y="3247222"/>
            <a:ext cx="1042100" cy="911548"/>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3" name="Graphic 12">
            <a:extLst>
              <a:ext uri="{FF2B5EF4-FFF2-40B4-BE49-F238E27FC236}">
                <a16:creationId xmlns:a16="http://schemas.microsoft.com/office/drawing/2014/main" id="{55938E0E-A330-C6DD-E47B-6575AB62ED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7317" y="4096723"/>
            <a:ext cx="685800" cy="685800"/>
          </a:xfrm>
          <a:prstGeom prst="rect">
            <a:avLst/>
          </a:prstGeom>
        </p:spPr>
      </p:pic>
      <p:sp>
        <p:nvSpPr>
          <p:cNvPr id="15" name="TextBox 14">
            <a:extLst>
              <a:ext uri="{FF2B5EF4-FFF2-40B4-BE49-F238E27FC236}">
                <a16:creationId xmlns:a16="http://schemas.microsoft.com/office/drawing/2014/main" id="{1D73C237-A30C-BA05-0069-7C0A9357F51D}"/>
              </a:ext>
            </a:extLst>
          </p:cNvPr>
          <p:cNvSpPr txBox="1"/>
          <p:nvPr/>
        </p:nvSpPr>
        <p:spPr>
          <a:xfrm>
            <a:off x="6867317" y="3860971"/>
            <a:ext cx="685800" cy="369332"/>
          </a:xfrm>
          <a:prstGeom prst="rect">
            <a:avLst/>
          </a:prstGeom>
          <a:noFill/>
        </p:spPr>
        <p:txBody>
          <a:bodyPr wrap="square" rtlCol="0">
            <a:spAutoFit/>
          </a:bodyPr>
          <a:lstStyle/>
          <a:p>
            <a:r>
              <a:rPr lang="en-US" b="1" dirty="0"/>
              <a:t>DMP</a:t>
            </a:r>
          </a:p>
        </p:txBody>
      </p:sp>
      <p:sp>
        <p:nvSpPr>
          <p:cNvPr id="16" name="TextBox 15">
            <a:extLst>
              <a:ext uri="{FF2B5EF4-FFF2-40B4-BE49-F238E27FC236}">
                <a16:creationId xmlns:a16="http://schemas.microsoft.com/office/drawing/2014/main" id="{C8BCB8EE-4ED5-634B-BC33-F5996E52519E}"/>
              </a:ext>
            </a:extLst>
          </p:cNvPr>
          <p:cNvSpPr txBox="1"/>
          <p:nvPr/>
        </p:nvSpPr>
        <p:spPr>
          <a:xfrm>
            <a:off x="6567754" y="4719135"/>
            <a:ext cx="1728235" cy="523220"/>
          </a:xfrm>
          <a:prstGeom prst="rect">
            <a:avLst/>
          </a:prstGeom>
          <a:noFill/>
        </p:spPr>
        <p:txBody>
          <a:bodyPr wrap="square" rtlCol="0">
            <a:spAutoFit/>
          </a:bodyPr>
          <a:lstStyle/>
          <a:p>
            <a:r>
              <a:rPr lang="en-US" sz="2800" b="1" i="1" dirty="0">
                <a:solidFill>
                  <a:schemeClr val="accent1">
                    <a:lumMod val="75000"/>
                  </a:schemeClr>
                </a:solidFill>
              </a:rPr>
              <a:t>Pointer?</a:t>
            </a:r>
          </a:p>
        </p:txBody>
      </p:sp>
      <p:sp>
        <p:nvSpPr>
          <p:cNvPr id="17" name="Alternate Process 16">
            <a:extLst>
              <a:ext uri="{FF2B5EF4-FFF2-40B4-BE49-F238E27FC236}">
                <a16:creationId xmlns:a16="http://schemas.microsoft.com/office/drawing/2014/main" id="{92C79C47-5D58-E977-3D51-40372BE9BD45}"/>
              </a:ext>
            </a:extLst>
          </p:cNvPr>
          <p:cNvSpPr/>
          <p:nvPr/>
        </p:nvSpPr>
        <p:spPr>
          <a:xfrm>
            <a:off x="8892267" y="2815002"/>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8" name="Graphic 17">
            <a:extLst>
              <a:ext uri="{FF2B5EF4-FFF2-40B4-BE49-F238E27FC236}">
                <a16:creationId xmlns:a16="http://schemas.microsoft.com/office/drawing/2014/main" id="{6506A2FE-07F7-330E-1F52-469208EB6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94631" y="2458810"/>
            <a:ext cx="685800" cy="685800"/>
          </a:xfrm>
          <a:prstGeom prst="rect">
            <a:avLst/>
          </a:prstGeom>
        </p:spPr>
      </p:pic>
      <p:sp>
        <p:nvSpPr>
          <p:cNvPr id="19" name="Alternate Process 18">
            <a:extLst>
              <a:ext uri="{FF2B5EF4-FFF2-40B4-BE49-F238E27FC236}">
                <a16:creationId xmlns:a16="http://schemas.microsoft.com/office/drawing/2014/main" id="{DAE95F34-02EE-D3A6-13F2-598B1864E327}"/>
              </a:ext>
            </a:extLst>
          </p:cNvPr>
          <p:cNvSpPr/>
          <p:nvPr/>
        </p:nvSpPr>
        <p:spPr>
          <a:xfrm>
            <a:off x="8648169" y="3820276"/>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870452" y="4481557"/>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548544" y="2489526"/>
            <a:ext cx="528335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F301897-DEFB-1328-90B4-622E1C3D64DF}"/>
              </a:ext>
            </a:extLst>
          </p:cNvPr>
          <p:cNvSpPr txBox="1"/>
          <p:nvPr/>
        </p:nvSpPr>
        <p:spPr>
          <a:xfrm>
            <a:off x="7125255" y="1605302"/>
            <a:ext cx="2970689" cy="523220"/>
          </a:xfrm>
          <a:prstGeom prst="rect">
            <a:avLst/>
          </a:prstGeom>
          <a:noFill/>
        </p:spPr>
        <p:txBody>
          <a:bodyPr wrap="square" rtlCol="0">
            <a:spAutoFit/>
          </a:bodyPr>
          <a:lstStyle/>
          <a:p>
            <a:r>
              <a:rPr lang="en-US" sz="2800" b="1" dirty="0"/>
              <a:t>Memory Address</a:t>
            </a:r>
          </a:p>
        </p:txBody>
      </p:sp>
      <p:pic>
        <p:nvPicPr>
          <p:cNvPr id="31" name="Picture 30" descr="A red x on a black background&#10;&#10;Description automatically generated">
            <a:extLst>
              <a:ext uri="{FF2B5EF4-FFF2-40B4-BE49-F238E27FC236}">
                <a16:creationId xmlns:a16="http://schemas.microsoft.com/office/drawing/2014/main" id="{E5CBF85A-B976-B47B-48DA-D4487D45FFE0}"/>
              </a:ext>
            </a:extLst>
          </p:cNvPr>
          <p:cNvPicPr>
            <a:picLocks noChangeAspect="1"/>
          </p:cNvPicPr>
          <p:nvPr/>
        </p:nvPicPr>
        <p:blipFill>
          <a:blip r:embed="rId7"/>
          <a:stretch>
            <a:fillRect/>
          </a:stretch>
        </p:blipFill>
        <p:spPr>
          <a:xfrm>
            <a:off x="9908159" y="1399488"/>
            <a:ext cx="934847" cy="934847"/>
          </a:xfrm>
          <a:prstGeom prst="rect">
            <a:avLst/>
          </a:prstGeom>
        </p:spPr>
      </p:pic>
      <p:sp>
        <p:nvSpPr>
          <p:cNvPr id="32" name="Alternate Process 31">
            <a:extLst>
              <a:ext uri="{FF2B5EF4-FFF2-40B4-BE49-F238E27FC236}">
                <a16:creationId xmlns:a16="http://schemas.microsoft.com/office/drawing/2014/main" id="{76C047FB-7D93-02EB-0827-B41C9FD6FF2C}"/>
              </a:ext>
            </a:extLst>
          </p:cNvPr>
          <p:cNvSpPr/>
          <p:nvPr/>
        </p:nvSpPr>
        <p:spPr>
          <a:xfrm>
            <a:off x="792846" y="2776188"/>
            <a:ext cx="4850612" cy="151928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F399540-00E3-CD4D-8B98-BCC54676D76A}"/>
                  </a:ext>
                </a:extLst>
              </p:cNvPr>
              <p:cNvSpPr txBox="1"/>
              <p:nvPr/>
            </p:nvSpPr>
            <p:spPr>
              <a:xfrm>
                <a:off x="817181" y="1588280"/>
                <a:ext cx="5637399"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Load secret</a:t>
                </a:r>
                <a14:m>
                  <m:oMath xmlns:m="http://schemas.openxmlformats.org/officeDocument/2006/math">
                    <m:r>
                      <a:rPr lang="en-US" sz="2800" b="0" i="0" smtClean="0">
                        <a:latin typeface="Cambria Math" panose="02040503050406030204" pitchFamily="18" charset="0"/>
                        <a:cs typeface="Consolas" panose="020B0609020204030204" pitchFamily="49" charset="0"/>
                      </a:rPr>
                      <m:t> </m:t>
                    </m:r>
                    <m:r>
                      <a:rPr lang="en-US" sz="2800">
                        <a:latin typeface="Cambria Math" panose="02040503050406030204" pitchFamily="18" charset="0"/>
                        <a:cs typeface="Consolas" panose="020B0609020204030204" pitchFamily="49" charset="0"/>
                      </a:rPr>
                      <m:t>←</m:t>
                    </m:r>
                    <m:r>
                      <a:rPr lang="en-US" sz="2800" b="0" i="0" smtClean="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r>
                  <a:rPr lang="en-US" sz="2800" dirty="0">
                    <a:latin typeface="Consolas" panose="020B0609020204030204" pitchFamily="49" charset="0"/>
                    <a:cs typeface="Consolas" panose="020B0609020204030204" pitchFamily="49" charset="0"/>
                  </a:rPr>
                  <a:t>]</a:t>
                </a:r>
              </a:p>
            </p:txBody>
          </p:sp>
        </mc:Choice>
        <mc:Fallback xmlns="">
          <p:sp>
            <p:nvSpPr>
              <p:cNvPr id="36" name="TextBox 35">
                <a:extLst>
                  <a:ext uri="{FF2B5EF4-FFF2-40B4-BE49-F238E27FC236}">
                    <a16:creationId xmlns:a16="http://schemas.microsoft.com/office/drawing/2014/main" id="{5F399540-00E3-CD4D-8B98-BCC54676D76A}"/>
                  </a:ext>
                </a:extLst>
              </p:cNvPr>
              <p:cNvSpPr txBox="1">
                <a:spLocks noRot="1" noChangeAspect="1" noMove="1" noResize="1" noEditPoints="1" noAdjustHandles="1" noChangeArrowheads="1" noChangeShapeType="1" noTextEdit="1"/>
              </p:cNvSpPr>
              <p:nvPr/>
            </p:nvSpPr>
            <p:spPr>
              <a:xfrm>
                <a:off x="817181" y="1588280"/>
                <a:ext cx="5637399" cy="523220"/>
              </a:xfrm>
              <a:prstGeom prst="rect">
                <a:avLst/>
              </a:prstGeom>
              <a:blipFill>
                <a:blip r:embed="rId8"/>
                <a:stretch>
                  <a:fillRect l="-2162" t="-12941" r="-108" b="-32941"/>
                </a:stretch>
              </a:blipFill>
              <a:ln w="12700">
                <a:noFill/>
              </a:ln>
            </p:spPr>
            <p:txBody>
              <a:bodyPr/>
              <a:lstStyle/>
              <a:p>
                <a:r>
                  <a:rPr lang="en-US">
                    <a:noFill/>
                  </a:rPr>
                  <a:t> </a:t>
                </a:r>
              </a:p>
            </p:txBody>
          </p:sp>
        </mc:Fallback>
      </mc:AlternateContent>
    </p:spTree>
    <p:extLst>
      <p:ext uri="{BB962C8B-B14F-4D97-AF65-F5344CB8AC3E}">
        <p14:creationId xmlns:p14="http://schemas.microsoft.com/office/powerpoint/2010/main" val="33375652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103</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7" name="TextBox 6">
            <a:extLst>
              <a:ext uri="{FF2B5EF4-FFF2-40B4-BE49-F238E27FC236}">
                <a16:creationId xmlns:a16="http://schemas.microsoft.com/office/drawing/2014/main" id="{A6456311-588B-C6F6-905C-33D5B447B960}"/>
              </a:ext>
            </a:extLst>
          </p:cNvPr>
          <p:cNvSpPr txBox="1"/>
          <p:nvPr/>
        </p:nvSpPr>
        <p:spPr>
          <a:xfrm>
            <a:off x="912505" y="2843332"/>
            <a:ext cx="4561892"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data as memory address</a:t>
            </a:r>
            <a:r>
              <a:rPr lang="en-US" sz="2800" dirty="0"/>
              <a:t> and perform access. </a:t>
            </a:r>
          </a:p>
        </p:txBody>
      </p:sp>
      <p:sp>
        <p:nvSpPr>
          <p:cNvPr id="10" name="Rectangle 9">
            <a:extLst>
              <a:ext uri="{FF2B5EF4-FFF2-40B4-BE49-F238E27FC236}">
                <a16:creationId xmlns:a16="http://schemas.microsoft.com/office/drawing/2014/main" id="{326671AB-D3F0-D2E6-EDA5-1A2BBA474BED}"/>
              </a:ext>
            </a:extLst>
          </p:cNvPr>
          <p:cNvSpPr/>
          <p:nvPr/>
        </p:nvSpPr>
        <p:spPr>
          <a:xfrm>
            <a:off x="7535553" y="4224046"/>
            <a:ext cx="890332"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secret</a:t>
            </a:r>
          </a:p>
        </p:txBody>
      </p:sp>
      <p:cxnSp>
        <p:nvCxnSpPr>
          <p:cNvPr id="11" name="Curved Connector 10">
            <a:extLst>
              <a:ext uri="{FF2B5EF4-FFF2-40B4-BE49-F238E27FC236}">
                <a16:creationId xmlns:a16="http://schemas.microsoft.com/office/drawing/2014/main" id="{0C00FCC6-B1FB-F098-8778-A6FCF0524AD1}"/>
              </a:ext>
            </a:extLst>
          </p:cNvPr>
          <p:cNvCxnSpPr>
            <a:cxnSpLocks/>
            <a:stCxn id="10" idx="0"/>
            <a:endCxn id="17" idx="1"/>
          </p:cNvCxnSpPr>
          <p:nvPr/>
        </p:nvCxnSpPr>
        <p:spPr>
          <a:xfrm rot="5400000" flipH="1" flipV="1">
            <a:off x="7915443" y="3247222"/>
            <a:ext cx="1042100" cy="911548"/>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3" name="Graphic 12">
            <a:extLst>
              <a:ext uri="{FF2B5EF4-FFF2-40B4-BE49-F238E27FC236}">
                <a16:creationId xmlns:a16="http://schemas.microsoft.com/office/drawing/2014/main" id="{55938E0E-A330-C6DD-E47B-6575AB62ED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7317" y="4096723"/>
            <a:ext cx="685800" cy="685800"/>
          </a:xfrm>
          <a:prstGeom prst="rect">
            <a:avLst/>
          </a:prstGeom>
        </p:spPr>
      </p:pic>
      <p:sp>
        <p:nvSpPr>
          <p:cNvPr id="17" name="Alternate Process 16">
            <a:extLst>
              <a:ext uri="{FF2B5EF4-FFF2-40B4-BE49-F238E27FC236}">
                <a16:creationId xmlns:a16="http://schemas.microsoft.com/office/drawing/2014/main" id="{92C79C47-5D58-E977-3D51-40372BE9BD45}"/>
              </a:ext>
            </a:extLst>
          </p:cNvPr>
          <p:cNvSpPr/>
          <p:nvPr/>
        </p:nvSpPr>
        <p:spPr>
          <a:xfrm>
            <a:off x="8892267" y="2815002"/>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8" name="Graphic 17">
            <a:extLst>
              <a:ext uri="{FF2B5EF4-FFF2-40B4-BE49-F238E27FC236}">
                <a16:creationId xmlns:a16="http://schemas.microsoft.com/office/drawing/2014/main" id="{6506A2FE-07F7-330E-1F52-469208EB6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94631" y="2458810"/>
            <a:ext cx="685800" cy="685800"/>
          </a:xfrm>
          <a:prstGeom prst="rect">
            <a:avLst/>
          </a:prstGeom>
        </p:spPr>
      </p:pic>
      <p:sp>
        <p:nvSpPr>
          <p:cNvPr id="19" name="Alternate Process 18">
            <a:extLst>
              <a:ext uri="{FF2B5EF4-FFF2-40B4-BE49-F238E27FC236}">
                <a16:creationId xmlns:a16="http://schemas.microsoft.com/office/drawing/2014/main" id="{DAE95F34-02EE-D3A6-13F2-598B1864E327}"/>
              </a:ext>
            </a:extLst>
          </p:cNvPr>
          <p:cNvSpPr/>
          <p:nvPr/>
        </p:nvSpPr>
        <p:spPr>
          <a:xfrm>
            <a:off x="8648169" y="3820276"/>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870452" y="4481557"/>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548544" y="2489526"/>
            <a:ext cx="528335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F301897-DEFB-1328-90B4-622E1C3D64DF}"/>
              </a:ext>
            </a:extLst>
          </p:cNvPr>
          <p:cNvSpPr txBox="1"/>
          <p:nvPr/>
        </p:nvSpPr>
        <p:spPr>
          <a:xfrm>
            <a:off x="7125255" y="1605302"/>
            <a:ext cx="2970689" cy="523220"/>
          </a:xfrm>
          <a:prstGeom prst="rect">
            <a:avLst/>
          </a:prstGeom>
          <a:noFill/>
        </p:spPr>
        <p:txBody>
          <a:bodyPr wrap="square" rtlCol="0">
            <a:spAutoFit/>
          </a:bodyPr>
          <a:lstStyle/>
          <a:p>
            <a:r>
              <a:rPr lang="en-US" sz="2800" b="1" dirty="0"/>
              <a:t>Memory Address</a:t>
            </a:r>
          </a:p>
        </p:txBody>
      </p:sp>
      <p:pic>
        <p:nvPicPr>
          <p:cNvPr id="31" name="Picture 30" descr="A red x on a black background&#10;&#10;Description automatically generated">
            <a:extLst>
              <a:ext uri="{FF2B5EF4-FFF2-40B4-BE49-F238E27FC236}">
                <a16:creationId xmlns:a16="http://schemas.microsoft.com/office/drawing/2014/main" id="{E5CBF85A-B976-B47B-48DA-D4487D45FFE0}"/>
              </a:ext>
            </a:extLst>
          </p:cNvPr>
          <p:cNvPicPr>
            <a:picLocks noChangeAspect="1"/>
          </p:cNvPicPr>
          <p:nvPr/>
        </p:nvPicPr>
        <p:blipFill>
          <a:blip r:embed="rId7"/>
          <a:stretch>
            <a:fillRect/>
          </a:stretch>
        </p:blipFill>
        <p:spPr>
          <a:xfrm>
            <a:off x="9908159" y="1399488"/>
            <a:ext cx="934847" cy="934847"/>
          </a:xfrm>
          <a:prstGeom prst="rect">
            <a:avLst/>
          </a:prstGeom>
        </p:spPr>
      </p:pic>
      <p:sp>
        <p:nvSpPr>
          <p:cNvPr id="32" name="Alternate Process 31">
            <a:extLst>
              <a:ext uri="{FF2B5EF4-FFF2-40B4-BE49-F238E27FC236}">
                <a16:creationId xmlns:a16="http://schemas.microsoft.com/office/drawing/2014/main" id="{76C047FB-7D93-02EB-0827-B41C9FD6FF2C}"/>
              </a:ext>
            </a:extLst>
          </p:cNvPr>
          <p:cNvSpPr/>
          <p:nvPr/>
        </p:nvSpPr>
        <p:spPr>
          <a:xfrm>
            <a:off x="792846" y="2776188"/>
            <a:ext cx="4850612" cy="151928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F399540-00E3-CD4D-8B98-BCC54676D76A}"/>
                  </a:ext>
                </a:extLst>
              </p:cNvPr>
              <p:cNvSpPr txBox="1"/>
              <p:nvPr/>
            </p:nvSpPr>
            <p:spPr>
              <a:xfrm>
                <a:off x="817181" y="1588280"/>
                <a:ext cx="5637399"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Load secret</a:t>
                </a:r>
                <a14:m>
                  <m:oMath xmlns:m="http://schemas.openxmlformats.org/officeDocument/2006/math">
                    <m:r>
                      <a:rPr lang="en-US" sz="2800" b="0" i="0" smtClean="0">
                        <a:latin typeface="Cambria Math" panose="02040503050406030204" pitchFamily="18" charset="0"/>
                        <a:cs typeface="Consolas" panose="020B0609020204030204" pitchFamily="49" charset="0"/>
                      </a:rPr>
                      <m:t> </m:t>
                    </m:r>
                    <m:r>
                      <a:rPr lang="en-US" sz="2800">
                        <a:latin typeface="Cambria Math" panose="02040503050406030204" pitchFamily="18" charset="0"/>
                        <a:cs typeface="Consolas" panose="020B0609020204030204" pitchFamily="49" charset="0"/>
                      </a:rPr>
                      <m:t>←</m:t>
                    </m:r>
                    <m:r>
                      <a:rPr lang="en-US" sz="2800" b="0" i="0" smtClean="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r>
                  <a:rPr lang="en-US" sz="2800" dirty="0">
                    <a:latin typeface="Consolas" panose="020B0609020204030204" pitchFamily="49" charset="0"/>
                    <a:cs typeface="Consolas" panose="020B0609020204030204" pitchFamily="49" charset="0"/>
                  </a:rPr>
                  <a:t>]</a:t>
                </a:r>
              </a:p>
            </p:txBody>
          </p:sp>
        </mc:Choice>
        <mc:Fallback xmlns="">
          <p:sp>
            <p:nvSpPr>
              <p:cNvPr id="36" name="TextBox 35">
                <a:extLst>
                  <a:ext uri="{FF2B5EF4-FFF2-40B4-BE49-F238E27FC236}">
                    <a16:creationId xmlns:a16="http://schemas.microsoft.com/office/drawing/2014/main" id="{5F399540-00E3-CD4D-8B98-BCC54676D76A}"/>
                  </a:ext>
                </a:extLst>
              </p:cNvPr>
              <p:cNvSpPr txBox="1">
                <a:spLocks noRot="1" noChangeAspect="1" noMove="1" noResize="1" noEditPoints="1" noAdjustHandles="1" noChangeArrowheads="1" noChangeShapeType="1" noTextEdit="1"/>
              </p:cNvSpPr>
              <p:nvPr/>
            </p:nvSpPr>
            <p:spPr>
              <a:xfrm>
                <a:off x="817181" y="1588280"/>
                <a:ext cx="5637399" cy="523220"/>
              </a:xfrm>
              <a:prstGeom prst="rect">
                <a:avLst/>
              </a:prstGeom>
              <a:blipFill>
                <a:blip r:embed="rId8"/>
                <a:stretch>
                  <a:fillRect l="-2162" t="-12941" r="-108" b="-32941"/>
                </a:stretch>
              </a:blipFill>
              <a:ln w="12700">
                <a:noFill/>
              </a:ln>
            </p:spPr>
            <p:txBody>
              <a:bodyPr/>
              <a:lstStyle/>
              <a:p>
                <a:r>
                  <a:rPr lang="en-US">
                    <a:noFill/>
                  </a:rPr>
                  <a:t> </a:t>
                </a:r>
              </a:p>
            </p:txBody>
          </p:sp>
        </mc:Fallback>
      </mc:AlternateContent>
      <p:cxnSp>
        <p:nvCxnSpPr>
          <p:cNvPr id="2" name="Curved Connector 1">
            <a:extLst>
              <a:ext uri="{FF2B5EF4-FFF2-40B4-BE49-F238E27FC236}">
                <a16:creationId xmlns:a16="http://schemas.microsoft.com/office/drawing/2014/main" id="{F0418E33-42F5-64F8-3DC9-92C276F35F1F}"/>
              </a:ext>
            </a:extLst>
          </p:cNvPr>
          <p:cNvCxnSpPr>
            <a:cxnSpLocks/>
          </p:cNvCxnSpPr>
          <p:nvPr/>
        </p:nvCxnSpPr>
        <p:spPr>
          <a:xfrm rot="16200000" flipH="1">
            <a:off x="7099454" y="4821109"/>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FF1ED95-209D-F1A7-BDE8-C288CFDC7F56}"/>
              </a:ext>
            </a:extLst>
          </p:cNvPr>
          <p:cNvSpPr txBox="1"/>
          <p:nvPr/>
        </p:nvSpPr>
        <p:spPr>
          <a:xfrm>
            <a:off x="7414551" y="4896814"/>
            <a:ext cx="1027704" cy="369332"/>
          </a:xfrm>
          <a:prstGeom prst="rect">
            <a:avLst/>
          </a:prstGeom>
          <a:noFill/>
        </p:spPr>
        <p:txBody>
          <a:bodyPr wrap="square" rtlCol="0">
            <a:spAutoFit/>
          </a:bodyPr>
          <a:lstStyle/>
          <a:p>
            <a:r>
              <a:rPr lang="en-US" b="1" dirty="0"/>
              <a:t>*secret</a:t>
            </a:r>
          </a:p>
        </p:txBody>
      </p:sp>
      <p:sp>
        <p:nvSpPr>
          <p:cNvPr id="8" name="TextBox 7">
            <a:extLst>
              <a:ext uri="{FF2B5EF4-FFF2-40B4-BE49-F238E27FC236}">
                <a16:creationId xmlns:a16="http://schemas.microsoft.com/office/drawing/2014/main" id="{0FF3CAE6-0F8C-AF9F-13D7-6D715AC651DC}"/>
              </a:ext>
            </a:extLst>
          </p:cNvPr>
          <p:cNvSpPr txBox="1"/>
          <p:nvPr/>
        </p:nvSpPr>
        <p:spPr>
          <a:xfrm>
            <a:off x="6867317" y="3860971"/>
            <a:ext cx="685800" cy="369332"/>
          </a:xfrm>
          <a:prstGeom prst="rect">
            <a:avLst/>
          </a:prstGeom>
          <a:noFill/>
        </p:spPr>
        <p:txBody>
          <a:bodyPr wrap="square" rtlCol="0">
            <a:spAutoFit/>
          </a:bodyPr>
          <a:lstStyle/>
          <a:p>
            <a:r>
              <a:rPr lang="en-US" b="1" dirty="0"/>
              <a:t>DMP</a:t>
            </a:r>
          </a:p>
        </p:txBody>
      </p:sp>
    </p:spTree>
    <p:extLst>
      <p:ext uri="{BB962C8B-B14F-4D97-AF65-F5344CB8AC3E}">
        <p14:creationId xmlns:p14="http://schemas.microsoft.com/office/powerpoint/2010/main" val="9918214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104</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7" name="TextBox 6">
            <a:extLst>
              <a:ext uri="{FF2B5EF4-FFF2-40B4-BE49-F238E27FC236}">
                <a16:creationId xmlns:a16="http://schemas.microsoft.com/office/drawing/2014/main" id="{A6456311-588B-C6F6-905C-33D5B447B960}"/>
              </a:ext>
            </a:extLst>
          </p:cNvPr>
          <p:cNvSpPr txBox="1"/>
          <p:nvPr/>
        </p:nvSpPr>
        <p:spPr>
          <a:xfrm>
            <a:off x="912505" y="2843332"/>
            <a:ext cx="4561892"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data as memory address</a:t>
            </a:r>
            <a:r>
              <a:rPr lang="en-US" sz="2800" dirty="0"/>
              <a:t> and perform access. </a:t>
            </a:r>
          </a:p>
        </p:txBody>
      </p:sp>
      <p:sp>
        <p:nvSpPr>
          <p:cNvPr id="10" name="Rectangle 9">
            <a:extLst>
              <a:ext uri="{FF2B5EF4-FFF2-40B4-BE49-F238E27FC236}">
                <a16:creationId xmlns:a16="http://schemas.microsoft.com/office/drawing/2014/main" id="{326671AB-D3F0-D2E6-EDA5-1A2BBA474BED}"/>
              </a:ext>
            </a:extLst>
          </p:cNvPr>
          <p:cNvSpPr/>
          <p:nvPr/>
        </p:nvSpPr>
        <p:spPr>
          <a:xfrm>
            <a:off x="7535553" y="4224046"/>
            <a:ext cx="890332"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secret</a:t>
            </a:r>
          </a:p>
        </p:txBody>
      </p:sp>
      <p:cxnSp>
        <p:nvCxnSpPr>
          <p:cNvPr id="11" name="Curved Connector 10">
            <a:extLst>
              <a:ext uri="{FF2B5EF4-FFF2-40B4-BE49-F238E27FC236}">
                <a16:creationId xmlns:a16="http://schemas.microsoft.com/office/drawing/2014/main" id="{0C00FCC6-B1FB-F098-8778-A6FCF0524AD1}"/>
              </a:ext>
            </a:extLst>
          </p:cNvPr>
          <p:cNvCxnSpPr>
            <a:cxnSpLocks/>
            <a:stCxn id="10" idx="0"/>
            <a:endCxn id="17" idx="1"/>
          </p:cNvCxnSpPr>
          <p:nvPr/>
        </p:nvCxnSpPr>
        <p:spPr>
          <a:xfrm rot="5400000" flipH="1" flipV="1">
            <a:off x="7915443" y="3247222"/>
            <a:ext cx="1042100" cy="911548"/>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3" name="Graphic 12">
            <a:extLst>
              <a:ext uri="{FF2B5EF4-FFF2-40B4-BE49-F238E27FC236}">
                <a16:creationId xmlns:a16="http://schemas.microsoft.com/office/drawing/2014/main" id="{55938E0E-A330-C6DD-E47B-6575AB62ED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7317" y="4096723"/>
            <a:ext cx="685800" cy="685800"/>
          </a:xfrm>
          <a:prstGeom prst="rect">
            <a:avLst/>
          </a:prstGeom>
        </p:spPr>
      </p:pic>
      <p:sp>
        <p:nvSpPr>
          <p:cNvPr id="17" name="Alternate Process 16">
            <a:extLst>
              <a:ext uri="{FF2B5EF4-FFF2-40B4-BE49-F238E27FC236}">
                <a16:creationId xmlns:a16="http://schemas.microsoft.com/office/drawing/2014/main" id="{92C79C47-5D58-E977-3D51-40372BE9BD45}"/>
              </a:ext>
            </a:extLst>
          </p:cNvPr>
          <p:cNvSpPr/>
          <p:nvPr/>
        </p:nvSpPr>
        <p:spPr>
          <a:xfrm>
            <a:off x="8892267" y="2815002"/>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8" name="Graphic 17">
            <a:extLst>
              <a:ext uri="{FF2B5EF4-FFF2-40B4-BE49-F238E27FC236}">
                <a16:creationId xmlns:a16="http://schemas.microsoft.com/office/drawing/2014/main" id="{6506A2FE-07F7-330E-1F52-469208EB6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94631" y="2458810"/>
            <a:ext cx="685800" cy="685800"/>
          </a:xfrm>
          <a:prstGeom prst="rect">
            <a:avLst/>
          </a:prstGeom>
        </p:spPr>
      </p:pic>
      <p:sp>
        <p:nvSpPr>
          <p:cNvPr id="19" name="Alternate Process 18">
            <a:extLst>
              <a:ext uri="{FF2B5EF4-FFF2-40B4-BE49-F238E27FC236}">
                <a16:creationId xmlns:a16="http://schemas.microsoft.com/office/drawing/2014/main" id="{DAE95F34-02EE-D3A6-13F2-598B1864E327}"/>
              </a:ext>
            </a:extLst>
          </p:cNvPr>
          <p:cNvSpPr/>
          <p:nvPr/>
        </p:nvSpPr>
        <p:spPr>
          <a:xfrm>
            <a:off x="8648169" y="3820276"/>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870452" y="4481557"/>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548544" y="2489526"/>
            <a:ext cx="528335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F301897-DEFB-1328-90B4-622E1C3D64DF}"/>
              </a:ext>
            </a:extLst>
          </p:cNvPr>
          <p:cNvSpPr txBox="1"/>
          <p:nvPr/>
        </p:nvSpPr>
        <p:spPr>
          <a:xfrm>
            <a:off x="7125255" y="1605302"/>
            <a:ext cx="2970689" cy="523220"/>
          </a:xfrm>
          <a:prstGeom prst="rect">
            <a:avLst/>
          </a:prstGeom>
          <a:noFill/>
        </p:spPr>
        <p:txBody>
          <a:bodyPr wrap="square" rtlCol="0">
            <a:spAutoFit/>
          </a:bodyPr>
          <a:lstStyle/>
          <a:p>
            <a:r>
              <a:rPr lang="en-US" sz="2800" b="1" dirty="0"/>
              <a:t>Memory Address</a:t>
            </a:r>
          </a:p>
        </p:txBody>
      </p:sp>
      <p:pic>
        <p:nvPicPr>
          <p:cNvPr id="31" name="Picture 30" descr="A red x on a black background&#10;&#10;Description automatically generated">
            <a:extLst>
              <a:ext uri="{FF2B5EF4-FFF2-40B4-BE49-F238E27FC236}">
                <a16:creationId xmlns:a16="http://schemas.microsoft.com/office/drawing/2014/main" id="{E5CBF85A-B976-B47B-48DA-D4487D45FFE0}"/>
              </a:ext>
            </a:extLst>
          </p:cNvPr>
          <p:cNvPicPr>
            <a:picLocks noChangeAspect="1"/>
          </p:cNvPicPr>
          <p:nvPr/>
        </p:nvPicPr>
        <p:blipFill>
          <a:blip r:embed="rId7"/>
          <a:stretch>
            <a:fillRect/>
          </a:stretch>
        </p:blipFill>
        <p:spPr>
          <a:xfrm>
            <a:off x="9908159" y="1399488"/>
            <a:ext cx="934847" cy="934847"/>
          </a:xfrm>
          <a:prstGeom prst="rect">
            <a:avLst/>
          </a:prstGeom>
        </p:spPr>
      </p:pic>
      <p:sp>
        <p:nvSpPr>
          <p:cNvPr id="32" name="Alternate Process 31">
            <a:extLst>
              <a:ext uri="{FF2B5EF4-FFF2-40B4-BE49-F238E27FC236}">
                <a16:creationId xmlns:a16="http://schemas.microsoft.com/office/drawing/2014/main" id="{76C047FB-7D93-02EB-0827-B41C9FD6FF2C}"/>
              </a:ext>
            </a:extLst>
          </p:cNvPr>
          <p:cNvSpPr/>
          <p:nvPr/>
        </p:nvSpPr>
        <p:spPr>
          <a:xfrm>
            <a:off x="792846" y="2776188"/>
            <a:ext cx="4850612" cy="151928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F399540-00E3-CD4D-8B98-BCC54676D76A}"/>
                  </a:ext>
                </a:extLst>
              </p:cNvPr>
              <p:cNvSpPr txBox="1"/>
              <p:nvPr/>
            </p:nvSpPr>
            <p:spPr>
              <a:xfrm>
                <a:off x="817181" y="1588280"/>
                <a:ext cx="5637399"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Load secret</a:t>
                </a:r>
                <a14:m>
                  <m:oMath xmlns:m="http://schemas.openxmlformats.org/officeDocument/2006/math">
                    <m:r>
                      <a:rPr lang="en-US" sz="2800" b="0" i="0" smtClean="0">
                        <a:latin typeface="Cambria Math" panose="02040503050406030204" pitchFamily="18" charset="0"/>
                        <a:cs typeface="Consolas" panose="020B0609020204030204" pitchFamily="49" charset="0"/>
                      </a:rPr>
                      <m:t> </m:t>
                    </m:r>
                    <m:r>
                      <a:rPr lang="en-US" sz="2800">
                        <a:latin typeface="Cambria Math" panose="02040503050406030204" pitchFamily="18" charset="0"/>
                        <a:cs typeface="Consolas" panose="020B0609020204030204" pitchFamily="49" charset="0"/>
                      </a:rPr>
                      <m:t>←</m:t>
                    </m:r>
                    <m:r>
                      <a:rPr lang="en-US" sz="2800" b="0" i="0" smtClean="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r>
                  <a:rPr lang="en-US" sz="2800" dirty="0">
                    <a:latin typeface="Consolas" panose="020B0609020204030204" pitchFamily="49" charset="0"/>
                    <a:cs typeface="Consolas" panose="020B0609020204030204" pitchFamily="49" charset="0"/>
                  </a:rPr>
                  <a:t>]</a:t>
                </a:r>
              </a:p>
            </p:txBody>
          </p:sp>
        </mc:Choice>
        <mc:Fallback xmlns="">
          <p:sp>
            <p:nvSpPr>
              <p:cNvPr id="36" name="TextBox 35">
                <a:extLst>
                  <a:ext uri="{FF2B5EF4-FFF2-40B4-BE49-F238E27FC236}">
                    <a16:creationId xmlns:a16="http://schemas.microsoft.com/office/drawing/2014/main" id="{5F399540-00E3-CD4D-8B98-BCC54676D76A}"/>
                  </a:ext>
                </a:extLst>
              </p:cNvPr>
              <p:cNvSpPr txBox="1">
                <a:spLocks noRot="1" noChangeAspect="1" noMove="1" noResize="1" noEditPoints="1" noAdjustHandles="1" noChangeArrowheads="1" noChangeShapeType="1" noTextEdit="1"/>
              </p:cNvSpPr>
              <p:nvPr/>
            </p:nvSpPr>
            <p:spPr>
              <a:xfrm>
                <a:off x="817181" y="1588280"/>
                <a:ext cx="5637399" cy="523220"/>
              </a:xfrm>
              <a:prstGeom prst="rect">
                <a:avLst/>
              </a:prstGeom>
              <a:blipFill>
                <a:blip r:embed="rId8"/>
                <a:stretch>
                  <a:fillRect l="-2162" t="-12941" r="-108" b="-32941"/>
                </a:stretch>
              </a:blipFill>
              <a:ln w="12700">
                <a:no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96FEAAAE-16EA-79D4-8343-E5D7D74DF640}"/>
              </a:ext>
            </a:extLst>
          </p:cNvPr>
          <p:cNvSpPr txBox="1"/>
          <p:nvPr/>
        </p:nvSpPr>
        <p:spPr>
          <a:xfrm>
            <a:off x="5493265" y="4721669"/>
            <a:ext cx="5525834" cy="523220"/>
          </a:xfrm>
          <a:prstGeom prst="rect">
            <a:avLst/>
          </a:prstGeom>
          <a:noFill/>
        </p:spPr>
        <p:txBody>
          <a:bodyPr wrap="square">
            <a:spAutoFit/>
          </a:bodyPr>
          <a:lstStyle/>
          <a:p>
            <a:r>
              <a:rPr lang="en-US" sz="2800" b="1" i="1" dirty="0">
                <a:solidFill>
                  <a:srgbClr val="FF0000"/>
                </a:solidFill>
                <a:latin typeface="Consolas" panose="020B0609020204030204" pitchFamily="49" charset="0"/>
                <a:cs typeface="Consolas" panose="020B0609020204030204" pitchFamily="49" charset="0"/>
              </a:rPr>
              <a:t>Load [secret] // DMP ACCESS</a:t>
            </a:r>
          </a:p>
        </p:txBody>
      </p:sp>
      <p:sp>
        <p:nvSpPr>
          <p:cNvPr id="14" name="TextBox 13">
            <a:extLst>
              <a:ext uri="{FF2B5EF4-FFF2-40B4-BE49-F238E27FC236}">
                <a16:creationId xmlns:a16="http://schemas.microsoft.com/office/drawing/2014/main" id="{B8FDFDC4-71AD-3958-B3EC-9D0E402D7BEE}"/>
              </a:ext>
            </a:extLst>
          </p:cNvPr>
          <p:cNvSpPr txBox="1"/>
          <p:nvPr/>
        </p:nvSpPr>
        <p:spPr>
          <a:xfrm>
            <a:off x="6867317" y="3860971"/>
            <a:ext cx="685800" cy="369332"/>
          </a:xfrm>
          <a:prstGeom prst="rect">
            <a:avLst/>
          </a:prstGeom>
          <a:noFill/>
        </p:spPr>
        <p:txBody>
          <a:bodyPr wrap="square" rtlCol="0">
            <a:spAutoFit/>
          </a:bodyPr>
          <a:lstStyle/>
          <a:p>
            <a:r>
              <a:rPr lang="en-US" b="1" dirty="0"/>
              <a:t>DMP</a:t>
            </a:r>
          </a:p>
        </p:txBody>
      </p:sp>
      <p:cxnSp>
        <p:nvCxnSpPr>
          <p:cNvPr id="16" name="Curved Connector 15">
            <a:extLst>
              <a:ext uri="{FF2B5EF4-FFF2-40B4-BE49-F238E27FC236}">
                <a16:creationId xmlns:a16="http://schemas.microsoft.com/office/drawing/2014/main" id="{BE4F8743-F892-8792-9B6D-36B108FCEAA7}"/>
              </a:ext>
            </a:extLst>
          </p:cNvPr>
          <p:cNvCxnSpPr>
            <a:cxnSpLocks/>
          </p:cNvCxnSpPr>
          <p:nvPr/>
        </p:nvCxnSpPr>
        <p:spPr>
          <a:xfrm rot="16200000" flipH="1">
            <a:off x="7099454" y="4821109"/>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83CB53F-4AD0-6484-24F7-2FD985EC67F3}"/>
              </a:ext>
            </a:extLst>
          </p:cNvPr>
          <p:cNvSpPr txBox="1"/>
          <p:nvPr/>
        </p:nvSpPr>
        <p:spPr>
          <a:xfrm>
            <a:off x="7414551" y="4896814"/>
            <a:ext cx="1027704" cy="369332"/>
          </a:xfrm>
          <a:prstGeom prst="rect">
            <a:avLst/>
          </a:prstGeom>
          <a:noFill/>
        </p:spPr>
        <p:txBody>
          <a:bodyPr wrap="square" rtlCol="0">
            <a:spAutoFit/>
          </a:bodyPr>
          <a:lstStyle/>
          <a:p>
            <a:r>
              <a:rPr lang="en-US" b="1" dirty="0"/>
              <a:t>*secret</a:t>
            </a:r>
          </a:p>
        </p:txBody>
      </p:sp>
    </p:spTree>
    <p:extLst>
      <p:ext uri="{BB962C8B-B14F-4D97-AF65-F5344CB8AC3E}">
        <p14:creationId xmlns:p14="http://schemas.microsoft.com/office/powerpoint/2010/main" val="286860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7037E-7 L -0.38385 -0.38634 " pathEditMode="relative" rAng="0" ptsTypes="AA">
                                      <p:cBhvr>
                                        <p:cTn id="6" dur="2000" fill="hold"/>
                                        <p:tgtEl>
                                          <p:spTgt spid="9"/>
                                        </p:tgtEl>
                                        <p:attrNameLst>
                                          <p:attrName>ppt_x</p:attrName>
                                          <p:attrName>ppt_y</p:attrName>
                                        </p:attrNameLst>
                                      </p:cBhvr>
                                      <p:rCtr x="-19193" y="-19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105</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7" name="TextBox 6">
            <a:extLst>
              <a:ext uri="{FF2B5EF4-FFF2-40B4-BE49-F238E27FC236}">
                <a16:creationId xmlns:a16="http://schemas.microsoft.com/office/drawing/2014/main" id="{A6456311-588B-C6F6-905C-33D5B447B960}"/>
              </a:ext>
            </a:extLst>
          </p:cNvPr>
          <p:cNvSpPr txBox="1"/>
          <p:nvPr/>
        </p:nvSpPr>
        <p:spPr>
          <a:xfrm>
            <a:off x="927549" y="1466524"/>
            <a:ext cx="4973035"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loaded data as memory address</a:t>
            </a:r>
            <a:r>
              <a:rPr lang="en-US" sz="2800" dirty="0"/>
              <a:t> and perform access. </a:t>
            </a:r>
          </a:p>
        </p:txBody>
      </p:sp>
      <p:sp>
        <p:nvSpPr>
          <p:cNvPr id="17" name="Alternate Process 16">
            <a:extLst>
              <a:ext uri="{FF2B5EF4-FFF2-40B4-BE49-F238E27FC236}">
                <a16:creationId xmlns:a16="http://schemas.microsoft.com/office/drawing/2014/main" id="{92C79C47-5D58-E977-3D51-40372BE9BD45}"/>
              </a:ext>
            </a:extLst>
          </p:cNvPr>
          <p:cNvSpPr/>
          <p:nvPr/>
        </p:nvSpPr>
        <p:spPr>
          <a:xfrm>
            <a:off x="8596981" y="3147805"/>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19" name="Alternate Process 18">
            <a:extLst>
              <a:ext uri="{FF2B5EF4-FFF2-40B4-BE49-F238E27FC236}">
                <a16:creationId xmlns:a16="http://schemas.microsoft.com/office/drawing/2014/main" id="{DAE95F34-02EE-D3A6-13F2-598B1864E327}"/>
              </a:ext>
            </a:extLst>
          </p:cNvPr>
          <p:cNvSpPr/>
          <p:nvPr/>
        </p:nvSpPr>
        <p:spPr>
          <a:xfrm>
            <a:off x="8352883" y="4153079"/>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575166" y="4814360"/>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523118" y="2822329"/>
            <a:ext cx="501349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F301897-DEFB-1328-90B4-622E1C3D64DF}"/>
              </a:ext>
            </a:extLst>
          </p:cNvPr>
          <p:cNvSpPr txBox="1"/>
          <p:nvPr/>
        </p:nvSpPr>
        <p:spPr>
          <a:xfrm>
            <a:off x="7556238" y="1921222"/>
            <a:ext cx="2970689" cy="523220"/>
          </a:xfrm>
          <a:prstGeom prst="rect">
            <a:avLst/>
          </a:prstGeom>
          <a:noFill/>
        </p:spPr>
        <p:txBody>
          <a:bodyPr wrap="square" rtlCol="0">
            <a:spAutoFit/>
          </a:bodyPr>
          <a:lstStyle/>
          <a:p>
            <a:r>
              <a:rPr lang="en-US" sz="2800" b="1" dirty="0"/>
              <a:t>Memory Address</a:t>
            </a:r>
          </a:p>
        </p:txBody>
      </p:sp>
      <p:pic>
        <p:nvPicPr>
          <p:cNvPr id="31" name="Picture 30" descr="A red x on a black background&#10;&#10;Description automatically generated">
            <a:extLst>
              <a:ext uri="{FF2B5EF4-FFF2-40B4-BE49-F238E27FC236}">
                <a16:creationId xmlns:a16="http://schemas.microsoft.com/office/drawing/2014/main" id="{E5CBF85A-B976-B47B-48DA-D4487D45FFE0}"/>
              </a:ext>
            </a:extLst>
          </p:cNvPr>
          <p:cNvPicPr>
            <a:picLocks noChangeAspect="1"/>
          </p:cNvPicPr>
          <p:nvPr/>
        </p:nvPicPr>
        <p:blipFill>
          <a:blip r:embed="rId3"/>
          <a:stretch>
            <a:fillRect/>
          </a:stretch>
        </p:blipFill>
        <p:spPr>
          <a:xfrm>
            <a:off x="10301181" y="1735603"/>
            <a:ext cx="934847" cy="934847"/>
          </a:xfrm>
          <a:prstGeom prst="rect">
            <a:avLst/>
          </a:prstGeom>
        </p:spPr>
      </p:pic>
      <p:sp>
        <p:nvSpPr>
          <p:cNvPr id="32" name="Alternate Process 31">
            <a:extLst>
              <a:ext uri="{FF2B5EF4-FFF2-40B4-BE49-F238E27FC236}">
                <a16:creationId xmlns:a16="http://schemas.microsoft.com/office/drawing/2014/main" id="{76C047FB-7D93-02EB-0827-B41C9FD6FF2C}"/>
              </a:ext>
            </a:extLst>
          </p:cNvPr>
          <p:cNvSpPr/>
          <p:nvPr/>
        </p:nvSpPr>
        <p:spPr>
          <a:xfrm>
            <a:off x="838199" y="1381980"/>
            <a:ext cx="5010761" cy="1558231"/>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F399540-00E3-CD4D-8B98-BCC54676D76A}"/>
                  </a:ext>
                </a:extLst>
              </p:cNvPr>
              <p:cNvSpPr txBox="1"/>
              <p:nvPr/>
            </p:nvSpPr>
            <p:spPr>
              <a:xfrm>
                <a:off x="838199" y="3223286"/>
                <a:ext cx="56373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 secret = </a:t>
                </a:r>
                <a:r>
                  <a:rPr lang="en-US" sz="2800" dirty="0">
                    <a:solidFill>
                      <a:schemeClr val="accent2">
                        <a:lumMod val="75000"/>
                      </a:schemeClr>
                    </a:solidFill>
                    <a:latin typeface="Consolas" panose="020B0609020204030204" pitchFamily="49" charset="0"/>
                    <a:cs typeface="Consolas" panose="020B0609020204030204" pitchFamily="49" charset="0"/>
                  </a:rPr>
                  <a:t>ptr1</a:t>
                </a:r>
                <a:r>
                  <a:rPr lang="en-US" sz="2800" dirty="0">
                    <a:latin typeface="Consolas" panose="020B0609020204030204" pitchFamily="49" charset="0"/>
                    <a:cs typeface="Consolas" panose="020B0609020204030204" pitchFamily="49" charset="0"/>
                  </a:rPr>
                  <a:t> or </a:t>
                </a:r>
                <a:r>
                  <a:rPr lang="en-US" sz="2800" dirty="0">
                    <a:solidFill>
                      <a:schemeClr val="accent6">
                        <a:lumMod val="75000"/>
                      </a:schemeClr>
                    </a:solidFill>
                    <a:latin typeface="Consolas" panose="020B0609020204030204" pitchFamily="49" charset="0"/>
                    <a:cs typeface="Consolas" panose="020B0609020204030204" pitchFamily="49" charset="0"/>
                  </a:rPr>
                  <a:t>ptr2</a:t>
                </a:r>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Load secret</a:t>
                </a:r>
                <a14:m>
                  <m:oMath xmlns:m="http://schemas.openxmlformats.org/officeDocument/2006/math">
                    <m:r>
                      <a:rPr lang="en-US" sz="2800" b="0" i="0" smtClean="0">
                        <a:latin typeface="Cambria Math" panose="02040503050406030204" pitchFamily="18" charset="0"/>
                        <a:cs typeface="Consolas" panose="020B0609020204030204" pitchFamily="49" charset="0"/>
                      </a:rPr>
                      <m:t> </m:t>
                    </m:r>
                    <m:r>
                      <a:rPr lang="en-US" sz="2800">
                        <a:latin typeface="Cambria Math" panose="02040503050406030204" pitchFamily="18" charset="0"/>
                        <a:cs typeface="Consolas" panose="020B0609020204030204" pitchFamily="49" charset="0"/>
                      </a:rPr>
                      <m:t>←</m:t>
                    </m:r>
                    <m:r>
                      <a:rPr lang="en-US" sz="2800" b="0" i="0" smtClean="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r>
                  <a:rPr lang="en-US" sz="2800" dirty="0">
                    <a:latin typeface="Consolas" panose="020B0609020204030204" pitchFamily="49" charset="0"/>
                    <a:cs typeface="Consolas" panose="020B0609020204030204" pitchFamily="49" charset="0"/>
                  </a:rPr>
                  <a:t>]</a:t>
                </a:r>
              </a:p>
            </p:txBody>
          </p:sp>
        </mc:Choice>
        <mc:Fallback xmlns="">
          <p:sp>
            <p:nvSpPr>
              <p:cNvPr id="36" name="TextBox 35">
                <a:extLst>
                  <a:ext uri="{FF2B5EF4-FFF2-40B4-BE49-F238E27FC236}">
                    <a16:creationId xmlns:a16="http://schemas.microsoft.com/office/drawing/2014/main" id="{5F399540-00E3-CD4D-8B98-BCC54676D76A}"/>
                  </a:ext>
                </a:extLst>
              </p:cNvPr>
              <p:cNvSpPr txBox="1">
                <a:spLocks noRot="1" noChangeAspect="1" noMove="1" noResize="1" noEditPoints="1" noAdjustHandles="1" noChangeArrowheads="1" noChangeShapeType="1" noTextEdit="1"/>
              </p:cNvSpPr>
              <p:nvPr/>
            </p:nvSpPr>
            <p:spPr>
              <a:xfrm>
                <a:off x="838199" y="3223286"/>
                <a:ext cx="5637399" cy="954107"/>
              </a:xfrm>
              <a:prstGeom prst="rect">
                <a:avLst/>
              </a:prstGeom>
              <a:blipFill>
                <a:blip r:embed="rId4"/>
                <a:stretch>
                  <a:fillRect l="-2162" t="-7051" r="-108" b="-17308"/>
                </a:stretch>
              </a:blipFill>
              <a:ln w="12700">
                <a:noFill/>
              </a:ln>
            </p:spPr>
            <p:txBody>
              <a:bodyPr/>
              <a:lstStyle/>
              <a:p>
                <a:r>
                  <a:rPr lang="en-US">
                    <a:noFill/>
                  </a:rPr>
                  <a:t> </a:t>
                </a:r>
              </a:p>
            </p:txBody>
          </p:sp>
        </mc:Fallback>
      </mc:AlternateContent>
      <p:pic>
        <p:nvPicPr>
          <p:cNvPr id="6" name="Graphic 5">
            <a:extLst>
              <a:ext uri="{FF2B5EF4-FFF2-40B4-BE49-F238E27FC236}">
                <a16:creationId xmlns:a16="http://schemas.microsoft.com/office/drawing/2014/main" id="{CAA5CF42-1F29-7701-65FA-7B1F599651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3903" y="5123040"/>
            <a:ext cx="1124118" cy="1124118"/>
          </a:xfrm>
          <a:prstGeom prst="rect">
            <a:avLst/>
          </a:prstGeom>
        </p:spPr>
      </p:pic>
      <p:pic>
        <p:nvPicPr>
          <p:cNvPr id="8" name="Graphic 7">
            <a:extLst>
              <a:ext uri="{FF2B5EF4-FFF2-40B4-BE49-F238E27FC236}">
                <a16:creationId xmlns:a16="http://schemas.microsoft.com/office/drawing/2014/main" id="{12C3FB90-70C5-5A77-610A-5056FAF5EF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34022" y="5193910"/>
            <a:ext cx="1244899" cy="1244899"/>
          </a:xfrm>
          <a:prstGeom prst="rect">
            <a:avLst/>
          </a:prstGeom>
        </p:spPr>
      </p:pic>
      <p:pic>
        <p:nvPicPr>
          <p:cNvPr id="12" name="Graphic 11">
            <a:extLst>
              <a:ext uri="{FF2B5EF4-FFF2-40B4-BE49-F238E27FC236}">
                <a16:creationId xmlns:a16="http://schemas.microsoft.com/office/drawing/2014/main" id="{D645ED78-0237-4EF5-25A2-E09119EF03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01712" y="5384064"/>
            <a:ext cx="685800" cy="685800"/>
          </a:xfrm>
          <a:prstGeom prst="rect">
            <a:avLst/>
          </a:prstGeom>
        </p:spPr>
      </p:pic>
      <p:sp>
        <p:nvSpPr>
          <p:cNvPr id="14" name="Alternate Process 13">
            <a:extLst>
              <a:ext uri="{FF2B5EF4-FFF2-40B4-BE49-F238E27FC236}">
                <a16:creationId xmlns:a16="http://schemas.microsoft.com/office/drawing/2014/main" id="{ADBD867A-715A-8061-DD28-CD6BF1F26719}"/>
              </a:ext>
            </a:extLst>
          </p:cNvPr>
          <p:cNvSpPr/>
          <p:nvPr/>
        </p:nvSpPr>
        <p:spPr>
          <a:xfrm>
            <a:off x="9923463" y="3147805"/>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6" name="Graphic 15">
            <a:extLst>
              <a:ext uri="{FF2B5EF4-FFF2-40B4-BE49-F238E27FC236}">
                <a16:creationId xmlns:a16="http://schemas.microsoft.com/office/drawing/2014/main" id="{CBB22B14-3B58-99A9-3F17-39C77D0082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42622" y="2805214"/>
            <a:ext cx="685800" cy="685800"/>
          </a:xfrm>
          <a:prstGeom prst="rect">
            <a:avLst/>
          </a:prstGeom>
        </p:spPr>
      </p:pic>
      <p:sp>
        <p:nvSpPr>
          <p:cNvPr id="22" name="TextBox 21">
            <a:extLst>
              <a:ext uri="{FF2B5EF4-FFF2-40B4-BE49-F238E27FC236}">
                <a16:creationId xmlns:a16="http://schemas.microsoft.com/office/drawing/2014/main" id="{44E3AAC6-1BBF-69BF-99A1-E88E25286C1A}"/>
              </a:ext>
            </a:extLst>
          </p:cNvPr>
          <p:cNvSpPr txBox="1"/>
          <p:nvPr/>
        </p:nvSpPr>
        <p:spPr>
          <a:xfrm>
            <a:off x="6572031" y="4193774"/>
            <a:ext cx="685800" cy="369332"/>
          </a:xfrm>
          <a:prstGeom prst="rect">
            <a:avLst/>
          </a:prstGeom>
          <a:noFill/>
        </p:spPr>
        <p:txBody>
          <a:bodyPr wrap="square" rtlCol="0">
            <a:spAutoFit/>
          </a:bodyPr>
          <a:lstStyle/>
          <a:p>
            <a:r>
              <a:rPr lang="en-US" b="1" dirty="0"/>
              <a:t>DMP</a:t>
            </a:r>
          </a:p>
        </p:txBody>
      </p:sp>
      <p:cxnSp>
        <p:nvCxnSpPr>
          <p:cNvPr id="23" name="Curved Connector 22">
            <a:extLst>
              <a:ext uri="{FF2B5EF4-FFF2-40B4-BE49-F238E27FC236}">
                <a16:creationId xmlns:a16="http://schemas.microsoft.com/office/drawing/2014/main" id="{68A3C442-4480-7DB0-A3F8-A6739574DB9C}"/>
              </a:ext>
            </a:extLst>
          </p:cNvPr>
          <p:cNvCxnSpPr>
            <a:cxnSpLocks/>
          </p:cNvCxnSpPr>
          <p:nvPr/>
        </p:nvCxnSpPr>
        <p:spPr>
          <a:xfrm rot="16200000" flipH="1">
            <a:off x="6804168" y="5153912"/>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8DD95831-C1D4-57AC-8918-6E8A56B44D04}"/>
              </a:ext>
            </a:extLst>
          </p:cNvPr>
          <p:cNvGrpSpPr/>
          <p:nvPr/>
        </p:nvGrpSpPr>
        <p:grpSpPr>
          <a:xfrm>
            <a:off x="965397" y="4489937"/>
            <a:ext cx="2118281" cy="2265455"/>
            <a:chOff x="1698655" y="4461530"/>
            <a:chExt cx="2118281" cy="2265455"/>
          </a:xfrm>
        </p:grpSpPr>
        <p:sp>
          <p:nvSpPr>
            <p:cNvPr id="28" name="Freeform 27">
              <a:extLst>
                <a:ext uri="{FF2B5EF4-FFF2-40B4-BE49-F238E27FC236}">
                  <a16:creationId xmlns:a16="http://schemas.microsoft.com/office/drawing/2014/main" id="{0650A718-79AC-9D78-00EC-979E7B73CE74}"/>
                </a:ext>
              </a:extLst>
            </p:cNvPr>
            <p:cNvSpPr/>
            <p:nvPr/>
          </p:nvSpPr>
          <p:spPr>
            <a:xfrm>
              <a:off x="1698655" y="4856310"/>
              <a:ext cx="2118281" cy="1870675"/>
            </a:xfrm>
            <a:custGeom>
              <a:avLst/>
              <a:gdLst>
                <a:gd name="connsiteX0" fmla="*/ 0 w 2118281"/>
                <a:gd name="connsiteY0" fmla="*/ 0 h 1870675"/>
                <a:gd name="connsiteX1" fmla="*/ 2118281 w 2118281"/>
                <a:gd name="connsiteY1" fmla="*/ 0 h 1870675"/>
                <a:gd name="connsiteX2" fmla="*/ 2118281 w 2118281"/>
                <a:gd name="connsiteY2" fmla="*/ 1870675 h 1870675"/>
                <a:gd name="connsiteX3" fmla="*/ 0 w 2118281"/>
                <a:gd name="connsiteY3" fmla="*/ 1870675 h 1870675"/>
              </a:gdLst>
              <a:ahLst/>
              <a:cxnLst>
                <a:cxn ang="0">
                  <a:pos x="connsiteX0" y="connsiteY0"/>
                </a:cxn>
                <a:cxn ang="0">
                  <a:pos x="connsiteX1" y="connsiteY1"/>
                </a:cxn>
                <a:cxn ang="0">
                  <a:pos x="connsiteX2" y="connsiteY2"/>
                </a:cxn>
                <a:cxn ang="0">
                  <a:pos x="connsiteX3" y="connsiteY3"/>
                </a:cxn>
              </a:cxnLst>
              <a:rect l="l" t="t" r="r" b="b"/>
              <a:pathLst>
                <a:path w="2118281" h="1870675">
                  <a:moveTo>
                    <a:pt x="0" y="0"/>
                  </a:moveTo>
                  <a:lnTo>
                    <a:pt x="2118281" y="0"/>
                  </a:lnTo>
                  <a:lnTo>
                    <a:pt x="2118281" y="1870675"/>
                  </a:lnTo>
                  <a:lnTo>
                    <a:pt x="0" y="1870675"/>
                  </a:lnTo>
                  <a:close/>
                </a:path>
              </a:pathLst>
            </a:custGeom>
            <a:solidFill>
              <a:srgbClr val="61B2E4"/>
            </a:solidFill>
            <a:ln w="4233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2F9B6DD-12F8-0E41-A96E-CD0B7833DDDD}"/>
                </a:ext>
              </a:extLst>
            </p:cNvPr>
            <p:cNvSpPr/>
            <p:nvPr/>
          </p:nvSpPr>
          <p:spPr>
            <a:xfrm>
              <a:off x="1975650" y="4840143"/>
              <a:ext cx="1477229" cy="1696950"/>
            </a:xfrm>
            <a:custGeom>
              <a:avLst/>
              <a:gdLst>
                <a:gd name="connsiteX0" fmla="*/ 382286 w 1477229"/>
                <a:gd name="connsiteY0" fmla="*/ 809 h 1696950"/>
                <a:gd name="connsiteX1" fmla="*/ 197856 w 1477229"/>
                <a:gd name="connsiteY1" fmla="*/ 203046 h 1696950"/>
                <a:gd name="connsiteX2" fmla="*/ 201478 w 1477229"/>
                <a:gd name="connsiteY2" fmla="*/ 369949 h 1696950"/>
                <a:gd name="connsiteX3" fmla="*/ 0 w 1477229"/>
                <a:gd name="connsiteY3" fmla="*/ 417428 h 1696950"/>
                <a:gd name="connsiteX4" fmla="*/ 208579 w 1477229"/>
                <a:gd name="connsiteY4" fmla="*/ 579693 h 1696950"/>
                <a:gd name="connsiteX5" fmla="*/ 156439 w 1477229"/>
                <a:gd name="connsiteY5" fmla="*/ 741954 h 1696950"/>
                <a:gd name="connsiteX6" fmla="*/ 423406 w 1477229"/>
                <a:gd name="connsiteY6" fmla="*/ 888115 h 1696950"/>
                <a:gd name="connsiteX7" fmla="*/ 432583 w 1477229"/>
                <a:gd name="connsiteY7" fmla="*/ 912471 h 1696950"/>
                <a:gd name="connsiteX8" fmla="*/ 469293 w 1477229"/>
                <a:gd name="connsiteY8" fmla="*/ 1384814 h 1696950"/>
                <a:gd name="connsiteX9" fmla="*/ 604862 w 1477229"/>
                <a:gd name="connsiteY9" fmla="*/ 1601162 h 1696950"/>
                <a:gd name="connsiteX10" fmla="*/ 832438 w 1477229"/>
                <a:gd name="connsiteY10" fmla="*/ 1696951 h 1696950"/>
                <a:gd name="connsiteX11" fmla="*/ 1037432 w 1477229"/>
                <a:gd name="connsiteY11" fmla="*/ 1196130 h 1696950"/>
                <a:gd name="connsiteX12" fmla="*/ 1097503 w 1477229"/>
                <a:gd name="connsiteY12" fmla="*/ 1284068 h 1696950"/>
                <a:gd name="connsiteX13" fmla="*/ 1188856 w 1477229"/>
                <a:gd name="connsiteY13" fmla="*/ 1015695 h 1696950"/>
                <a:gd name="connsiteX14" fmla="*/ 1278802 w 1477229"/>
                <a:gd name="connsiteY14" fmla="*/ 1095795 h 1696950"/>
                <a:gd name="connsiteX15" fmla="*/ 1290639 w 1477229"/>
                <a:gd name="connsiteY15" fmla="*/ 793568 h 1696950"/>
                <a:gd name="connsiteX16" fmla="*/ 1240999 w 1477229"/>
                <a:gd name="connsiteY16" fmla="*/ 658968 h 1696950"/>
                <a:gd name="connsiteX17" fmla="*/ 1477230 w 1477229"/>
                <a:gd name="connsiteY17" fmla="*/ 627465 h 1696950"/>
                <a:gd name="connsiteX18" fmla="*/ 1395757 w 1477229"/>
                <a:gd name="connsiteY18" fmla="*/ 369945 h 1696950"/>
                <a:gd name="connsiteX19" fmla="*/ 1143804 w 1477229"/>
                <a:gd name="connsiteY19" fmla="*/ 0 h 1696950"/>
                <a:gd name="connsiteX20" fmla="*/ 382286 w 1477229"/>
                <a:gd name="connsiteY20" fmla="*/ 809 h 16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229" h="1696950">
                  <a:moveTo>
                    <a:pt x="382286" y="809"/>
                  </a:moveTo>
                  <a:lnTo>
                    <a:pt x="197856" y="203046"/>
                  </a:lnTo>
                  <a:lnTo>
                    <a:pt x="201478" y="369949"/>
                  </a:lnTo>
                  <a:lnTo>
                    <a:pt x="0" y="417428"/>
                  </a:lnTo>
                  <a:lnTo>
                    <a:pt x="208579" y="579693"/>
                  </a:lnTo>
                  <a:lnTo>
                    <a:pt x="156439" y="741954"/>
                  </a:lnTo>
                  <a:cubicBezTo>
                    <a:pt x="156439" y="741954"/>
                    <a:pt x="365005" y="771686"/>
                    <a:pt x="423406" y="888115"/>
                  </a:cubicBezTo>
                  <a:cubicBezTo>
                    <a:pt x="427389" y="895855"/>
                    <a:pt x="430469" y="904027"/>
                    <a:pt x="432583" y="912471"/>
                  </a:cubicBezTo>
                  <a:cubicBezTo>
                    <a:pt x="471796" y="1049138"/>
                    <a:pt x="469293" y="1384814"/>
                    <a:pt x="469293" y="1384814"/>
                  </a:cubicBezTo>
                  <a:lnTo>
                    <a:pt x="604862" y="1601162"/>
                  </a:lnTo>
                  <a:lnTo>
                    <a:pt x="832438" y="1696951"/>
                  </a:lnTo>
                  <a:lnTo>
                    <a:pt x="1037432" y="1196130"/>
                  </a:lnTo>
                  <a:lnTo>
                    <a:pt x="1097503" y="1284068"/>
                  </a:lnTo>
                  <a:cubicBezTo>
                    <a:pt x="1097503" y="1284068"/>
                    <a:pt x="1139216" y="1312144"/>
                    <a:pt x="1188856" y="1015695"/>
                  </a:cubicBezTo>
                  <a:cubicBezTo>
                    <a:pt x="1219355" y="1036047"/>
                    <a:pt x="1261360" y="1063542"/>
                    <a:pt x="1278802" y="1095795"/>
                  </a:cubicBezTo>
                  <a:cubicBezTo>
                    <a:pt x="1320515" y="1160204"/>
                    <a:pt x="1290639" y="793568"/>
                    <a:pt x="1290639" y="793568"/>
                  </a:cubicBezTo>
                  <a:lnTo>
                    <a:pt x="1240999" y="658968"/>
                  </a:lnTo>
                  <a:lnTo>
                    <a:pt x="1477230" y="627465"/>
                  </a:lnTo>
                  <a:lnTo>
                    <a:pt x="1395757" y="369945"/>
                  </a:lnTo>
                  <a:cubicBezTo>
                    <a:pt x="1328285" y="236159"/>
                    <a:pt x="1243584" y="111786"/>
                    <a:pt x="1143804" y="0"/>
                  </a:cubicBezTo>
                  <a:lnTo>
                    <a:pt x="382286" y="809"/>
                  </a:lnTo>
                  <a:close/>
                </a:path>
              </a:pathLst>
            </a:custGeom>
            <a:solidFill>
              <a:srgbClr val="92D3F5"/>
            </a:solidFill>
            <a:ln w="4233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24ADE18-5911-A408-3C9F-E6FA2754F1BB}"/>
                </a:ext>
              </a:extLst>
            </p:cNvPr>
            <p:cNvSpPr/>
            <p:nvPr/>
          </p:nvSpPr>
          <p:spPr>
            <a:xfrm>
              <a:off x="2357937" y="4461530"/>
              <a:ext cx="761517" cy="379422"/>
            </a:xfrm>
            <a:custGeom>
              <a:avLst/>
              <a:gdLst>
                <a:gd name="connsiteX0" fmla="*/ 222576 w 761517"/>
                <a:gd name="connsiteY0" fmla="*/ 0 h 379422"/>
                <a:gd name="connsiteX1" fmla="*/ 557379 w 761517"/>
                <a:gd name="connsiteY1" fmla="*/ 196682 h 379422"/>
                <a:gd name="connsiteX2" fmla="*/ 761518 w 761517"/>
                <a:gd name="connsiteY2" fmla="*/ 378613 h 379422"/>
                <a:gd name="connsiteX3" fmla="*/ 0 w 761517"/>
                <a:gd name="connsiteY3" fmla="*/ 379422 h 379422"/>
              </a:gdLst>
              <a:ahLst/>
              <a:cxnLst>
                <a:cxn ang="0">
                  <a:pos x="connsiteX0" y="connsiteY0"/>
                </a:cxn>
                <a:cxn ang="0">
                  <a:pos x="connsiteX1" y="connsiteY1"/>
                </a:cxn>
                <a:cxn ang="0">
                  <a:pos x="connsiteX2" y="connsiteY2"/>
                </a:cxn>
                <a:cxn ang="0">
                  <a:pos x="connsiteX3" y="connsiteY3"/>
                </a:cxn>
              </a:cxnLst>
              <a:rect l="l" t="t" r="r" b="b"/>
              <a:pathLst>
                <a:path w="761517" h="379422">
                  <a:moveTo>
                    <a:pt x="222576" y="0"/>
                  </a:moveTo>
                  <a:lnTo>
                    <a:pt x="557379" y="196682"/>
                  </a:lnTo>
                  <a:lnTo>
                    <a:pt x="761518" y="378613"/>
                  </a:lnTo>
                  <a:lnTo>
                    <a:pt x="0" y="379422"/>
                  </a:lnTo>
                  <a:close/>
                </a:path>
              </a:pathLst>
            </a:custGeom>
            <a:solidFill>
              <a:srgbClr val="FFFFFF"/>
            </a:solidFill>
            <a:ln w="42333" cap="flat">
              <a:noFill/>
              <a:prstDash val="solid"/>
              <a:miter/>
            </a:ln>
          </p:spPr>
          <p:txBody>
            <a:bodyPr rtlCol="0" anchor="ctr"/>
            <a:lstStyle/>
            <a:p>
              <a:endParaRPr lang="en-US"/>
            </a:p>
          </p:txBody>
        </p:sp>
        <p:grpSp>
          <p:nvGrpSpPr>
            <p:cNvPr id="34" name="Graphic 42">
              <a:extLst>
                <a:ext uri="{FF2B5EF4-FFF2-40B4-BE49-F238E27FC236}">
                  <a16:creationId xmlns:a16="http://schemas.microsoft.com/office/drawing/2014/main" id="{F444AEEA-0591-1C05-AA1A-51DE4C8840D0}"/>
                </a:ext>
              </a:extLst>
            </p:cNvPr>
            <p:cNvGrpSpPr/>
            <p:nvPr/>
          </p:nvGrpSpPr>
          <p:grpSpPr>
            <a:xfrm>
              <a:off x="1698655" y="4461530"/>
              <a:ext cx="2118281" cy="2075563"/>
              <a:chOff x="1698655" y="4461530"/>
              <a:chExt cx="2118281" cy="2075563"/>
            </a:xfrm>
            <a:noFill/>
          </p:grpSpPr>
          <p:sp>
            <p:nvSpPr>
              <p:cNvPr id="35" name="Freeform 34">
                <a:extLst>
                  <a:ext uri="{FF2B5EF4-FFF2-40B4-BE49-F238E27FC236}">
                    <a16:creationId xmlns:a16="http://schemas.microsoft.com/office/drawing/2014/main" id="{477D6825-E5B3-15FA-89BC-D55713215FAE}"/>
                  </a:ext>
                </a:extLst>
              </p:cNvPr>
              <p:cNvSpPr/>
              <p:nvPr/>
            </p:nvSpPr>
            <p:spPr>
              <a:xfrm>
                <a:off x="1698655" y="4856310"/>
                <a:ext cx="2118281" cy="42365"/>
              </a:xfrm>
              <a:custGeom>
                <a:avLst/>
                <a:gdLst>
                  <a:gd name="connsiteX0" fmla="*/ 0 w 2118281"/>
                  <a:gd name="connsiteY0" fmla="*/ 0 h 42365"/>
                  <a:gd name="connsiteX1" fmla="*/ 2118281 w 2118281"/>
                  <a:gd name="connsiteY1" fmla="*/ 0 h 42365"/>
                </a:gdLst>
                <a:ahLst/>
                <a:cxnLst>
                  <a:cxn ang="0">
                    <a:pos x="connsiteX0" y="connsiteY0"/>
                  </a:cxn>
                  <a:cxn ang="0">
                    <a:pos x="connsiteX1" y="connsiteY1"/>
                  </a:cxn>
                </a:cxnLst>
                <a:rect l="l" t="t" r="r" b="b"/>
                <a:pathLst>
                  <a:path w="2118281" h="42365">
                    <a:moveTo>
                      <a:pt x="0" y="0"/>
                    </a:moveTo>
                    <a:lnTo>
                      <a:pt x="2118281" y="0"/>
                    </a:lnTo>
                  </a:path>
                </a:pathLst>
              </a:custGeom>
              <a:ln w="84667" cap="rnd">
                <a:solidFill>
                  <a:srgbClr val="000000"/>
                </a:solidFill>
                <a:prstDash val="solid"/>
                <a:round/>
              </a:ln>
            </p:spPr>
            <p:txBody>
              <a:bodyPr rtlCol="0" anchor="ctr"/>
              <a:lstStyle/>
              <a:p>
                <a:endParaRPr lang="en-US"/>
              </a:p>
            </p:txBody>
          </p:sp>
          <p:sp>
            <p:nvSpPr>
              <p:cNvPr id="37" name="Freeform 36">
                <a:extLst>
                  <a:ext uri="{FF2B5EF4-FFF2-40B4-BE49-F238E27FC236}">
                    <a16:creationId xmlns:a16="http://schemas.microsoft.com/office/drawing/2014/main" id="{3D4B201C-A55C-B3B4-44BC-63BA4A234042}"/>
                  </a:ext>
                </a:extLst>
              </p:cNvPr>
              <p:cNvSpPr/>
              <p:nvPr/>
            </p:nvSpPr>
            <p:spPr>
              <a:xfrm>
                <a:off x="1975650" y="4461530"/>
                <a:ext cx="1477229" cy="2075563"/>
              </a:xfrm>
              <a:custGeom>
                <a:avLst/>
                <a:gdLst>
                  <a:gd name="connsiteX0" fmla="*/ 208579 w 1477229"/>
                  <a:gd name="connsiteY0" fmla="*/ 958306 h 2075563"/>
                  <a:gd name="connsiteX1" fmla="*/ 156439 w 1477229"/>
                  <a:gd name="connsiteY1" fmla="*/ 1120567 h 2075563"/>
                  <a:gd name="connsiteX2" fmla="*/ 423406 w 1477229"/>
                  <a:gd name="connsiteY2" fmla="*/ 1266728 h 2075563"/>
                  <a:gd name="connsiteX3" fmla="*/ 432583 w 1477229"/>
                  <a:gd name="connsiteY3" fmla="*/ 1291084 h 2075563"/>
                  <a:gd name="connsiteX4" fmla="*/ 469293 w 1477229"/>
                  <a:gd name="connsiteY4" fmla="*/ 1763427 h 2075563"/>
                  <a:gd name="connsiteX5" fmla="*/ 604862 w 1477229"/>
                  <a:gd name="connsiteY5" fmla="*/ 1979775 h 2075563"/>
                  <a:gd name="connsiteX6" fmla="*/ 832438 w 1477229"/>
                  <a:gd name="connsiteY6" fmla="*/ 2075564 h 2075563"/>
                  <a:gd name="connsiteX7" fmla="*/ 1037432 w 1477229"/>
                  <a:gd name="connsiteY7" fmla="*/ 1574743 h 2075563"/>
                  <a:gd name="connsiteX8" fmla="*/ 1097503 w 1477229"/>
                  <a:gd name="connsiteY8" fmla="*/ 1662681 h 2075563"/>
                  <a:gd name="connsiteX9" fmla="*/ 1188856 w 1477229"/>
                  <a:gd name="connsiteY9" fmla="*/ 1394308 h 2075563"/>
                  <a:gd name="connsiteX10" fmla="*/ 1278802 w 1477229"/>
                  <a:gd name="connsiteY10" fmla="*/ 1474408 h 2075563"/>
                  <a:gd name="connsiteX11" fmla="*/ 1290639 w 1477229"/>
                  <a:gd name="connsiteY11" fmla="*/ 1172181 h 2075563"/>
                  <a:gd name="connsiteX12" fmla="*/ 1240999 w 1477229"/>
                  <a:gd name="connsiteY12" fmla="*/ 1037581 h 2075563"/>
                  <a:gd name="connsiteX13" fmla="*/ 1477230 w 1477229"/>
                  <a:gd name="connsiteY13" fmla="*/ 1006078 h 2075563"/>
                  <a:gd name="connsiteX14" fmla="*/ 1395757 w 1477229"/>
                  <a:gd name="connsiteY14" fmla="*/ 748558 h 2075563"/>
                  <a:gd name="connsiteX15" fmla="*/ 1143804 w 1477229"/>
                  <a:gd name="connsiteY15" fmla="*/ 378613 h 2075563"/>
                  <a:gd name="connsiteX16" fmla="*/ 604862 w 1477229"/>
                  <a:gd name="connsiteY16" fmla="*/ 0 h 2075563"/>
                  <a:gd name="connsiteX17" fmla="*/ 365340 w 1477229"/>
                  <a:gd name="connsiteY17" fmla="*/ 421788 h 2075563"/>
                  <a:gd name="connsiteX18" fmla="*/ 197856 w 1477229"/>
                  <a:gd name="connsiteY18" fmla="*/ 581659 h 2075563"/>
                  <a:gd name="connsiteX19" fmla="*/ 201478 w 1477229"/>
                  <a:gd name="connsiteY19" fmla="*/ 748563 h 2075563"/>
                  <a:gd name="connsiteX20" fmla="*/ 0 w 1477229"/>
                  <a:gd name="connsiteY20" fmla="*/ 796042 h 2075563"/>
                  <a:gd name="connsiteX21" fmla="*/ 208579 w 1477229"/>
                  <a:gd name="connsiteY21" fmla="*/ 958306 h 20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77229" h="2075563">
                    <a:moveTo>
                      <a:pt x="208579" y="958306"/>
                    </a:moveTo>
                    <a:lnTo>
                      <a:pt x="156439" y="1120567"/>
                    </a:lnTo>
                    <a:cubicBezTo>
                      <a:pt x="156439" y="1120567"/>
                      <a:pt x="365005" y="1150299"/>
                      <a:pt x="423406" y="1266728"/>
                    </a:cubicBezTo>
                    <a:cubicBezTo>
                      <a:pt x="427389" y="1274468"/>
                      <a:pt x="430469" y="1282641"/>
                      <a:pt x="432583" y="1291084"/>
                    </a:cubicBezTo>
                    <a:cubicBezTo>
                      <a:pt x="471796" y="1427751"/>
                      <a:pt x="469293" y="1763427"/>
                      <a:pt x="469293" y="1763427"/>
                    </a:cubicBezTo>
                    <a:lnTo>
                      <a:pt x="604862" y="1979775"/>
                    </a:lnTo>
                    <a:lnTo>
                      <a:pt x="832438" y="2075564"/>
                    </a:lnTo>
                    <a:lnTo>
                      <a:pt x="1037432" y="1574743"/>
                    </a:lnTo>
                    <a:lnTo>
                      <a:pt x="1097503" y="1662681"/>
                    </a:lnTo>
                    <a:cubicBezTo>
                      <a:pt x="1097503" y="1662681"/>
                      <a:pt x="1139216" y="1690757"/>
                      <a:pt x="1188856" y="1394308"/>
                    </a:cubicBezTo>
                    <a:cubicBezTo>
                      <a:pt x="1219355" y="1414660"/>
                      <a:pt x="1261360" y="1442156"/>
                      <a:pt x="1278802" y="1474408"/>
                    </a:cubicBezTo>
                    <a:cubicBezTo>
                      <a:pt x="1320515" y="1538817"/>
                      <a:pt x="1290639" y="1172181"/>
                      <a:pt x="1290639" y="1172181"/>
                    </a:cubicBezTo>
                    <a:lnTo>
                      <a:pt x="1240999" y="1037581"/>
                    </a:lnTo>
                    <a:lnTo>
                      <a:pt x="1477230" y="1006078"/>
                    </a:lnTo>
                    <a:lnTo>
                      <a:pt x="1395757" y="748558"/>
                    </a:lnTo>
                    <a:cubicBezTo>
                      <a:pt x="1328285" y="614772"/>
                      <a:pt x="1243584" y="490399"/>
                      <a:pt x="1143804" y="378613"/>
                    </a:cubicBezTo>
                    <a:cubicBezTo>
                      <a:pt x="983611" y="179207"/>
                      <a:pt x="604862" y="0"/>
                      <a:pt x="604862" y="0"/>
                    </a:cubicBezTo>
                    <a:lnTo>
                      <a:pt x="365340" y="421788"/>
                    </a:lnTo>
                    <a:lnTo>
                      <a:pt x="197856" y="581659"/>
                    </a:lnTo>
                    <a:lnTo>
                      <a:pt x="201478" y="748563"/>
                    </a:lnTo>
                    <a:lnTo>
                      <a:pt x="0" y="796042"/>
                    </a:lnTo>
                    <a:lnTo>
                      <a:pt x="208579" y="958306"/>
                    </a:lnTo>
                    <a:close/>
                  </a:path>
                </a:pathLst>
              </a:custGeom>
              <a:noFill/>
              <a:ln w="84667" cap="rnd">
                <a:solidFill>
                  <a:srgbClr val="000000"/>
                </a:solidFill>
                <a:prstDash val="solid"/>
                <a:round/>
              </a:ln>
            </p:spPr>
            <p:txBody>
              <a:bodyPr rtlCol="0" anchor="ctr"/>
              <a:lstStyle/>
              <a:p>
                <a:endParaRPr lang="en-US"/>
              </a:p>
            </p:txBody>
          </p:sp>
        </p:grpSp>
      </p:grpSp>
      <p:sp>
        <p:nvSpPr>
          <p:cNvPr id="38" name="TextBox 37">
            <a:extLst>
              <a:ext uri="{FF2B5EF4-FFF2-40B4-BE49-F238E27FC236}">
                <a16:creationId xmlns:a16="http://schemas.microsoft.com/office/drawing/2014/main" id="{219F38FA-DC5B-0DC6-2795-F91D8EBF17C5}"/>
              </a:ext>
            </a:extLst>
          </p:cNvPr>
          <p:cNvSpPr txBox="1"/>
          <p:nvPr/>
        </p:nvSpPr>
        <p:spPr>
          <a:xfrm>
            <a:off x="3077839" y="4362614"/>
            <a:ext cx="1760002" cy="523220"/>
          </a:xfrm>
          <a:prstGeom prst="rect">
            <a:avLst/>
          </a:prstGeom>
          <a:noFill/>
        </p:spPr>
        <p:txBody>
          <a:bodyPr wrap="square" rtlCol="0">
            <a:spAutoFit/>
          </a:bodyPr>
          <a:lstStyle/>
          <a:p>
            <a:r>
              <a:rPr lang="en-US" sz="2800" b="1" dirty="0"/>
              <a:t>Augury</a:t>
            </a:r>
            <a:r>
              <a:rPr lang="en-US" sz="2800" b="1" baseline="30000" dirty="0"/>
              <a:t>1</a:t>
            </a:r>
          </a:p>
        </p:txBody>
      </p:sp>
      <p:sp>
        <p:nvSpPr>
          <p:cNvPr id="39" name="TextBox 38">
            <a:extLst>
              <a:ext uri="{FF2B5EF4-FFF2-40B4-BE49-F238E27FC236}">
                <a16:creationId xmlns:a16="http://schemas.microsoft.com/office/drawing/2014/main" id="{CA61F3DE-BF44-8EEB-5970-B77E7039819D}"/>
              </a:ext>
            </a:extLst>
          </p:cNvPr>
          <p:cNvSpPr txBox="1"/>
          <p:nvPr/>
        </p:nvSpPr>
        <p:spPr>
          <a:xfrm>
            <a:off x="3084694" y="5407937"/>
            <a:ext cx="1614303" cy="523220"/>
          </a:xfrm>
          <a:prstGeom prst="rect">
            <a:avLst/>
          </a:prstGeom>
          <a:noFill/>
        </p:spPr>
        <p:txBody>
          <a:bodyPr wrap="square" rtlCol="0">
            <a:spAutoFit/>
          </a:bodyPr>
          <a:lstStyle/>
          <a:p>
            <a:r>
              <a:rPr lang="en-US" sz="2800" b="1" dirty="0" err="1">
                <a:solidFill>
                  <a:srgbClr val="000080"/>
                </a:solidFill>
              </a:rPr>
              <a:t>GoFetch</a:t>
            </a:r>
            <a:endParaRPr lang="en-US" sz="2800" b="1" dirty="0">
              <a:solidFill>
                <a:srgbClr val="000080"/>
              </a:solidFill>
            </a:endParaRPr>
          </a:p>
        </p:txBody>
      </p:sp>
      <p:sp>
        <p:nvSpPr>
          <p:cNvPr id="40" name="TextBox 39">
            <a:extLst>
              <a:ext uri="{FF2B5EF4-FFF2-40B4-BE49-F238E27FC236}">
                <a16:creationId xmlns:a16="http://schemas.microsoft.com/office/drawing/2014/main" id="{30DC508B-C0B2-1E50-DCE0-9D0918CEFA2D}"/>
              </a:ext>
            </a:extLst>
          </p:cNvPr>
          <p:cNvSpPr txBox="1"/>
          <p:nvPr/>
        </p:nvSpPr>
        <p:spPr>
          <a:xfrm>
            <a:off x="3090182" y="6387826"/>
            <a:ext cx="7988739" cy="307777"/>
          </a:xfrm>
          <a:prstGeom prst="rect">
            <a:avLst/>
          </a:prstGeom>
          <a:noFill/>
        </p:spPr>
        <p:txBody>
          <a:bodyPr wrap="square">
            <a:spAutoFit/>
          </a:bodyPr>
          <a:lstStyle/>
          <a:p>
            <a:r>
              <a:rPr lang="en-US" sz="1400" dirty="0"/>
              <a:t>1 </a:t>
            </a:r>
            <a:r>
              <a:rPr lang="en-US" sz="1400" dirty="0" err="1"/>
              <a:t>Vicarte</a:t>
            </a:r>
            <a:r>
              <a:rPr lang="en-US" sz="1400" dirty="0"/>
              <a:t>, et al., "Augury: Using data memory-dependent prefetchers to leak data at rest," SP’22.</a:t>
            </a:r>
          </a:p>
        </p:txBody>
      </p:sp>
      <p:sp>
        <p:nvSpPr>
          <p:cNvPr id="4" name="Notched Right Arrow 3">
            <a:extLst>
              <a:ext uri="{FF2B5EF4-FFF2-40B4-BE49-F238E27FC236}">
                <a16:creationId xmlns:a16="http://schemas.microsoft.com/office/drawing/2014/main" id="{E1ED512B-14B0-EAB7-770C-DC0AB6DB4C8A}"/>
              </a:ext>
            </a:extLst>
          </p:cNvPr>
          <p:cNvSpPr/>
          <p:nvPr/>
        </p:nvSpPr>
        <p:spPr>
          <a:xfrm>
            <a:off x="6014694" y="1813901"/>
            <a:ext cx="1362317" cy="75832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C834B618-3B28-9C16-9B3E-F225B1CC02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63878" y="4104680"/>
            <a:ext cx="1124118" cy="1124118"/>
          </a:xfrm>
          <a:prstGeom prst="rect">
            <a:avLst/>
          </a:prstGeom>
        </p:spPr>
      </p:pic>
      <p:sp>
        <p:nvSpPr>
          <p:cNvPr id="47" name="TextBox 46">
            <a:extLst>
              <a:ext uri="{FF2B5EF4-FFF2-40B4-BE49-F238E27FC236}">
                <a16:creationId xmlns:a16="http://schemas.microsoft.com/office/drawing/2014/main" id="{4A511012-3813-852D-1736-B52E7201ED50}"/>
              </a:ext>
            </a:extLst>
          </p:cNvPr>
          <p:cNvSpPr txBox="1"/>
          <p:nvPr/>
        </p:nvSpPr>
        <p:spPr>
          <a:xfrm>
            <a:off x="9125706" y="5354695"/>
            <a:ext cx="859765" cy="461665"/>
          </a:xfrm>
          <a:prstGeom prst="rect">
            <a:avLst/>
          </a:prstGeom>
          <a:noFill/>
        </p:spPr>
        <p:txBody>
          <a:bodyPr wrap="square">
            <a:spAutoFit/>
          </a:bodyPr>
          <a:lstStyle/>
          <a:p>
            <a:r>
              <a:rPr lang="en-US" sz="2400" dirty="0">
                <a:solidFill>
                  <a:schemeClr val="accent2">
                    <a:lumMod val="75000"/>
                  </a:schemeClr>
                </a:solidFill>
                <a:latin typeface="Consolas" panose="020B0609020204030204" pitchFamily="49" charset="0"/>
                <a:cs typeface="Consolas" panose="020B0609020204030204" pitchFamily="49" charset="0"/>
              </a:rPr>
              <a:t>ptr1</a:t>
            </a:r>
            <a:endParaRPr lang="en-US" sz="2400" dirty="0"/>
          </a:p>
        </p:txBody>
      </p:sp>
      <p:sp>
        <p:nvSpPr>
          <p:cNvPr id="48" name="TextBox 47">
            <a:extLst>
              <a:ext uri="{FF2B5EF4-FFF2-40B4-BE49-F238E27FC236}">
                <a16:creationId xmlns:a16="http://schemas.microsoft.com/office/drawing/2014/main" id="{FD815405-3C3A-74DE-759C-683ECE7425C5}"/>
              </a:ext>
            </a:extLst>
          </p:cNvPr>
          <p:cNvSpPr txBox="1"/>
          <p:nvPr/>
        </p:nvSpPr>
        <p:spPr>
          <a:xfrm>
            <a:off x="9742838" y="4321902"/>
            <a:ext cx="859765" cy="461665"/>
          </a:xfrm>
          <a:prstGeom prst="rect">
            <a:avLst/>
          </a:prstGeom>
          <a:noFill/>
        </p:spPr>
        <p:txBody>
          <a:bodyPr wrap="square">
            <a:spAutoFit/>
          </a:bodyPr>
          <a:lstStyle/>
          <a:p>
            <a:r>
              <a:rPr lang="en-US" sz="2400" dirty="0">
                <a:solidFill>
                  <a:schemeClr val="accent6">
                    <a:lumMod val="75000"/>
                  </a:schemeClr>
                </a:solidFill>
                <a:latin typeface="Consolas" panose="020B0609020204030204" pitchFamily="49" charset="0"/>
                <a:cs typeface="Consolas" panose="020B0609020204030204" pitchFamily="49" charset="0"/>
              </a:rPr>
              <a:t>ptr2</a:t>
            </a:r>
            <a:endParaRPr lang="en-US" sz="2400" dirty="0">
              <a:solidFill>
                <a:schemeClr val="accent6">
                  <a:lumMod val="75000"/>
                </a:schemeClr>
              </a:solidFill>
            </a:endParaRPr>
          </a:p>
        </p:txBody>
      </p:sp>
      <p:sp>
        <p:nvSpPr>
          <p:cNvPr id="2" name="Rectangle 1">
            <a:extLst>
              <a:ext uri="{FF2B5EF4-FFF2-40B4-BE49-F238E27FC236}">
                <a16:creationId xmlns:a16="http://schemas.microsoft.com/office/drawing/2014/main" id="{BE6E74E7-2020-2301-7649-011E6BFA70CA}"/>
              </a:ext>
            </a:extLst>
          </p:cNvPr>
          <p:cNvSpPr/>
          <p:nvPr/>
        </p:nvSpPr>
        <p:spPr>
          <a:xfrm>
            <a:off x="7240266" y="4556849"/>
            <a:ext cx="963971"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secret</a:t>
            </a:r>
          </a:p>
        </p:txBody>
      </p:sp>
      <p:cxnSp>
        <p:nvCxnSpPr>
          <p:cNvPr id="9" name="Curved Connector 8">
            <a:extLst>
              <a:ext uri="{FF2B5EF4-FFF2-40B4-BE49-F238E27FC236}">
                <a16:creationId xmlns:a16="http://schemas.microsoft.com/office/drawing/2014/main" id="{4CC3FC1E-E979-792F-355C-C62D43D4A1E5}"/>
              </a:ext>
            </a:extLst>
          </p:cNvPr>
          <p:cNvCxnSpPr>
            <a:cxnSpLocks/>
            <a:stCxn id="2" idx="0"/>
          </p:cNvCxnSpPr>
          <p:nvPr/>
        </p:nvCxnSpPr>
        <p:spPr>
          <a:xfrm rot="5400000" flipH="1" flipV="1">
            <a:off x="7638566" y="3598435"/>
            <a:ext cx="1042100" cy="874729"/>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760B30D-1945-4AE5-6B69-E1F04C85AA94}"/>
              </a:ext>
            </a:extLst>
          </p:cNvPr>
          <p:cNvSpPr txBox="1"/>
          <p:nvPr/>
        </p:nvSpPr>
        <p:spPr>
          <a:xfrm>
            <a:off x="7121744" y="5242504"/>
            <a:ext cx="1116343"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*secret</a:t>
            </a:r>
            <a:endParaRPr lang="en-US" dirty="0"/>
          </a:p>
        </p:txBody>
      </p:sp>
      <p:pic>
        <p:nvPicPr>
          <p:cNvPr id="10" name="Graphic 9">
            <a:extLst>
              <a:ext uri="{FF2B5EF4-FFF2-40B4-BE49-F238E27FC236}">
                <a16:creationId xmlns:a16="http://schemas.microsoft.com/office/drawing/2014/main" id="{CC7FF850-87DF-F0D5-39C8-F51AC7777DF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97916" y="2786912"/>
            <a:ext cx="685800" cy="685800"/>
          </a:xfrm>
          <a:prstGeom prst="rect">
            <a:avLst/>
          </a:prstGeom>
        </p:spPr>
      </p:pic>
      <p:pic>
        <p:nvPicPr>
          <p:cNvPr id="11" name="Graphic 10">
            <a:extLst>
              <a:ext uri="{FF2B5EF4-FFF2-40B4-BE49-F238E27FC236}">
                <a16:creationId xmlns:a16="http://schemas.microsoft.com/office/drawing/2014/main" id="{39EEE554-1B8F-A975-D1CE-F735F6F0FE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72031" y="4440667"/>
            <a:ext cx="685800" cy="685800"/>
          </a:xfrm>
          <a:prstGeom prst="rect">
            <a:avLst/>
          </a:prstGeom>
        </p:spPr>
      </p:pic>
    </p:spTree>
    <p:extLst>
      <p:ext uri="{BB962C8B-B14F-4D97-AF65-F5344CB8AC3E}">
        <p14:creationId xmlns:p14="http://schemas.microsoft.com/office/powerpoint/2010/main" val="2501970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E5FCFC5-CE41-2F75-B2E7-6059D7A7A830}"/>
              </a:ext>
            </a:extLst>
          </p:cNvPr>
          <p:cNvSpPr/>
          <p:nvPr/>
        </p:nvSpPr>
        <p:spPr>
          <a:xfrm>
            <a:off x="5401811" y="4188476"/>
            <a:ext cx="2643681" cy="177910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4B726769-50E0-303F-17FC-369FE74DB59A}"/>
              </a:ext>
            </a:extLst>
          </p:cNvPr>
          <p:cNvSpPr/>
          <p:nvPr/>
        </p:nvSpPr>
        <p:spPr>
          <a:xfrm>
            <a:off x="795338" y="4188476"/>
            <a:ext cx="4607064" cy="177910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708421-745B-D20B-4E12-BC9B52FFC6AD}"/>
              </a:ext>
            </a:extLst>
          </p:cNvPr>
          <p:cNvSpPr>
            <a:spLocks noGrp="1"/>
          </p:cNvSpPr>
          <p:nvPr>
            <p:ph type="title"/>
          </p:nvPr>
        </p:nvSpPr>
        <p:spPr/>
        <p:txBody>
          <a:bodyPr/>
          <a:lstStyle/>
          <a:p>
            <a:r>
              <a:rPr lang="en-US" dirty="0"/>
              <a:t>Data Memory-Dependent Prefetcher (DMP)</a:t>
            </a:r>
          </a:p>
        </p:txBody>
      </p:sp>
      <p:sp>
        <p:nvSpPr>
          <p:cNvPr id="3" name="Content Placeholder 2">
            <a:extLst>
              <a:ext uri="{FF2B5EF4-FFF2-40B4-BE49-F238E27FC236}">
                <a16:creationId xmlns:a16="http://schemas.microsoft.com/office/drawing/2014/main" id="{5B5A5172-3288-C46E-EED7-8A0265E00E88}"/>
              </a:ext>
            </a:extLst>
          </p:cNvPr>
          <p:cNvSpPr>
            <a:spLocks noGrp="1"/>
          </p:cNvSpPr>
          <p:nvPr>
            <p:ph idx="1"/>
          </p:nvPr>
        </p:nvSpPr>
        <p:spPr>
          <a:xfrm>
            <a:off x="838200" y="1825625"/>
            <a:ext cx="10515600" cy="1325563"/>
          </a:xfrm>
        </p:spPr>
        <p:txBody>
          <a:bodyPr/>
          <a:lstStyle/>
          <a:p>
            <a:r>
              <a:rPr lang="en-US" dirty="0"/>
              <a:t>A class of Hardware Prefetcher</a:t>
            </a:r>
          </a:p>
          <a:p>
            <a:pPr lvl="1"/>
            <a:r>
              <a:rPr lang="en-US" dirty="0"/>
              <a:t>Fetch data used in the future</a:t>
            </a:r>
          </a:p>
          <a:p>
            <a:pPr lvl="1"/>
            <a:r>
              <a:rPr lang="en-US" dirty="0"/>
              <a:t>E.g. Stride Prefetcher</a:t>
            </a:r>
          </a:p>
          <a:p>
            <a:endParaRPr lang="en-US" dirty="0"/>
          </a:p>
          <a:p>
            <a:endParaRPr lang="en-US" dirty="0"/>
          </a:p>
        </p:txBody>
      </p:sp>
      <p:sp>
        <p:nvSpPr>
          <p:cNvPr id="4" name="Slide Number Placeholder 3">
            <a:extLst>
              <a:ext uri="{FF2B5EF4-FFF2-40B4-BE49-F238E27FC236}">
                <a16:creationId xmlns:a16="http://schemas.microsoft.com/office/drawing/2014/main" id="{9A671FC0-F3BD-EE86-7B7D-AA73F2CDA60F}"/>
              </a:ext>
            </a:extLst>
          </p:cNvPr>
          <p:cNvSpPr>
            <a:spLocks noGrp="1"/>
          </p:cNvSpPr>
          <p:nvPr>
            <p:ph type="sldNum" sz="quarter" idx="12"/>
          </p:nvPr>
        </p:nvSpPr>
        <p:spPr/>
        <p:txBody>
          <a:bodyPr/>
          <a:lstStyle/>
          <a:p>
            <a:fld id="{0C9765BC-91A4-8B4B-99F2-F403F2DCF105}" type="slidenum">
              <a:rPr lang="en-US" smtClean="0"/>
              <a:t>106</a:t>
            </a:fld>
            <a:endParaRPr lang="en-US" dirty="0"/>
          </a:p>
        </p:txBody>
      </p:sp>
      <p:sp>
        <p:nvSpPr>
          <p:cNvPr id="13" name="TextBox 12">
            <a:extLst>
              <a:ext uri="{FF2B5EF4-FFF2-40B4-BE49-F238E27FC236}">
                <a16:creationId xmlns:a16="http://schemas.microsoft.com/office/drawing/2014/main" id="{67076F8F-0AEA-B21A-1DEB-D84EDEE558EF}"/>
              </a:ext>
            </a:extLst>
          </p:cNvPr>
          <p:cNvSpPr txBox="1"/>
          <p:nvPr/>
        </p:nvSpPr>
        <p:spPr>
          <a:xfrm>
            <a:off x="7006195" y="1825625"/>
            <a:ext cx="470268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for (</a:t>
            </a:r>
            <a:r>
              <a:rPr lang="en-US" sz="2800" dirty="0" err="1">
                <a:latin typeface="Consolas" panose="020B0609020204030204" pitchFamily="49" charset="0"/>
                <a:cs typeface="Consolas" panose="020B0609020204030204" pitchFamily="49" charset="0"/>
              </a:rPr>
              <a:t>i</a:t>
            </a:r>
            <a:r>
              <a:rPr lang="en-US" sz="2800" dirty="0">
                <a:latin typeface="Consolas" panose="020B0609020204030204" pitchFamily="49" charset="0"/>
                <a:cs typeface="Consolas" panose="020B0609020204030204" pitchFamily="49" charset="0"/>
              </a:rPr>
              <a:t> = 0; </a:t>
            </a:r>
            <a:r>
              <a:rPr lang="en-US" sz="2800" dirty="0" err="1">
                <a:latin typeface="Consolas" panose="020B0609020204030204" pitchFamily="49" charset="0"/>
                <a:cs typeface="Consolas" panose="020B0609020204030204" pitchFamily="49" charset="0"/>
              </a:rPr>
              <a:t>i</a:t>
            </a:r>
            <a:r>
              <a:rPr lang="en-US" sz="2800" dirty="0">
                <a:latin typeface="Consolas" panose="020B0609020204030204" pitchFamily="49" charset="0"/>
                <a:cs typeface="Consolas" panose="020B0609020204030204" pitchFamily="49" charset="0"/>
              </a:rPr>
              <a:t> &lt; N; </a:t>
            </a:r>
            <a:r>
              <a:rPr lang="en-US" sz="2800" dirty="0" err="1">
                <a:latin typeface="Consolas" panose="020B0609020204030204" pitchFamily="49" charset="0"/>
                <a:cs typeface="Consolas" panose="020B0609020204030204" pitchFamily="49" charset="0"/>
              </a:rPr>
              <a:t>i</a:t>
            </a:r>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arr</a:t>
            </a:r>
            <a:r>
              <a:rPr lang="en-US" sz="2800" dirty="0">
                <a:latin typeface="Consolas" panose="020B0609020204030204" pitchFamily="49" charset="0"/>
                <a:cs typeface="Consolas" panose="020B0609020204030204" pitchFamily="49" charset="0"/>
              </a:rPr>
              <a:t>[</a:t>
            </a:r>
            <a:r>
              <a:rPr lang="en-US" sz="2800" dirty="0" err="1">
                <a:latin typeface="Consolas" panose="020B0609020204030204" pitchFamily="49" charset="0"/>
                <a:cs typeface="Consolas" panose="020B0609020204030204" pitchFamily="49" charset="0"/>
              </a:rPr>
              <a:t>i</a:t>
            </a:r>
            <a:r>
              <a:rPr lang="en-US" sz="2800" dirty="0">
                <a:latin typeface="Consolas" panose="020B0609020204030204" pitchFamily="49" charset="0"/>
                <a:cs typeface="Consolas" panose="020B0609020204030204" pitchFamily="49" charset="0"/>
              </a:rPr>
              <a:t>];</a:t>
            </a:r>
          </a:p>
        </p:txBody>
      </p:sp>
      <p:sp>
        <p:nvSpPr>
          <p:cNvPr id="14" name="Rectangle 13">
            <a:extLst>
              <a:ext uri="{FF2B5EF4-FFF2-40B4-BE49-F238E27FC236}">
                <a16:creationId xmlns:a16="http://schemas.microsoft.com/office/drawing/2014/main" id="{65A433E6-A902-081C-DB27-8736C0A8DD81}"/>
              </a:ext>
            </a:extLst>
          </p:cNvPr>
          <p:cNvSpPr/>
          <p:nvPr/>
        </p:nvSpPr>
        <p:spPr>
          <a:xfrm>
            <a:off x="838200" y="4789684"/>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[0]</a:t>
            </a:r>
          </a:p>
        </p:txBody>
      </p:sp>
      <p:sp>
        <p:nvSpPr>
          <p:cNvPr id="15" name="Rectangle 14">
            <a:extLst>
              <a:ext uri="{FF2B5EF4-FFF2-40B4-BE49-F238E27FC236}">
                <a16:creationId xmlns:a16="http://schemas.microsoft.com/office/drawing/2014/main" id="{F4FF1DE2-C00B-49B7-0A50-E6E4A6D2A945}"/>
              </a:ext>
            </a:extLst>
          </p:cNvPr>
          <p:cNvSpPr/>
          <p:nvPr/>
        </p:nvSpPr>
        <p:spPr>
          <a:xfrm>
            <a:off x="1827805" y="4789684"/>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[1]</a:t>
            </a:r>
          </a:p>
        </p:txBody>
      </p:sp>
      <p:sp>
        <p:nvSpPr>
          <p:cNvPr id="16" name="Rectangle 15">
            <a:extLst>
              <a:ext uri="{FF2B5EF4-FFF2-40B4-BE49-F238E27FC236}">
                <a16:creationId xmlns:a16="http://schemas.microsoft.com/office/drawing/2014/main" id="{AC4DF111-A1D5-C3D0-09FF-95347840B70F}"/>
              </a:ext>
            </a:extLst>
          </p:cNvPr>
          <p:cNvSpPr/>
          <p:nvPr/>
        </p:nvSpPr>
        <p:spPr>
          <a:xfrm>
            <a:off x="2817410" y="4789684"/>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[2]</a:t>
            </a:r>
          </a:p>
        </p:txBody>
      </p:sp>
      <p:sp>
        <p:nvSpPr>
          <p:cNvPr id="17" name="Rectangle 16">
            <a:extLst>
              <a:ext uri="{FF2B5EF4-FFF2-40B4-BE49-F238E27FC236}">
                <a16:creationId xmlns:a16="http://schemas.microsoft.com/office/drawing/2014/main" id="{26F35377-C87D-7167-B560-2C754CEC6D15}"/>
              </a:ext>
            </a:extLst>
          </p:cNvPr>
          <p:cNvSpPr/>
          <p:nvPr/>
        </p:nvSpPr>
        <p:spPr>
          <a:xfrm>
            <a:off x="4412207" y="4789684"/>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[N-1]</a:t>
            </a:r>
          </a:p>
        </p:txBody>
      </p:sp>
      <p:sp>
        <p:nvSpPr>
          <p:cNvPr id="18" name="TextBox 17">
            <a:extLst>
              <a:ext uri="{FF2B5EF4-FFF2-40B4-BE49-F238E27FC236}">
                <a16:creationId xmlns:a16="http://schemas.microsoft.com/office/drawing/2014/main" id="{253A17AB-6833-93B0-1E90-0E84A4740FA0}"/>
              </a:ext>
            </a:extLst>
          </p:cNvPr>
          <p:cNvSpPr txBox="1"/>
          <p:nvPr/>
        </p:nvSpPr>
        <p:spPr>
          <a:xfrm>
            <a:off x="3910487" y="4739474"/>
            <a:ext cx="398248" cy="523220"/>
          </a:xfrm>
          <a:prstGeom prst="rect">
            <a:avLst/>
          </a:prstGeom>
          <a:noFill/>
          <a:ln>
            <a:noFill/>
          </a:ln>
        </p:spPr>
        <p:txBody>
          <a:bodyPr wrap="square" rtlCol="0">
            <a:spAutoFit/>
          </a:bodyPr>
          <a:lstStyle/>
          <a:p>
            <a:r>
              <a:rPr lang="en-US" sz="2800" b="1" dirty="0"/>
              <a:t>…</a:t>
            </a:r>
          </a:p>
        </p:txBody>
      </p:sp>
      <p:sp>
        <p:nvSpPr>
          <p:cNvPr id="19" name="Rectangle 18">
            <a:extLst>
              <a:ext uri="{FF2B5EF4-FFF2-40B4-BE49-F238E27FC236}">
                <a16:creationId xmlns:a16="http://schemas.microsoft.com/office/drawing/2014/main" id="{03E10B4D-EFF0-ACD5-1947-043B3BD2973A}"/>
              </a:ext>
            </a:extLst>
          </p:cNvPr>
          <p:cNvSpPr/>
          <p:nvPr/>
        </p:nvSpPr>
        <p:spPr>
          <a:xfrm>
            <a:off x="5402993" y="4791099"/>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[N]</a:t>
            </a:r>
          </a:p>
        </p:txBody>
      </p:sp>
      <p:sp>
        <p:nvSpPr>
          <p:cNvPr id="35" name="Rectangle 34">
            <a:extLst>
              <a:ext uri="{FF2B5EF4-FFF2-40B4-BE49-F238E27FC236}">
                <a16:creationId xmlns:a16="http://schemas.microsoft.com/office/drawing/2014/main" id="{DF595936-1F80-CB21-418F-9511DF6E5CD7}"/>
              </a:ext>
            </a:extLst>
          </p:cNvPr>
          <p:cNvSpPr/>
          <p:nvPr/>
        </p:nvSpPr>
        <p:spPr>
          <a:xfrm>
            <a:off x="7006195" y="4780076"/>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[M-1]</a:t>
            </a:r>
          </a:p>
        </p:txBody>
      </p:sp>
      <p:sp>
        <p:nvSpPr>
          <p:cNvPr id="39" name="TextBox 38">
            <a:extLst>
              <a:ext uri="{FF2B5EF4-FFF2-40B4-BE49-F238E27FC236}">
                <a16:creationId xmlns:a16="http://schemas.microsoft.com/office/drawing/2014/main" id="{E2B51C4C-C27E-3B61-6A16-F234661E2A70}"/>
              </a:ext>
            </a:extLst>
          </p:cNvPr>
          <p:cNvSpPr txBox="1"/>
          <p:nvPr/>
        </p:nvSpPr>
        <p:spPr>
          <a:xfrm>
            <a:off x="6500272" y="4739474"/>
            <a:ext cx="398248" cy="523220"/>
          </a:xfrm>
          <a:prstGeom prst="rect">
            <a:avLst/>
          </a:prstGeom>
          <a:noFill/>
          <a:ln>
            <a:noFill/>
          </a:ln>
        </p:spPr>
        <p:txBody>
          <a:bodyPr wrap="square" rtlCol="0">
            <a:spAutoFit/>
          </a:bodyPr>
          <a:lstStyle/>
          <a:p>
            <a:r>
              <a:rPr lang="en-US" sz="2800" b="1" dirty="0"/>
              <a:t>…</a:t>
            </a:r>
          </a:p>
        </p:txBody>
      </p:sp>
      <p:sp>
        <p:nvSpPr>
          <p:cNvPr id="42" name="TextBox 41">
            <a:extLst>
              <a:ext uri="{FF2B5EF4-FFF2-40B4-BE49-F238E27FC236}">
                <a16:creationId xmlns:a16="http://schemas.microsoft.com/office/drawing/2014/main" id="{1174E6F2-E45C-AEA2-3B1F-AED20682F74A}"/>
              </a:ext>
            </a:extLst>
          </p:cNvPr>
          <p:cNvSpPr txBox="1"/>
          <p:nvPr/>
        </p:nvSpPr>
        <p:spPr>
          <a:xfrm>
            <a:off x="783442" y="4276450"/>
            <a:ext cx="1044363" cy="369332"/>
          </a:xfrm>
          <a:prstGeom prst="rect">
            <a:avLst/>
          </a:prstGeom>
          <a:noFill/>
        </p:spPr>
        <p:txBody>
          <a:bodyPr wrap="square" rtlCol="0">
            <a:spAutoFit/>
          </a:bodyPr>
          <a:lstStyle/>
          <a:p>
            <a:r>
              <a:rPr lang="en-US" b="1" dirty="0"/>
              <a:t>Training</a:t>
            </a:r>
          </a:p>
        </p:txBody>
      </p:sp>
      <p:sp>
        <p:nvSpPr>
          <p:cNvPr id="43" name="TextBox 42">
            <a:extLst>
              <a:ext uri="{FF2B5EF4-FFF2-40B4-BE49-F238E27FC236}">
                <a16:creationId xmlns:a16="http://schemas.microsoft.com/office/drawing/2014/main" id="{71730858-18FA-1497-2CEC-C226244560C5}"/>
              </a:ext>
            </a:extLst>
          </p:cNvPr>
          <p:cNvSpPr txBox="1"/>
          <p:nvPr/>
        </p:nvSpPr>
        <p:spPr>
          <a:xfrm>
            <a:off x="5366380" y="4276450"/>
            <a:ext cx="1423220" cy="369332"/>
          </a:xfrm>
          <a:prstGeom prst="rect">
            <a:avLst/>
          </a:prstGeom>
          <a:noFill/>
        </p:spPr>
        <p:txBody>
          <a:bodyPr wrap="square" rtlCol="0">
            <a:spAutoFit/>
          </a:bodyPr>
          <a:lstStyle/>
          <a:p>
            <a:r>
              <a:rPr lang="en-US" b="1" dirty="0"/>
              <a:t>Prefetching</a:t>
            </a:r>
          </a:p>
        </p:txBody>
      </p:sp>
    </p:spTree>
    <p:extLst>
      <p:ext uri="{BB962C8B-B14F-4D97-AF65-F5344CB8AC3E}">
        <p14:creationId xmlns:p14="http://schemas.microsoft.com/office/powerpoint/2010/main" val="42574921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FB6EB-87F0-6048-38FE-7315F9CFEE3A}"/>
              </a:ext>
            </a:extLst>
          </p:cNvPr>
          <p:cNvSpPr/>
          <p:nvPr/>
        </p:nvSpPr>
        <p:spPr>
          <a:xfrm>
            <a:off x="5401811" y="4188476"/>
            <a:ext cx="2643681" cy="177910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0C0EBA3-1176-2E78-7D59-777C96ACE642}"/>
              </a:ext>
            </a:extLst>
          </p:cNvPr>
          <p:cNvSpPr/>
          <p:nvPr/>
        </p:nvSpPr>
        <p:spPr>
          <a:xfrm>
            <a:off x="795338" y="4188476"/>
            <a:ext cx="4607064" cy="177910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708421-745B-D20B-4E12-BC9B52FFC6AD}"/>
              </a:ext>
            </a:extLst>
          </p:cNvPr>
          <p:cNvSpPr>
            <a:spLocks noGrp="1"/>
          </p:cNvSpPr>
          <p:nvPr>
            <p:ph type="title"/>
          </p:nvPr>
        </p:nvSpPr>
        <p:spPr/>
        <p:txBody>
          <a:bodyPr/>
          <a:lstStyle/>
          <a:p>
            <a:r>
              <a:rPr lang="en-US" dirty="0"/>
              <a:t>Data Memory-Dependent Prefetcher (DMP)</a:t>
            </a:r>
          </a:p>
        </p:txBody>
      </p:sp>
      <p:sp>
        <p:nvSpPr>
          <p:cNvPr id="3" name="Content Placeholder 2">
            <a:extLst>
              <a:ext uri="{FF2B5EF4-FFF2-40B4-BE49-F238E27FC236}">
                <a16:creationId xmlns:a16="http://schemas.microsoft.com/office/drawing/2014/main" id="{5B5A5172-3288-C46E-EED7-8A0265E00E88}"/>
              </a:ext>
            </a:extLst>
          </p:cNvPr>
          <p:cNvSpPr>
            <a:spLocks noGrp="1"/>
          </p:cNvSpPr>
          <p:nvPr>
            <p:ph idx="1"/>
          </p:nvPr>
        </p:nvSpPr>
        <p:spPr>
          <a:xfrm>
            <a:off x="838200" y="1825625"/>
            <a:ext cx="10515600" cy="2268124"/>
          </a:xfrm>
        </p:spPr>
        <p:txBody>
          <a:bodyPr/>
          <a:lstStyle/>
          <a:p>
            <a:r>
              <a:rPr lang="en-US" dirty="0"/>
              <a:t>A class of Hardware Prefetcher</a:t>
            </a:r>
          </a:p>
          <a:p>
            <a:pPr lvl="1"/>
            <a:r>
              <a:rPr lang="en-US" dirty="0"/>
              <a:t>Fetch data used in the future</a:t>
            </a:r>
          </a:p>
          <a:p>
            <a:pPr lvl="1"/>
            <a:r>
              <a:rPr lang="en-US" dirty="0"/>
              <a:t>E.g. Stride Prefetcher</a:t>
            </a:r>
          </a:p>
          <a:p>
            <a:r>
              <a:rPr lang="en-US" dirty="0"/>
              <a:t>DMP deals with irregular access pattern directed by content</a:t>
            </a:r>
          </a:p>
          <a:p>
            <a:pPr lvl="1"/>
            <a:r>
              <a:rPr lang="en-US" dirty="0"/>
              <a:t>E.g. Add a de-reference operator on </a:t>
            </a:r>
            <a:r>
              <a:rPr lang="en-US" dirty="0" err="1"/>
              <a:t>arr</a:t>
            </a:r>
            <a:r>
              <a:rPr lang="en-US" dirty="0"/>
              <a:t>[</a:t>
            </a:r>
            <a:r>
              <a:rPr lang="en-US" dirty="0" err="1"/>
              <a:t>i</a:t>
            </a:r>
            <a:r>
              <a:rPr lang="en-US" dirty="0"/>
              <a:t>]</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A671FC0-F3BD-EE86-7B7D-AA73F2CDA60F}"/>
              </a:ext>
            </a:extLst>
          </p:cNvPr>
          <p:cNvSpPr>
            <a:spLocks noGrp="1"/>
          </p:cNvSpPr>
          <p:nvPr>
            <p:ph type="sldNum" sz="quarter" idx="12"/>
          </p:nvPr>
        </p:nvSpPr>
        <p:spPr/>
        <p:txBody>
          <a:bodyPr/>
          <a:lstStyle/>
          <a:p>
            <a:fld id="{0C9765BC-91A4-8B4B-99F2-F403F2DCF105}" type="slidenum">
              <a:rPr lang="en-US" smtClean="0"/>
              <a:t>107</a:t>
            </a:fld>
            <a:endParaRPr lang="en-US" dirty="0"/>
          </a:p>
        </p:txBody>
      </p:sp>
      <p:sp>
        <p:nvSpPr>
          <p:cNvPr id="13" name="TextBox 12">
            <a:extLst>
              <a:ext uri="{FF2B5EF4-FFF2-40B4-BE49-F238E27FC236}">
                <a16:creationId xmlns:a16="http://schemas.microsoft.com/office/drawing/2014/main" id="{67076F8F-0AEA-B21A-1DEB-D84EDEE558EF}"/>
              </a:ext>
            </a:extLst>
          </p:cNvPr>
          <p:cNvSpPr txBox="1"/>
          <p:nvPr/>
        </p:nvSpPr>
        <p:spPr>
          <a:xfrm>
            <a:off x="7006196" y="1825625"/>
            <a:ext cx="4702688"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for (</a:t>
            </a:r>
            <a:r>
              <a:rPr lang="en-US" sz="2800" dirty="0" err="1">
                <a:latin typeface="Consolas" panose="020B0609020204030204" pitchFamily="49" charset="0"/>
                <a:cs typeface="Consolas" panose="020B0609020204030204" pitchFamily="49" charset="0"/>
              </a:rPr>
              <a:t>i</a:t>
            </a:r>
            <a:r>
              <a:rPr lang="en-US" sz="2800" dirty="0">
                <a:latin typeface="Consolas" panose="020B0609020204030204" pitchFamily="49" charset="0"/>
                <a:cs typeface="Consolas" panose="020B0609020204030204" pitchFamily="49" charset="0"/>
              </a:rPr>
              <a:t> = 0; </a:t>
            </a:r>
            <a:r>
              <a:rPr lang="en-US" sz="2800" dirty="0" err="1">
                <a:latin typeface="Consolas" panose="020B0609020204030204" pitchFamily="49" charset="0"/>
                <a:cs typeface="Consolas" panose="020B0609020204030204" pitchFamily="49" charset="0"/>
              </a:rPr>
              <a:t>i</a:t>
            </a:r>
            <a:r>
              <a:rPr lang="en-US" sz="2800" dirty="0">
                <a:latin typeface="Consolas" panose="020B0609020204030204" pitchFamily="49" charset="0"/>
                <a:cs typeface="Consolas" panose="020B0609020204030204" pitchFamily="49" charset="0"/>
              </a:rPr>
              <a:t> &lt; N; </a:t>
            </a:r>
            <a:r>
              <a:rPr lang="en-US" sz="2800" dirty="0" err="1">
                <a:latin typeface="Consolas" panose="020B0609020204030204" pitchFamily="49" charset="0"/>
                <a:cs typeface="Consolas" panose="020B0609020204030204" pitchFamily="49" charset="0"/>
              </a:rPr>
              <a:t>i</a:t>
            </a:r>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arr</a:t>
            </a:r>
            <a:r>
              <a:rPr lang="en-US" sz="2800" dirty="0">
                <a:latin typeface="Consolas" panose="020B0609020204030204" pitchFamily="49" charset="0"/>
                <a:cs typeface="Consolas" panose="020B0609020204030204" pitchFamily="49" charset="0"/>
              </a:rPr>
              <a:t>[</a:t>
            </a:r>
            <a:r>
              <a:rPr lang="en-US" sz="2800" dirty="0" err="1">
                <a:latin typeface="Consolas" panose="020B0609020204030204" pitchFamily="49" charset="0"/>
                <a:cs typeface="Consolas" panose="020B0609020204030204" pitchFamily="49" charset="0"/>
              </a:rPr>
              <a:t>i</a:t>
            </a:r>
            <a:r>
              <a:rPr lang="en-US" sz="2800" dirty="0">
                <a:latin typeface="Consolas" panose="020B0609020204030204" pitchFamily="49" charset="0"/>
                <a:cs typeface="Consolas" panose="020B0609020204030204" pitchFamily="49" charset="0"/>
              </a:rPr>
              <a:t>];</a:t>
            </a:r>
          </a:p>
        </p:txBody>
      </p:sp>
      <p:sp>
        <p:nvSpPr>
          <p:cNvPr id="14" name="Rectangle 13">
            <a:extLst>
              <a:ext uri="{FF2B5EF4-FFF2-40B4-BE49-F238E27FC236}">
                <a16:creationId xmlns:a16="http://schemas.microsoft.com/office/drawing/2014/main" id="{65A433E6-A902-081C-DB27-8736C0A8DD81}"/>
              </a:ext>
            </a:extLst>
          </p:cNvPr>
          <p:cNvSpPr/>
          <p:nvPr/>
        </p:nvSpPr>
        <p:spPr>
          <a:xfrm>
            <a:off x="838200" y="4789684"/>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[0]</a:t>
            </a:r>
          </a:p>
        </p:txBody>
      </p:sp>
      <p:sp>
        <p:nvSpPr>
          <p:cNvPr id="15" name="Rectangle 14">
            <a:extLst>
              <a:ext uri="{FF2B5EF4-FFF2-40B4-BE49-F238E27FC236}">
                <a16:creationId xmlns:a16="http://schemas.microsoft.com/office/drawing/2014/main" id="{F4FF1DE2-C00B-49B7-0A50-E6E4A6D2A945}"/>
              </a:ext>
            </a:extLst>
          </p:cNvPr>
          <p:cNvSpPr/>
          <p:nvPr/>
        </p:nvSpPr>
        <p:spPr>
          <a:xfrm>
            <a:off x="1827805" y="4789684"/>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[1]</a:t>
            </a:r>
          </a:p>
        </p:txBody>
      </p:sp>
      <p:sp>
        <p:nvSpPr>
          <p:cNvPr id="16" name="Rectangle 15">
            <a:extLst>
              <a:ext uri="{FF2B5EF4-FFF2-40B4-BE49-F238E27FC236}">
                <a16:creationId xmlns:a16="http://schemas.microsoft.com/office/drawing/2014/main" id="{AC4DF111-A1D5-C3D0-09FF-95347840B70F}"/>
              </a:ext>
            </a:extLst>
          </p:cNvPr>
          <p:cNvSpPr/>
          <p:nvPr/>
        </p:nvSpPr>
        <p:spPr>
          <a:xfrm>
            <a:off x="2817410" y="4789684"/>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[2]</a:t>
            </a:r>
          </a:p>
        </p:txBody>
      </p:sp>
      <p:sp>
        <p:nvSpPr>
          <p:cNvPr id="17" name="Rectangle 16">
            <a:extLst>
              <a:ext uri="{FF2B5EF4-FFF2-40B4-BE49-F238E27FC236}">
                <a16:creationId xmlns:a16="http://schemas.microsoft.com/office/drawing/2014/main" id="{26F35377-C87D-7167-B560-2C754CEC6D15}"/>
              </a:ext>
            </a:extLst>
          </p:cNvPr>
          <p:cNvSpPr/>
          <p:nvPr/>
        </p:nvSpPr>
        <p:spPr>
          <a:xfrm>
            <a:off x="4412207" y="4789684"/>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[N-1]</a:t>
            </a:r>
          </a:p>
        </p:txBody>
      </p:sp>
      <p:sp>
        <p:nvSpPr>
          <p:cNvPr id="18" name="TextBox 17">
            <a:extLst>
              <a:ext uri="{FF2B5EF4-FFF2-40B4-BE49-F238E27FC236}">
                <a16:creationId xmlns:a16="http://schemas.microsoft.com/office/drawing/2014/main" id="{253A17AB-6833-93B0-1E90-0E84A4740FA0}"/>
              </a:ext>
            </a:extLst>
          </p:cNvPr>
          <p:cNvSpPr txBox="1"/>
          <p:nvPr/>
        </p:nvSpPr>
        <p:spPr>
          <a:xfrm>
            <a:off x="3910487" y="4739474"/>
            <a:ext cx="398248" cy="523220"/>
          </a:xfrm>
          <a:prstGeom prst="rect">
            <a:avLst/>
          </a:prstGeom>
          <a:noFill/>
          <a:ln>
            <a:noFill/>
          </a:ln>
        </p:spPr>
        <p:txBody>
          <a:bodyPr wrap="square" rtlCol="0">
            <a:spAutoFit/>
          </a:bodyPr>
          <a:lstStyle/>
          <a:p>
            <a:r>
              <a:rPr lang="en-US" sz="2800" b="1" dirty="0"/>
              <a:t>…</a:t>
            </a:r>
          </a:p>
        </p:txBody>
      </p:sp>
      <p:sp>
        <p:nvSpPr>
          <p:cNvPr id="19" name="Rectangle 18">
            <a:extLst>
              <a:ext uri="{FF2B5EF4-FFF2-40B4-BE49-F238E27FC236}">
                <a16:creationId xmlns:a16="http://schemas.microsoft.com/office/drawing/2014/main" id="{03E10B4D-EFF0-ACD5-1947-043B3BD2973A}"/>
              </a:ext>
            </a:extLst>
          </p:cNvPr>
          <p:cNvSpPr/>
          <p:nvPr/>
        </p:nvSpPr>
        <p:spPr>
          <a:xfrm>
            <a:off x="5402993" y="4791099"/>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[N]</a:t>
            </a:r>
          </a:p>
        </p:txBody>
      </p:sp>
      <p:grpSp>
        <p:nvGrpSpPr>
          <p:cNvPr id="20" name="Group 19">
            <a:extLst>
              <a:ext uri="{FF2B5EF4-FFF2-40B4-BE49-F238E27FC236}">
                <a16:creationId xmlns:a16="http://schemas.microsoft.com/office/drawing/2014/main" id="{377B4535-46B1-F94D-3B7C-594850216267}"/>
              </a:ext>
            </a:extLst>
          </p:cNvPr>
          <p:cNvGrpSpPr/>
          <p:nvPr/>
        </p:nvGrpSpPr>
        <p:grpSpPr>
          <a:xfrm>
            <a:off x="1251639" y="5357000"/>
            <a:ext cx="494802" cy="561405"/>
            <a:chOff x="8600290" y="3880996"/>
            <a:chExt cx="494802" cy="561405"/>
          </a:xfrm>
        </p:grpSpPr>
        <p:cxnSp>
          <p:nvCxnSpPr>
            <p:cNvPr id="21" name="Curved Connector 20">
              <a:extLst>
                <a:ext uri="{FF2B5EF4-FFF2-40B4-BE49-F238E27FC236}">
                  <a16:creationId xmlns:a16="http://schemas.microsoft.com/office/drawing/2014/main" id="{8A2793B9-A2D2-8B47-E923-BC0223345472}"/>
                </a:ext>
              </a:extLst>
            </p:cNvPr>
            <p:cNvCxnSpPr>
              <a:cxnSpLocks/>
            </p:cNvCxnSpPr>
            <p:nvPr/>
          </p:nvCxnSpPr>
          <p:spPr>
            <a:xfrm rot="16200000" flipH="1">
              <a:off x="8636072" y="3927475"/>
              <a:ext cx="505499" cy="412541"/>
            </a:xfrm>
            <a:prstGeom prst="curvedConnector3">
              <a:avLst>
                <a:gd name="adj1" fmla="val 50000"/>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BF2F21-E5E6-B0C1-6CE7-7D2859B1FEDE}"/>
                </a:ext>
              </a:extLst>
            </p:cNvPr>
            <p:cNvSpPr txBox="1"/>
            <p:nvPr/>
          </p:nvSpPr>
          <p:spPr>
            <a:xfrm>
              <a:off x="8600290" y="4073069"/>
              <a:ext cx="395921" cy="369332"/>
            </a:xfrm>
            <a:prstGeom prst="rect">
              <a:avLst/>
            </a:prstGeom>
            <a:noFill/>
            <a:ln>
              <a:noFill/>
            </a:ln>
          </p:spPr>
          <p:txBody>
            <a:bodyPr wrap="square" rtlCol="0">
              <a:spAutoFit/>
            </a:bodyPr>
            <a:lstStyle/>
            <a:p>
              <a:r>
                <a:rPr lang="en-US" b="1" dirty="0"/>
                <a:t>*</a:t>
              </a:r>
            </a:p>
          </p:txBody>
        </p:sp>
      </p:grpSp>
      <p:grpSp>
        <p:nvGrpSpPr>
          <p:cNvPr id="23" name="Group 22">
            <a:extLst>
              <a:ext uri="{FF2B5EF4-FFF2-40B4-BE49-F238E27FC236}">
                <a16:creationId xmlns:a16="http://schemas.microsoft.com/office/drawing/2014/main" id="{980F5DEE-5AB2-DF4C-F5AC-FDCDE2B82CB9}"/>
              </a:ext>
            </a:extLst>
          </p:cNvPr>
          <p:cNvGrpSpPr/>
          <p:nvPr/>
        </p:nvGrpSpPr>
        <p:grpSpPr>
          <a:xfrm>
            <a:off x="2262102" y="5379134"/>
            <a:ext cx="494802" cy="561405"/>
            <a:chOff x="8600290" y="3880996"/>
            <a:chExt cx="494802" cy="561405"/>
          </a:xfrm>
        </p:grpSpPr>
        <p:cxnSp>
          <p:nvCxnSpPr>
            <p:cNvPr id="24" name="Curved Connector 23">
              <a:extLst>
                <a:ext uri="{FF2B5EF4-FFF2-40B4-BE49-F238E27FC236}">
                  <a16:creationId xmlns:a16="http://schemas.microsoft.com/office/drawing/2014/main" id="{A09A420A-8F07-FFBB-1629-E83D8185337D}"/>
                </a:ext>
              </a:extLst>
            </p:cNvPr>
            <p:cNvCxnSpPr>
              <a:cxnSpLocks/>
            </p:cNvCxnSpPr>
            <p:nvPr/>
          </p:nvCxnSpPr>
          <p:spPr>
            <a:xfrm rot="16200000" flipH="1">
              <a:off x="8636072" y="3927475"/>
              <a:ext cx="505499" cy="412541"/>
            </a:xfrm>
            <a:prstGeom prst="curvedConnector3">
              <a:avLst>
                <a:gd name="adj1" fmla="val 50000"/>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C4E2F6B-238E-4325-E1DF-2FAB878EA80D}"/>
                </a:ext>
              </a:extLst>
            </p:cNvPr>
            <p:cNvSpPr txBox="1"/>
            <p:nvPr/>
          </p:nvSpPr>
          <p:spPr>
            <a:xfrm>
              <a:off x="8600290" y="4073069"/>
              <a:ext cx="395921" cy="369332"/>
            </a:xfrm>
            <a:prstGeom prst="rect">
              <a:avLst/>
            </a:prstGeom>
            <a:noFill/>
            <a:ln>
              <a:noFill/>
            </a:ln>
          </p:spPr>
          <p:txBody>
            <a:bodyPr wrap="square" rtlCol="0">
              <a:spAutoFit/>
            </a:bodyPr>
            <a:lstStyle/>
            <a:p>
              <a:r>
                <a:rPr lang="en-US" b="1" dirty="0"/>
                <a:t>*</a:t>
              </a:r>
            </a:p>
          </p:txBody>
        </p:sp>
      </p:grpSp>
      <p:grpSp>
        <p:nvGrpSpPr>
          <p:cNvPr id="26" name="Group 25">
            <a:extLst>
              <a:ext uri="{FF2B5EF4-FFF2-40B4-BE49-F238E27FC236}">
                <a16:creationId xmlns:a16="http://schemas.microsoft.com/office/drawing/2014/main" id="{B54AB56D-8FBD-6D92-36DB-5F25A5FCABFB}"/>
              </a:ext>
            </a:extLst>
          </p:cNvPr>
          <p:cNvGrpSpPr/>
          <p:nvPr/>
        </p:nvGrpSpPr>
        <p:grpSpPr>
          <a:xfrm>
            <a:off x="3262416" y="5379134"/>
            <a:ext cx="494802" cy="561405"/>
            <a:chOff x="8600290" y="3880996"/>
            <a:chExt cx="494802" cy="561405"/>
          </a:xfrm>
        </p:grpSpPr>
        <p:cxnSp>
          <p:nvCxnSpPr>
            <p:cNvPr id="27" name="Curved Connector 26">
              <a:extLst>
                <a:ext uri="{FF2B5EF4-FFF2-40B4-BE49-F238E27FC236}">
                  <a16:creationId xmlns:a16="http://schemas.microsoft.com/office/drawing/2014/main" id="{1CE2B520-56E5-44F7-F737-2E34128367AB}"/>
                </a:ext>
              </a:extLst>
            </p:cNvPr>
            <p:cNvCxnSpPr>
              <a:cxnSpLocks/>
            </p:cNvCxnSpPr>
            <p:nvPr/>
          </p:nvCxnSpPr>
          <p:spPr>
            <a:xfrm rot="16200000" flipH="1">
              <a:off x="8636072" y="3927475"/>
              <a:ext cx="505499" cy="412541"/>
            </a:xfrm>
            <a:prstGeom prst="curvedConnector3">
              <a:avLst>
                <a:gd name="adj1" fmla="val 50000"/>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E698ED0-373C-68FE-E3DA-0578EBF738F4}"/>
                </a:ext>
              </a:extLst>
            </p:cNvPr>
            <p:cNvSpPr txBox="1"/>
            <p:nvPr/>
          </p:nvSpPr>
          <p:spPr>
            <a:xfrm>
              <a:off x="8600290" y="4073069"/>
              <a:ext cx="395921" cy="369332"/>
            </a:xfrm>
            <a:prstGeom prst="rect">
              <a:avLst/>
            </a:prstGeom>
            <a:noFill/>
            <a:ln>
              <a:noFill/>
            </a:ln>
          </p:spPr>
          <p:txBody>
            <a:bodyPr wrap="square" rtlCol="0">
              <a:spAutoFit/>
            </a:bodyPr>
            <a:lstStyle/>
            <a:p>
              <a:r>
                <a:rPr lang="en-US" b="1" dirty="0"/>
                <a:t>*</a:t>
              </a:r>
            </a:p>
          </p:txBody>
        </p:sp>
      </p:grpSp>
      <p:grpSp>
        <p:nvGrpSpPr>
          <p:cNvPr id="29" name="Group 28">
            <a:extLst>
              <a:ext uri="{FF2B5EF4-FFF2-40B4-BE49-F238E27FC236}">
                <a16:creationId xmlns:a16="http://schemas.microsoft.com/office/drawing/2014/main" id="{780F6091-B533-1D2D-A9F4-3E7623AB1CCF}"/>
              </a:ext>
            </a:extLst>
          </p:cNvPr>
          <p:cNvGrpSpPr/>
          <p:nvPr/>
        </p:nvGrpSpPr>
        <p:grpSpPr>
          <a:xfrm>
            <a:off x="4855212" y="5369451"/>
            <a:ext cx="494802" cy="561405"/>
            <a:chOff x="8600290" y="3880996"/>
            <a:chExt cx="494802" cy="561405"/>
          </a:xfrm>
        </p:grpSpPr>
        <p:cxnSp>
          <p:nvCxnSpPr>
            <p:cNvPr id="30" name="Curved Connector 29">
              <a:extLst>
                <a:ext uri="{FF2B5EF4-FFF2-40B4-BE49-F238E27FC236}">
                  <a16:creationId xmlns:a16="http://schemas.microsoft.com/office/drawing/2014/main" id="{1A2863DF-C1DE-6EE7-BF84-44C70A69FC71}"/>
                </a:ext>
              </a:extLst>
            </p:cNvPr>
            <p:cNvCxnSpPr>
              <a:cxnSpLocks/>
            </p:cNvCxnSpPr>
            <p:nvPr/>
          </p:nvCxnSpPr>
          <p:spPr>
            <a:xfrm rot="16200000" flipH="1">
              <a:off x="8636072" y="3927475"/>
              <a:ext cx="505499" cy="412541"/>
            </a:xfrm>
            <a:prstGeom prst="curvedConnector3">
              <a:avLst>
                <a:gd name="adj1" fmla="val 50000"/>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7B5688B-5F5A-F16F-3076-11EBD5835DF0}"/>
                </a:ext>
              </a:extLst>
            </p:cNvPr>
            <p:cNvSpPr txBox="1"/>
            <p:nvPr/>
          </p:nvSpPr>
          <p:spPr>
            <a:xfrm>
              <a:off x="8600290" y="4073069"/>
              <a:ext cx="395921" cy="369332"/>
            </a:xfrm>
            <a:prstGeom prst="rect">
              <a:avLst/>
            </a:prstGeom>
            <a:noFill/>
            <a:ln>
              <a:noFill/>
            </a:ln>
          </p:spPr>
          <p:txBody>
            <a:bodyPr wrap="square" rtlCol="0">
              <a:spAutoFit/>
            </a:bodyPr>
            <a:lstStyle/>
            <a:p>
              <a:r>
                <a:rPr lang="en-US" b="1" dirty="0"/>
                <a:t>*</a:t>
              </a:r>
            </a:p>
          </p:txBody>
        </p:sp>
      </p:grpSp>
      <p:grpSp>
        <p:nvGrpSpPr>
          <p:cNvPr id="32" name="Group 31">
            <a:extLst>
              <a:ext uri="{FF2B5EF4-FFF2-40B4-BE49-F238E27FC236}">
                <a16:creationId xmlns:a16="http://schemas.microsoft.com/office/drawing/2014/main" id="{FA504D4E-83A5-3C5C-9AA2-8C4B26FAA17A}"/>
              </a:ext>
            </a:extLst>
          </p:cNvPr>
          <p:cNvGrpSpPr/>
          <p:nvPr/>
        </p:nvGrpSpPr>
        <p:grpSpPr>
          <a:xfrm>
            <a:off x="5804521" y="5383013"/>
            <a:ext cx="494802" cy="561405"/>
            <a:chOff x="8600290" y="3880996"/>
            <a:chExt cx="494802" cy="561405"/>
          </a:xfrm>
        </p:grpSpPr>
        <p:cxnSp>
          <p:nvCxnSpPr>
            <p:cNvPr id="33" name="Curved Connector 32">
              <a:extLst>
                <a:ext uri="{FF2B5EF4-FFF2-40B4-BE49-F238E27FC236}">
                  <a16:creationId xmlns:a16="http://schemas.microsoft.com/office/drawing/2014/main" id="{5FECE724-BDDE-7FDE-45FD-6B9D8E320EEC}"/>
                </a:ext>
              </a:extLst>
            </p:cNvPr>
            <p:cNvCxnSpPr>
              <a:cxnSpLocks/>
            </p:cNvCxnSpPr>
            <p:nvPr/>
          </p:nvCxnSpPr>
          <p:spPr>
            <a:xfrm rot="16200000" flipH="1">
              <a:off x="8636072" y="3927475"/>
              <a:ext cx="505499" cy="412541"/>
            </a:xfrm>
            <a:prstGeom prst="curvedConnector3">
              <a:avLst>
                <a:gd name="adj1" fmla="val 50000"/>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5467F58-1AC9-0FF5-47A6-5D5F6BA2326E}"/>
                </a:ext>
              </a:extLst>
            </p:cNvPr>
            <p:cNvSpPr txBox="1"/>
            <p:nvPr/>
          </p:nvSpPr>
          <p:spPr>
            <a:xfrm>
              <a:off x="8600290" y="4073069"/>
              <a:ext cx="395921" cy="369332"/>
            </a:xfrm>
            <a:prstGeom prst="rect">
              <a:avLst/>
            </a:prstGeom>
            <a:noFill/>
            <a:ln>
              <a:noFill/>
            </a:ln>
          </p:spPr>
          <p:txBody>
            <a:bodyPr wrap="square" rtlCol="0">
              <a:spAutoFit/>
            </a:bodyPr>
            <a:lstStyle/>
            <a:p>
              <a:r>
                <a:rPr lang="en-US" b="1" dirty="0"/>
                <a:t>*</a:t>
              </a:r>
            </a:p>
          </p:txBody>
        </p:sp>
      </p:grpSp>
      <p:sp>
        <p:nvSpPr>
          <p:cNvPr id="35" name="Rectangle 34">
            <a:extLst>
              <a:ext uri="{FF2B5EF4-FFF2-40B4-BE49-F238E27FC236}">
                <a16:creationId xmlns:a16="http://schemas.microsoft.com/office/drawing/2014/main" id="{DF595936-1F80-CB21-418F-9511DF6E5CD7}"/>
              </a:ext>
            </a:extLst>
          </p:cNvPr>
          <p:cNvSpPr/>
          <p:nvPr/>
        </p:nvSpPr>
        <p:spPr>
          <a:xfrm>
            <a:off x="7006195" y="4780076"/>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arr</a:t>
            </a:r>
            <a:r>
              <a:rPr lang="en-US" sz="1600" b="1" dirty="0">
                <a:solidFill>
                  <a:schemeClr val="tx1"/>
                </a:solidFill>
              </a:rPr>
              <a:t>[M-1]</a:t>
            </a:r>
          </a:p>
        </p:txBody>
      </p:sp>
      <p:grpSp>
        <p:nvGrpSpPr>
          <p:cNvPr id="36" name="Group 35">
            <a:extLst>
              <a:ext uri="{FF2B5EF4-FFF2-40B4-BE49-F238E27FC236}">
                <a16:creationId xmlns:a16="http://schemas.microsoft.com/office/drawing/2014/main" id="{C88EF75F-4684-65D4-E506-2F270D5C9AEA}"/>
              </a:ext>
            </a:extLst>
          </p:cNvPr>
          <p:cNvGrpSpPr/>
          <p:nvPr/>
        </p:nvGrpSpPr>
        <p:grpSpPr>
          <a:xfrm>
            <a:off x="7413792" y="5359077"/>
            <a:ext cx="494802" cy="561405"/>
            <a:chOff x="8600290" y="3880996"/>
            <a:chExt cx="494802" cy="561405"/>
          </a:xfrm>
        </p:grpSpPr>
        <p:cxnSp>
          <p:nvCxnSpPr>
            <p:cNvPr id="37" name="Curved Connector 36">
              <a:extLst>
                <a:ext uri="{FF2B5EF4-FFF2-40B4-BE49-F238E27FC236}">
                  <a16:creationId xmlns:a16="http://schemas.microsoft.com/office/drawing/2014/main" id="{7300A34C-B67C-654D-07C6-D15389BC6015}"/>
                </a:ext>
              </a:extLst>
            </p:cNvPr>
            <p:cNvCxnSpPr>
              <a:cxnSpLocks/>
            </p:cNvCxnSpPr>
            <p:nvPr/>
          </p:nvCxnSpPr>
          <p:spPr>
            <a:xfrm rot="16200000" flipH="1">
              <a:off x="8636072" y="3927475"/>
              <a:ext cx="505499" cy="412541"/>
            </a:xfrm>
            <a:prstGeom prst="curvedConnector3">
              <a:avLst>
                <a:gd name="adj1" fmla="val 50000"/>
              </a:avLst>
            </a:prstGeom>
            <a:ln w="28575">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0C079D0-30DD-A43F-385B-48D79268E738}"/>
                </a:ext>
              </a:extLst>
            </p:cNvPr>
            <p:cNvSpPr txBox="1"/>
            <p:nvPr/>
          </p:nvSpPr>
          <p:spPr>
            <a:xfrm>
              <a:off x="8600290" y="4073069"/>
              <a:ext cx="395921" cy="369332"/>
            </a:xfrm>
            <a:prstGeom prst="rect">
              <a:avLst/>
            </a:prstGeom>
            <a:noFill/>
            <a:ln>
              <a:noFill/>
            </a:ln>
          </p:spPr>
          <p:txBody>
            <a:bodyPr wrap="square" rtlCol="0">
              <a:spAutoFit/>
            </a:bodyPr>
            <a:lstStyle/>
            <a:p>
              <a:r>
                <a:rPr lang="en-US" b="1" dirty="0"/>
                <a:t>*</a:t>
              </a:r>
            </a:p>
          </p:txBody>
        </p:sp>
      </p:grpSp>
      <p:sp>
        <p:nvSpPr>
          <p:cNvPr id="39" name="TextBox 38">
            <a:extLst>
              <a:ext uri="{FF2B5EF4-FFF2-40B4-BE49-F238E27FC236}">
                <a16:creationId xmlns:a16="http://schemas.microsoft.com/office/drawing/2014/main" id="{E2B51C4C-C27E-3B61-6A16-F234661E2A70}"/>
              </a:ext>
            </a:extLst>
          </p:cNvPr>
          <p:cNvSpPr txBox="1"/>
          <p:nvPr/>
        </p:nvSpPr>
        <p:spPr>
          <a:xfrm>
            <a:off x="6500272" y="4739474"/>
            <a:ext cx="398248" cy="523220"/>
          </a:xfrm>
          <a:prstGeom prst="rect">
            <a:avLst/>
          </a:prstGeom>
          <a:noFill/>
          <a:ln>
            <a:noFill/>
          </a:ln>
        </p:spPr>
        <p:txBody>
          <a:bodyPr wrap="square" rtlCol="0">
            <a:spAutoFit/>
          </a:bodyPr>
          <a:lstStyle/>
          <a:p>
            <a:r>
              <a:rPr lang="en-US" sz="2800" b="1" dirty="0"/>
              <a:t>…</a:t>
            </a:r>
          </a:p>
        </p:txBody>
      </p:sp>
      <p:sp>
        <p:nvSpPr>
          <p:cNvPr id="8" name="TextBox 7">
            <a:extLst>
              <a:ext uri="{FF2B5EF4-FFF2-40B4-BE49-F238E27FC236}">
                <a16:creationId xmlns:a16="http://schemas.microsoft.com/office/drawing/2014/main" id="{DAFC5918-99C7-149C-6630-005342149CCA}"/>
              </a:ext>
            </a:extLst>
          </p:cNvPr>
          <p:cNvSpPr txBox="1"/>
          <p:nvPr/>
        </p:nvSpPr>
        <p:spPr>
          <a:xfrm>
            <a:off x="783442" y="4276450"/>
            <a:ext cx="1044363" cy="369332"/>
          </a:xfrm>
          <a:prstGeom prst="rect">
            <a:avLst/>
          </a:prstGeom>
          <a:noFill/>
        </p:spPr>
        <p:txBody>
          <a:bodyPr wrap="square" rtlCol="0">
            <a:spAutoFit/>
          </a:bodyPr>
          <a:lstStyle/>
          <a:p>
            <a:r>
              <a:rPr lang="en-US" b="1" dirty="0"/>
              <a:t>Training</a:t>
            </a:r>
          </a:p>
        </p:txBody>
      </p:sp>
      <p:sp>
        <p:nvSpPr>
          <p:cNvPr id="9" name="TextBox 8">
            <a:extLst>
              <a:ext uri="{FF2B5EF4-FFF2-40B4-BE49-F238E27FC236}">
                <a16:creationId xmlns:a16="http://schemas.microsoft.com/office/drawing/2014/main" id="{AC42F605-AA6E-2CBB-4BED-B671D28A9D3C}"/>
              </a:ext>
            </a:extLst>
          </p:cNvPr>
          <p:cNvSpPr txBox="1"/>
          <p:nvPr/>
        </p:nvSpPr>
        <p:spPr>
          <a:xfrm>
            <a:off x="5366380" y="4276450"/>
            <a:ext cx="1555784" cy="369332"/>
          </a:xfrm>
          <a:prstGeom prst="rect">
            <a:avLst/>
          </a:prstGeom>
          <a:noFill/>
        </p:spPr>
        <p:txBody>
          <a:bodyPr wrap="square" rtlCol="0">
            <a:spAutoFit/>
          </a:bodyPr>
          <a:lstStyle/>
          <a:p>
            <a:r>
              <a:rPr lang="en-US" b="1" dirty="0"/>
              <a:t>Prefetching</a:t>
            </a:r>
          </a:p>
        </p:txBody>
      </p:sp>
    </p:spTree>
    <p:extLst>
      <p:ext uri="{BB962C8B-B14F-4D97-AF65-F5344CB8AC3E}">
        <p14:creationId xmlns:p14="http://schemas.microsoft.com/office/powerpoint/2010/main" val="10827414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989A-C8B1-66E0-E146-9D78A5A9FC31}"/>
              </a:ext>
            </a:extLst>
          </p:cNvPr>
          <p:cNvSpPr>
            <a:spLocks noGrp="1"/>
          </p:cNvSpPr>
          <p:nvPr>
            <p:ph type="title"/>
          </p:nvPr>
        </p:nvSpPr>
        <p:spPr/>
        <p:txBody>
          <a:bodyPr/>
          <a:lstStyle/>
          <a:p>
            <a:r>
              <a:rPr lang="en-US" dirty="0"/>
              <a:t>Apple DMP – No training required</a:t>
            </a:r>
          </a:p>
        </p:txBody>
      </p:sp>
      <p:sp>
        <p:nvSpPr>
          <p:cNvPr id="4" name="Slide Number Placeholder 3">
            <a:extLst>
              <a:ext uri="{FF2B5EF4-FFF2-40B4-BE49-F238E27FC236}">
                <a16:creationId xmlns:a16="http://schemas.microsoft.com/office/drawing/2014/main" id="{07971D07-8437-7885-C101-4884E86B5837}"/>
              </a:ext>
            </a:extLst>
          </p:cNvPr>
          <p:cNvSpPr>
            <a:spLocks noGrp="1"/>
          </p:cNvSpPr>
          <p:nvPr>
            <p:ph type="sldNum" sz="quarter" idx="12"/>
          </p:nvPr>
        </p:nvSpPr>
        <p:spPr/>
        <p:txBody>
          <a:bodyPr/>
          <a:lstStyle/>
          <a:p>
            <a:fld id="{0C9765BC-91A4-8B4B-99F2-F403F2DCF105}" type="slidenum">
              <a:rPr lang="en-US" smtClean="0"/>
              <a:t>108</a:t>
            </a:fld>
            <a:endParaRPr lang="en-US"/>
          </a:p>
        </p:txBody>
      </p:sp>
      <p:sp>
        <p:nvSpPr>
          <p:cNvPr id="6" name="Rectangle 5">
            <a:extLst>
              <a:ext uri="{FF2B5EF4-FFF2-40B4-BE49-F238E27FC236}">
                <a16:creationId xmlns:a16="http://schemas.microsoft.com/office/drawing/2014/main" id="{789F5AF7-3775-2A34-B826-369252273135}"/>
              </a:ext>
            </a:extLst>
          </p:cNvPr>
          <p:cNvSpPr/>
          <p:nvPr/>
        </p:nvSpPr>
        <p:spPr>
          <a:xfrm>
            <a:off x="6790188" y="223049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[0]</a:t>
            </a:r>
          </a:p>
        </p:txBody>
      </p:sp>
      <p:sp>
        <p:nvSpPr>
          <p:cNvPr id="7" name="TextBox 6">
            <a:extLst>
              <a:ext uri="{FF2B5EF4-FFF2-40B4-BE49-F238E27FC236}">
                <a16:creationId xmlns:a16="http://schemas.microsoft.com/office/drawing/2014/main" id="{B9AD5B72-C93F-478B-6AAA-E8263E83EB8D}"/>
              </a:ext>
            </a:extLst>
          </p:cNvPr>
          <p:cNvSpPr txBox="1"/>
          <p:nvPr/>
        </p:nvSpPr>
        <p:spPr>
          <a:xfrm>
            <a:off x="6120813" y="2334169"/>
            <a:ext cx="494801" cy="369332"/>
          </a:xfrm>
          <a:prstGeom prst="rect">
            <a:avLst/>
          </a:prstGeom>
          <a:noFill/>
          <a:ln>
            <a:noFill/>
          </a:ln>
        </p:spPr>
        <p:txBody>
          <a:bodyPr wrap="square" rtlCol="0">
            <a:spAutoFit/>
          </a:bodyPr>
          <a:lstStyle/>
          <a:p>
            <a:r>
              <a:rPr lang="en-US" b="1" dirty="0" err="1"/>
              <a:t>arr</a:t>
            </a:r>
            <a:endParaRPr lang="en-US" b="1" dirty="0"/>
          </a:p>
        </p:txBody>
      </p:sp>
      <p:sp>
        <p:nvSpPr>
          <p:cNvPr id="8" name="Rectangle 7">
            <a:extLst>
              <a:ext uri="{FF2B5EF4-FFF2-40B4-BE49-F238E27FC236}">
                <a16:creationId xmlns:a16="http://schemas.microsoft.com/office/drawing/2014/main" id="{2C725E37-58CB-B5BF-1E25-91866E7D5161}"/>
              </a:ext>
            </a:extLst>
          </p:cNvPr>
          <p:cNvSpPr/>
          <p:nvPr/>
        </p:nvSpPr>
        <p:spPr>
          <a:xfrm>
            <a:off x="7779793" y="223049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[1]</a:t>
            </a:r>
          </a:p>
        </p:txBody>
      </p:sp>
      <p:sp>
        <p:nvSpPr>
          <p:cNvPr id="9" name="Rectangle 8">
            <a:extLst>
              <a:ext uri="{FF2B5EF4-FFF2-40B4-BE49-F238E27FC236}">
                <a16:creationId xmlns:a16="http://schemas.microsoft.com/office/drawing/2014/main" id="{DA62B990-A0DA-7986-1A6D-D9A700B1CE55}"/>
              </a:ext>
            </a:extLst>
          </p:cNvPr>
          <p:cNvSpPr/>
          <p:nvPr/>
        </p:nvSpPr>
        <p:spPr>
          <a:xfrm>
            <a:off x="8769398" y="223049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[2]</a:t>
            </a:r>
          </a:p>
        </p:txBody>
      </p:sp>
      <p:sp>
        <p:nvSpPr>
          <p:cNvPr id="10" name="Rectangle 9">
            <a:extLst>
              <a:ext uri="{FF2B5EF4-FFF2-40B4-BE49-F238E27FC236}">
                <a16:creationId xmlns:a16="http://schemas.microsoft.com/office/drawing/2014/main" id="{77ED9394-6795-ED40-13E0-C2BA5E66A704}"/>
              </a:ext>
            </a:extLst>
          </p:cNvPr>
          <p:cNvSpPr/>
          <p:nvPr/>
        </p:nvSpPr>
        <p:spPr>
          <a:xfrm>
            <a:off x="10364195" y="223049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[7]</a:t>
            </a:r>
          </a:p>
        </p:txBody>
      </p:sp>
      <p:sp>
        <p:nvSpPr>
          <p:cNvPr id="11" name="TextBox 10">
            <a:extLst>
              <a:ext uri="{FF2B5EF4-FFF2-40B4-BE49-F238E27FC236}">
                <a16:creationId xmlns:a16="http://schemas.microsoft.com/office/drawing/2014/main" id="{EB707C0B-29F1-3744-F96C-A4FE99E9411B}"/>
              </a:ext>
            </a:extLst>
          </p:cNvPr>
          <p:cNvSpPr txBox="1"/>
          <p:nvPr/>
        </p:nvSpPr>
        <p:spPr>
          <a:xfrm>
            <a:off x="9862475" y="2180281"/>
            <a:ext cx="398248" cy="523220"/>
          </a:xfrm>
          <a:prstGeom prst="rect">
            <a:avLst/>
          </a:prstGeom>
          <a:noFill/>
          <a:ln>
            <a:noFill/>
          </a:ln>
        </p:spPr>
        <p:txBody>
          <a:bodyPr wrap="square" rtlCol="0">
            <a:spAutoFit/>
          </a:bodyPr>
          <a:lstStyle/>
          <a:p>
            <a:r>
              <a:rPr lang="en-US" sz="2800" b="1" dirty="0"/>
              <a:t>…</a:t>
            </a:r>
          </a:p>
        </p:txBody>
      </p:sp>
      <p:sp>
        <p:nvSpPr>
          <p:cNvPr id="12" name="TextBox 11">
            <a:extLst>
              <a:ext uri="{FF2B5EF4-FFF2-40B4-BE49-F238E27FC236}">
                <a16:creationId xmlns:a16="http://schemas.microsoft.com/office/drawing/2014/main" id="{8ADF2151-78C7-7B58-B475-E97523C65124}"/>
              </a:ext>
            </a:extLst>
          </p:cNvPr>
          <p:cNvSpPr txBox="1"/>
          <p:nvPr/>
        </p:nvSpPr>
        <p:spPr>
          <a:xfrm>
            <a:off x="5535417" y="3655655"/>
            <a:ext cx="1174423" cy="369332"/>
          </a:xfrm>
          <a:prstGeom prst="rect">
            <a:avLst/>
          </a:prstGeom>
          <a:noFill/>
          <a:ln>
            <a:noFill/>
          </a:ln>
        </p:spPr>
        <p:txBody>
          <a:bodyPr wrap="square" rtlCol="0">
            <a:spAutoFit/>
          </a:bodyPr>
          <a:lstStyle/>
          <a:p>
            <a:r>
              <a:rPr lang="en-US" b="1" dirty="0" err="1"/>
              <a:t>Data_Buf</a:t>
            </a:r>
            <a:endParaRPr lang="en-US" b="1" dirty="0"/>
          </a:p>
        </p:txBody>
      </p:sp>
      <p:sp>
        <p:nvSpPr>
          <p:cNvPr id="13" name="Rectangle 12">
            <a:extLst>
              <a:ext uri="{FF2B5EF4-FFF2-40B4-BE49-F238E27FC236}">
                <a16:creationId xmlns:a16="http://schemas.microsoft.com/office/drawing/2014/main" id="{44686874-001C-C965-43E3-F1A3355A1A46}"/>
              </a:ext>
            </a:extLst>
          </p:cNvPr>
          <p:cNvSpPr/>
          <p:nvPr/>
        </p:nvSpPr>
        <p:spPr>
          <a:xfrm>
            <a:off x="8120034"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14" name="Double Bracket 13">
            <a:extLst>
              <a:ext uri="{FF2B5EF4-FFF2-40B4-BE49-F238E27FC236}">
                <a16:creationId xmlns:a16="http://schemas.microsoft.com/office/drawing/2014/main" id="{CE139281-B361-B8B4-68DB-200748EDA666}"/>
              </a:ext>
            </a:extLst>
          </p:cNvPr>
          <p:cNvSpPr/>
          <p:nvPr/>
        </p:nvSpPr>
        <p:spPr>
          <a:xfrm>
            <a:off x="6768922" y="3496661"/>
            <a:ext cx="4584877" cy="687321"/>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7F2B96E9-0D92-2210-CC6D-FED4EE199329}"/>
              </a:ext>
            </a:extLst>
          </p:cNvPr>
          <p:cNvSpPr/>
          <p:nvPr/>
        </p:nvSpPr>
        <p:spPr>
          <a:xfrm>
            <a:off x="9874320"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16" name="Rectangle 15">
            <a:extLst>
              <a:ext uri="{FF2B5EF4-FFF2-40B4-BE49-F238E27FC236}">
                <a16:creationId xmlns:a16="http://schemas.microsoft.com/office/drawing/2014/main" id="{7BC46DF2-B1B1-92C8-8C7F-312E990103BE}"/>
              </a:ext>
            </a:extLst>
          </p:cNvPr>
          <p:cNvSpPr/>
          <p:nvPr/>
        </p:nvSpPr>
        <p:spPr>
          <a:xfrm>
            <a:off x="7115778"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7" name="Rectangle 16">
            <a:extLst>
              <a:ext uri="{FF2B5EF4-FFF2-40B4-BE49-F238E27FC236}">
                <a16:creationId xmlns:a16="http://schemas.microsoft.com/office/drawing/2014/main" id="{468EDB3E-6AB8-53C4-F7AD-1BE1EF9828F2}"/>
              </a:ext>
            </a:extLst>
          </p:cNvPr>
          <p:cNvSpPr/>
          <p:nvPr/>
        </p:nvSpPr>
        <p:spPr>
          <a:xfrm>
            <a:off x="8978507"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cxnSp>
        <p:nvCxnSpPr>
          <p:cNvPr id="20" name="Curved Connector 19">
            <a:extLst>
              <a:ext uri="{FF2B5EF4-FFF2-40B4-BE49-F238E27FC236}">
                <a16:creationId xmlns:a16="http://schemas.microsoft.com/office/drawing/2014/main" id="{81090E07-CB68-BEA3-18C8-8C5C774097E0}"/>
              </a:ext>
            </a:extLst>
          </p:cNvPr>
          <p:cNvCxnSpPr>
            <a:cxnSpLocks/>
            <a:stCxn id="6" idx="2"/>
            <a:endCxn id="13" idx="0"/>
          </p:cNvCxnSpPr>
          <p:nvPr/>
        </p:nvCxnSpPr>
        <p:spPr>
          <a:xfrm rot="16200000" flipH="1">
            <a:off x="7452582" y="2639587"/>
            <a:ext cx="744798" cy="1079981"/>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6566969F-3A9D-6BD1-BEA9-BA5CB3F3CE8E}"/>
              </a:ext>
            </a:extLst>
          </p:cNvPr>
          <p:cNvCxnSpPr>
            <a:cxnSpLocks/>
            <a:stCxn id="8" idx="2"/>
            <a:endCxn id="15" idx="0"/>
          </p:cNvCxnSpPr>
          <p:nvPr/>
        </p:nvCxnSpPr>
        <p:spPr>
          <a:xfrm rot="16200000" flipH="1">
            <a:off x="8824528" y="2257247"/>
            <a:ext cx="744798" cy="1844662"/>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D0747A03-5387-DE6F-5961-329338805B9E}"/>
              </a:ext>
            </a:extLst>
          </p:cNvPr>
          <p:cNvCxnSpPr>
            <a:cxnSpLocks/>
            <a:stCxn id="9" idx="2"/>
            <a:endCxn id="16" idx="0"/>
          </p:cNvCxnSpPr>
          <p:nvPr/>
        </p:nvCxnSpPr>
        <p:spPr>
          <a:xfrm rot="5400000">
            <a:off x="7940060" y="2227836"/>
            <a:ext cx="744798" cy="1903485"/>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D60D8D38-9E95-63D9-F5A4-11DBA426EAE8}"/>
              </a:ext>
            </a:extLst>
          </p:cNvPr>
          <p:cNvCxnSpPr>
            <a:cxnSpLocks/>
            <a:stCxn id="10" idx="2"/>
            <a:endCxn id="17" idx="0"/>
          </p:cNvCxnSpPr>
          <p:nvPr/>
        </p:nvCxnSpPr>
        <p:spPr>
          <a:xfrm rot="5400000">
            <a:off x="9668823" y="2361802"/>
            <a:ext cx="744798" cy="1635553"/>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883BA01-B438-8D37-3C3D-14C0B1582D61}"/>
              </a:ext>
            </a:extLst>
          </p:cNvPr>
          <p:cNvSpPr txBox="1"/>
          <p:nvPr/>
        </p:nvSpPr>
        <p:spPr>
          <a:xfrm>
            <a:off x="838200" y="1578163"/>
            <a:ext cx="4962383" cy="4524315"/>
          </a:xfrm>
          <a:prstGeom prst="rect">
            <a:avLst/>
          </a:prstGeom>
          <a:noFill/>
          <a:ln w="12700">
            <a:noFill/>
          </a:ln>
        </p:spPr>
        <p:txBody>
          <a:bodyPr wrap="square" rtlCol="0">
            <a:spAutoFit/>
          </a:bodyPr>
          <a:lstStyle/>
          <a:p>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 fits in a cache line</a:t>
            </a:r>
          </a:p>
          <a:p>
            <a:r>
              <a:rPr lang="en-US" sz="2400" dirty="0">
                <a:latin typeface="Consolas" panose="020B0609020204030204" pitchFamily="49" charset="0"/>
                <a:cs typeface="Consolas" panose="020B0609020204030204" pitchFamily="49" charset="0"/>
              </a:rPr>
              <a:t>uint64_t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[8];</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 fill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[8] with test </a:t>
            </a:r>
          </a:p>
          <a:p>
            <a:r>
              <a:rPr lang="en-US" sz="2400" dirty="0">
                <a:latin typeface="Consolas" panose="020B0609020204030204" pitchFamily="49" charset="0"/>
                <a:cs typeface="Consolas" panose="020B0609020204030204" pitchFamily="49" charset="0"/>
              </a:rPr>
              <a:t>   addresses</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FLUSH_CACHE();</a:t>
            </a:r>
          </a:p>
          <a:p>
            <a:endParaRPr lang="en-US" sz="2400" dirty="0">
              <a:latin typeface="Consolas" panose="020B0609020204030204" pitchFamily="49" charset="0"/>
              <a:cs typeface="Consolas" panose="020B0609020204030204" pitchFamily="49" charset="0"/>
            </a:endParaRPr>
          </a:p>
          <a:p>
            <a:r>
              <a:rPr lang="en-US" sz="2400" dirty="0" err="1">
                <a:latin typeface="Consolas" panose="020B0609020204030204" pitchFamily="49" charset="0"/>
                <a:cs typeface="Consolas" panose="020B0609020204030204" pitchFamily="49" charset="0"/>
              </a:rPr>
              <a:t>tmp</a:t>
            </a: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[0];</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 measure access latency to        </a:t>
            </a:r>
          </a:p>
          <a:p>
            <a:r>
              <a:rPr lang="en-US" sz="2400" dirty="0">
                <a:latin typeface="Consolas" panose="020B0609020204030204" pitchFamily="49" charset="0"/>
                <a:cs typeface="Consolas" panose="020B0609020204030204" pitchFamily="49" charset="0"/>
              </a:rPr>
              <a:t>   test addresses</a:t>
            </a:r>
          </a:p>
        </p:txBody>
      </p:sp>
    </p:spTree>
    <p:extLst>
      <p:ext uri="{BB962C8B-B14F-4D97-AF65-F5344CB8AC3E}">
        <p14:creationId xmlns:p14="http://schemas.microsoft.com/office/powerpoint/2010/main" val="1167632533"/>
      </p:ext>
    </p:extLst>
  </p:cSld>
  <p:clrMapOvr>
    <a:masterClrMapping/>
  </p:clrMapOvr>
  <p:extLst>
    <p:ext uri="{6950BFC3-D8DA-4A85-94F7-54DA5524770B}">
      <p188:commentRel xmlns:p188="http://schemas.microsoft.com/office/powerpoint/2018/8/main" r:id="rId2"/>
    </p:ext>
  </p:extLst>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989A-C8B1-66E0-E146-9D78A5A9FC31}"/>
              </a:ext>
            </a:extLst>
          </p:cNvPr>
          <p:cNvSpPr>
            <a:spLocks noGrp="1"/>
          </p:cNvSpPr>
          <p:nvPr>
            <p:ph type="title"/>
          </p:nvPr>
        </p:nvSpPr>
        <p:spPr/>
        <p:txBody>
          <a:bodyPr/>
          <a:lstStyle/>
          <a:p>
            <a:r>
              <a:rPr lang="en-US" dirty="0"/>
              <a:t>Apple DMP – No training required</a:t>
            </a:r>
          </a:p>
        </p:txBody>
      </p:sp>
      <p:sp>
        <p:nvSpPr>
          <p:cNvPr id="4" name="Slide Number Placeholder 3">
            <a:extLst>
              <a:ext uri="{FF2B5EF4-FFF2-40B4-BE49-F238E27FC236}">
                <a16:creationId xmlns:a16="http://schemas.microsoft.com/office/drawing/2014/main" id="{07971D07-8437-7885-C101-4884E86B5837}"/>
              </a:ext>
            </a:extLst>
          </p:cNvPr>
          <p:cNvSpPr>
            <a:spLocks noGrp="1"/>
          </p:cNvSpPr>
          <p:nvPr>
            <p:ph type="sldNum" sz="quarter" idx="12"/>
          </p:nvPr>
        </p:nvSpPr>
        <p:spPr/>
        <p:txBody>
          <a:bodyPr/>
          <a:lstStyle/>
          <a:p>
            <a:fld id="{0C9765BC-91A4-8B4B-99F2-F403F2DCF105}" type="slidenum">
              <a:rPr lang="en-US" smtClean="0"/>
              <a:t>109</a:t>
            </a:fld>
            <a:endParaRPr lang="en-US"/>
          </a:p>
        </p:txBody>
      </p:sp>
      <p:sp>
        <p:nvSpPr>
          <p:cNvPr id="6" name="Rectangle 5">
            <a:extLst>
              <a:ext uri="{FF2B5EF4-FFF2-40B4-BE49-F238E27FC236}">
                <a16:creationId xmlns:a16="http://schemas.microsoft.com/office/drawing/2014/main" id="{789F5AF7-3775-2A34-B826-369252273135}"/>
              </a:ext>
            </a:extLst>
          </p:cNvPr>
          <p:cNvSpPr/>
          <p:nvPr/>
        </p:nvSpPr>
        <p:spPr>
          <a:xfrm>
            <a:off x="6790188" y="2230491"/>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[0]</a:t>
            </a:r>
          </a:p>
        </p:txBody>
      </p:sp>
      <p:sp>
        <p:nvSpPr>
          <p:cNvPr id="7" name="TextBox 6">
            <a:extLst>
              <a:ext uri="{FF2B5EF4-FFF2-40B4-BE49-F238E27FC236}">
                <a16:creationId xmlns:a16="http://schemas.microsoft.com/office/drawing/2014/main" id="{B9AD5B72-C93F-478B-6AAA-E8263E83EB8D}"/>
              </a:ext>
            </a:extLst>
          </p:cNvPr>
          <p:cNvSpPr txBox="1"/>
          <p:nvPr/>
        </p:nvSpPr>
        <p:spPr>
          <a:xfrm>
            <a:off x="6120813" y="2334169"/>
            <a:ext cx="494801" cy="369332"/>
          </a:xfrm>
          <a:prstGeom prst="rect">
            <a:avLst/>
          </a:prstGeom>
          <a:noFill/>
          <a:ln>
            <a:noFill/>
          </a:ln>
        </p:spPr>
        <p:txBody>
          <a:bodyPr wrap="square" rtlCol="0">
            <a:spAutoFit/>
          </a:bodyPr>
          <a:lstStyle/>
          <a:p>
            <a:r>
              <a:rPr lang="en-US" b="1" dirty="0" err="1"/>
              <a:t>arr</a:t>
            </a:r>
            <a:endParaRPr lang="en-US" b="1" dirty="0"/>
          </a:p>
        </p:txBody>
      </p:sp>
      <p:sp>
        <p:nvSpPr>
          <p:cNvPr id="8" name="Rectangle 7">
            <a:extLst>
              <a:ext uri="{FF2B5EF4-FFF2-40B4-BE49-F238E27FC236}">
                <a16:creationId xmlns:a16="http://schemas.microsoft.com/office/drawing/2014/main" id="{2C725E37-58CB-B5BF-1E25-91866E7D5161}"/>
              </a:ext>
            </a:extLst>
          </p:cNvPr>
          <p:cNvSpPr/>
          <p:nvPr/>
        </p:nvSpPr>
        <p:spPr>
          <a:xfrm>
            <a:off x="7779793" y="223049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[1]</a:t>
            </a:r>
          </a:p>
        </p:txBody>
      </p:sp>
      <p:sp>
        <p:nvSpPr>
          <p:cNvPr id="9" name="Rectangle 8">
            <a:extLst>
              <a:ext uri="{FF2B5EF4-FFF2-40B4-BE49-F238E27FC236}">
                <a16:creationId xmlns:a16="http://schemas.microsoft.com/office/drawing/2014/main" id="{DA62B990-A0DA-7986-1A6D-D9A700B1CE55}"/>
              </a:ext>
            </a:extLst>
          </p:cNvPr>
          <p:cNvSpPr/>
          <p:nvPr/>
        </p:nvSpPr>
        <p:spPr>
          <a:xfrm>
            <a:off x="8769398" y="223049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[2]</a:t>
            </a:r>
          </a:p>
        </p:txBody>
      </p:sp>
      <p:sp>
        <p:nvSpPr>
          <p:cNvPr id="10" name="Rectangle 9">
            <a:extLst>
              <a:ext uri="{FF2B5EF4-FFF2-40B4-BE49-F238E27FC236}">
                <a16:creationId xmlns:a16="http://schemas.microsoft.com/office/drawing/2014/main" id="{77ED9394-6795-ED40-13E0-C2BA5E66A704}"/>
              </a:ext>
            </a:extLst>
          </p:cNvPr>
          <p:cNvSpPr/>
          <p:nvPr/>
        </p:nvSpPr>
        <p:spPr>
          <a:xfrm>
            <a:off x="10364195" y="223049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[7]</a:t>
            </a:r>
          </a:p>
        </p:txBody>
      </p:sp>
      <p:sp>
        <p:nvSpPr>
          <p:cNvPr id="11" name="TextBox 10">
            <a:extLst>
              <a:ext uri="{FF2B5EF4-FFF2-40B4-BE49-F238E27FC236}">
                <a16:creationId xmlns:a16="http://schemas.microsoft.com/office/drawing/2014/main" id="{EB707C0B-29F1-3744-F96C-A4FE99E9411B}"/>
              </a:ext>
            </a:extLst>
          </p:cNvPr>
          <p:cNvSpPr txBox="1"/>
          <p:nvPr/>
        </p:nvSpPr>
        <p:spPr>
          <a:xfrm>
            <a:off x="9862475" y="2180281"/>
            <a:ext cx="398248" cy="523220"/>
          </a:xfrm>
          <a:prstGeom prst="rect">
            <a:avLst/>
          </a:prstGeom>
          <a:noFill/>
          <a:ln>
            <a:noFill/>
          </a:ln>
        </p:spPr>
        <p:txBody>
          <a:bodyPr wrap="square" rtlCol="0">
            <a:spAutoFit/>
          </a:bodyPr>
          <a:lstStyle/>
          <a:p>
            <a:r>
              <a:rPr lang="en-US" sz="2800" b="1" dirty="0"/>
              <a:t>…</a:t>
            </a:r>
          </a:p>
        </p:txBody>
      </p:sp>
      <p:sp>
        <p:nvSpPr>
          <p:cNvPr id="12" name="TextBox 11">
            <a:extLst>
              <a:ext uri="{FF2B5EF4-FFF2-40B4-BE49-F238E27FC236}">
                <a16:creationId xmlns:a16="http://schemas.microsoft.com/office/drawing/2014/main" id="{8ADF2151-78C7-7B58-B475-E97523C65124}"/>
              </a:ext>
            </a:extLst>
          </p:cNvPr>
          <p:cNvSpPr txBox="1"/>
          <p:nvPr/>
        </p:nvSpPr>
        <p:spPr>
          <a:xfrm>
            <a:off x="5535417" y="3655655"/>
            <a:ext cx="1174423" cy="369332"/>
          </a:xfrm>
          <a:prstGeom prst="rect">
            <a:avLst/>
          </a:prstGeom>
          <a:noFill/>
          <a:ln>
            <a:noFill/>
          </a:ln>
        </p:spPr>
        <p:txBody>
          <a:bodyPr wrap="square" rtlCol="0">
            <a:spAutoFit/>
          </a:bodyPr>
          <a:lstStyle/>
          <a:p>
            <a:r>
              <a:rPr lang="en-US" b="1" dirty="0" err="1"/>
              <a:t>Data_Buf</a:t>
            </a:r>
            <a:endParaRPr lang="en-US" b="1" dirty="0"/>
          </a:p>
        </p:txBody>
      </p:sp>
      <p:sp>
        <p:nvSpPr>
          <p:cNvPr id="13" name="Rectangle 12">
            <a:extLst>
              <a:ext uri="{FF2B5EF4-FFF2-40B4-BE49-F238E27FC236}">
                <a16:creationId xmlns:a16="http://schemas.microsoft.com/office/drawing/2014/main" id="{44686874-001C-C965-43E3-F1A3355A1A46}"/>
              </a:ext>
            </a:extLst>
          </p:cNvPr>
          <p:cNvSpPr/>
          <p:nvPr/>
        </p:nvSpPr>
        <p:spPr>
          <a:xfrm>
            <a:off x="8120034"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14" name="Double Bracket 13">
            <a:extLst>
              <a:ext uri="{FF2B5EF4-FFF2-40B4-BE49-F238E27FC236}">
                <a16:creationId xmlns:a16="http://schemas.microsoft.com/office/drawing/2014/main" id="{CE139281-B361-B8B4-68DB-200748EDA666}"/>
              </a:ext>
            </a:extLst>
          </p:cNvPr>
          <p:cNvSpPr/>
          <p:nvPr/>
        </p:nvSpPr>
        <p:spPr>
          <a:xfrm>
            <a:off x="6768922" y="3496661"/>
            <a:ext cx="4584877" cy="687321"/>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7F2B96E9-0D92-2210-CC6D-FED4EE199329}"/>
              </a:ext>
            </a:extLst>
          </p:cNvPr>
          <p:cNvSpPr/>
          <p:nvPr/>
        </p:nvSpPr>
        <p:spPr>
          <a:xfrm>
            <a:off x="9874320"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16" name="Rectangle 15">
            <a:extLst>
              <a:ext uri="{FF2B5EF4-FFF2-40B4-BE49-F238E27FC236}">
                <a16:creationId xmlns:a16="http://schemas.microsoft.com/office/drawing/2014/main" id="{7BC46DF2-B1B1-92C8-8C7F-312E990103BE}"/>
              </a:ext>
            </a:extLst>
          </p:cNvPr>
          <p:cNvSpPr/>
          <p:nvPr/>
        </p:nvSpPr>
        <p:spPr>
          <a:xfrm>
            <a:off x="7115778"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7" name="Rectangle 16">
            <a:extLst>
              <a:ext uri="{FF2B5EF4-FFF2-40B4-BE49-F238E27FC236}">
                <a16:creationId xmlns:a16="http://schemas.microsoft.com/office/drawing/2014/main" id="{468EDB3E-6AB8-53C4-F7AD-1BE1EF9828F2}"/>
              </a:ext>
            </a:extLst>
          </p:cNvPr>
          <p:cNvSpPr/>
          <p:nvPr/>
        </p:nvSpPr>
        <p:spPr>
          <a:xfrm>
            <a:off x="8978507"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cxnSp>
        <p:nvCxnSpPr>
          <p:cNvPr id="20" name="Curved Connector 19">
            <a:extLst>
              <a:ext uri="{FF2B5EF4-FFF2-40B4-BE49-F238E27FC236}">
                <a16:creationId xmlns:a16="http://schemas.microsoft.com/office/drawing/2014/main" id="{81090E07-CB68-BEA3-18C8-8C5C774097E0}"/>
              </a:ext>
            </a:extLst>
          </p:cNvPr>
          <p:cNvCxnSpPr>
            <a:cxnSpLocks/>
            <a:stCxn id="6" idx="2"/>
            <a:endCxn id="13" idx="0"/>
          </p:cNvCxnSpPr>
          <p:nvPr/>
        </p:nvCxnSpPr>
        <p:spPr>
          <a:xfrm rot="16200000" flipH="1">
            <a:off x="7452582" y="2639587"/>
            <a:ext cx="744798" cy="1079981"/>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6566969F-3A9D-6BD1-BEA9-BA5CB3F3CE8E}"/>
              </a:ext>
            </a:extLst>
          </p:cNvPr>
          <p:cNvCxnSpPr>
            <a:cxnSpLocks/>
            <a:stCxn id="8" idx="2"/>
            <a:endCxn id="15" idx="0"/>
          </p:cNvCxnSpPr>
          <p:nvPr/>
        </p:nvCxnSpPr>
        <p:spPr>
          <a:xfrm rot="16200000" flipH="1">
            <a:off x="8824528" y="2257247"/>
            <a:ext cx="744798" cy="1844662"/>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D0747A03-5387-DE6F-5961-329338805B9E}"/>
              </a:ext>
            </a:extLst>
          </p:cNvPr>
          <p:cNvCxnSpPr>
            <a:cxnSpLocks/>
            <a:stCxn id="9" idx="2"/>
            <a:endCxn id="16" idx="0"/>
          </p:cNvCxnSpPr>
          <p:nvPr/>
        </p:nvCxnSpPr>
        <p:spPr>
          <a:xfrm rot="5400000">
            <a:off x="7940060" y="2227836"/>
            <a:ext cx="744798" cy="1903485"/>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D60D8D38-9E95-63D9-F5A4-11DBA426EAE8}"/>
              </a:ext>
            </a:extLst>
          </p:cNvPr>
          <p:cNvCxnSpPr>
            <a:cxnSpLocks/>
            <a:stCxn id="10" idx="2"/>
            <a:endCxn id="17" idx="0"/>
          </p:cNvCxnSpPr>
          <p:nvPr/>
        </p:nvCxnSpPr>
        <p:spPr>
          <a:xfrm rot="5400000">
            <a:off x="9668823" y="2361802"/>
            <a:ext cx="744798" cy="1635553"/>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E9FEDBE-917C-A5F5-F89C-CD6E4C2B9894}"/>
              </a:ext>
            </a:extLst>
          </p:cNvPr>
          <p:cNvCxnSpPr>
            <a:cxnSpLocks/>
            <a:endCxn id="6" idx="0"/>
          </p:cNvCxnSpPr>
          <p:nvPr/>
        </p:nvCxnSpPr>
        <p:spPr>
          <a:xfrm>
            <a:off x="7284989" y="1709130"/>
            <a:ext cx="2" cy="52136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10565D1-AA5F-33C9-451C-84AC5C4F967E}"/>
              </a:ext>
            </a:extLst>
          </p:cNvPr>
          <p:cNvSpPr txBox="1"/>
          <p:nvPr/>
        </p:nvSpPr>
        <p:spPr>
          <a:xfrm>
            <a:off x="7330180" y="1704645"/>
            <a:ext cx="694550" cy="369332"/>
          </a:xfrm>
          <a:prstGeom prst="rect">
            <a:avLst/>
          </a:prstGeom>
          <a:noFill/>
          <a:ln>
            <a:noFill/>
          </a:ln>
        </p:spPr>
        <p:txBody>
          <a:bodyPr wrap="square" rtlCol="0">
            <a:spAutoFit/>
          </a:bodyPr>
          <a:lstStyle/>
          <a:p>
            <a:r>
              <a:rPr lang="en-US" b="1" dirty="0"/>
              <a:t>Load</a:t>
            </a:r>
          </a:p>
        </p:txBody>
      </p:sp>
      <p:sp>
        <p:nvSpPr>
          <p:cNvPr id="34" name="TextBox 33">
            <a:extLst>
              <a:ext uri="{FF2B5EF4-FFF2-40B4-BE49-F238E27FC236}">
                <a16:creationId xmlns:a16="http://schemas.microsoft.com/office/drawing/2014/main" id="{8599B08B-2873-9383-8A94-E9BBCD45FF0F}"/>
              </a:ext>
            </a:extLst>
          </p:cNvPr>
          <p:cNvSpPr txBox="1"/>
          <p:nvPr/>
        </p:nvSpPr>
        <p:spPr>
          <a:xfrm>
            <a:off x="838200" y="1578163"/>
            <a:ext cx="4962383" cy="4524315"/>
          </a:xfrm>
          <a:prstGeom prst="rect">
            <a:avLst/>
          </a:prstGeom>
          <a:noFill/>
          <a:ln w="12700">
            <a:noFill/>
          </a:ln>
        </p:spPr>
        <p:txBody>
          <a:bodyPr wrap="square" rtlCol="0">
            <a:spAutoFit/>
          </a:bodyPr>
          <a:lstStyle/>
          <a:p>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 fits in a cache line</a:t>
            </a:r>
          </a:p>
          <a:p>
            <a:r>
              <a:rPr lang="en-US" sz="2400" dirty="0">
                <a:latin typeface="Consolas" panose="020B0609020204030204" pitchFamily="49" charset="0"/>
                <a:cs typeface="Consolas" panose="020B0609020204030204" pitchFamily="49" charset="0"/>
              </a:rPr>
              <a:t>uint64_t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[8];</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 fill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[8] with test </a:t>
            </a:r>
          </a:p>
          <a:p>
            <a:r>
              <a:rPr lang="en-US" sz="2400" dirty="0">
                <a:latin typeface="Consolas" panose="020B0609020204030204" pitchFamily="49" charset="0"/>
                <a:cs typeface="Consolas" panose="020B0609020204030204" pitchFamily="49" charset="0"/>
              </a:rPr>
              <a:t>   addresses</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FLUSH_CACHE();</a:t>
            </a:r>
          </a:p>
          <a:p>
            <a:endParaRPr lang="en-US" sz="2400" dirty="0">
              <a:latin typeface="Consolas" panose="020B0609020204030204" pitchFamily="49" charset="0"/>
              <a:cs typeface="Consolas" panose="020B0609020204030204" pitchFamily="49" charset="0"/>
            </a:endParaRPr>
          </a:p>
          <a:p>
            <a:r>
              <a:rPr lang="en-US" sz="2400" dirty="0" err="1">
                <a:latin typeface="Consolas" panose="020B0609020204030204" pitchFamily="49" charset="0"/>
                <a:cs typeface="Consolas" panose="020B0609020204030204" pitchFamily="49" charset="0"/>
              </a:rPr>
              <a:t>tmp</a:t>
            </a: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[0];</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 measure access latency to        </a:t>
            </a:r>
          </a:p>
          <a:p>
            <a:r>
              <a:rPr lang="en-US" sz="2400" dirty="0">
                <a:latin typeface="Consolas" panose="020B0609020204030204" pitchFamily="49" charset="0"/>
                <a:cs typeface="Consolas" panose="020B0609020204030204" pitchFamily="49" charset="0"/>
              </a:rPr>
              <a:t>   test addresses</a:t>
            </a:r>
          </a:p>
        </p:txBody>
      </p:sp>
    </p:spTree>
    <p:extLst>
      <p:ext uri="{BB962C8B-B14F-4D97-AF65-F5344CB8AC3E}">
        <p14:creationId xmlns:p14="http://schemas.microsoft.com/office/powerpoint/2010/main" val="290547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11</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pic>
        <p:nvPicPr>
          <p:cNvPr id="8" name="Graphic 7">
            <a:extLst>
              <a:ext uri="{FF2B5EF4-FFF2-40B4-BE49-F238E27FC236}">
                <a16:creationId xmlns:a16="http://schemas.microsoft.com/office/drawing/2014/main" id="{1ACF4F61-C440-777F-C69A-5352A0860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873" y="2531423"/>
            <a:ext cx="1560041" cy="1560041"/>
          </a:xfrm>
          <a:prstGeom prst="rect">
            <a:avLst/>
          </a:prstGeom>
        </p:spPr>
      </p:pic>
      <p:sp>
        <p:nvSpPr>
          <p:cNvPr id="9" name="TextBox 8">
            <a:extLst>
              <a:ext uri="{FF2B5EF4-FFF2-40B4-BE49-F238E27FC236}">
                <a16:creationId xmlns:a16="http://schemas.microsoft.com/office/drawing/2014/main" id="{97ED147C-136D-FAE5-CDBB-39A26CF16592}"/>
              </a:ext>
            </a:extLst>
          </p:cNvPr>
          <p:cNvSpPr txBox="1"/>
          <p:nvPr/>
        </p:nvSpPr>
        <p:spPr>
          <a:xfrm>
            <a:off x="2150537" y="3032073"/>
            <a:ext cx="2970689" cy="523220"/>
          </a:xfrm>
          <a:prstGeom prst="rect">
            <a:avLst/>
          </a:prstGeom>
          <a:noFill/>
        </p:spPr>
        <p:txBody>
          <a:bodyPr wrap="square" rtlCol="0">
            <a:spAutoFit/>
          </a:bodyPr>
          <a:lstStyle/>
          <a:p>
            <a:r>
              <a:rPr lang="en-US" sz="2800" b="1" dirty="0"/>
              <a:t>Memory Address</a:t>
            </a:r>
          </a:p>
        </p:txBody>
      </p:sp>
      <p:sp>
        <p:nvSpPr>
          <p:cNvPr id="12" name="TextBox 11">
            <a:extLst>
              <a:ext uri="{FF2B5EF4-FFF2-40B4-BE49-F238E27FC236}">
                <a16:creationId xmlns:a16="http://schemas.microsoft.com/office/drawing/2014/main" id="{14B7A5E5-4C5C-801C-5160-39E6AB55ECDC}"/>
              </a:ext>
            </a:extLst>
          </p:cNvPr>
          <p:cNvSpPr txBox="1"/>
          <p:nvPr/>
        </p:nvSpPr>
        <p:spPr>
          <a:xfrm>
            <a:off x="2150537" y="2520027"/>
            <a:ext cx="2446657" cy="523220"/>
          </a:xfrm>
          <a:prstGeom prst="rect">
            <a:avLst/>
          </a:prstGeom>
          <a:noFill/>
        </p:spPr>
        <p:txBody>
          <a:bodyPr wrap="square" rtlCol="0">
            <a:spAutoFit/>
          </a:bodyPr>
          <a:lstStyle/>
          <a:p>
            <a:r>
              <a:rPr lang="en-US" sz="2800" b="1" dirty="0"/>
              <a:t>Control-Flow</a:t>
            </a:r>
          </a:p>
        </p:txBody>
      </p:sp>
      <p:sp>
        <p:nvSpPr>
          <p:cNvPr id="14" name="TextBox 13">
            <a:extLst>
              <a:ext uri="{FF2B5EF4-FFF2-40B4-BE49-F238E27FC236}">
                <a16:creationId xmlns:a16="http://schemas.microsoft.com/office/drawing/2014/main" id="{F8BE9821-9773-E293-8B3D-25F81CF9201E}"/>
              </a:ext>
            </a:extLst>
          </p:cNvPr>
          <p:cNvSpPr txBox="1"/>
          <p:nvPr/>
        </p:nvSpPr>
        <p:spPr>
          <a:xfrm>
            <a:off x="2150537" y="3544119"/>
            <a:ext cx="2446657" cy="523220"/>
          </a:xfrm>
          <a:prstGeom prst="rect">
            <a:avLst/>
          </a:prstGeom>
          <a:noFill/>
        </p:spPr>
        <p:txBody>
          <a:bodyPr wrap="square" rtlCol="0">
            <a:spAutoFit/>
          </a:bodyPr>
          <a:lstStyle/>
          <a:p>
            <a:r>
              <a:rPr lang="en-US" sz="2800" b="1" dirty="0"/>
              <a:t>Time-Variable</a:t>
            </a:r>
          </a:p>
        </p:txBody>
      </p:sp>
      <p:pic>
        <p:nvPicPr>
          <p:cNvPr id="21" name="Picture 20" descr="A green tick on a black background&#10;&#10;Description automatically generated">
            <a:extLst>
              <a:ext uri="{FF2B5EF4-FFF2-40B4-BE49-F238E27FC236}">
                <a16:creationId xmlns:a16="http://schemas.microsoft.com/office/drawing/2014/main" id="{3D76E4CF-15AD-23B5-F7FB-620EAE5C5322}"/>
              </a:ext>
            </a:extLst>
          </p:cNvPr>
          <p:cNvPicPr>
            <a:picLocks noChangeAspect="1"/>
          </p:cNvPicPr>
          <p:nvPr/>
        </p:nvPicPr>
        <p:blipFill>
          <a:blip r:embed="rId5"/>
          <a:stretch>
            <a:fillRect/>
          </a:stretch>
        </p:blipFill>
        <p:spPr>
          <a:xfrm>
            <a:off x="4387550" y="2367523"/>
            <a:ext cx="715106" cy="715106"/>
          </a:xfrm>
          <a:prstGeom prst="rect">
            <a:avLst/>
          </a:prstGeom>
        </p:spPr>
      </p:pic>
      <p:pic>
        <p:nvPicPr>
          <p:cNvPr id="22" name="Picture 21" descr="A green tick on a black background&#10;&#10;Description automatically generated">
            <a:extLst>
              <a:ext uri="{FF2B5EF4-FFF2-40B4-BE49-F238E27FC236}">
                <a16:creationId xmlns:a16="http://schemas.microsoft.com/office/drawing/2014/main" id="{DF5FA79C-0FB4-65C4-3F80-858CBD91B94E}"/>
              </a:ext>
            </a:extLst>
          </p:cNvPr>
          <p:cNvPicPr>
            <a:picLocks noChangeAspect="1"/>
          </p:cNvPicPr>
          <p:nvPr/>
        </p:nvPicPr>
        <p:blipFill>
          <a:blip r:embed="rId5"/>
          <a:stretch>
            <a:fillRect/>
          </a:stretch>
        </p:blipFill>
        <p:spPr>
          <a:xfrm>
            <a:off x="4455574" y="3372001"/>
            <a:ext cx="715106" cy="715106"/>
          </a:xfrm>
          <a:prstGeom prst="rect">
            <a:avLst/>
          </a:prstGeom>
        </p:spPr>
      </p:pic>
      <p:pic>
        <p:nvPicPr>
          <p:cNvPr id="23" name="Picture 22" descr="A green tick on a black background&#10;&#10;Description automatically generated">
            <a:extLst>
              <a:ext uri="{FF2B5EF4-FFF2-40B4-BE49-F238E27FC236}">
                <a16:creationId xmlns:a16="http://schemas.microsoft.com/office/drawing/2014/main" id="{C7EE598F-16CC-6C9A-7D56-C10D8626D607}"/>
              </a:ext>
            </a:extLst>
          </p:cNvPr>
          <p:cNvPicPr>
            <a:picLocks noChangeAspect="1"/>
          </p:cNvPicPr>
          <p:nvPr/>
        </p:nvPicPr>
        <p:blipFill>
          <a:blip r:embed="rId5"/>
          <a:stretch>
            <a:fillRect/>
          </a:stretch>
        </p:blipFill>
        <p:spPr>
          <a:xfrm>
            <a:off x="4949137" y="2871351"/>
            <a:ext cx="715106" cy="715106"/>
          </a:xfrm>
          <a:prstGeom prst="rect">
            <a:avLst/>
          </a:prstGeom>
        </p:spPr>
      </p:pic>
      <p:sp>
        <p:nvSpPr>
          <p:cNvPr id="2" name="TextBox 1">
            <a:extLst>
              <a:ext uri="{FF2B5EF4-FFF2-40B4-BE49-F238E27FC236}">
                <a16:creationId xmlns:a16="http://schemas.microsoft.com/office/drawing/2014/main" id="{CE72A458-B4D4-02AE-BB40-57498DB07AEC}"/>
              </a:ext>
            </a:extLst>
          </p:cNvPr>
          <p:cNvSpPr txBox="1"/>
          <p:nvPr/>
        </p:nvSpPr>
        <p:spPr>
          <a:xfrm>
            <a:off x="821873" y="4887812"/>
            <a:ext cx="4700090" cy="769441"/>
          </a:xfrm>
          <a:prstGeom prst="rect">
            <a:avLst/>
          </a:prstGeom>
          <a:noFill/>
        </p:spPr>
        <p:txBody>
          <a:bodyPr wrap="square" rtlCol="0">
            <a:spAutoFit/>
          </a:bodyPr>
          <a:lstStyle/>
          <a:p>
            <a:r>
              <a:rPr lang="en-US" sz="4400" b="1" i="1" dirty="0">
                <a:solidFill>
                  <a:schemeClr val="accent1">
                    <a:lumMod val="75000"/>
                  </a:schemeClr>
                </a:solidFill>
              </a:rPr>
              <a:t>Are we safe now?</a:t>
            </a:r>
          </a:p>
        </p:txBody>
      </p:sp>
      <p:sp>
        <p:nvSpPr>
          <p:cNvPr id="5" name="Alternate Process 4">
            <a:extLst>
              <a:ext uri="{FF2B5EF4-FFF2-40B4-BE49-F238E27FC236}">
                <a16:creationId xmlns:a16="http://schemas.microsoft.com/office/drawing/2014/main" id="{83385E86-A5BF-D2AF-28D3-87745DFDA6FB}"/>
              </a:ext>
            </a:extLst>
          </p:cNvPr>
          <p:cNvSpPr/>
          <p:nvPr/>
        </p:nvSpPr>
        <p:spPr>
          <a:xfrm>
            <a:off x="838198" y="2348837"/>
            <a:ext cx="4991101" cy="187054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FB57121-4C7F-0CC9-DA91-E4165510F332}"/>
              </a:ext>
            </a:extLst>
          </p:cNvPr>
          <p:cNvSpPr txBox="1">
            <a:spLocks/>
          </p:cNvSpPr>
          <p:nvPr/>
        </p:nvSpPr>
        <p:spPr>
          <a:xfrm>
            <a:off x="6459272" y="1205860"/>
            <a:ext cx="11771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lumMod val="75000"/>
                  </a:schemeClr>
                </a:solidFill>
              </a:rPr>
              <a:t>No!</a:t>
            </a:r>
          </a:p>
        </p:txBody>
      </p:sp>
      <p:sp>
        <p:nvSpPr>
          <p:cNvPr id="7" name="TextBox 6">
            <a:extLst>
              <a:ext uri="{FF2B5EF4-FFF2-40B4-BE49-F238E27FC236}">
                <a16:creationId xmlns:a16="http://schemas.microsoft.com/office/drawing/2014/main" id="{A6456311-588B-C6F6-905C-33D5B447B960}"/>
              </a:ext>
            </a:extLst>
          </p:cNvPr>
          <p:cNvSpPr txBox="1"/>
          <p:nvPr/>
        </p:nvSpPr>
        <p:spPr>
          <a:xfrm>
            <a:off x="6459272" y="2320963"/>
            <a:ext cx="5186628" cy="1815882"/>
          </a:xfrm>
          <a:prstGeom prst="rect">
            <a:avLst/>
          </a:prstGeom>
          <a:noFill/>
        </p:spPr>
        <p:txBody>
          <a:bodyPr wrap="square" rtlCol="0">
            <a:spAutoFit/>
          </a:bodyPr>
          <a:lstStyle/>
          <a:p>
            <a:r>
              <a:rPr lang="en-US" sz="2800" dirty="0"/>
              <a:t>Apple data memory-dependent prefetcher (DMP) can make a </a:t>
            </a:r>
          </a:p>
          <a:p>
            <a:r>
              <a:rPr lang="en-US" sz="2800" b="1" dirty="0">
                <a:solidFill>
                  <a:schemeClr val="accent6">
                    <a:lumMod val="75000"/>
                  </a:schemeClr>
                </a:solidFill>
              </a:rPr>
              <a:t>constant-time code</a:t>
            </a:r>
            <a:r>
              <a:rPr lang="en-US" sz="2800" dirty="0"/>
              <a:t> </a:t>
            </a:r>
          </a:p>
          <a:p>
            <a:r>
              <a:rPr lang="en-US" sz="2800" b="1" dirty="0">
                <a:solidFill>
                  <a:schemeClr val="accent2">
                    <a:lumMod val="75000"/>
                  </a:schemeClr>
                </a:solidFill>
              </a:rPr>
              <a:t>non-constant-time</a:t>
            </a:r>
            <a:r>
              <a:rPr lang="en-US" sz="2800" dirty="0"/>
              <a:t>.</a:t>
            </a:r>
          </a:p>
        </p:txBody>
      </p:sp>
      <p:pic>
        <p:nvPicPr>
          <p:cNvPr id="29" name="Graphic 28">
            <a:extLst>
              <a:ext uri="{FF2B5EF4-FFF2-40B4-BE49-F238E27FC236}">
                <a16:creationId xmlns:a16="http://schemas.microsoft.com/office/drawing/2014/main" id="{6E3E613B-8740-E036-A64B-5C662D1F0C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91612" y="4530245"/>
            <a:ext cx="1384897" cy="1384897"/>
          </a:xfrm>
          <a:prstGeom prst="rect">
            <a:avLst/>
          </a:prstGeom>
        </p:spPr>
      </p:pic>
      <p:sp>
        <p:nvSpPr>
          <p:cNvPr id="30" name="TextBox 29">
            <a:extLst>
              <a:ext uri="{FF2B5EF4-FFF2-40B4-BE49-F238E27FC236}">
                <a16:creationId xmlns:a16="http://schemas.microsoft.com/office/drawing/2014/main" id="{1B85CECB-E8EE-359D-1CDE-5F1F955CF1F9}"/>
              </a:ext>
            </a:extLst>
          </p:cNvPr>
          <p:cNvSpPr txBox="1"/>
          <p:nvPr/>
        </p:nvSpPr>
        <p:spPr>
          <a:xfrm>
            <a:off x="10177023" y="4244970"/>
            <a:ext cx="1037163" cy="523220"/>
          </a:xfrm>
          <a:prstGeom prst="rect">
            <a:avLst/>
          </a:prstGeom>
          <a:noFill/>
        </p:spPr>
        <p:txBody>
          <a:bodyPr wrap="square" rtlCol="0">
            <a:spAutoFit/>
          </a:bodyPr>
          <a:lstStyle/>
          <a:p>
            <a:r>
              <a:rPr lang="en-US" sz="2800" b="1" dirty="0"/>
              <a:t>DMP</a:t>
            </a:r>
          </a:p>
        </p:txBody>
      </p:sp>
      <p:sp>
        <p:nvSpPr>
          <p:cNvPr id="31" name="TextBox 30">
            <a:extLst>
              <a:ext uri="{FF2B5EF4-FFF2-40B4-BE49-F238E27FC236}">
                <a16:creationId xmlns:a16="http://schemas.microsoft.com/office/drawing/2014/main" id="{C96D4571-E57F-85B4-3186-4CAB7DEB0998}"/>
              </a:ext>
            </a:extLst>
          </p:cNvPr>
          <p:cNvSpPr txBox="1"/>
          <p:nvPr/>
        </p:nvSpPr>
        <p:spPr>
          <a:xfrm>
            <a:off x="6459272" y="5391922"/>
            <a:ext cx="2970689" cy="523220"/>
          </a:xfrm>
          <a:prstGeom prst="rect">
            <a:avLst/>
          </a:prstGeom>
          <a:noFill/>
        </p:spPr>
        <p:txBody>
          <a:bodyPr wrap="square" rtlCol="0">
            <a:spAutoFit/>
          </a:bodyPr>
          <a:lstStyle/>
          <a:p>
            <a:r>
              <a:rPr lang="en-US" sz="2800" b="1" dirty="0"/>
              <a:t>Memory Address</a:t>
            </a:r>
          </a:p>
        </p:txBody>
      </p:sp>
      <p:pic>
        <p:nvPicPr>
          <p:cNvPr id="32" name="Picture 31" descr="A red x on a black background&#10;&#10;Description automatically generated">
            <a:extLst>
              <a:ext uri="{FF2B5EF4-FFF2-40B4-BE49-F238E27FC236}">
                <a16:creationId xmlns:a16="http://schemas.microsoft.com/office/drawing/2014/main" id="{8E236BCA-74DA-A4FB-405A-1235ED8CFD2F}"/>
              </a:ext>
            </a:extLst>
          </p:cNvPr>
          <p:cNvPicPr>
            <a:picLocks noChangeAspect="1"/>
          </p:cNvPicPr>
          <p:nvPr/>
        </p:nvPicPr>
        <p:blipFill>
          <a:blip r:embed="rId8"/>
          <a:stretch>
            <a:fillRect/>
          </a:stretch>
        </p:blipFill>
        <p:spPr>
          <a:xfrm>
            <a:off x="9242176" y="5186108"/>
            <a:ext cx="934847" cy="934847"/>
          </a:xfrm>
          <a:prstGeom prst="rect">
            <a:avLst/>
          </a:prstGeom>
        </p:spPr>
      </p:pic>
      <p:sp>
        <p:nvSpPr>
          <p:cNvPr id="33" name="Alternate Process 32">
            <a:extLst>
              <a:ext uri="{FF2B5EF4-FFF2-40B4-BE49-F238E27FC236}">
                <a16:creationId xmlns:a16="http://schemas.microsoft.com/office/drawing/2014/main" id="{F5F3E761-5E06-C3FA-696E-8D8EF763C241}"/>
              </a:ext>
            </a:extLst>
          </p:cNvPr>
          <p:cNvSpPr/>
          <p:nvPr/>
        </p:nvSpPr>
        <p:spPr>
          <a:xfrm>
            <a:off x="6362699" y="4136845"/>
            <a:ext cx="4991101" cy="2086155"/>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60668D-9124-7895-624F-293E47963DF5}"/>
              </a:ext>
            </a:extLst>
          </p:cNvPr>
          <p:cNvSpPr txBox="1"/>
          <p:nvPr/>
        </p:nvSpPr>
        <p:spPr>
          <a:xfrm>
            <a:off x="817182" y="1588280"/>
            <a:ext cx="4712762"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secret</a:t>
            </a:r>
            <a:r>
              <a:rPr lang="zh-TW" altLang="en-US" sz="2800" dirty="0">
                <a:latin typeface="Consolas" panose="020B0609020204030204" pitchFamily="49" charset="0"/>
                <a:cs typeface="Consolas" panose="020B0609020204030204" pitchFamily="49" charset="0"/>
              </a:rPr>
              <a:t> </a:t>
            </a:r>
            <a:r>
              <a:rPr lang="en-US" altLang="zh-TW" sz="2800" dirty="0">
                <a:latin typeface="Consolas" panose="020B0609020204030204" pitchFamily="49" charset="0"/>
                <a:cs typeface="Consolas" panose="020B0609020204030204" pitchFamily="49" charset="0"/>
              </a:rPr>
              <a:t>=</a:t>
            </a:r>
            <a:r>
              <a:rPr lang="zh-TW" altLang="en-US" sz="2800" dirty="0">
                <a:latin typeface="Consolas" panose="020B0609020204030204" pitchFamily="49" charset="0"/>
                <a:cs typeface="Consolas" panose="020B0609020204030204" pitchFamily="49" charset="0"/>
              </a:rPr>
              <a:t> *</a:t>
            </a:r>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123832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989A-C8B1-66E0-E146-9D78A5A9FC31}"/>
              </a:ext>
            </a:extLst>
          </p:cNvPr>
          <p:cNvSpPr>
            <a:spLocks noGrp="1"/>
          </p:cNvSpPr>
          <p:nvPr>
            <p:ph type="title"/>
          </p:nvPr>
        </p:nvSpPr>
        <p:spPr>
          <a:xfrm>
            <a:off x="838200" y="365125"/>
            <a:ext cx="8445641" cy="1325563"/>
          </a:xfrm>
        </p:spPr>
        <p:txBody>
          <a:bodyPr/>
          <a:lstStyle/>
          <a:p>
            <a:r>
              <a:rPr lang="en-US" dirty="0"/>
              <a:t>Apple DMP – No training required</a:t>
            </a:r>
          </a:p>
        </p:txBody>
      </p:sp>
      <p:sp>
        <p:nvSpPr>
          <p:cNvPr id="4" name="Slide Number Placeholder 3">
            <a:extLst>
              <a:ext uri="{FF2B5EF4-FFF2-40B4-BE49-F238E27FC236}">
                <a16:creationId xmlns:a16="http://schemas.microsoft.com/office/drawing/2014/main" id="{07971D07-8437-7885-C101-4884E86B5837}"/>
              </a:ext>
            </a:extLst>
          </p:cNvPr>
          <p:cNvSpPr>
            <a:spLocks noGrp="1"/>
          </p:cNvSpPr>
          <p:nvPr>
            <p:ph type="sldNum" sz="quarter" idx="12"/>
          </p:nvPr>
        </p:nvSpPr>
        <p:spPr/>
        <p:txBody>
          <a:bodyPr/>
          <a:lstStyle/>
          <a:p>
            <a:fld id="{0C9765BC-91A4-8B4B-99F2-F403F2DCF105}" type="slidenum">
              <a:rPr lang="en-US" smtClean="0"/>
              <a:t>110</a:t>
            </a:fld>
            <a:endParaRPr lang="en-US"/>
          </a:p>
        </p:txBody>
      </p:sp>
      <p:sp>
        <p:nvSpPr>
          <p:cNvPr id="6" name="Rectangle 5">
            <a:extLst>
              <a:ext uri="{FF2B5EF4-FFF2-40B4-BE49-F238E27FC236}">
                <a16:creationId xmlns:a16="http://schemas.microsoft.com/office/drawing/2014/main" id="{789F5AF7-3775-2A34-B826-369252273135}"/>
              </a:ext>
            </a:extLst>
          </p:cNvPr>
          <p:cNvSpPr/>
          <p:nvPr/>
        </p:nvSpPr>
        <p:spPr>
          <a:xfrm>
            <a:off x="6790188" y="2230491"/>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[0]</a:t>
            </a:r>
          </a:p>
        </p:txBody>
      </p:sp>
      <p:sp>
        <p:nvSpPr>
          <p:cNvPr id="7" name="TextBox 6">
            <a:extLst>
              <a:ext uri="{FF2B5EF4-FFF2-40B4-BE49-F238E27FC236}">
                <a16:creationId xmlns:a16="http://schemas.microsoft.com/office/drawing/2014/main" id="{B9AD5B72-C93F-478B-6AAA-E8263E83EB8D}"/>
              </a:ext>
            </a:extLst>
          </p:cNvPr>
          <p:cNvSpPr txBox="1"/>
          <p:nvPr/>
        </p:nvSpPr>
        <p:spPr>
          <a:xfrm>
            <a:off x="6120813" y="2334169"/>
            <a:ext cx="494801" cy="369332"/>
          </a:xfrm>
          <a:prstGeom prst="rect">
            <a:avLst/>
          </a:prstGeom>
          <a:noFill/>
          <a:ln>
            <a:noFill/>
          </a:ln>
        </p:spPr>
        <p:txBody>
          <a:bodyPr wrap="square" rtlCol="0">
            <a:spAutoFit/>
          </a:bodyPr>
          <a:lstStyle/>
          <a:p>
            <a:r>
              <a:rPr lang="en-US" b="1" dirty="0" err="1"/>
              <a:t>arr</a:t>
            </a:r>
            <a:endParaRPr lang="en-US" b="1" dirty="0"/>
          </a:p>
        </p:txBody>
      </p:sp>
      <p:sp>
        <p:nvSpPr>
          <p:cNvPr id="8" name="Rectangle 7">
            <a:extLst>
              <a:ext uri="{FF2B5EF4-FFF2-40B4-BE49-F238E27FC236}">
                <a16:creationId xmlns:a16="http://schemas.microsoft.com/office/drawing/2014/main" id="{2C725E37-58CB-B5BF-1E25-91866E7D5161}"/>
              </a:ext>
            </a:extLst>
          </p:cNvPr>
          <p:cNvSpPr/>
          <p:nvPr/>
        </p:nvSpPr>
        <p:spPr>
          <a:xfrm>
            <a:off x="7779793" y="223049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[1]</a:t>
            </a:r>
          </a:p>
        </p:txBody>
      </p:sp>
      <p:sp>
        <p:nvSpPr>
          <p:cNvPr id="9" name="Rectangle 8">
            <a:extLst>
              <a:ext uri="{FF2B5EF4-FFF2-40B4-BE49-F238E27FC236}">
                <a16:creationId xmlns:a16="http://schemas.microsoft.com/office/drawing/2014/main" id="{DA62B990-A0DA-7986-1A6D-D9A700B1CE55}"/>
              </a:ext>
            </a:extLst>
          </p:cNvPr>
          <p:cNvSpPr/>
          <p:nvPr/>
        </p:nvSpPr>
        <p:spPr>
          <a:xfrm>
            <a:off x="8769398" y="223049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[2]</a:t>
            </a:r>
          </a:p>
        </p:txBody>
      </p:sp>
      <p:sp>
        <p:nvSpPr>
          <p:cNvPr id="10" name="Rectangle 9">
            <a:extLst>
              <a:ext uri="{FF2B5EF4-FFF2-40B4-BE49-F238E27FC236}">
                <a16:creationId xmlns:a16="http://schemas.microsoft.com/office/drawing/2014/main" id="{77ED9394-6795-ED40-13E0-C2BA5E66A704}"/>
              </a:ext>
            </a:extLst>
          </p:cNvPr>
          <p:cNvSpPr/>
          <p:nvPr/>
        </p:nvSpPr>
        <p:spPr>
          <a:xfrm>
            <a:off x="10364195" y="223049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arr</a:t>
            </a:r>
            <a:r>
              <a:rPr lang="en-US" b="1" dirty="0">
                <a:solidFill>
                  <a:schemeClr val="tx1"/>
                </a:solidFill>
              </a:rPr>
              <a:t>[7]</a:t>
            </a:r>
          </a:p>
        </p:txBody>
      </p:sp>
      <p:sp>
        <p:nvSpPr>
          <p:cNvPr id="11" name="TextBox 10">
            <a:extLst>
              <a:ext uri="{FF2B5EF4-FFF2-40B4-BE49-F238E27FC236}">
                <a16:creationId xmlns:a16="http://schemas.microsoft.com/office/drawing/2014/main" id="{EB707C0B-29F1-3744-F96C-A4FE99E9411B}"/>
              </a:ext>
            </a:extLst>
          </p:cNvPr>
          <p:cNvSpPr txBox="1"/>
          <p:nvPr/>
        </p:nvSpPr>
        <p:spPr>
          <a:xfrm>
            <a:off x="9862475" y="2180281"/>
            <a:ext cx="398248" cy="523220"/>
          </a:xfrm>
          <a:prstGeom prst="rect">
            <a:avLst/>
          </a:prstGeom>
          <a:noFill/>
          <a:ln>
            <a:noFill/>
          </a:ln>
        </p:spPr>
        <p:txBody>
          <a:bodyPr wrap="square" rtlCol="0">
            <a:spAutoFit/>
          </a:bodyPr>
          <a:lstStyle/>
          <a:p>
            <a:r>
              <a:rPr lang="en-US" sz="2800" b="1" dirty="0"/>
              <a:t>…</a:t>
            </a:r>
          </a:p>
        </p:txBody>
      </p:sp>
      <p:sp>
        <p:nvSpPr>
          <p:cNvPr id="12" name="TextBox 11">
            <a:extLst>
              <a:ext uri="{FF2B5EF4-FFF2-40B4-BE49-F238E27FC236}">
                <a16:creationId xmlns:a16="http://schemas.microsoft.com/office/drawing/2014/main" id="{8ADF2151-78C7-7B58-B475-E97523C65124}"/>
              </a:ext>
            </a:extLst>
          </p:cNvPr>
          <p:cNvSpPr txBox="1"/>
          <p:nvPr/>
        </p:nvSpPr>
        <p:spPr>
          <a:xfrm>
            <a:off x="5535417" y="3655655"/>
            <a:ext cx="1174423" cy="369332"/>
          </a:xfrm>
          <a:prstGeom prst="rect">
            <a:avLst/>
          </a:prstGeom>
          <a:noFill/>
          <a:ln>
            <a:noFill/>
          </a:ln>
        </p:spPr>
        <p:txBody>
          <a:bodyPr wrap="square" rtlCol="0">
            <a:spAutoFit/>
          </a:bodyPr>
          <a:lstStyle/>
          <a:p>
            <a:r>
              <a:rPr lang="en-US" b="1" dirty="0" err="1"/>
              <a:t>Data_Buf</a:t>
            </a:r>
            <a:endParaRPr lang="en-US" b="1" dirty="0"/>
          </a:p>
        </p:txBody>
      </p:sp>
      <p:sp>
        <p:nvSpPr>
          <p:cNvPr id="13" name="Rectangle 12">
            <a:extLst>
              <a:ext uri="{FF2B5EF4-FFF2-40B4-BE49-F238E27FC236}">
                <a16:creationId xmlns:a16="http://schemas.microsoft.com/office/drawing/2014/main" id="{44686874-001C-C965-43E3-F1A3355A1A46}"/>
              </a:ext>
            </a:extLst>
          </p:cNvPr>
          <p:cNvSpPr/>
          <p:nvPr/>
        </p:nvSpPr>
        <p:spPr>
          <a:xfrm>
            <a:off x="8120034"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14" name="Double Bracket 13">
            <a:extLst>
              <a:ext uri="{FF2B5EF4-FFF2-40B4-BE49-F238E27FC236}">
                <a16:creationId xmlns:a16="http://schemas.microsoft.com/office/drawing/2014/main" id="{CE139281-B361-B8B4-68DB-200748EDA666}"/>
              </a:ext>
            </a:extLst>
          </p:cNvPr>
          <p:cNvSpPr/>
          <p:nvPr/>
        </p:nvSpPr>
        <p:spPr>
          <a:xfrm>
            <a:off x="6768922" y="3496661"/>
            <a:ext cx="4584877" cy="687321"/>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7F2B96E9-0D92-2210-CC6D-FED4EE199329}"/>
              </a:ext>
            </a:extLst>
          </p:cNvPr>
          <p:cNvSpPr/>
          <p:nvPr/>
        </p:nvSpPr>
        <p:spPr>
          <a:xfrm>
            <a:off x="9874320"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16" name="Rectangle 15">
            <a:extLst>
              <a:ext uri="{FF2B5EF4-FFF2-40B4-BE49-F238E27FC236}">
                <a16:creationId xmlns:a16="http://schemas.microsoft.com/office/drawing/2014/main" id="{7BC46DF2-B1B1-92C8-8C7F-312E990103BE}"/>
              </a:ext>
            </a:extLst>
          </p:cNvPr>
          <p:cNvSpPr/>
          <p:nvPr/>
        </p:nvSpPr>
        <p:spPr>
          <a:xfrm>
            <a:off x="7115778"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7" name="Rectangle 16">
            <a:extLst>
              <a:ext uri="{FF2B5EF4-FFF2-40B4-BE49-F238E27FC236}">
                <a16:creationId xmlns:a16="http://schemas.microsoft.com/office/drawing/2014/main" id="{468EDB3E-6AB8-53C4-F7AD-1BE1EF9828F2}"/>
              </a:ext>
            </a:extLst>
          </p:cNvPr>
          <p:cNvSpPr/>
          <p:nvPr/>
        </p:nvSpPr>
        <p:spPr>
          <a:xfrm>
            <a:off x="8978507" y="3551977"/>
            <a:ext cx="48987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cxnSp>
        <p:nvCxnSpPr>
          <p:cNvPr id="28" name="Straight Arrow Connector 27">
            <a:extLst>
              <a:ext uri="{FF2B5EF4-FFF2-40B4-BE49-F238E27FC236}">
                <a16:creationId xmlns:a16="http://schemas.microsoft.com/office/drawing/2014/main" id="{5E9FEDBE-917C-A5F5-F89C-CD6E4C2B9894}"/>
              </a:ext>
            </a:extLst>
          </p:cNvPr>
          <p:cNvCxnSpPr>
            <a:cxnSpLocks/>
            <a:endCxn id="6" idx="0"/>
          </p:cNvCxnSpPr>
          <p:nvPr/>
        </p:nvCxnSpPr>
        <p:spPr>
          <a:xfrm>
            <a:off x="7284989" y="1709130"/>
            <a:ext cx="2" cy="52136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10565D1-AA5F-33C9-451C-84AC5C4F967E}"/>
              </a:ext>
            </a:extLst>
          </p:cNvPr>
          <p:cNvSpPr txBox="1"/>
          <p:nvPr/>
        </p:nvSpPr>
        <p:spPr>
          <a:xfrm>
            <a:off x="7330180" y="1704645"/>
            <a:ext cx="694550" cy="369332"/>
          </a:xfrm>
          <a:prstGeom prst="rect">
            <a:avLst/>
          </a:prstGeom>
          <a:noFill/>
          <a:ln>
            <a:noFill/>
          </a:ln>
        </p:spPr>
        <p:txBody>
          <a:bodyPr wrap="square" rtlCol="0">
            <a:spAutoFit/>
          </a:bodyPr>
          <a:lstStyle/>
          <a:p>
            <a:r>
              <a:rPr lang="en-US" b="1" dirty="0"/>
              <a:t>Load</a:t>
            </a:r>
          </a:p>
        </p:txBody>
      </p:sp>
      <p:sp>
        <p:nvSpPr>
          <p:cNvPr id="19" name="TextBox 18">
            <a:extLst>
              <a:ext uri="{FF2B5EF4-FFF2-40B4-BE49-F238E27FC236}">
                <a16:creationId xmlns:a16="http://schemas.microsoft.com/office/drawing/2014/main" id="{C9380FB3-F794-FD83-0199-FC46481D0CFD}"/>
              </a:ext>
            </a:extLst>
          </p:cNvPr>
          <p:cNvSpPr txBox="1"/>
          <p:nvPr/>
        </p:nvSpPr>
        <p:spPr>
          <a:xfrm>
            <a:off x="838200" y="1578163"/>
            <a:ext cx="4962383" cy="4524315"/>
          </a:xfrm>
          <a:prstGeom prst="rect">
            <a:avLst/>
          </a:prstGeom>
          <a:noFill/>
          <a:ln w="12700">
            <a:noFill/>
          </a:ln>
        </p:spPr>
        <p:txBody>
          <a:bodyPr wrap="square" rtlCol="0">
            <a:spAutoFit/>
          </a:bodyPr>
          <a:lstStyle/>
          <a:p>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 fits in a cache line</a:t>
            </a:r>
          </a:p>
          <a:p>
            <a:r>
              <a:rPr lang="en-US" sz="2400" dirty="0">
                <a:latin typeface="Consolas" panose="020B0609020204030204" pitchFamily="49" charset="0"/>
                <a:cs typeface="Consolas" panose="020B0609020204030204" pitchFamily="49" charset="0"/>
              </a:rPr>
              <a:t>uint64_t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[8];</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 fill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[8] with</a:t>
            </a:r>
            <a:r>
              <a:rPr lang="en-US" sz="2400" b="1" dirty="0">
                <a:solidFill>
                  <a:srgbClr val="FF0000"/>
                </a:solidFill>
                <a:latin typeface="Consolas" panose="020B0609020204030204" pitchFamily="49" charset="0"/>
                <a:cs typeface="Consolas" panose="020B0609020204030204" pitchFamily="49" charset="0"/>
              </a:rPr>
              <a:t> random </a:t>
            </a:r>
          </a:p>
          <a:p>
            <a:r>
              <a:rPr lang="en-US" sz="2400" b="1" dirty="0">
                <a:solidFill>
                  <a:srgbClr val="FF0000"/>
                </a:solidFill>
                <a:latin typeface="Consolas" panose="020B0609020204030204" pitchFamily="49" charset="0"/>
                <a:cs typeface="Consolas" panose="020B0609020204030204" pitchFamily="49" charset="0"/>
              </a:rPr>
              <a:t>   numbers</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FLUSH_CACHE();</a:t>
            </a:r>
          </a:p>
          <a:p>
            <a:endParaRPr lang="en-US" sz="2400" dirty="0">
              <a:latin typeface="Consolas" panose="020B0609020204030204" pitchFamily="49" charset="0"/>
              <a:cs typeface="Consolas" panose="020B0609020204030204" pitchFamily="49" charset="0"/>
            </a:endParaRPr>
          </a:p>
          <a:p>
            <a:r>
              <a:rPr lang="en-US" sz="2400" dirty="0" err="1">
                <a:latin typeface="Consolas" panose="020B0609020204030204" pitchFamily="49" charset="0"/>
                <a:cs typeface="Consolas" panose="020B0609020204030204" pitchFamily="49" charset="0"/>
              </a:rPr>
              <a:t>tmp</a:t>
            </a: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[0];</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 measure access latency to        </a:t>
            </a:r>
          </a:p>
          <a:p>
            <a:r>
              <a:rPr lang="en-US" sz="2400" dirty="0">
                <a:latin typeface="Consolas" panose="020B0609020204030204" pitchFamily="49" charset="0"/>
                <a:cs typeface="Consolas" panose="020B0609020204030204" pitchFamily="49" charset="0"/>
              </a:rPr>
              <a:t>   test addresses</a:t>
            </a:r>
          </a:p>
        </p:txBody>
      </p:sp>
    </p:spTree>
    <p:extLst>
      <p:ext uri="{BB962C8B-B14F-4D97-AF65-F5344CB8AC3E}">
        <p14:creationId xmlns:p14="http://schemas.microsoft.com/office/powerpoint/2010/main" val="6657436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27123A5B-8C3D-E5F4-B26F-1DD2ABEB5C3D}"/>
              </a:ext>
            </a:extLst>
          </p:cNvPr>
          <p:cNvPicPr>
            <a:picLocks noGrp="1" noChangeAspect="1"/>
          </p:cNvPicPr>
          <p:nvPr>
            <p:ph idx="1"/>
          </p:nvPr>
        </p:nvPicPr>
        <p:blipFill>
          <a:blip r:embed="rId2"/>
          <a:stretch>
            <a:fillRect/>
          </a:stretch>
        </p:blipFill>
        <p:spPr>
          <a:xfrm>
            <a:off x="6812714" y="2187861"/>
            <a:ext cx="4931284" cy="3287522"/>
          </a:xfrm>
        </p:spPr>
      </p:pic>
      <p:sp>
        <p:nvSpPr>
          <p:cNvPr id="4" name="Slide Number Placeholder 3">
            <a:extLst>
              <a:ext uri="{FF2B5EF4-FFF2-40B4-BE49-F238E27FC236}">
                <a16:creationId xmlns:a16="http://schemas.microsoft.com/office/drawing/2014/main" id="{07971D07-8437-7885-C101-4884E86B5837}"/>
              </a:ext>
            </a:extLst>
          </p:cNvPr>
          <p:cNvSpPr>
            <a:spLocks noGrp="1"/>
          </p:cNvSpPr>
          <p:nvPr>
            <p:ph type="sldNum" sz="quarter" idx="12"/>
          </p:nvPr>
        </p:nvSpPr>
        <p:spPr/>
        <p:txBody>
          <a:bodyPr/>
          <a:lstStyle/>
          <a:p>
            <a:fld id="{0C9765BC-91A4-8B4B-99F2-F403F2DCF105}" type="slidenum">
              <a:rPr lang="en-US" smtClean="0"/>
              <a:t>111</a:t>
            </a:fld>
            <a:endParaRPr lang="en-US"/>
          </a:p>
        </p:txBody>
      </p:sp>
      <p:sp>
        <p:nvSpPr>
          <p:cNvPr id="23" name="Title 1">
            <a:extLst>
              <a:ext uri="{FF2B5EF4-FFF2-40B4-BE49-F238E27FC236}">
                <a16:creationId xmlns:a16="http://schemas.microsoft.com/office/drawing/2014/main" id="{D3486F68-2106-09B5-5FE9-181FCBC63893}"/>
              </a:ext>
            </a:extLst>
          </p:cNvPr>
          <p:cNvSpPr>
            <a:spLocks noGrp="1"/>
          </p:cNvSpPr>
          <p:nvPr>
            <p:ph type="title"/>
          </p:nvPr>
        </p:nvSpPr>
        <p:spPr>
          <a:xfrm>
            <a:off x="838200" y="365125"/>
            <a:ext cx="8445641" cy="1325563"/>
          </a:xfrm>
        </p:spPr>
        <p:txBody>
          <a:bodyPr/>
          <a:lstStyle/>
          <a:p>
            <a:r>
              <a:rPr lang="en-US" dirty="0"/>
              <a:t>Apple DMP – No training required</a:t>
            </a:r>
          </a:p>
        </p:txBody>
      </p:sp>
      <p:sp>
        <p:nvSpPr>
          <p:cNvPr id="24" name="TextBox 23">
            <a:extLst>
              <a:ext uri="{FF2B5EF4-FFF2-40B4-BE49-F238E27FC236}">
                <a16:creationId xmlns:a16="http://schemas.microsoft.com/office/drawing/2014/main" id="{0EB4524C-4304-1E0A-5A5B-B9D38F472269}"/>
              </a:ext>
            </a:extLst>
          </p:cNvPr>
          <p:cNvSpPr txBox="1"/>
          <p:nvPr/>
        </p:nvSpPr>
        <p:spPr>
          <a:xfrm>
            <a:off x="838200" y="1578163"/>
            <a:ext cx="4962383" cy="4524315"/>
          </a:xfrm>
          <a:prstGeom prst="rect">
            <a:avLst/>
          </a:prstGeom>
          <a:noFill/>
          <a:ln w="12700">
            <a:noFill/>
          </a:ln>
        </p:spPr>
        <p:txBody>
          <a:bodyPr wrap="square" rtlCol="0">
            <a:spAutoFit/>
          </a:bodyPr>
          <a:lstStyle/>
          <a:p>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 fits in a cache line</a:t>
            </a:r>
          </a:p>
          <a:p>
            <a:r>
              <a:rPr lang="en-US" sz="2400" dirty="0">
                <a:latin typeface="Consolas" panose="020B0609020204030204" pitchFamily="49" charset="0"/>
                <a:cs typeface="Consolas" panose="020B0609020204030204" pitchFamily="49" charset="0"/>
              </a:rPr>
              <a:t>uint64_t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[8];</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 fill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[8] with test </a:t>
            </a:r>
          </a:p>
          <a:p>
            <a:r>
              <a:rPr lang="en-US" sz="2400" dirty="0">
                <a:latin typeface="Consolas" panose="020B0609020204030204" pitchFamily="49" charset="0"/>
                <a:cs typeface="Consolas" panose="020B0609020204030204" pitchFamily="49" charset="0"/>
              </a:rPr>
              <a:t>   addresses/random numbers</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FLUSH_CACHE();</a:t>
            </a:r>
          </a:p>
          <a:p>
            <a:endParaRPr lang="en-US" sz="2400" dirty="0">
              <a:latin typeface="Consolas" panose="020B0609020204030204" pitchFamily="49" charset="0"/>
              <a:cs typeface="Consolas" panose="020B0609020204030204" pitchFamily="49" charset="0"/>
            </a:endParaRPr>
          </a:p>
          <a:p>
            <a:r>
              <a:rPr lang="en-US" sz="2400" dirty="0" err="1">
                <a:latin typeface="Consolas" panose="020B0609020204030204" pitchFamily="49" charset="0"/>
                <a:cs typeface="Consolas" panose="020B0609020204030204" pitchFamily="49" charset="0"/>
              </a:rPr>
              <a:t>tmp</a:t>
            </a: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arr</a:t>
            </a:r>
            <a:r>
              <a:rPr lang="en-US" sz="2400" dirty="0">
                <a:latin typeface="Consolas" panose="020B0609020204030204" pitchFamily="49" charset="0"/>
                <a:cs typeface="Consolas" panose="020B0609020204030204" pitchFamily="49" charset="0"/>
              </a:rPr>
              <a:t>[0];</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 measure access latency to        </a:t>
            </a:r>
          </a:p>
          <a:p>
            <a:r>
              <a:rPr lang="en-US" sz="2400" dirty="0">
                <a:latin typeface="Consolas" panose="020B0609020204030204" pitchFamily="49" charset="0"/>
                <a:cs typeface="Consolas" panose="020B0609020204030204" pitchFamily="49" charset="0"/>
              </a:rPr>
              <a:t>   test addresses</a:t>
            </a:r>
          </a:p>
        </p:txBody>
      </p:sp>
    </p:spTree>
    <p:extLst>
      <p:ext uri="{BB962C8B-B14F-4D97-AF65-F5344CB8AC3E}">
        <p14:creationId xmlns:p14="http://schemas.microsoft.com/office/powerpoint/2010/main" val="11694770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2A8B-1DF2-24A0-DAB7-C3EB55B02772}"/>
              </a:ext>
            </a:extLst>
          </p:cNvPr>
          <p:cNvSpPr>
            <a:spLocks noGrp="1"/>
          </p:cNvSpPr>
          <p:nvPr>
            <p:ph type="title"/>
          </p:nvPr>
        </p:nvSpPr>
        <p:spPr/>
        <p:txBody>
          <a:bodyPr/>
          <a:lstStyle/>
          <a:p>
            <a:r>
              <a:rPr lang="en-US" dirty="0"/>
              <a:t>Apple DMP-Aided Chosen-Input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94F875-2122-D09B-4693-7F64CE7E9CA1}"/>
                  </a:ext>
                </a:extLst>
              </p:cNvPr>
              <p:cNvSpPr>
                <a:spLocks noGrp="1"/>
              </p:cNvSpPr>
              <p:nvPr>
                <p:ph idx="1"/>
              </p:nvPr>
            </p:nvSpPr>
            <p:spPr>
              <a:xfrm>
                <a:off x="838200" y="1825625"/>
                <a:ext cx="5644662" cy="4351338"/>
              </a:xfrm>
            </p:spPr>
            <p:txBody>
              <a:bodyPr>
                <a:normAutofit/>
              </a:bodyPr>
              <a:lstStyle/>
              <a:p>
                <a:r>
                  <a:rPr lang="en-US" dirty="0"/>
                  <a:t>Attacker-controlled input: </a:t>
                </a:r>
                <a14:m>
                  <m:oMath xmlns:m="http://schemas.openxmlformats.org/officeDocument/2006/math">
                    <m:r>
                      <a:rPr lang="en-US" b="0" i="1" smtClean="0">
                        <a:latin typeface="Cambria Math" panose="02040503050406030204" pitchFamily="18" charset="0"/>
                      </a:rPr>
                      <m:t>𝑐</m:t>
                    </m:r>
                  </m:oMath>
                </a14:m>
                <a:endParaRPr lang="en-US" dirty="0">
                  <a:latin typeface="Consolas" panose="020B0609020204030204" pitchFamily="49" charset="0"/>
                  <a:cs typeface="Consolas" panose="020B0609020204030204" pitchFamily="49" charset="0"/>
                </a:endParaRPr>
              </a:p>
              <a:p>
                <a:r>
                  <a:rPr lang="en-US" dirty="0"/>
                  <a:t>Victim secret: </a:t>
                </a:r>
                <a14:m>
                  <m:oMath xmlns:m="http://schemas.openxmlformats.org/officeDocument/2006/math">
                    <m:r>
                      <a:rPr lang="en-US" b="0" i="1" smtClean="0">
                        <a:latin typeface="Cambria Math" panose="02040503050406030204" pitchFamily="18" charset="0"/>
                      </a:rPr>
                      <m:t>𝑠</m:t>
                    </m:r>
                  </m:oMath>
                </a14:m>
                <a:endParaRPr lang="en-US" dirty="0"/>
              </a:p>
            </p:txBody>
          </p:sp>
        </mc:Choice>
        <mc:Fallback xmlns="">
          <p:sp>
            <p:nvSpPr>
              <p:cNvPr id="3" name="Content Placeholder 2">
                <a:extLst>
                  <a:ext uri="{FF2B5EF4-FFF2-40B4-BE49-F238E27FC236}">
                    <a16:creationId xmlns:a16="http://schemas.microsoft.com/office/drawing/2014/main" id="{D894F875-2122-D09B-4693-7F64CE7E9CA1}"/>
                  </a:ext>
                </a:extLst>
              </p:cNvPr>
              <p:cNvSpPr>
                <a:spLocks noGrp="1" noRot="1" noChangeAspect="1" noMove="1" noResize="1" noEditPoints="1" noAdjustHandles="1" noChangeArrowheads="1" noChangeShapeType="1" noTextEdit="1"/>
              </p:cNvSpPr>
              <p:nvPr>
                <p:ph idx="1"/>
              </p:nvPr>
            </p:nvSpPr>
            <p:spPr>
              <a:xfrm>
                <a:off x="838200" y="1825625"/>
                <a:ext cx="5644662" cy="4351338"/>
              </a:xfrm>
              <a:blipFill>
                <a:blip r:embed="rId2"/>
                <a:stretch>
                  <a:fillRect l="-1946" t="-2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60B36D0-066A-0B3D-2757-DD6FC0A0C616}"/>
              </a:ext>
            </a:extLst>
          </p:cNvPr>
          <p:cNvSpPr>
            <a:spLocks noGrp="1"/>
          </p:cNvSpPr>
          <p:nvPr>
            <p:ph type="sldNum" sz="quarter" idx="12"/>
          </p:nvPr>
        </p:nvSpPr>
        <p:spPr/>
        <p:txBody>
          <a:bodyPr/>
          <a:lstStyle/>
          <a:p>
            <a:fld id="{0C9765BC-91A4-8B4B-99F2-F403F2DCF105}" type="slidenum">
              <a:rPr lang="en-US" smtClean="0"/>
              <a:t>112</a:t>
            </a:fld>
            <a:endParaRPr lang="en-US"/>
          </a:p>
        </p:txBody>
      </p:sp>
      <p:sp>
        <p:nvSpPr>
          <p:cNvPr id="5" name="Alternate Process 4">
            <a:extLst>
              <a:ext uri="{FF2B5EF4-FFF2-40B4-BE49-F238E27FC236}">
                <a16:creationId xmlns:a16="http://schemas.microsoft.com/office/drawing/2014/main" id="{F2773332-22BA-F21C-64C6-485B0E31A7B9}"/>
              </a:ext>
            </a:extLst>
          </p:cNvPr>
          <p:cNvSpPr/>
          <p:nvPr/>
        </p:nvSpPr>
        <p:spPr>
          <a:xfrm>
            <a:off x="8610600" y="162280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6" name="Alternate Process 5">
            <a:extLst>
              <a:ext uri="{FF2B5EF4-FFF2-40B4-BE49-F238E27FC236}">
                <a16:creationId xmlns:a16="http://schemas.microsoft.com/office/drawing/2014/main" id="{73C0535A-55EF-D12E-8093-E8697DBCEBE7}"/>
              </a:ext>
            </a:extLst>
          </p:cNvPr>
          <p:cNvSpPr/>
          <p:nvPr/>
        </p:nvSpPr>
        <p:spPr>
          <a:xfrm>
            <a:off x="7623149" y="2528765"/>
            <a:ext cx="3533775" cy="1489325"/>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F02EB8D-D303-F4E0-A831-8C657209311B}"/>
              </a:ext>
            </a:extLst>
          </p:cNvPr>
          <p:cNvGrpSpPr/>
          <p:nvPr/>
        </p:nvGrpSpPr>
        <p:grpSpPr>
          <a:xfrm>
            <a:off x="7914742" y="3056822"/>
            <a:ext cx="2950587" cy="433210"/>
            <a:chOff x="6981943" y="4185100"/>
            <a:chExt cx="2950587" cy="433210"/>
          </a:xfrm>
        </p:grpSpPr>
        <p:sp>
          <p:nvSpPr>
            <p:cNvPr id="8" name="Rectangle 7">
              <a:extLst>
                <a:ext uri="{FF2B5EF4-FFF2-40B4-BE49-F238E27FC236}">
                  <a16:creationId xmlns:a16="http://schemas.microsoft.com/office/drawing/2014/main" id="{41346534-8D75-B517-B5A2-91EEFFAE269D}"/>
                </a:ext>
              </a:extLst>
            </p:cNvPr>
            <p:cNvSpPr/>
            <p:nvPr/>
          </p:nvSpPr>
          <p:spPr>
            <a:xfrm>
              <a:off x="6981943" y="4187155"/>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9" name="Rectangle 8">
              <a:extLst>
                <a:ext uri="{FF2B5EF4-FFF2-40B4-BE49-F238E27FC236}">
                  <a16:creationId xmlns:a16="http://schemas.microsoft.com/office/drawing/2014/main" id="{D7849582-1C53-F6EB-9962-BF822005B0A7}"/>
                </a:ext>
              </a:extLst>
            </p:cNvPr>
            <p:cNvSpPr/>
            <p:nvPr/>
          </p:nvSpPr>
          <p:spPr>
            <a:xfrm>
              <a:off x="7722243" y="4185100"/>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0" name="Rectangle 9">
              <a:extLst>
                <a:ext uri="{FF2B5EF4-FFF2-40B4-BE49-F238E27FC236}">
                  <a16:creationId xmlns:a16="http://schemas.microsoft.com/office/drawing/2014/main" id="{BD907365-0019-540C-51E2-758B69658623}"/>
                </a:ext>
              </a:extLst>
            </p:cNvPr>
            <p:cNvSpPr/>
            <p:nvPr/>
          </p:nvSpPr>
          <p:spPr>
            <a:xfrm>
              <a:off x="8451930" y="4187155"/>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1" name="Rectangle 10">
              <a:extLst>
                <a:ext uri="{FF2B5EF4-FFF2-40B4-BE49-F238E27FC236}">
                  <a16:creationId xmlns:a16="http://schemas.microsoft.com/office/drawing/2014/main" id="{433729B7-9C58-2F6B-DB78-786046CA8AB6}"/>
                </a:ext>
              </a:extLst>
            </p:cNvPr>
            <p:cNvSpPr/>
            <p:nvPr/>
          </p:nvSpPr>
          <p:spPr>
            <a:xfrm>
              <a:off x="9192230" y="4185100"/>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12" name="TextBox 11">
            <a:extLst>
              <a:ext uri="{FF2B5EF4-FFF2-40B4-BE49-F238E27FC236}">
                <a16:creationId xmlns:a16="http://schemas.microsoft.com/office/drawing/2014/main" id="{2C89AFC0-BE5E-6B9F-219E-BA24604DE4F0}"/>
              </a:ext>
            </a:extLst>
          </p:cNvPr>
          <p:cNvSpPr txBox="1"/>
          <p:nvPr/>
        </p:nvSpPr>
        <p:spPr>
          <a:xfrm rot="5400000">
            <a:off x="9303611" y="3545597"/>
            <a:ext cx="297676" cy="369332"/>
          </a:xfrm>
          <a:prstGeom prst="rect">
            <a:avLst/>
          </a:prstGeom>
          <a:noFill/>
        </p:spPr>
        <p:txBody>
          <a:bodyPr wrap="square" rtlCol="0">
            <a:spAutoFit/>
          </a:bodyPr>
          <a:lstStyle/>
          <a:p>
            <a:r>
              <a:rPr lang="en-US" b="1" dirty="0"/>
              <a:t>…</a:t>
            </a:r>
          </a:p>
        </p:txBody>
      </p:sp>
      <p:sp>
        <p:nvSpPr>
          <p:cNvPr id="13" name="TextBox 12">
            <a:extLst>
              <a:ext uri="{FF2B5EF4-FFF2-40B4-BE49-F238E27FC236}">
                <a16:creationId xmlns:a16="http://schemas.microsoft.com/office/drawing/2014/main" id="{49887EE1-A3F1-7656-0A92-3FEFD514B45E}"/>
              </a:ext>
            </a:extLst>
          </p:cNvPr>
          <p:cNvSpPr txBox="1"/>
          <p:nvPr/>
        </p:nvSpPr>
        <p:spPr>
          <a:xfrm rot="5400000">
            <a:off x="9303611" y="2583320"/>
            <a:ext cx="297676" cy="369332"/>
          </a:xfrm>
          <a:prstGeom prst="rect">
            <a:avLst/>
          </a:prstGeom>
          <a:noFill/>
        </p:spPr>
        <p:txBody>
          <a:bodyPr wrap="square" rtlCol="0">
            <a:spAutoFit/>
          </a:bodyPr>
          <a:lstStyle/>
          <a:p>
            <a:r>
              <a:rPr lang="en-US" b="1" dirty="0"/>
              <a:t>…</a:t>
            </a:r>
          </a:p>
        </p:txBody>
      </p:sp>
      <p:sp>
        <p:nvSpPr>
          <p:cNvPr id="14" name="TextBox 13">
            <a:extLst>
              <a:ext uri="{FF2B5EF4-FFF2-40B4-BE49-F238E27FC236}">
                <a16:creationId xmlns:a16="http://schemas.microsoft.com/office/drawing/2014/main" id="{093A684E-2792-9A9D-BA5F-7CEF3A495F17}"/>
              </a:ext>
            </a:extLst>
          </p:cNvPr>
          <p:cNvSpPr txBox="1"/>
          <p:nvPr/>
        </p:nvSpPr>
        <p:spPr>
          <a:xfrm>
            <a:off x="7761150" y="2601453"/>
            <a:ext cx="1213419" cy="369332"/>
          </a:xfrm>
          <a:prstGeom prst="rect">
            <a:avLst/>
          </a:prstGeom>
          <a:noFill/>
          <a:ln>
            <a:noFill/>
          </a:ln>
        </p:spPr>
        <p:txBody>
          <a:bodyPr wrap="square" rtlCol="0">
            <a:spAutoFit/>
          </a:bodyPr>
          <a:lstStyle/>
          <a:p>
            <a:r>
              <a:rPr lang="en-US" b="1" dirty="0"/>
              <a:t>L1 Cache</a:t>
            </a:r>
          </a:p>
        </p:txBody>
      </p:sp>
      <p:pic>
        <p:nvPicPr>
          <p:cNvPr id="25" name="Graphic 24">
            <a:extLst>
              <a:ext uri="{FF2B5EF4-FFF2-40B4-BE49-F238E27FC236}">
                <a16:creationId xmlns:a16="http://schemas.microsoft.com/office/drawing/2014/main" id="{3E7FA16D-79D5-B044-1FD8-D2204D413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2442" y="1284997"/>
            <a:ext cx="685800" cy="685800"/>
          </a:xfrm>
          <a:prstGeom prst="rect">
            <a:avLst/>
          </a:prstGeom>
        </p:spPr>
      </p:pic>
      <p:pic>
        <p:nvPicPr>
          <p:cNvPr id="26" name="Graphic 25">
            <a:extLst>
              <a:ext uri="{FF2B5EF4-FFF2-40B4-BE49-F238E27FC236}">
                <a16:creationId xmlns:a16="http://schemas.microsoft.com/office/drawing/2014/main" id="{4D0AF50B-E41A-AF3D-8F99-D985502090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23292" y="1279903"/>
            <a:ext cx="685800" cy="685800"/>
          </a:xfrm>
          <a:prstGeom prst="rect">
            <a:avLst/>
          </a:prstGeom>
        </p:spPr>
      </p:pic>
      <p:sp>
        <p:nvSpPr>
          <p:cNvPr id="29" name="Notched Right Arrow 28">
            <a:extLst>
              <a:ext uri="{FF2B5EF4-FFF2-40B4-BE49-F238E27FC236}">
                <a16:creationId xmlns:a16="http://schemas.microsoft.com/office/drawing/2014/main" id="{AD79E2E2-D22F-CE4A-4819-CBE6954AB93C}"/>
              </a:ext>
            </a:extLst>
          </p:cNvPr>
          <p:cNvSpPr/>
          <p:nvPr/>
        </p:nvSpPr>
        <p:spPr>
          <a:xfrm rot="10800000">
            <a:off x="9955548" y="1480274"/>
            <a:ext cx="1341179"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6392E5D4-DED8-E2A1-6A16-722AF7D3C7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87867" y="1279903"/>
            <a:ext cx="685800" cy="685800"/>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70DBC00-FEE3-6758-BF76-B0B52EC8FF06}"/>
                  </a:ext>
                </a:extLst>
              </p:cNvPr>
              <p:cNvSpPr txBox="1"/>
              <p:nvPr/>
            </p:nvSpPr>
            <p:spPr>
              <a:xfrm>
                <a:off x="10465620" y="1363772"/>
                <a:ext cx="32698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xmlns="">
          <p:sp>
            <p:nvSpPr>
              <p:cNvPr id="31" name="TextBox 30">
                <a:extLst>
                  <a:ext uri="{FF2B5EF4-FFF2-40B4-BE49-F238E27FC236}">
                    <a16:creationId xmlns:a16="http://schemas.microsoft.com/office/drawing/2014/main" id="{E70DBC00-FEE3-6758-BF76-B0B52EC8FF06}"/>
                  </a:ext>
                </a:extLst>
              </p:cNvPr>
              <p:cNvSpPr txBox="1">
                <a:spLocks noRot="1" noChangeAspect="1" noMove="1" noResize="1" noEditPoints="1" noAdjustHandles="1" noChangeArrowheads="1" noChangeShapeType="1" noTextEdit="1"/>
              </p:cNvSpPr>
              <p:nvPr/>
            </p:nvSpPr>
            <p:spPr>
              <a:xfrm>
                <a:off x="10465620" y="1363772"/>
                <a:ext cx="326985" cy="3693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033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2A8B-1DF2-24A0-DAB7-C3EB55B02772}"/>
              </a:ext>
            </a:extLst>
          </p:cNvPr>
          <p:cNvSpPr>
            <a:spLocks noGrp="1"/>
          </p:cNvSpPr>
          <p:nvPr>
            <p:ph type="title"/>
          </p:nvPr>
        </p:nvSpPr>
        <p:spPr/>
        <p:txBody>
          <a:bodyPr/>
          <a:lstStyle/>
          <a:p>
            <a:r>
              <a:rPr lang="en-US" dirty="0"/>
              <a:t>Apple DMP-Aided Chosen-Input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94F875-2122-D09B-4693-7F64CE7E9CA1}"/>
                  </a:ext>
                </a:extLst>
              </p:cNvPr>
              <p:cNvSpPr>
                <a:spLocks noGrp="1"/>
              </p:cNvSpPr>
              <p:nvPr>
                <p:ph idx="1"/>
              </p:nvPr>
            </p:nvSpPr>
            <p:spPr>
              <a:xfrm>
                <a:off x="838200" y="1825625"/>
                <a:ext cx="5644662" cy="4351338"/>
              </a:xfrm>
            </p:spPr>
            <p:txBody>
              <a:bodyPr>
                <a:normAutofit/>
              </a:bodyPr>
              <a:lstStyle/>
              <a:p>
                <a:r>
                  <a:rPr lang="en-US" dirty="0"/>
                  <a:t>Attacker-controlled input: </a:t>
                </a:r>
                <a14:m>
                  <m:oMath xmlns:m="http://schemas.openxmlformats.org/officeDocument/2006/math">
                    <m:r>
                      <a:rPr lang="en-US" b="0" i="1" smtClean="0">
                        <a:latin typeface="Cambria Math" panose="02040503050406030204" pitchFamily="18" charset="0"/>
                      </a:rPr>
                      <m:t>𝑐</m:t>
                    </m:r>
                  </m:oMath>
                </a14:m>
                <a:endParaRPr lang="en-US" dirty="0">
                  <a:latin typeface="Consolas" panose="020B0609020204030204" pitchFamily="49" charset="0"/>
                  <a:cs typeface="Consolas" panose="020B0609020204030204" pitchFamily="49" charset="0"/>
                </a:endParaRPr>
              </a:p>
              <a:p>
                <a:r>
                  <a:rPr lang="en-US" dirty="0"/>
                  <a:t>Victim secret: </a:t>
                </a:r>
                <a14:m>
                  <m:oMath xmlns:m="http://schemas.openxmlformats.org/officeDocument/2006/math">
                    <m:r>
                      <a:rPr lang="en-US" b="0" i="1" smtClean="0">
                        <a:latin typeface="Cambria Math" panose="02040503050406030204" pitchFamily="18" charset="0"/>
                      </a:rPr>
                      <m:t>𝑠</m:t>
                    </m:r>
                  </m:oMath>
                </a14:m>
                <a:endParaRPr lang="en-US" dirty="0"/>
              </a:p>
              <a:p>
                <a:r>
                  <a:rPr lang="en-US" dirty="0"/>
                  <a:t>Intermediate value: </a:t>
                </a:r>
                <a14:m>
                  <m:oMath xmlns:m="http://schemas.openxmlformats.org/officeDocument/2006/math">
                    <m:r>
                      <a:rPr lang="en-US" b="0" i="1" smtClean="0">
                        <a:latin typeface="Cambria Math" panose="02040503050406030204" pitchFamily="18" charset="0"/>
                      </a:rPr>
                      <m:t>𝑖𝑣</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894F875-2122-D09B-4693-7F64CE7E9CA1}"/>
                  </a:ext>
                </a:extLst>
              </p:cNvPr>
              <p:cNvSpPr>
                <a:spLocks noGrp="1" noRot="1" noChangeAspect="1" noMove="1" noResize="1" noEditPoints="1" noAdjustHandles="1" noChangeArrowheads="1" noChangeShapeType="1" noTextEdit="1"/>
              </p:cNvSpPr>
              <p:nvPr>
                <p:ph idx="1"/>
              </p:nvPr>
            </p:nvSpPr>
            <p:spPr>
              <a:xfrm>
                <a:off x="838200" y="1825625"/>
                <a:ext cx="5644662" cy="4351338"/>
              </a:xfrm>
              <a:blipFill>
                <a:blip r:embed="rId2"/>
                <a:stretch>
                  <a:fillRect l="-1946" t="-2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60B36D0-066A-0B3D-2757-DD6FC0A0C616}"/>
              </a:ext>
            </a:extLst>
          </p:cNvPr>
          <p:cNvSpPr>
            <a:spLocks noGrp="1"/>
          </p:cNvSpPr>
          <p:nvPr>
            <p:ph type="sldNum" sz="quarter" idx="12"/>
          </p:nvPr>
        </p:nvSpPr>
        <p:spPr/>
        <p:txBody>
          <a:bodyPr/>
          <a:lstStyle/>
          <a:p>
            <a:fld id="{0C9765BC-91A4-8B4B-99F2-F403F2DCF105}" type="slidenum">
              <a:rPr lang="en-US" smtClean="0"/>
              <a:t>113</a:t>
            </a:fld>
            <a:endParaRPr lang="en-US"/>
          </a:p>
        </p:txBody>
      </p:sp>
      <p:sp>
        <p:nvSpPr>
          <p:cNvPr id="5" name="Alternate Process 4">
            <a:extLst>
              <a:ext uri="{FF2B5EF4-FFF2-40B4-BE49-F238E27FC236}">
                <a16:creationId xmlns:a16="http://schemas.microsoft.com/office/drawing/2014/main" id="{F2773332-22BA-F21C-64C6-485B0E31A7B9}"/>
              </a:ext>
            </a:extLst>
          </p:cNvPr>
          <p:cNvSpPr/>
          <p:nvPr/>
        </p:nvSpPr>
        <p:spPr>
          <a:xfrm>
            <a:off x="8610600" y="162280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6" name="Alternate Process 5">
            <a:extLst>
              <a:ext uri="{FF2B5EF4-FFF2-40B4-BE49-F238E27FC236}">
                <a16:creationId xmlns:a16="http://schemas.microsoft.com/office/drawing/2014/main" id="{73C0535A-55EF-D12E-8093-E8697DBCEBE7}"/>
              </a:ext>
            </a:extLst>
          </p:cNvPr>
          <p:cNvSpPr/>
          <p:nvPr/>
        </p:nvSpPr>
        <p:spPr>
          <a:xfrm>
            <a:off x="7623149" y="2528765"/>
            <a:ext cx="3533775" cy="1489325"/>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F02EB8D-D303-F4E0-A831-8C657209311B}"/>
              </a:ext>
            </a:extLst>
          </p:cNvPr>
          <p:cNvGrpSpPr/>
          <p:nvPr/>
        </p:nvGrpSpPr>
        <p:grpSpPr>
          <a:xfrm>
            <a:off x="7914742" y="3056822"/>
            <a:ext cx="2950587" cy="433210"/>
            <a:chOff x="6981943" y="4185100"/>
            <a:chExt cx="2950587" cy="43321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1346534-8D75-B517-B5A2-91EEFFAE269D}"/>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𝑖𝑣</m:t>
                        </m:r>
                      </m:oMath>
                    </m:oMathPara>
                  </a14:m>
                  <a:endParaRPr lang="en-US" dirty="0">
                    <a:solidFill>
                      <a:schemeClr val="tx1"/>
                    </a:solidFill>
                  </a:endParaRPr>
                </a:p>
              </p:txBody>
            </p:sp>
          </mc:Choice>
          <mc:Fallback xmlns="">
            <p:sp>
              <p:nvSpPr>
                <p:cNvPr id="8" name="Rectangle 7">
                  <a:extLst>
                    <a:ext uri="{FF2B5EF4-FFF2-40B4-BE49-F238E27FC236}">
                      <a16:creationId xmlns:a16="http://schemas.microsoft.com/office/drawing/2014/main" id="{41346534-8D75-B517-B5A2-91EEFFAE269D}"/>
                    </a:ext>
                  </a:extLst>
                </p:cNvPr>
                <p:cNvSpPr>
                  <a:spLocks noRot="1" noChangeAspect="1" noMove="1" noResize="1" noEditPoints="1" noAdjustHandles="1" noChangeArrowheads="1" noChangeShapeType="1" noTextEdit="1"/>
                </p:cNvSpPr>
                <p:nvPr/>
              </p:nvSpPr>
              <p:spPr>
                <a:xfrm>
                  <a:off x="6981943" y="4187155"/>
                  <a:ext cx="740300" cy="431155"/>
                </a:xfrm>
                <a:prstGeom prst="rect">
                  <a:avLst/>
                </a:prstGeom>
                <a:blipFill>
                  <a:blip r:embed="rId3"/>
                  <a:stretch>
                    <a:fillRect/>
                  </a:stretch>
                </a:blipFill>
                <a:ln w="571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D7849582-1C53-F6EB-9962-BF822005B0A7}"/>
                </a:ext>
              </a:extLst>
            </p:cNvPr>
            <p:cNvSpPr/>
            <p:nvPr/>
          </p:nvSpPr>
          <p:spPr>
            <a:xfrm>
              <a:off x="7722243" y="4185100"/>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0" name="Rectangle 9">
              <a:extLst>
                <a:ext uri="{FF2B5EF4-FFF2-40B4-BE49-F238E27FC236}">
                  <a16:creationId xmlns:a16="http://schemas.microsoft.com/office/drawing/2014/main" id="{BD907365-0019-540C-51E2-758B69658623}"/>
                </a:ext>
              </a:extLst>
            </p:cNvPr>
            <p:cNvSpPr/>
            <p:nvPr/>
          </p:nvSpPr>
          <p:spPr>
            <a:xfrm>
              <a:off x="8451930" y="4187155"/>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1" name="Rectangle 10">
              <a:extLst>
                <a:ext uri="{FF2B5EF4-FFF2-40B4-BE49-F238E27FC236}">
                  <a16:creationId xmlns:a16="http://schemas.microsoft.com/office/drawing/2014/main" id="{433729B7-9C58-2F6B-DB78-786046CA8AB6}"/>
                </a:ext>
              </a:extLst>
            </p:cNvPr>
            <p:cNvSpPr/>
            <p:nvPr/>
          </p:nvSpPr>
          <p:spPr>
            <a:xfrm>
              <a:off x="9192230" y="4185100"/>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12" name="TextBox 11">
            <a:extLst>
              <a:ext uri="{FF2B5EF4-FFF2-40B4-BE49-F238E27FC236}">
                <a16:creationId xmlns:a16="http://schemas.microsoft.com/office/drawing/2014/main" id="{2C89AFC0-BE5E-6B9F-219E-BA24604DE4F0}"/>
              </a:ext>
            </a:extLst>
          </p:cNvPr>
          <p:cNvSpPr txBox="1"/>
          <p:nvPr/>
        </p:nvSpPr>
        <p:spPr>
          <a:xfrm rot="5400000">
            <a:off x="9303611" y="3545597"/>
            <a:ext cx="297676" cy="369332"/>
          </a:xfrm>
          <a:prstGeom prst="rect">
            <a:avLst/>
          </a:prstGeom>
          <a:noFill/>
        </p:spPr>
        <p:txBody>
          <a:bodyPr wrap="square" rtlCol="0">
            <a:spAutoFit/>
          </a:bodyPr>
          <a:lstStyle/>
          <a:p>
            <a:r>
              <a:rPr lang="en-US" b="1" dirty="0"/>
              <a:t>…</a:t>
            </a:r>
          </a:p>
        </p:txBody>
      </p:sp>
      <p:sp>
        <p:nvSpPr>
          <p:cNvPr id="13" name="TextBox 12">
            <a:extLst>
              <a:ext uri="{FF2B5EF4-FFF2-40B4-BE49-F238E27FC236}">
                <a16:creationId xmlns:a16="http://schemas.microsoft.com/office/drawing/2014/main" id="{49887EE1-A3F1-7656-0A92-3FEFD514B45E}"/>
              </a:ext>
            </a:extLst>
          </p:cNvPr>
          <p:cNvSpPr txBox="1"/>
          <p:nvPr/>
        </p:nvSpPr>
        <p:spPr>
          <a:xfrm rot="5400000">
            <a:off x="9303611" y="2583320"/>
            <a:ext cx="297676" cy="369332"/>
          </a:xfrm>
          <a:prstGeom prst="rect">
            <a:avLst/>
          </a:prstGeom>
          <a:noFill/>
        </p:spPr>
        <p:txBody>
          <a:bodyPr wrap="square" rtlCol="0">
            <a:spAutoFit/>
          </a:bodyPr>
          <a:lstStyle/>
          <a:p>
            <a:r>
              <a:rPr lang="en-US" b="1" dirty="0"/>
              <a:t>…</a:t>
            </a:r>
          </a:p>
        </p:txBody>
      </p:sp>
      <p:sp>
        <p:nvSpPr>
          <p:cNvPr id="14" name="TextBox 13">
            <a:extLst>
              <a:ext uri="{FF2B5EF4-FFF2-40B4-BE49-F238E27FC236}">
                <a16:creationId xmlns:a16="http://schemas.microsoft.com/office/drawing/2014/main" id="{093A684E-2792-9A9D-BA5F-7CEF3A495F17}"/>
              </a:ext>
            </a:extLst>
          </p:cNvPr>
          <p:cNvSpPr txBox="1"/>
          <p:nvPr/>
        </p:nvSpPr>
        <p:spPr>
          <a:xfrm>
            <a:off x="7761150" y="2601453"/>
            <a:ext cx="1213419" cy="369332"/>
          </a:xfrm>
          <a:prstGeom prst="rect">
            <a:avLst/>
          </a:prstGeom>
          <a:noFill/>
          <a:ln>
            <a:noFill/>
          </a:ln>
        </p:spPr>
        <p:txBody>
          <a:bodyPr wrap="square" rtlCol="0">
            <a:spAutoFit/>
          </a:bodyPr>
          <a:lstStyle/>
          <a:p>
            <a:r>
              <a:rPr lang="en-US" b="1" dirty="0"/>
              <a:t>L1 Cache</a:t>
            </a:r>
          </a:p>
        </p:txBody>
      </p:sp>
      <p:pic>
        <p:nvPicPr>
          <p:cNvPr id="25" name="Graphic 24">
            <a:extLst>
              <a:ext uri="{FF2B5EF4-FFF2-40B4-BE49-F238E27FC236}">
                <a16:creationId xmlns:a16="http://schemas.microsoft.com/office/drawing/2014/main" id="{3E7FA16D-79D5-B044-1FD8-D2204D413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2442" y="1284997"/>
            <a:ext cx="685800" cy="685800"/>
          </a:xfrm>
          <a:prstGeom prst="rect">
            <a:avLst/>
          </a:prstGeom>
        </p:spPr>
      </p:pic>
      <p:sp>
        <p:nvSpPr>
          <p:cNvPr id="15" name="Curved Right Arrow 14">
            <a:extLst>
              <a:ext uri="{FF2B5EF4-FFF2-40B4-BE49-F238E27FC236}">
                <a16:creationId xmlns:a16="http://schemas.microsoft.com/office/drawing/2014/main" id="{F6D43804-93F0-223A-9050-99F11DF107CD}"/>
              </a:ext>
            </a:extLst>
          </p:cNvPr>
          <p:cNvSpPr/>
          <p:nvPr/>
        </p:nvSpPr>
        <p:spPr>
          <a:xfrm>
            <a:off x="8160117" y="1970796"/>
            <a:ext cx="391976" cy="777603"/>
          </a:xfrm>
          <a:prstGeom prst="curv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EDD5BE-F5C3-DA03-32B7-FC5648593C7E}"/>
                  </a:ext>
                </a:extLst>
              </p:cNvPr>
              <p:cNvSpPr txBox="1"/>
              <p:nvPr/>
            </p:nvSpPr>
            <p:spPr>
              <a:xfrm>
                <a:off x="7833132" y="2092067"/>
                <a:ext cx="32698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𝑖𝑣</m:t>
                      </m:r>
                    </m:oMath>
                  </m:oMathPara>
                </a14:m>
                <a:endParaRPr lang="en-US" dirty="0"/>
              </a:p>
            </p:txBody>
          </p:sp>
        </mc:Choice>
        <mc:Fallback xmlns="">
          <p:sp>
            <p:nvSpPr>
              <p:cNvPr id="16" name="TextBox 15">
                <a:extLst>
                  <a:ext uri="{FF2B5EF4-FFF2-40B4-BE49-F238E27FC236}">
                    <a16:creationId xmlns:a16="http://schemas.microsoft.com/office/drawing/2014/main" id="{56EDD5BE-F5C3-DA03-32B7-FC5648593C7E}"/>
                  </a:ext>
                </a:extLst>
              </p:cNvPr>
              <p:cNvSpPr txBox="1">
                <a:spLocks noRot="1" noChangeAspect="1" noMove="1" noResize="1" noEditPoints="1" noAdjustHandles="1" noChangeArrowheads="1" noChangeShapeType="1" noTextEdit="1"/>
              </p:cNvSpPr>
              <p:nvPr/>
            </p:nvSpPr>
            <p:spPr>
              <a:xfrm>
                <a:off x="7833132" y="2092067"/>
                <a:ext cx="326985" cy="369332"/>
              </a:xfrm>
              <a:prstGeom prst="rect">
                <a:avLst/>
              </a:prstGeom>
              <a:blipFill>
                <a:blip r:embed="rId6"/>
                <a:stretch>
                  <a:fillRect r="-14815"/>
                </a:stretch>
              </a:blipFill>
            </p:spPr>
            <p:txBody>
              <a:bodyPr/>
              <a:lstStyle/>
              <a:p>
                <a:r>
                  <a:rPr lang="en-US">
                    <a:noFill/>
                  </a:rPr>
                  <a:t> </a:t>
                </a:r>
              </a:p>
            </p:txBody>
          </p:sp>
        </mc:Fallback>
      </mc:AlternateContent>
    </p:spTree>
    <p:extLst>
      <p:ext uri="{BB962C8B-B14F-4D97-AF65-F5344CB8AC3E}">
        <p14:creationId xmlns:p14="http://schemas.microsoft.com/office/powerpoint/2010/main" val="17132646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2A8B-1DF2-24A0-DAB7-C3EB55B02772}"/>
              </a:ext>
            </a:extLst>
          </p:cNvPr>
          <p:cNvSpPr>
            <a:spLocks noGrp="1"/>
          </p:cNvSpPr>
          <p:nvPr>
            <p:ph type="title"/>
          </p:nvPr>
        </p:nvSpPr>
        <p:spPr/>
        <p:txBody>
          <a:bodyPr/>
          <a:lstStyle/>
          <a:p>
            <a:r>
              <a:rPr lang="en-US" dirty="0"/>
              <a:t>Apple DMP-Aided Chosen-Input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94F875-2122-D09B-4693-7F64CE7E9CA1}"/>
                  </a:ext>
                </a:extLst>
              </p:cNvPr>
              <p:cNvSpPr>
                <a:spLocks noGrp="1"/>
              </p:cNvSpPr>
              <p:nvPr>
                <p:ph idx="1"/>
              </p:nvPr>
            </p:nvSpPr>
            <p:spPr>
              <a:xfrm>
                <a:off x="838200" y="1825625"/>
                <a:ext cx="5644662" cy="4351338"/>
              </a:xfrm>
            </p:spPr>
            <p:txBody>
              <a:bodyPr>
                <a:normAutofit/>
              </a:bodyPr>
              <a:lstStyle/>
              <a:p>
                <a:r>
                  <a:rPr lang="en-US" dirty="0"/>
                  <a:t>Attacker-controlled input: </a:t>
                </a:r>
                <a14:m>
                  <m:oMath xmlns:m="http://schemas.openxmlformats.org/officeDocument/2006/math">
                    <m:r>
                      <a:rPr lang="en-US" b="0" i="1" smtClean="0">
                        <a:latin typeface="Cambria Math" panose="02040503050406030204" pitchFamily="18" charset="0"/>
                      </a:rPr>
                      <m:t>𝑐</m:t>
                    </m:r>
                  </m:oMath>
                </a14:m>
                <a:endParaRPr lang="en-US" dirty="0">
                  <a:latin typeface="Consolas" panose="020B0609020204030204" pitchFamily="49" charset="0"/>
                  <a:cs typeface="Consolas" panose="020B0609020204030204" pitchFamily="49" charset="0"/>
                </a:endParaRPr>
              </a:p>
              <a:p>
                <a:r>
                  <a:rPr lang="en-US" dirty="0"/>
                  <a:t>Victim secret: </a:t>
                </a:r>
                <a14:m>
                  <m:oMath xmlns:m="http://schemas.openxmlformats.org/officeDocument/2006/math">
                    <m:r>
                      <a:rPr lang="en-US" b="0" i="1" smtClean="0">
                        <a:latin typeface="Cambria Math" panose="02040503050406030204" pitchFamily="18" charset="0"/>
                      </a:rPr>
                      <m:t>𝑠</m:t>
                    </m:r>
                  </m:oMath>
                </a14:m>
                <a:endParaRPr lang="en-US" dirty="0"/>
              </a:p>
              <a:p>
                <a:r>
                  <a:rPr lang="en-US" dirty="0"/>
                  <a:t>Intermediate value: </a:t>
                </a:r>
                <a14:m>
                  <m:oMath xmlns:m="http://schemas.openxmlformats.org/officeDocument/2006/math">
                    <m:r>
                      <a:rPr lang="en-US" b="0" i="1" smtClean="0">
                        <a:latin typeface="Cambria Math" panose="02040503050406030204" pitchFamily="18" charset="0"/>
                      </a:rPr>
                      <m:t>𝑖𝑣</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894F875-2122-D09B-4693-7F64CE7E9CA1}"/>
                  </a:ext>
                </a:extLst>
              </p:cNvPr>
              <p:cNvSpPr>
                <a:spLocks noGrp="1" noRot="1" noChangeAspect="1" noMove="1" noResize="1" noEditPoints="1" noAdjustHandles="1" noChangeArrowheads="1" noChangeShapeType="1" noTextEdit="1"/>
              </p:cNvSpPr>
              <p:nvPr>
                <p:ph idx="1"/>
              </p:nvPr>
            </p:nvSpPr>
            <p:spPr>
              <a:xfrm>
                <a:off x="838200" y="1825625"/>
                <a:ext cx="5644662" cy="4351338"/>
              </a:xfrm>
              <a:blipFill>
                <a:blip r:embed="rId2"/>
                <a:stretch>
                  <a:fillRect l="-1946" t="-2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60B36D0-066A-0B3D-2757-DD6FC0A0C616}"/>
              </a:ext>
            </a:extLst>
          </p:cNvPr>
          <p:cNvSpPr>
            <a:spLocks noGrp="1"/>
          </p:cNvSpPr>
          <p:nvPr>
            <p:ph type="sldNum" sz="quarter" idx="12"/>
          </p:nvPr>
        </p:nvSpPr>
        <p:spPr/>
        <p:txBody>
          <a:bodyPr/>
          <a:lstStyle/>
          <a:p>
            <a:fld id="{0C9765BC-91A4-8B4B-99F2-F403F2DCF105}" type="slidenum">
              <a:rPr lang="en-US" smtClean="0"/>
              <a:t>114</a:t>
            </a:fld>
            <a:endParaRPr lang="en-US"/>
          </a:p>
        </p:txBody>
      </p:sp>
      <p:sp>
        <p:nvSpPr>
          <p:cNvPr id="5" name="Alternate Process 4">
            <a:extLst>
              <a:ext uri="{FF2B5EF4-FFF2-40B4-BE49-F238E27FC236}">
                <a16:creationId xmlns:a16="http://schemas.microsoft.com/office/drawing/2014/main" id="{F2773332-22BA-F21C-64C6-485B0E31A7B9}"/>
              </a:ext>
            </a:extLst>
          </p:cNvPr>
          <p:cNvSpPr/>
          <p:nvPr/>
        </p:nvSpPr>
        <p:spPr>
          <a:xfrm>
            <a:off x="8610600" y="162280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6" name="Alternate Process 5">
            <a:extLst>
              <a:ext uri="{FF2B5EF4-FFF2-40B4-BE49-F238E27FC236}">
                <a16:creationId xmlns:a16="http://schemas.microsoft.com/office/drawing/2014/main" id="{73C0535A-55EF-D12E-8093-E8697DBCEBE7}"/>
              </a:ext>
            </a:extLst>
          </p:cNvPr>
          <p:cNvSpPr/>
          <p:nvPr/>
        </p:nvSpPr>
        <p:spPr>
          <a:xfrm>
            <a:off x="7623149" y="2528765"/>
            <a:ext cx="3533775" cy="1489325"/>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F02EB8D-D303-F4E0-A831-8C657209311B}"/>
              </a:ext>
            </a:extLst>
          </p:cNvPr>
          <p:cNvGrpSpPr/>
          <p:nvPr/>
        </p:nvGrpSpPr>
        <p:grpSpPr>
          <a:xfrm>
            <a:off x="7914742" y="3056822"/>
            <a:ext cx="2950587" cy="433210"/>
            <a:chOff x="6981943" y="4185100"/>
            <a:chExt cx="2950587" cy="43321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1346534-8D75-B517-B5A2-91EEFFAE269D}"/>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𝑖𝑣</m:t>
                        </m:r>
                      </m:oMath>
                    </m:oMathPara>
                  </a14:m>
                  <a:endParaRPr lang="en-US" dirty="0">
                    <a:solidFill>
                      <a:schemeClr val="tx1"/>
                    </a:solidFill>
                  </a:endParaRPr>
                </a:p>
              </p:txBody>
            </p:sp>
          </mc:Choice>
          <mc:Fallback xmlns="">
            <p:sp>
              <p:nvSpPr>
                <p:cNvPr id="8" name="Rectangle 7">
                  <a:extLst>
                    <a:ext uri="{FF2B5EF4-FFF2-40B4-BE49-F238E27FC236}">
                      <a16:creationId xmlns:a16="http://schemas.microsoft.com/office/drawing/2014/main" id="{41346534-8D75-B517-B5A2-91EEFFAE269D}"/>
                    </a:ext>
                  </a:extLst>
                </p:cNvPr>
                <p:cNvSpPr>
                  <a:spLocks noRot="1" noChangeAspect="1" noMove="1" noResize="1" noEditPoints="1" noAdjustHandles="1" noChangeArrowheads="1" noChangeShapeType="1" noTextEdit="1"/>
                </p:cNvSpPr>
                <p:nvPr/>
              </p:nvSpPr>
              <p:spPr>
                <a:xfrm>
                  <a:off x="6981943" y="4187155"/>
                  <a:ext cx="740300" cy="431155"/>
                </a:xfrm>
                <a:prstGeom prst="rect">
                  <a:avLst/>
                </a:prstGeom>
                <a:blipFill>
                  <a:blip r:embed="rId3"/>
                  <a:stretch>
                    <a:fillRect/>
                  </a:stretch>
                </a:blipFill>
                <a:ln w="571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D7849582-1C53-F6EB-9962-BF822005B0A7}"/>
                </a:ext>
              </a:extLst>
            </p:cNvPr>
            <p:cNvSpPr/>
            <p:nvPr/>
          </p:nvSpPr>
          <p:spPr>
            <a:xfrm>
              <a:off x="7722243" y="4185100"/>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0" name="Rectangle 9">
              <a:extLst>
                <a:ext uri="{FF2B5EF4-FFF2-40B4-BE49-F238E27FC236}">
                  <a16:creationId xmlns:a16="http://schemas.microsoft.com/office/drawing/2014/main" id="{BD907365-0019-540C-51E2-758B69658623}"/>
                </a:ext>
              </a:extLst>
            </p:cNvPr>
            <p:cNvSpPr/>
            <p:nvPr/>
          </p:nvSpPr>
          <p:spPr>
            <a:xfrm>
              <a:off x="8451930" y="4187155"/>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1" name="Rectangle 10">
              <a:extLst>
                <a:ext uri="{FF2B5EF4-FFF2-40B4-BE49-F238E27FC236}">
                  <a16:creationId xmlns:a16="http://schemas.microsoft.com/office/drawing/2014/main" id="{433729B7-9C58-2F6B-DB78-786046CA8AB6}"/>
                </a:ext>
              </a:extLst>
            </p:cNvPr>
            <p:cNvSpPr/>
            <p:nvPr/>
          </p:nvSpPr>
          <p:spPr>
            <a:xfrm>
              <a:off x="9192230" y="4185100"/>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12" name="TextBox 11">
            <a:extLst>
              <a:ext uri="{FF2B5EF4-FFF2-40B4-BE49-F238E27FC236}">
                <a16:creationId xmlns:a16="http://schemas.microsoft.com/office/drawing/2014/main" id="{2C89AFC0-BE5E-6B9F-219E-BA24604DE4F0}"/>
              </a:ext>
            </a:extLst>
          </p:cNvPr>
          <p:cNvSpPr txBox="1"/>
          <p:nvPr/>
        </p:nvSpPr>
        <p:spPr>
          <a:xfrm rot="5400000">
            <a:off x="9303611" y="3545597"/>
            <a:ext cx="297676" cy="369332"/>
          </a:xfrm>
          <a:prstGeom prst="rect">
            <a:avLst/>
          </a:prstGeom>
          <a:noFill/>
        </p:spPr>
        <p:txBody>
          <a:bodyPr wrap="square" rtlCol="0">
            <a:spAutoFit/>
          </a:bodyPr>
          <a:lstStyle/>
          <a:p>
            <a:r>
              <a:rPr lang="en-US" b="1" dirty="0"/>
              <a:t>…</a:t>
            </a:r>
          </a:p>
        </p:txBody>
      </p:sp>
      <p:sp>
        <p:nvSpPr>
          <p:cNvPr id="13" name="TextBox 12">
            <a:extLst>
              <a:ext uri="{FF2B5EF4-FFF2-40B4-BE49-F238E27FC236}">
                <a16:creationId xmlns:a16="http://schemas.microsoft.com/office/drawing/2014/main" id="{49887EE1-A3F1-7656-0A92-3FEFD514B45E}"/>
              </a:ext>
            </a:extLst>
          </p:cNvPr>
          <p:cNvSpPr txBox="1"/>
          <p:nvPr/>
        </p:nvSpPr>
        <p:spPr>
          <a:xfrm rot="5400000">
            <a:off x="9303611" y="2583320"/>
            <a:ext cx="297676" cy="369332"/>
          </a:xfrm>
          <a:prstGeom prst="rect">
            <a:avLst/>
          </a:prstGeom>
          <a:noFill/>
        </p:spPr>
        <p:txBody>
          <a:bodyPr wrap="square" rtlCol="0">
            <a:spAutoFit/>
          </a:bodyPr>
          <a:lstStyle/>
          <a:p>
            <a:r>
              <a:rPr lang="en-US" b="1" dirty="0"/>
              <a:t>…</a:t>
            </a:r>
          </a:p>
        </p:txBody>
      </p:sp>
      <p:sp>
        <p:nvSpPr>
          <p:cNvPr id="14" name="TextBox 13">
            <a:extLst>
              <a:ext uri="{FF2B5EF4-FFF2-40B4-BE49-F238E27FC236}">
                <a16:creationId xmlns:a16="http://schemas.microsoft.com/office/drawing/2014/main" id="{093A684E-2792-9A9D-BA5F-7CEF3A495F17}"/>
              </a:ext>
            </a:extLst>
          </p:cNvPr>
          <p:cNvSpPr txBox="1"/>
          <p:nvPr/>
        </p:nvSpPr>
        <p:spPr>
          <a:xfrm>
            <a:off x="7761150" y="2601453"/>
            <a:ext cx="1213419" cy="369332"/>
          </a:xfrm>
          <a:prstGeom prst="rect">
            <a:avLst/>
          </a:prstGeom>
          <a:noFill/>
          <a:ln>
            <a:noFill/>
          </a:ln>
        </p:spPr>
        <p:txBody>
          <a:bodyPr wrap="square" rtlCol="0">
            <a:spAutoFit/>
          </a:bodyPr>
          <a:lstStyle/>
          <a:p>
            <a:r>
              <a:rPr lang="en-US" b="1" dirty="0"/>
              <a:t>L1 Cache</a:t>
            </a:r>
          </a:p>
        </p:txBody>
      </p:sp>
      <p:pic>
        <p:nvPicPr>
          <p:cNvPr id="25" name="Graphic 24">
            <a:extLst>
              <a:ext uri="{FF2B5EF4-FFF2-40B4-BE49-F238E27FC236}">
                <a16:creationId xmlns:a16="http://schemas.microsoft.com/office/drawing/2014/main" id="{3E7FA16D-79D5-B044-1FD8-D2204D413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2442" y="1284997"/>
            <a:ext cx="685800" cy="685800"/>
          </a:xfrm>
          <a:prstGeom prst="rect">
            <a:avLst/>
          </a:prstGeom>
        </p:spPr>
      </p:pic>
      <p:sp>
        <p:nvSpPr>
          <p:cNvPr id="15" name="Curved Right Arrow 14">
            <a:extLst>
              <a:ext uri="{FF2B5EF4-FFF2-40B4-BE49-F238E27FC236}">
                <a16:creationId xmlns:a16="http://schemas.microsoft.com/office/drawing/2014/main" id="{F6D43804-93F0-223A-9050-99F11DF107CD}"/>
              </a:ext>
            </a:extLst>
          </p:cNvPr>
          <p:cNvSpPr/>
          <p:nvPr/>
        </p:nvSpPr>
        <p:spPr>
          <a:xfrm>
            <a:off x="8160117" y="1970796"/>
            <a:ext cx="391976" cy="777603"/>
          </a:xfrm>
          <a:prstGeom prst="curv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EDD5BE-F5C3-DA03-32B7-FC5648593C7E}"/>
                  </a:ext>
                </a:extLst>
              </p:cNvPr>
              <p:cNvSpPr txBox="1"/>
              <p:nvPr/>
            </p:nvSpPr>
            <p:spPr>
              <a:xfrm>
                <a:off x="7833132" y="2092067"/>
                <a:ext cx="32698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𝑖𝑣</m:t>
                      </m:r>
                    </m:oMath>
                  </m:oMathPara>
                </a14:m>
                <a:endParaRPr lang="en-US" dirty="0"/>
              </a:p>
            </p:txBody>
          </p:sp>
        </mc:Choice>
        <mc:Fallback xmlns="">
          <p:sp>
            <p:nvSpPr>
              <p:cNvPr id="16" name="TextBox 15">
                <a:extLst>
                  <a:ext uri="{FF2B5EF4-FFF2-40B4-BE49-F238E27FC236}">
                    <a16:creationId xmlns:a16="http://schemas.microsoft.com/office/drawing/2014/main" id="{56EDD5BE-F5C3-DA03-32B7-FC5648593C7E}"/>
                  </a:ext>
                </a:extLst>
              </p:cNvPr>
              <p:cNvSpPr txBox="1">
                <a:spLocks noRot="1" noChangeAspect="1" noMove="1" noResize="1" noEditPoints="1" noAdjustHandles="1" noChangeArrowheads="1" noChangeShapeType="1" noTextEdit="1"/>
              </p:cNvSpPr>
              <p:nvPr/>
            </p:nvSpPr>
            <p:spPr>
              <a:xfrm>
                <a:off x="7833132" y="2092067"/>
                <a:ext cx="326985" cy="369332"/>
              </a:xfrm>
              <a:prstGeom prst="rect">
                <a:avLst/>
              </a:prstGeom>
              <a:blipFill>
                <a:blip r:embed="rId6"/>
                <a:stretch>
                  <a:fillRect r="-14815"/>
                </a:stretch>
              </a:blipFill>
            </p:spPr>
            <p:txBody>
              <a:bodyPr/>
              <a:lstStyle/>
              <a:p>
                <a:r>
                  <a:rPr lang="en-US">
                    <a:noFill/>
                  </a:rPr>
                  <a:t> </a:t>
                </a:r>
              </a:p>
            </p:txBody>
          </p:sp>
        </mc:Fallback>
      </mc:AlternateContent>
      <p:pic>
        <p:nvPicPr>
          <p:cNvPr id="17" name="Graphic 16">
            <a:extLst>
              <a:ext uri="{FF2B5EF4-FFF2-40B4-BE49-F238E27FC236}">
                <a16:creationId xmlns:a16="http://schemas.microsoft.com/office/drawing/2014/main" id="{C52BD7DE-DE11-FE94-91DC-FA3DEA76C0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37347" y="2970785"/>
            <a:ext cx="685800" cy="685800"/>
          </a:xfrm>
          <a:prstGeom prst="rect">
            <a:avLst/>
          </a:prstGeom>
        </p:spPr>
      </p:pic>
      <p:pic>
        <p:nvPicPr>
          <p:cNvPr id="19" name="Graphic 18">
            <a:extLst>
              <a:ext uri="{FF2B5EF4-FFF2-40B4-BE49-F238E27FC236}">
                <a16:creationId xmlns:a16="http://schemas.microsoft.com/office/drawing/2014/main" id="{DA93C15F-6465-832E-4E42-7EFADA2A68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466249">
            <a:off x="7298009" y="2936078"/>
            <a:ext cx="685800" cy="6858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5D082E2-FEF7-558A-8F6E-427809EB1DB4}"/>
                  </a:ext>
                </a:extLst>
              </p:cNvPr>
              <p:cNvSpPr txBox="1"/>
              <p:nvPr/>
            </p:nvSpPr>
            <p:spPr>
              <a:xfrm>
                <a:off x="6732385" y="3514652"/>
                <a:ext cx="1065254" cy="369332"/>
              </a:xfrm>
              <a:prstGeom prst="rect">
                <a:avLst/>
              </a:prstGeom>
              <a:noFill/>
            </p:spPr>
            <p:txBody>
              <a:bodyPr wrap="square" rtlCol="0">
                <a:spAutoFit/>
              </a:bodyPr>
              <a:lstStyle/>
              <a:p>
                <a:r>
                  <a:rPr lang="en-US" b="1" dirty="0"/>
                  <a:t>Evict</a:t>
                </a:r>
                <a:r>
                  <a:rPr lang="en-US" dirty="0"/>
                  <a:t> </a:t>
                </a:r>
                <a14:m>
                  <m:oMath xmlns:m="http://schemas.openxmlformats.org/officeDocument/2006/math">
                    <m:r>
                      <a:rPr lang="en-US" b="0" i="1" smtClean="0">
                        <a:latin typeface="Cambria Math" panose="02040503050406030204" pitchFamily="18" charset="0"/>
                      </a:rPr>
                      <m:t>𝑖𝑣</m:t>
                    </m:r>
                  </m:oMath>
                </a14:m>
                <a:endParaRPr lang="en-US" dirty="0"/>
              </a:p>
            </p:txBody>
          </p:sp>
        </mc:Choice>
        <mc:Fallback xmlns="">
          <p:sp>
            <p:nvSpPr>
              <p:cNvPr id="20" name="TextBox 19">
                <a:extLst>
                  <a:ext uri="{FF2B5EF4-FFF2-40B4-BE49-F238E27FC236}">
                    <a16:creationId xmlns:a16="http://schemas.microsoft.com/office/drawing/2014/main" id="{75D082E2-FEF7-558A-8F6E-427809EB1DB4}"/>
                  </a:ext>
                </a:extLst>
              </p:cNvPr>
              <p:cNvSpPr txBox="1">
                <a:spLocks noRot="1" noChangeAspect="1" noMove="1" noResize="1" noEditPoints="1" noAdjustHandles="1" noChangeArrowheads="1" noChangeShapeType="1" noTextEdit="1"/>
              </p:cNvSpPr>
              <p:nvPr/>
            </p:nvSpPr>
            <p:spPr>
              <a:xfrm>
                <a:off x="6732385" y="3514652"/>
                <a:ext cx="1065254" cy="369332"/>
              </a:xfrm>
              <a:prstGeom prst="rect">
                <a:avLst/>
              </a:prstGeom>
              <a:blipFill>
                <a:blip r:embed="rId11"/>
                <a:stretch>
                  <a:fillRect l="-4571" t="-10000" b="-26667"/>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F58A5E2C-C344-7F43-3910-5F3940457E5D}"/>
              </a:ext>
            </a:extLst>
          </p:cNvPr>
          <p:cNvCxnSpPr/>
          <p:nvPr/>
        </p:nvCxnSpPr>
        <p:spPr>
          <a:xfrm>
            <a:off x="7914742" y="3056822"/>
            <a:ext cx="740300" cy="431155"/>
          </a:xfrm>
          <a:prstGeom prst="line">
            <a:avLst/>
          </a:prstGeom>
          <a:ln w="28575">
            <a:solidFill>
              <a:schemeClr val="tx1"/>
            </a:solidFill>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5F07A6E8-CAD4-1245-4822-693A1B0FF4CB}"/>
              </a:ext>
            </a:extLst>
          </p:cNvPr>
          <p:cNvCxnSpPr>
            <a:cxnSpLocks/>
          </p:cNvCxnSpPr>
          <p:nvPr/>
        </p:nvCxnSpPr>
        <p:spPr>
          <a:xfrm flipV="1">
            <a:off x="7914740" y="3054767"/>
            <a:ext cx="740302" cy="444075"/>
          </a:xfrm>
          <a:prstGeom prst="line">
            <a:avLst/>
          </a:prstGeom>
          <a:ln w="28575">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37578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2A8B-1DF2-24A0-DAB7-C3EB55B02772}"/>
              </a:ext>
            </a:extLst>
          </p:cNvPr>
          <p:cNvSpPr>
            <a:spLocks noGrp="1"/>
          </p:cNvSpPr>
          <p:nvPr>
            <p:ph type="title"/>
          </p:nvPr>
        </p:nvSpPr>
        <p:spPr/>
        <p:txBody>
          <a:bodyPr/>
          <a:lstStyle/>
          <a:p>
            <a:r>
              <a:rPr lang="en-US" dirty="0"/>
              <a:t>Apple DMP-Aided Chosen-Input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94F875-2122-D09B-4693-7F64CE7E9CA1}"/>
                  </a:ext>
                </a:extLst>
              </p:cNvPr>
              <p:cNvSpPr>
                <a:spLocks noGrp="1"/>
              </p:cNvSpPr>
              <p:nvPr>
                <p:ph idx="1"/>
              </p:nvPr>
            </p:nvSpPr>
            <p:spPr>
              <a:xfrm>
                <a:off x="838200" y="1825625"/>
                <a:ext cx="5644662" cy="4351338"/>
              </a:xfrm>
            </p:spPr>
            <p:txBody>
              <a:bodyPr>
                <a:normAutofit/>
              </a:bodyPr>
              <a:lstStyle/>
              <a:p>
                <a:r>
                  <a:rPr lang="en-US" dirty="0"/>
                  <a:t>Attacker-controlled input: </a:t>
                </a:r>
                <a14:m>
                  <m:oMath xmlns:m="http://schemas.openxmlformats.org/officeDocument/2006/math">
                    <m:r>
                      <a:rPr lang="en-US" b="0" i="1" smtClean="0">
                        <a:latin typeface="Cambria Math" panose="02040503050406030204" pitchFamily="18" charset="0"/>
                      </a:rPr>
                      <m:t>𝑐</m:t>
                    </m:r>
                  </m:oMath>
                </a14:m>
                <a:endParaRPr lang="en-US" dirty="0">
                  <a:latin typeface="Consolas" panose="020B0609020204030204" pitchFamily="49" charset="0"/>
                  <a:cs typeface="Consolas" panose="020B0609020204030204" pitchFamily="49" charset="0"/>
                </a:endParaRPr>
              </a:p>
              <a:p>
                <a:r>
                  <a:rPr lang="en-US" dirty="0"/>
                  <a:t>Victim secret: </a:t>
                </a:r>
                <a14:m>
                  <m:oMath xmlns:m="http://schemas.openxmlformats.org/officeDocument/2006/math">
                    <m:r>
                      <a:rPr lang="en-US" b="0" i="1" smtClean="0">
                        <a:latin typeface="Cambria Math" panose="02040503050406030204" pitchFamily="18" charset="0"/>
                      </a:rPr>
                      <m:t>𝑠</m:t>
                    </m:r>
                  </m:oMath>
                </a14:m>
                <a:endParaRPr lang="en-US" dirty="0"/>
              </a:p>
              <a:p>
                <a:r>
                  <a:rPr lang="en-US" dirty="0"/>
                  <a:t>Intermediate value: </a:t>
                </a:r>
                <a14:m>
                  <m:oMath xmlns:m="http://schemas.openxmlformats.org/officeDocument/2006/math">
                    <m:r>
                      <a:rPr lang="en-US" b="0" i="1" smtClean="0">
                        <a:latin typeface="Cambria Math" panose="02040503050406030204" pitchFamily="18" charset="0"/>
                      </a:rPr>
                      <m:t>𝑖𝑣</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894F875-2122-D09B-4693-7F64CE7E9CA1}"/>
                  </a:ext>
                </a:extLst>
              </p:cNvPr>
              <p:cNvSpPr>
                <a:spLocks noGrp="1" noRot="1" noChangeAspect="1" noMove="1" noResize="1" noEditPoints="1" noAdjustHandles="1" noChangeArrowheads="1" noChangeShapeType="1" noTextEdit="1"/>
              </p:cNvSpPr>
              <p:nvPr>
                <p:ph idx="1"/>
              </p:nvPr>
            </p:nvSpPr>
            <p:spPr>
              <a:xfrm>
                <a:off x="838200" y="1825625"/>
                <a:ext cx="5644662" cy="4351338"/>
              </a:xfrm>
              <a:blipFill>
                <a:blip r:embed="rId2"/>
                <a:stretch>
                  <a:fillRect l="-1946" t="-2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60B36D0-066A-0B3D-2757-DD6FC0A0C616}"/>
              </a:ext>
            </a:extLst>
          </p:cNvPr>
          <p:cNvSpPr>
            <a:spLocks noGrp="1"/>
          </p:cNvSpPr>
          <p:nvPr>
            <p:ph type="sldNum" sz="quarter" idx="12"/>
          </p:nvPr>
        </p:nvSpPr>
        <p:spPr/>
        <p:txBody>
          <a:bodyPr/>
          <a:lstStyle/>
          <a:p>
            <a:fld id="{0C9765BC-91A4-8B4B-99F2-F403F2DCF105}" type="slidenum">
              <a:rPr lang="en-US" smtClean="0"/>
              <a:t>115</a:t>
            </a:fld>
            <a:endParaRPr lang="en-US"/>
          </a:p>
        </p:txBody>
      </p:sp>
      <p:sp>
        <p:nvSpPr>
          <p:cNvPr id="5" name="Alternate Process 4">
            <a:extLst>
              <a:ext uri="{FF2B5EF4-FFF2-40B4-BE49-F238E27FC236}">
                <a16:creationId xmlns:a16="http://schemas.microsoft.com/office/drawing/2014/main" id="{F2773332-22BA-F21C-64C6-485B0E31A7B9}"/>
              </a:ext>
            </a:extLst>
          </p:cNvPr>
          <p:cNvSpPr/>
          <p:nvPr/>
        </p:nvSpPr>
        <p:spPr>
          <a:xfrm>
            <a:off x="8610600" y="162280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6" name="Alternate Process 5">
            <a:extLst>
              <a:ext uri="{FF2B5EF4-FFF2-40B4-BE49-F238E27FC236}">
                <a16:creationId xmlns:a16="http://schemas.microsoft.com/office/drawing/2014/main" id="{73C0535A-55EF-D12E-8093-E8697DBCEBE7}"/>
              </a:ext>
            </a:extLst>
          </p:cNvPr>
          <p:cNvSpPr/>
          <p:nvPr/>
        </p:nvSpPr>
        <p:spPr>
          <a:xfrm>
            <a:off x="7623149" y="2528765"/>
            <a:ext cx="3533775" cy="1489325"/>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F02EB8D-D303-F4E0-A831-8C657209311B}"/>
              </a:ext>
            </a:extLst>
          </p:cNvPr>
          <p:cNvGrpSpPr/>
          <p:nvPr/>
        </p:nvGrpSpPr>
        <p:grpSpPr>
          <a:xfrm>
            <a:off x="7914742" y="3056822"/>
            <a:ext cx="2950587" cy="433210"/>
            <a:chOff x="6981943" y="4185100"/>
            <a:chExt cx="2950587" cy="433210"/>
          </a:xfrm>
        </p:grpSpPr>
        <p:sp>
          <p:nvSpPr>
            <p:cNvPr id="8" name="Rectangle 7">
              <a:extLst>
                <a:ext uri="{FF2B5EF4-FFF2-40B4-BE49-F238E27FC236}">
                  <a16:creationId xmlns:a16="http://schemas.microsoft.com/office/drawing/2014/main" id="{41346534-8D75-B517-B5A2-91EEFFAE269D}"/>
                </a:ext>
              </a:extLst>
            </p:cNvPr>
            <p:cNvSpPr/>
            <p:nvPr/>
          </p:nvSpPr>
          <p:spPr>
            <a:xfrm>
              <a:off x="6981943" y="4187155"/>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9" name="Rectangle 8">
              <a:extLst>
                <a:ext uri="{FF2B5EF4-FFF2-40B4-BE49-F238E27FC236}">
                  <a16:creationId xmlns:a16="http://schemas.microsoft.com/office/drawing/2014/main" id="{D7849582-1C53-F6EB-9962-BF822005B0A7}"/>
                </a:ext>
              </a:extLst>
            </p:cNvPr>
            <p:cNvSpPr/>
            <p:nvPr/>
          </p:nvSpPr>
          <p:spPr>
            <a:xfrm>
              <a:off x="7722243" y="4185100"/>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0" name="Rectangle 9">
              <a:extLst>
                <a:ext uri="{FF2B5EF4-FFF2-40B4-BE49-F238E27FC236}">
                  <a16:creationId xmlns:a16="http://schemas.microsoft.com/office/drawing/2014/main" id="{BD907365-0019-540C-51E2-758B69658623}"/>
                </a:ext>
              </a:extLst>
            </p:cNvPr>
            <p:cNvSpPr/>
            <p:nvPr/>
          </p:nvSpPr>
          <p:spPr>
            <a:xfrm>
              <a:off x="8451930" y="4187155"/>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1" name="Rectangle 10">
              <a:extLst>
                <a:ext uri="{FF2B5EF4-FFF2-40B4-BE49-F238E27FC236}">
                  <a16:creationId xmlns:a16="http://schemas.microsoft.com/office/drawing/2014/main" id="{433729B7-9C58-2F6B-DB78-786046CA8AB6}"/>
                </a:ext>
              </a:extLst>
            </p:cNvPr>
            <p:cNvSpPr/>
            <p:nvPr/>
          </p:nvSpPr>
          <p:spPr>
            <a:xfrm>
              <a:off x="9192230" y="4185100"/>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12" name="TextBox 11">
            <a:extLst>
              <a:ext uri="{FF2B5EF4-FFF2-40B4-BE49-F238E27FC236}">
                <a16:creationId xmlns:a16="http://schemas.microsoft.com/office/drawing/2014/main" id="{2C89AFC0-BE5E-6B9F-219E-BA24604DE4F0}"/>
              </a:ext>
            </a:extLst>
          </p:cNvPr>
          <p:cNvSpPr txBox="1"/>
          <p:nvPr/>
        </p:nvSpPr>
        <p:spPr>
          <a:xfrm rot="5400000">
            <a:off x="9303611" y="3545597"/>
            <a:ext cx="297676" cy="369332"/>
          </a:xfrm>
          <a:prstGeom prst="rect">
            <a:avLst/>
          </a:prstGeom>
          <a:noFill/>
        </p:spPr>
        <p:txBody>
          <a:bodyPr wrap="square" rtlCol="0">
            <a:spAutoFit/>
          </a:bodyPr>
          <a:lstStyle/>
          <a:p>
            <a:r>
              <a:rPr lang="en-US" b="1" dirty="0"/>
              <a:t>…</a:t>
            </a:r>
          </a:p>
        </p:txBody>
      </p:sp>
      <p:sp>
        <p:nvSpPr>
          <p:cNvPr id="13" name="TextBox 12">
            <a:extLst>
              <a:ext uri="{FF2B5EF4-FFF2-40B4-BE49-F238E27FC236}">
                <a16:creationId xmlns:a16="http://schemas.microsoft.com/office/drawing/2014/main" id="{49887EE1-A3F1-7656-0A92-3FEFD514B45E}"/>
              </a:ext>
            </a:extLst>
          </p:cNvPr>
          <p:cNvSpPr txBox="1"/>
          <p:nvPr/>
        </p:nvSpPr>
        <p:spPr>
          <a:xfrm rot="5400000">
            <a:off x="9303611" y="2583320"/>
            <a:ext cx="297676" cy="369332"/>
          </a:xfrm>
          <a:prstGeom prst="rect">
            <a:avLst/>
          </a:prstGeom>
          <a:noFill/>
        </p:spPr>
        <p:txBody>
          <a:bodyPr wrap="square" rtlCol="0">
            <a:spAutoFit/>
          </a:bodyPr>
          <a:lstStyle/>
          <a:p>
            <a:r>
              <a:rPr lang="en-US" b="1" dirty="0"/>
              <a:t>…</a:t>
            </a:r>
          </a:p>
        </p:txBody>
      </p:sp>
      <p:sp>
        <p:nvSpPr>
          <p:cNvPr id="14" name="TextBox 13">
            <a:extLst>
              <a:ext uri="{FF2B5EF4-FFF2-40B4-BE49-F238E27FC236}">
                <a16:creationId xmlns:a16="http://schemas.microsoft.com/office/drawing/2014/main" id="{093A684E-2792-9A9D-BA5F-7CEF3A495F17}"/>
              </a:ext>
            </a:extLst>
          </p:cNvPr>
          <p:cNvSpPr txBox="1"/>
          <p:nvPr/>
        </p:nvSpPr>
        <p:spPr>
          <a:xfrm>
            <a:off x="7761150" y="2601453"/>
            <a:ext cx="1213419" cy="369332"/>
          </a:xfrm>
          <a:prstGeom prst="rect">
            <a:avLst/>
          </a:prstGeom>
          <a:noFill/>
          <a:ln>
            <a:noFill/>
          </a:ln>
        </p:spPr>
        <p:txBody>
          <a:bodyPr wrap="square" rtlCol="0">
            <a:spAutoFit/>
          </a:bodyPr>
          <a:lstStyle/>
          <a:p>
            <a:r>
              <a:rPr lang="en-US" b="1" dirty="0"/>
              <a:t>L1 Cache</a:t>
            </a:r>
          </a:p>
        </p:txBody>
      </p:sp>
      <p:pic>
        <p:nvPicPr>
          <p:cNvPr id="25" name="Graphic 24">
            <a:extLst>
              <a:ext uri="{FF2B5EF4-FFF2-40B4-BE49-F238E27FC236}">
                <a16:creationId xmlns:a16="http://schemas.microsoft.com/office/drawing/2014/main" id="{3E7FA16D-79D5-B044-1FD8-D2204D413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2442" y="1284997"/>
            <a:ext cx="685800" cy="685800"/>
          </a:xfrm>
          <a:prstGeom prst="rect">
            <a:avLst/>
          </a:prstGeom>
        </p:spPr>
      </p:pic>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D005F05-1E4A-B43C-7E24-72999940463A}"/>
                  </a:ext>
                </a:extLst>
              </p:cNvPr>
              <p:cNvSpPr/>
              <p:nvPr/>
            </p:nvSpPr>
            <p:spPr>
              <a:xfrm>
                <a:off x="8086647" y="4068589"/>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𝑖𝑣</m:t>
                      </m:r>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7D005F05-1E4A-B43C-7E24-72999940463A}"/>
                  </a:ext>
                </a:extLst>
              </p:cNvPr>
              <p:cNvSpPr>
                <a:spLocks noRot="1" noChangeAspect="1" noMove="1" noResize="1" noEditPoints="1" noAdjustHandles="1" noChangeArrowheads="1" noChangeShapeType="1" noTextEdit="1"/>
              </p:cNvSpPr>
              <p:nvPr/>
            </p:nvSpPr>
            <p:spPr>
              <a:xfrm>
                <a:off x="8086647" y="4068589"/>
                <a:ext cx="740300" cy="431155"/>
              </a:xfrm>
              <a:prstGeom prst="rect">
                <a:avLst/>
              </a:prstGeom>
              <a:blipFill>
                <a:blip r:embed="rId5"/>
                <a:stretch>
                  <a:fillRect/>
                </a:stretch>
              </a:blipFill>
              <a:ln w="57150">
                <a:solidFill>
                  <a:schemeClr val="tx1"/>
                </a:solidFill>
              </a:ln>
            </p:spPr>
            <p:txBody>
              <a:bodyPr/>
              <a:lstStyle/>
              <a:p>
                <a:r>
                  <a:rPr lang="en-US">
                    <a:noFill/>
                  </a:rPr>
                  <a:t> </a:t>
                </a:r>
              </a:p>
            </p:txBody>
          </p:sp>
        </mc:Fallback>
      </mc:AlternateContent>
      <p:sp>
        <p:nvSpPr>
          <p:cNvPr id="16" name="Notched Right Arrow 15">
            <a:extLst>
              <a:ext uri="{FF2B5EF4-FFF2-40B4-BE49-F238E27FC236}">
                <a16:creationId xmlns:a16="http://schemas.microsoft.com/office/drawing/2014/main" id="{D506D366-544E-6791-C11C-C60D029D0655}"/>
              </a:ext>
            </a:extLst>
          </p:cNvPr>
          <p:cNvSpPr/>
          <p:nvPr/>
        </p:nvSpPr>
        <p:spPr>
          <a:xfrm rot="16200000">
            <a:off x="7527620" y="4042542"/>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520A4BB8-4D68-3042-737E-6DA0722220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81319" y="3836455"/>
            <a:ext cx="685800" cy="685800"/>
          </a:xfrm>
          <a:prstGeom prst="rect">
            <a:avLst/>
          </a:prstGeom>
        </p:spPr>
      </p:pic>
      <p:sp>
        <p:nvSpPr>
          <p:cNvPr id="18" name="TextBox 17">
            <a:extLst>
              <a:ext uri="{FF2B5EF4-FFF2-40B4-BE49-F238E27FC236}">
                <a16:creationId xmlns:a16="http://schemas.microsoft.com/office/drawing/2014/main" id="{30C648B5-2E7F-7410-E35F-79801B0C37A7}"/>
              </a:ext>
            </a:extLst>
          </p:cNvPr>
          <p:cNvSpPr txBox="1"/>
          <p:nvPr/>
        </p:nvSpPr>
        <p:spPr>
          <a:xfrm>
            <a:off x="7076012" y="4386578"/>
            <a:ext cx="691107" cy="369332"/>
          </a:xfrm>
          <a:prstGeom prst="rect">
            <a:avLst/>
          </a:prstGeom>
          <a:noFill/>
        </p:spPr>
        <p:txBody>
          <a:bodyPr wrap="square" rtlCol="0">
            <a:spAutoFit/>
          </a:bodyPr>
          <a:lstStyle/>
          <a:p>
            <a:r>
              <a:rPr lang="en-US" b="1" dirty="0"/>
              <a:t>DMP</a:t>
            </a:r>
          </a:p>
        </p:txBody>
      </p:sp>
      <p:sp>
        <p:nvSpPr>
          <p:cNvPr id="19" name="TextBox 18">
            <a:extLst>
              <a:ext uri="{FF2B5EF4-FFF2-40B4-BE49-F238E27FC236}">
                <a16:creationId xmlns:a16="http://schemas.microsoft.com/office/drawing/2014/main" id="{432C9621-C3B6-4B79-2DCC-234C85CD0254}"/>
              </a:ext>
            </a:extLst>
          </p:cNvPr>
          <p:cNvSpPr txBox="1"/>
          <p:nvPr/>
        </p:nvSpPr>
        <p:spPr>
          <a:xfrm>
            <a:off x="7909187" y="3559708"/>
            <a:ext cx="907549" cy="369332"/>
          </a:xfrm>
          <a:prstGeom prst="rect">
            <a:avLst/>
          </a:prstGeom>
          <a:noFill/>
        </p:spPr>
        <p:txBody>
          <a:bodyPr wrap="square" rtlCol="0">
            <a:spAutoFit/>
          </a:bodyPr>
          <a:lstStyle/>
          <a:p>
            <a:r>
              <a:rPr lang="en-US" b="1" dirty="0"/>
              <a:t>L1 Fills</a:t>
            </a:r>
          </a:p>
        </p:txBody>
      </p:sp>
    </p:spTree>
    <p:extLst>
      <p:ext uri="{BB962C8B-B14F-4D97-AF65-F5344CB8AC3E}">
        <p14:creationId xmlns:p14="http://schemas.microsoft.com/office/powerpoint/2010/main" val="24381807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2A8B-1DF2-24A0-DAB7-C3EB55B02772}"/>
              </a:ext>
            </a:extLst>
          </p:cNvPr>
          <p:cNvSpPr>
            <a:spLocks noGrp="1"/>
          </p:cNvSpPr>
          <p:nvPr>
            <p:ph type="title"/>
          </p:nvPr>
        </p:nvSpPr>
        <p:spPr/>
        <p:txBody>
          <a:bodyPr/>
          <a:lstStyle/>
          <a:p>
            <a:r>
              <a:rPr lang="en-US" dirty="0"/>
              <a:t>Apple DMP-Aided Chosen-Input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94F875-2122-D09B-4693-7F64CE7E9CA1}"/>
                  </a:ext>
                </a:extLst>
              </p:cNvPr>
              <p:cNvSpPr>
                <a:spLocks noGrp="1"/>
              </p:cNvSpPr>
              <p:nvPr>
                <p:ph idx="1"/>
              </p:nvPr>
            </p:nvSpPr>
            <p:spPr>
              <a:xfrm>
                <a:off x="838200" y="1825625"/>
                <a:ext cx="5644662" cy="3429421"/>
              </a:xfrm>
            </p:spPr>
            <p:txBody>
              <a:bodyPr>
                <a:normAutofit/>
              </a:bodyPr>
              <a:lstStyle/>
              <a:p>
                <a:r>
                  <a:rPr lang="en-US" dirty="0"/>
                  <a:t>Attacker-controlled input: </a:t>
                </a:r>
                <a14:m>
                  <m:oMath xmlns:m="http://schemas.openxmlformats.org/officeDocument/2006/math">
                    <m:r>
                      <a:rPr lang="en-US" b="0" i="1" smtClean="0">
                        <a:latin typeface="Cambria Math" panose="02040503050406030204" pitchFamily="18" charset="0"/>
                      </a:rPr>
                      <m:t>𝑐</m:t>
                    </m:r>
                  </m:oMath>
                </a14:m>
                <a:endParaRPr lang="en-US" dirty="0">
                  <a:latin typeface="Consolas" panose="020B0609020204030204" pitchFamily="49" charset="0"/>
                  <a:cs typeface="Consolas" panose="020B0609020204030204" pitchFamily="49" charset="0"/>
                </a:endParaRPr>
              </a:p>
              <a:p>
                <a:r>
                  <a:rPr lang="en-US" dirty="0"/>
                  <a:t>Victim secret: </a:t>
                </a:r>
                <a14:m>
                  <m:oMath xmlns:m="http://schemas.openxmlformats.org/officeDocument/2006/math">
                    <m:r>
                      <a:rPr lang="en-US" b="0" i="1" smtClean="0">
                        <a:latin typeface="Cambria Math" panose="02040503050406030204" pitchFamily="18" charset="0"/>
                      </a:rPr>
                      <m:t>𝑠</m:t>
                    </m:r>
                  </m:oMath>
                </a14:m>
                <a:endParaRPr lang="en-US" dirty="0"/>
              </a:p>
              <a:p>
                <a:r>
                  <a:rPr lang="en-US" dirty="0"/>
                  <a:t>Intermediate value: </a:t>
                </a:r>
                <a14:m>
                  <m:oMath xmlns:m="http://schemas.openxmlformats.org/officeDocument/2006/math">
                    <m:r>
                      <a:rPr lang="en-US" b="0" i="1" smtClean="0">
                        <a:latin typeface="Cambria Math" panose="02040503050406030204" pitchFamily="18" charset="0"/>
                      </a:rPr>
                      <m:t>𝑖𝑣</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endParaRPr lang="en-US" dirty="0"/>
              </a:p>
              <a:p>
                <a:r>
                  <a:rPr lang="en-US" dirty="0"/>
                  <a:t>Attacker predicate: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dirty="0"/>
                  <a:t>, where </a:t>
                </a:r>
                <a14:m>
                  <m:oMath xmlns:m="http://schemas.openxmlformats.org/officeDocument/2006/math">
                    <m:r>
                      <a:rPr lang="en-US" b="0" i="1" smtClean="0">
                        <a:latin typeface="Cambria Math" panose="02040503050406030204" pitchFamily="18" charset="0"/>
                      </a:rPr>
                      <m:t>𝑝𝑡𝑟</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894F875-2122-D09B-4693-7F64CE7E9CA1}"/>
                  </a:ext>
                </a:extLst>
              </p:cNvPr>
              <p:cNvSpPr>
                <a:spLocks noGrp="1" noRot="1" noChangeAspect="1" noMove="1" noResize="1" noEditPoints="1" noAdjustHandles="1" noChangeArrowheads="1" noChangeShapeType="1" noTextEdit="1"/>
              </p:cNvSpPr>
              <p:nvPr>
                <p:ph idx="1"/>
              </p:nvPr>
            </p:nvSpPr>
            <p:spPr>
              <a:xfrm>
                <a:off x="838200" y="1825625"/>
                <a:ext cx="5644662" cy="3429421"/>
              </a:xfrm>
              <a:blipFill>
                <a:blip r:embed="rId2"/>
                <a:stretch>
                  <a:fillRect l="-1946" t="-28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60B36D0-066A-0B3D-2757-DD6FC0A0C616}"/>
              </a:ext>
            </a:extLst>
          </p:cNvPr>
          <p:cNvSpPr>
            <a:spLocks noGrp="1"/>
          </p:cNvSpPr>
          <p:nvPr>
            <p:ph type="sldNum" sz="quarter" idx="12"/>
          </p:nvPr>
        </p:nvSpPr>
        <p:spPr/>
        <p:txBody>
          <a:bodyPr/>
          <a:lstStyle/>
          <a:p>
            <a:fld id="{0C9765BC-91A4-8B4B-99F2-F403F2DCF105}" type="slidenum">
              <a:rPr lang="en-US" smtClean="0"/>
              <a:t>116</a:t>
            </a:fld>
            <a:endParaRPr lang="en-US"/>
          </a:p>
        </p:txBody>
      </p:sp>
      <p:sp>
        <p:nvSpPr>
          <p:cNvPr id="5" name="Alternate Process 4">
            <a:extLst>
              <a:ext uri="{FF2B5EF4-FFF2-40B4-BE49-F238E27FC236}">
                <a16:creationId xmlns:a16="http://schemas.microsoft.com/office/drawing/2014/main" id="{F2773332-22BA-F21C-64C6-485B0E31A7B9}"/>
              </a:ext>
            </a:extLst>
          </p:cNvPr>
          <p:cNvSpPr/>
          <p:nvPr/>
        </p:nvSpPr>
        <p:spPr>
          <a:xfrm>
            <a:off x="8610600" y="162280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6" name="Alternate Process 5">
            <a:extLst>
              <a:ext uri="{FF2B5EF4-FFF2-40B4-BE49-F238E27FC236}">
                <a16:creationId xmlns:a16="http://schemas.microsoft.com/office/drawing/2014/main" id="{73C0535A-55EF-D12E-8093-E8697DBCEBE7}"/>
              </a:ext>
            </a:extLst>
          </p:cNvPr>
          <p:cNvSpPr/>
          <p:nvPr/>
        </p:nvSpPr>
        <p:spPr>
          <a:xfrm>
            <a:off x="7623149" y="2528765"/>
            <a:ext cx="3533775" cy="1489325"/>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F02EB8D-D303-F4E0-A831-8C657209311B}"/>
              </a:ext>
            </a:extLst>
          </p:cNvPr>
          <p:cNvGrpSpPr/>
          <p:nvPr/>
        </p:nvGrpSpPr>
        <p:grpSpPr>
          <a:xfrm>
            <a:off x="7914742" y="3056822"/>
            <a:ext cx="2950587" cy="433210"/>
            <a:chOff x="6981943" y="4185100"/>
            <a:chExt cx="2950587" cy="433210"/>
          </a:xfrm>
        </p:grpSpPr>
        <p:sp>
          <p:nvSpPr>
            <p:cNvPr id="8" name="Rectangle 7">
              <a:extLst>
                <a:ext uri="{FF2B5EF4-FFF2-40B4-BE49-F238E27FC236}">
                  <a16:creationId xmlns:a16="http://schemas.microsoft.com/office/drawing/2014/main" id="{41346534-8D75-B517-B5A2-91EEFFAE269D}"/>
                </a:ext>
              </a:extLst>
            </p:cNvPr>
            <p:cNvSpPr/>
            <p:nvPr/>
          </p:nvSpPr>
          <p:spPr>
            <a:xfrm>
              <a:off x="6981943" y="4187155"/>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9" name="Rectangle 8">
              <a:extLst>
                <a:ext uri="{FF2B5EF4-FFF2-40B4-BE49-F238E27FC236}">
                  <a16:creationId xmlns:a16="http://schemas.microsoft.com/office/drawing/2014/main" id="{D7849582-1C53-F6EB-9962-BF822005B0A7}"/>
                </a:ext>
              </a:extLst>
            </p:cNvPr>
            <p:cNvSpPr/>
            <p:nvPr/>
          </p:nvSpPr>
          <p:spPr>
            <a:xfrm>
              <a:off x="7722243" y="4185100"/>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0" name="Rectangle 9">
              <a:extLst>
                <a:ext uri="{FF2B5EF4-FFF2-40B4-BE49-F238E27FC236}">
                  <a16:creationId xmlns:a16="http://schemas.microsoft.com/office/drawing/2014/main" id="{BD907365-0019-540C-51E2-758B69658623}"/>
                </a:ext>
              </a:extLst>
            </p:cNvPr>
            <p:cNvSpPr/>
            <p:nvPr/>
          </p:nvSpPr>
          <p:spPr>
            <a:xfrm>
              <a:off x="8451930" y="4187155"/>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1" name="Rectangle 10">
              <a:extLst>
                <a:ext uri="{FF2B5EF4-FFF2-40B4-BE49-F238E27FC236}">
                  <a16:creationId xmlns:a16="http://schemas.microsoft.com/office/drawing/2014/main" id="{433729B7-9C58-2F6B-DB78-786046CA8AB6}"/>
                </a:ext>
              </a:extLst>
            </p:cNvPr>
            <p:cNvSpPr/>
            <p:nvPr/>
          </p:nvSpPr>
          <p:spPr>
            <a:xfrm>
              <a:off x="9192230" y="4185100"/>
              <a:ext cx="740300" cy="4311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12" name="TextBox 11">
            <a:extLst>
              <a:ext uri="{FF2B5EF4-FFF2-40B4-BE49-F238E27FC236}">
                <a16:creationId xmlns:a16="http://schemas.microsoft.com/office/drawing/2014/main" id="{2C89AFC0-BE5E-6B9F-219E-BA24604DE4F0}"/>
              </a:ext>
            </a:extLst>
          </p:cNvPr>
          <p:cNvSpPr txBox="1"/>
          <p:nvPr/>
        </p:nvSpPr>
        <p:spPr>
          <a:xfrm rot="5400000">
            <a:off x="9303611" y="3545597"/>
            <a:ext cx="297676" cy="369332"/>
          </a:xfrm>
          <a:prstGeom prst="rect">
            <a:avLst/>
          </a:prstGeom>
          <a:noFill/>
        </p:spPr>
        <p:txBody>
          <a:bodyPr wrap="square" rtlCol="0">
            <a:spAutoFit/>
          </a:bodyPr>
          <a:lstStyle/>
          <a:p>
            <a:r>
              <a:rPr lang="en-US" b="1" dirty="0"/>
              <a:t>…</a:t>
            </a:r>
          </a:p>
        </p:txBody>
      </p:sp>
      <p:sp>
        <p:nvSpPr>
          <p:cNvPr id="13" name="TextBox 12">
            <a:extLst>
              <a:ext uri="{FF2B5EF4-FFF2-40B4-BE49-F238E27FC236}">
                <a16:creationId xmlns:a16="http://schemas.microsoft.com/office/drawing/2014/main" id="{49887EE1-A3F1-7656-0A92-3FEFD514B45E}"/>
              </a:ext>
            </a:extLst>
          </p:cNvPr>
          <p:cNvSpPr txBox="1"/>
          <p:nvPr/>
        </p:nvSpPr>
        <p:spPr>
          <a:xfrm rot="5400000">
            <a:off x="9303611" y="2583320"/>
            <a:ext cx="297676" cy="369332"/>
          </a:xfrm>
          <a:prstGeom prst="rect">
            <a:avLst/>
          </a:prstGeom>
          <a:noFill/>
        </p:spPr>
        <p:txBody>
          <a:bodyPr wrap="square" rtlCol="0">
            <a:spAutoFit/>
          </a:bodyPr>
          <a:lstStyle/>
          <a:p>
            <a:r>
              <a:rPr lang="en-US" b="1" dirty="0"/>
              <a:t>…</a:t>
            </a:r>
          </a:p>
        </p:txBody>
      </p:sp>
      <p:sp>
        <p:nvSpPr>
          <p:cNvPr id="14" name="TextBox 13">
            <a:extLst>
              <a:ext uri="{FF2B5EF4-FFF2-40B4-BE49-F238E27FC236}">
                <a16:creationId xmlns:a16="http://schemas.microsoft.com/office/drawing/2014/main" id="{093A684E-2792-9A9D-BA5F-7CEF3A495F17}"/>
              </a:ext>
            </a:extLst>
          </p:cNvPr>
          <p:cNvSpPr txBox="1"/>
          <p:nvPr/>
        </p:nvSpPr>
        <p:spPr>
          <a:xfrm>
            <a:off x="7761150" y="2601453"/>
            <a:ext cx="1213419" cy="369332"/>
          </a:xfrm>
          <a:prstGeom prst="rect">
            <a:avLst/>
          </a:prstGeom>
          <a:noFill/>
          <a:ln>
            <a:noFill/>
          </a:ln>
        </p:spPr>
        <p:txBody>
          <a:bodyPr wrap="square" rtlCol="0">
            <a:spAutoFit/>
          </a:bodyPr>
          <a:lstStyle/>
          <a:p>
            <a:r>
              <a:rPr lang="en-US" b="1" dirty="0"/>
              <a:t>L1 Cache</a:t>
            </a:r>
          </a:p>
        </p:txBody>
      </p:sp>
      <p:pic>
        <p:nvPicPr>
          <p:cNvPr id="25" name="Graphic 24">
            <a:extLst>
              <a:ext uri="{FF2B5EF4-FFF2-40B4-BE49-F238E27FC236}">
                <a16:creationId xmlns:a16="http://schemas.microsoft.com/office/drawing/2014/main" id="{3E7FA16D-79D5-B044-1FD8-D2204D413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2442" y="1284997"/>
            <a:ext cx="685800" cy="685800"/>
          </a:xfrm>
          <a:prstGeom prst="rect">
            <a:avLst/>
          </a:prstGeom>
        </p:spPr>
      </p:pic>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D005F05-1E4A-B43C-7E24-72999940463A}"/>
                  </a:ext>
                </a:extLst>
              </p:cNvPr>
              <p:cNvSpPr/>
              <p:nvPr/>
            </p:nvSpPr>
            <p:spPr>
              <a:xfrm>
                <a:off x="8086647" y="4068589"/>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𝑖𝑣</m:t>
                      </m:r>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7D005F05-1E4A-B43C-7E24-72999940463A}"/>
                  </a:ext>
                </a:extLst>
              </p:cNvPr>
              <p:cNvSpPr>
                <a:spLocks noRot="1" noChangeAspect="1" noMove="1" noResize="1" noEditPoints="1" noAdjustHandles="1" noChangeArrowheads="1" noChangeShapeType="1" noTextEdit="1"/>
              </p:cNvSpPr>
              <p:nvPr/>
            </p:nvSpPr>
            <p:spPr>
              <a:xfrm>
                <a:off x="8086647" y="4068589"/>
                <a:ext cx="740300" cy="431155"/>
              </a:xfrm>
              <a:prstGeom prst="rect">
                <a:avLst/>
              </a:prstGeom>
              <a:blipFill>
                <a:blip r:embed="rId5"/>
                <a:stretch>
                  <a:fillRect/>
                </a:stretch>
              </a:blipFill>
              <a:ln w="57150">
                <a:solidFill>
                  <a:schemeClr val="tx1"/>
                </a:solidFill>
              </a:ln>
            </p:spPr>
            <p:txBody>
              <a:bodyPr/>
              <a:lstStyle/>
              <a:p>
                <a:r>
                  <a:rPr lang="en-US">
                    <a:noFill/>
                  </a:rPr>
                  <a:t> </a:t>
                </a:r>
              </a:p>
            </p:txBody>
          </p:sp>
        </mc:Fallback>
      </mc:AlternateContent>
      <p:sp>
        <p:nvSpPr>
          <p:cNvPr id="16" name="Notched Right Arrow 15">
            <a:extLst>
              <a:ext uri="{FF2B5EF4-FFF2-40B4-BE49-F238E27FC236}">
                <a16:creationId xmlns:a16="http://schemas.microsoft.com/office/drawing/2014/main" id="{D506D366-544E-6791-C11C-C60D029D0655}"/>
              </a:ext>
            </a:extLst>
          </p:cNvPr>
          <p:cNvSpPr/>
          <p:nvPr/>
        </p:nvSpPr>
        <p:spPr>
          <a:xfrm rot="16200000">
            <a:off x="7527620" y="4042542"/>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520A4BB8-4D68-3042-737E-6DA0722220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81319" y="3836455"/>
            <a:ext cx="685800" cy="685800"/>
          </a:xfrm>
          <a:prstGeom prst="rect">
            <a:avLst/>
          </a:prstGeom>
        </p:spPr>
      </p:pic>
      <p:sp>
        <p:nvSpPr>
          <p:cNvPr id="18" name="TextBox 17">
            <a:extLst>
              <a:ext uri="{FF2B5EF4-FFF2-40B4-BE49-F238E27FC236}">
                <a16:creationId xmlns:a16="http://schemas.microsoft.com/office/drawing/2014/main" id="{30C648B5-2E7F-7410-E35F-79801B0C37A7}"/>
              </a:ext>
            </a:extLst>
          </p:cNvPr>
          <p:cNvSpPr txBox="1"/>
          <p:nvPr/>
        </p:nvSpPr>
        <p:spPr>
          <a:xfrm>
            <a:off x="7076012" y="4386578"/>
            <a:ext cx="691107" cy="369332"/>
          </a:xfrm>
          <a:prstGeom prst="rect">
            <a:avLst/>
          </a:prstGeom>
          <a:noFill/>
        </p:spPr>
        <p:txBody>
          <a:bodyPr wrap="square" rtlCol="0">
            <a:spAutoFit/>
          </a:bodyPr>
          <a:lstStyle/>
          <a:p>
            <a:r>
              <a:rPr lang="en-US" b="1" dirty="0"/>
              <a:t>DMP</a:t>
            </a:r>
          </a:p>
        </p:txBody>
      </p:sp>
      <p:sp>
        <p:nvSpPr>
          <p:cNvPr id="19" name="TextBox 18">
            <a:extLst>
              <a:ext uri="{FF2B5EF4-FFF2-40B4-BE49-F238E27FC236}">
                <a16:creationId xmlns:a16="http://schemas.microsoft.com/office/drawing/2014/main" id="{432C9621-C3B6-4B79-2DCC-234C85CD0254}"/>
              </a:ext>
            </a:extLst>
          </p:cNvPr>
          <p:cNvSpPr txBox="1"/>
          <p:nvPr/>
        </p:nvSpPr>
        <p:spPr>
          <a:xfrm>
            <a:off x="7909187" y="3559708"/>
            <a:ext cx="907549" cy="369332"/>
          </a:xfrm>
          <a:prstGeom prst="rect">
            <a:avLst/>
          </a:prstGeom>
          <a:noFill/>
        </p:spPr>
        <p:txBody>
          <a:bodyPr wrap="square" rtlCol="0">
            <a:spAutoFit/>
          </a:bodyPr>
          <a:lstStyle/>
          <a:p>
            <a:r>
              <a:rPr lang="en-US" b="1" dirty="0"/>
              <a:t>L1 Fills</a:t>
            </a:r>
          </a:p>
        </p:txBody>
      </p:sp>
      <p:cxnSp>
        <p:nvCxnSpPr>
          <p:cNvPr id="20" name="Curved Connector 19">
            <a:extLst>
              <a:ext uri="{FF2B5EF4-FFF2-40B4-BE49-F238E27FC236}">
                <a16:creationId xmlns:a16="http://schemas.microsoft.com/office/drawing/2014/main" id="{C54C5994-6191-1150-A011-7A5408422A95}"/>
              </a:ext>
            </a:extLst>
          </p:cNvPr>
          <p:cNvCxnSpPr>
            <a:cxnSpLocks/>
          </p:cNvCxnSpPr>
          <p:nvPr/>
        </p:nvCxnSpPr>
        <p:spPr>
          <a:xfrm rot="16200000" flipH="1">
            <a:off x="7223972" y="4897700"/>
            <a:ext cx="1273359" cy="856162"/>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ECDB4BA-1E36-081E-9AD0-B97FCE57C344}"/>
                  </a:ext>
                </a:extLst>
              </p:cNvPr>
              <p:cNvSpPr txBox="1"/>
              <p:nvPr/>
            </p:nvSpPr>
            <p:spPr>
              <a:xfrm>
                <a:off x="7705809" y="4999691"/>
                <a:ext cx="691107" cy="369332"/>
              </a:xfrm>
              <a:prstGeom prst="rect">
                <a:avLst/>
              </a:prstGeom>
              <a:noFill/>
            </p:spPr>
            <p:txBody>
              <a:bodyPr wrap="square" rtlCol="0">
                <a:spAutoFit/>
              </a:bodyPr>
              <a:lstStyle/>
              <a:p>
                <a:r>
                  <a:rPr lang="en-US" b="1" dirty="0"/>
                  <a:t>*</a:t>
                </a:r>
                <a14:m>
                  <m:oMath xmlns:m="http://schemas.openxmlformats.org/officeDocument/2006/math">
                    <m:r>
                      <a:rPr lang="en-US" b="0" i="1" dirty="0" smtClean="0">
                        <a:latin typeface="Cambria Math" panose="02040503050406030204" pitchFamily="18" charset="0"/>
                      </a:rPr>
                      <m:t>𝑝𝑡𝑟</m:t>
                    </m:r>
                  </m:oMath>
                </a14:m>
                <a:endParaRPr lang="en-US" dirty="0"/>
              </a:p>
            </p:txBody>
          </p:sp>
        </mc:Choice>
        <mc:Fallback xmlns="">
          <p:sp>
            <p:nvSpPr>
              <p:cNvPr id="21" name="TextBox 20">
                <a:extLst>
                  <a:ext uri="{FF2B5EF4-FFF2-40B4-BE49-F238E27FC236}">
                    <a16:creationId xmlns:a16="http://schemas.microsoft.com/office/drawing/2014/main" id="{CECDB4BA-1E36-081E-9AD0-B97FCE57C344}"/>
                  </a:ext>
                </a:extLst>
              </p:cNvPr>
              <p:cNvSpPr txBox="1">
                <a:spLocks noRot="1" noChangeAspect="1" noMove="1" noResize="1" noEditPoints="1" noAdjustHandles="1" noChangeArrowheads="1" noChangeShapeType="1" noTextEdit="1"/>
              </p:cNvSpPr>
              <p:nvPr/>
            </p:nvSpPr>
            <p:spPr>
              <a:xfrm>
                <a:off x="7705809" y="4999691"/>
                <a:ext cx="691107" cy="369332"/>
              </a:xfrm>
              <a:prstGeom prst="rect">
                <a:avLst/>
              </a:prstGeom>
              <a:blipFill>
                <a:blip r:embed="rId8"/>
                <a:stretch>
                  <a:fillRect l="-7080" t="-8197" b="-24590"/>
                </a:stretch>
              </a:blipFill>
            </p:spPr>
            <p:txBody>
              <a:bodyPr/>
              <a:lstStyle/>
              <a:p>
                <a:r>
                  <a:rPr lang="en-US">
                    <a:noFill/>
                  </a:rPr>
                  <a:t> </a:t>
                </a:r>
              </a:p>
            </p:txBody>
          </p:sp>
        </mc:Fallback>
      </mc:AlternateContent>
      <p:pic>
        <p:nvPicPr>
          <p:cNvPr id="22" name="Graphic 21">
            <a:extLst>
              <a:ext uri="{FF2B5EF4-FFF2-40B4-BE49-F238E27FC236}">
                <a16:creationId xmlns:a16="http://schemas.microsoft.com/office/drawing/2014/main" id="{096AA082-1694-6BB1-E0CD-E1754FB41C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25592" y="5461232"/>
            <a:ext cx="815475" cy="815475"/>
          </a:xfrm>
          <a:prstGeom prst="rect">
            <a:avLst/>
          </a:prstGeom>
        </p:spPr>
      </p:pic>
      <p:pic>
        <p:nvPicPr>
          <p:cNvPr id="23" name="Graphic 22">
            <a:extLst>
              <a:ext uri="{FF2B5EF4-FFF2-40B4-BE49-F238E27FC236}">
                <a16:creationId xmlns:a16="http://schemas.microsoft.com/office/drawing/2014/main" id="{DD5A764B-A9FE-A9A3-ED2A-B6326E8B4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66649" y="5491163"/>
            <a:ext cx="685800" cy="685800"/>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621C494-AC5B-BCAD-661E-D7132C2E37BA}"/>
                  </a:ext>
                </a:extLst>
              </p:cNvPr>
              <p:cNvSpPr txBox="1"/>
              <p:nvPr/>
            </p:nvSpPr>
            <p:spPr>
              <a:xfrm>
                <a:off x="9329051" y="5641571"/>
                <a:ext cx="1059855" cy="369332"/>
              </a:xfrm>
              <a:prstGeom prst="rect">
                <a:avLst/>
              </a:prstGeom>
              <a:noFill/>
            </p:spPr>
            <p:txBody>
              <a:bodyPr wrap="square">
                <a:spAutoFit/>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dirty="0"/>
                  <a:t>?</a:t>
                </a:r>
              </a:p>
            </p:txBody>
          </p:sp>
        </mc:Choice>
        <mc:Fallback xmlns="">
          <p:sp>
            <p:nvSpPr>
              <p:cNvPr id="26" name="TextBox 25">
                <a:extLst>
                  <a:ext uri="{FF2B5EF4-FFF2-40B4-BE49-F238E27FC236}">
                    <a16:creationId xmlns:a16="http://schemas.microsoft.com/office/drawing/2014/main" id="{1621C494-AC5B-BCAD-661E-D7132C2E37BA}"/>
                  </a:ext>
                </a:extLst>
              </p:cNvPr>
              <p:cNvSpPr txBox="1">
                <a:spLocks noRot="1" noChangeAspect="1" noMove="1" noResize="1" noEditPoints="1" noAdjustHandles="1" noChangeArrowheads="1" noChangeShapeType="1" noTextEdit="1"/>
              </p:cNvSpPr>
              <p:nvPr/>
            </p:nvSpPr>
            <p:spPr>
              <a:xfrm>
                <a:off x="9329051" y="5641571"/>
                <a:ext cx="1059855" cy="369332"/>
              </a:xfrm>
              <a:prstGeom prst="rect">
                <a:avLst/>
              </a:prstGeom>
              <a:blipFill>
                <a:blip r:embed="rId13"/>
                <a:stretch>
                  <a:fillRect t="-8197" b="-24590"/>
                </a:stretch>
              </a:blipFill>
            </p:spPr>
            <p:txBody>
              <a:bodyPr/>
              <a:lstStyle/>
              <a:p>
                <a:r>
                  <a:rPr lang="en-US">
                    <a:noFill/>
                  </a:rPr>
                  <a:t> </a:t>
                </a:r>
              </a:p>
            </p:txBody>
          </p:sp>
        </mc:Fallback>
      </mc:AlternateContent>
      <p:sp>
        <p:nvSpPr>
          <p:cNvPr id="27" name="Content Placeholder 48">
            <a:extLst>
              <a:ext uri="{FF2B5EF4-FFF2-40B4-BE49-F238E27FC236}">
                <a16:creationId xmlns:a16="http://schemas.microsoft.com/office/drawing/2014/main" id="{99B0E043-9461-368D-949A-CB8CAE7E5B1D}"/>
              </a:ext>
            </a:extLst>
          </p:cNvPr>
          <p:cNvSpPr txBox="1">
            <a:spLocks/>
          </p:cNvSpPr>
          <p:nvPr/>
        </p:nvSpPr>
        <p:spPr>
          <a:xfrm>
            <a:off x="738778" y="5858283"/>
            <a:ext cx="4071252" cy="4467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More details in the paper</a:t>
            </a:r>
          </a:p>
        </p:txBody>
      </p:sp>
    </p:spTree>
    <p:extLst>
      <p:ext uri="{BB962C8B-B14F-4D97-AF65-F5344CB8AC3E}">
        <p14:creationId xmlns:p14="http://schemas.microsoft.com/office/powerpoint/2010/main" val="24780582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F753563A-911E-57A5-203E-AF5A3DEFA302}"/>
              </a:ext>
            </a:extLst>
          </p:cNvPr>
          <p:cNvGrpSpPr/>
          <p:nvPr/>
        </p:nvGrpSpPr>
        <p:grpSpPr>
          <a:xfrm>
            <a:off x="1808748" y="4197163"/>
            <a:ext cx="8582265" cy="1330516"/>
            <a:chOff x="1804867" y="2229467"/>
            <a:chExt cx="8582265" cy="1330516"/>
          </a:xfrm>
        </p:grpSpPr>
        <p:sp>
          <p:nvSpPr>
            <p:cNvPr id="6" name="Rectangle 5">
              <a:extLst>
                <a:ext uri="{FF2B5EF4-FFF2-40B4-BE49-F238E27FC236}">
                  <a16:creationId xmlns:a16="http://schemas.microsoft.com/office/drawing/2014/main" id="{F094BCFD-BD0E-B45C-2A7F-1A16AA38CBFD}"/>
                </a:ext>
              </a:extLst>
            </p:cNvPr>
            <p:cNvSpPr/>
            <p:nvPr/>
          </p:nvSpPr>
          <p:spPr>
            <a:xfrm>
              <a:off x="1804867" y="2229467"/>
              <a:ext cx="2203984"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0···0</a:t>
              </a:r>
            </a:p>
          </p:txBody>
        </p:sp>
        <p:grpSp>
          <p:nvGrpSpPr>
            <p:cNvPr id="7" name="Group 6">
              <a:extLst>
                <a:ext uri="{FF2B5EF4-FFF2-40B4-BE49-F238E27FC236}">
                  <a16:creationId xmlns:a16="http://schemas.microsoft.com/office/drawing/2014/main" id="{9E9C3A0A-D661-5AD6-408E-F8EE41EE6E09}"/>
                </a:ext>
              </a:extLst>
            </p:cNvPr>
            <p:cNvGrpSpPr/>
            <p:nvPr/>
          </p:nvGrpSpPr>
          <p:grpSpPr>
            <a:xfrm>
              <a:off x="1804867" y="2831173"/>
              <a:ext cx="363412" cy="252764"/>
              <a:chOff x="3359705" y="3509144"/>
              <a:chExt cx="363412" cy="252764"/>
            </a:xfrm>
          </p:grpSpPr>
          <p:cxnSp>
            <p:nvCxnSpPr>
              <p:cNvPr id="28" name="Straight Arrow Connector 27">
                <a:extLst>
                  <a:ext uri="{FF2B5EF4-FFF2-40B4-BE49-F238E27FC236}">
                    <a16:creationId xmlns:a16="http://schemas.microsoft.com/office/drawing/2014/main" id="{64601704-961E-F796-C1A5-7F4BB0675565}"/>
                  </a:ext>
                </a:extLst>
              </p:cNvPr>
              <p:cNvCxnSpPr>
                <a:cxnSpLocks/>
              </p:cNvCxnSpPr>
              <p:nvPr/>
            </p:nvCxnSpPr>
            <p:spPr>
              <a:xfrm flipH="1">
                <a:off x="3359705" y="3626101"/>
                <a:ext cx="363412"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F61D972-670F-A718-6543-452756E55E53}"/>
                  </a:ext>
                </a:extLst>
              </p:cNvPr>
              <p:cNvCxnSpPr>
                <a:cxnSpLocks/>
              </p:cNvCxnSpPr>
              <p:nvPr/>
            </p:nvCxnSpPr>
            <p:spPr>
              <a:xfrm>
                <a:off x="3359705" y="3509144"/>
                <a:ext cx="0" cy="25276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FB44B99C-3E6E-645E-7E1A-58460E790A29}"/>
                </a:ext>
              </a:extLst>
            </p:cNvPr>
            <p:cNvCxnSpPr>
              <a:cxnSpLocks/>
            </p:cNvCxnSpPr>
            <p:nvPr/>
          </p:nvCxnSpPr>
          <p:spPr>
            <a:xfrm>
              <a:off x="3635622" y="2943768"/>
              <a:ext cx="36576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DCDDBD4-91C8-C413-1689-2240212554ED}"/>
                </a:ext>
              </a:extLst>
            </p:cNvPr>
            <p:cNvSpPr/>
            <p:nvPr/>
          </p:nvSpPr>
          <p:spPr>
            <a:xfrm>
              <a:off x="4008850" y="2229467"/>
              <a:ext cx="1388134"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recovered prefix</a:t>
              </a:r>
            </a:p>
          </p:txBody>
        </p:sp>
        <p:sp>
          <p:nvSpPr>
            <p:cNvPr id="10" name="Rectangle 9">
              <a:extLst>
                <a:ext uri="{FF2B5EF4-FFF2-40B4-BE49-F238E27FC236}">
                  <a16:creationId xmlns:a16="http://schemas.microsoft.com/office/drawing/2014/main" id="{49F7C18D-662B-A023-5C1F-DF2A1BD99B14}"/>
                </a:ext>
              </a:extLst>
            </p:cNvPr>
            <p:cNvSpPr/>
            <p:nvPr/>
          </p:nvSpPr>
          <p:spPr>
            <a:xfrm>
              <a:off x="5396984" y="2229467"/>
              <a:ext cx="480591"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11" name="Rectangle 10">
              <a:extLst>
                <a:ext uri="{FF2B5EF4-FFF2-40B4-BE49-F238E27FC236}">
                  <a16:creationId xmlns:a16="http://schemas.microsoft.com/office/drawing/2014/main" id="{855DA1E3-5E6B-E692-66ED-90A9E53B8324}"/>
                </a:ext>
              </a:extLst>
            </p:cNvPr>
            <p:cNvSpPr/>
            <p:nvPr/>
          </p:nvSpPr>
          <p:spPr>
            <a:xfrm>
              <a:off x="5877575" y="2229467"/>
              <a:ext cx="1612980"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0···0</a:t>
              </a:r>
            </a:p>
          </p:txBody>
        </p:sp>
        <p:sp>
          <p:nvSpPr>
            <p:cNvPr id="12" name="Rectangle 11">
              <a:extLst>
                <a:ext uri="{FF2B5EF4-FFF2-40B4-BE49-F238E27FC236}">
                  <a16:creationId xmlns:a16="http://schemas.microsoft.com/office/drawing/2014/main" id="{6087A593-4385-10D7-4FE5-EBC16C8EF8B0}"/>
                </a:ext>
              </a:extLst>
            </p:cNvPr>
            <p:cNvSpPr/>
            <p:nvPr/>
          </p:nvSpPr>
          <p:spPr>
            <a:xfrm>
              <a:off x="7490554" y="2229467"/>
              <a:ext cx="1283593"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0···0</a:t>
              </a:r>
            </a:p>
          </p:txBody>
        </p:sp>
        <p:sp>
          <p:nvSpPr>
            <p:cNvPr id="13" name="Rectangle 12">
              <a:extLst>
                <a:ext uri="{FF2B5EF4-FFF2-40B4-BE49-F238E27FC236}">
                  <a16:creationId xmlns:a16="http://schemas.microsoft.com/office/drawing/2014/main" id="{F691538C-FAB7-4586-1DC5-96C7F3497262}"/>
                </a:ext>
              </a:extLst>
            </p:cNvPr>
            <p:cNvSpPr/>
            <p:nvPr/>
          </p:nvSpPr>
          <p:spPr>
            <a:xfrm>
              <a:off x="8774152" y="2229467"/>
              <a:ext cx="1612980"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ptrs</a:t>
              </a:r>
              <a:endParaRPr lang="en-US" b="1" dirty="0">
                <a:solidFill>
                  <a:schemeClr val="tx1"/>
                </a:solidFill>
              </a:endParaRPr>
            </a:p>
          </p:txBody>
        </p:sp>
        <p:sp>
          <p:nvSpPr>
            <p:cNvPr id="14" name="TextBox 13">
              <a:extLst>
                <a:ext uri="{FF2B5EF4-FFF2-40B4-BE49-F238E27FC236}">
                  <a16:creationId xmlns:a16="http://schemas.microsoft.com/office/drawing/2014/main" id="{54E379B1-C3BB-1896-60FD-2CFB7EA92647}"/>
                </a:ext>
              </a:extLst>
            </p:cNvPr>
            <p:cNvSpPr txBox="1"/>
            <p:nvPr/>
          </p:nvSpPr>
          <p:spPr>
            <a:xfrm>
              <a:off x="2554209" y="2757700"/>
              <a:ext cx="715106" cy="369332"/>
            </a:xfrm>
            <a:prstGeom prst="rect">
              <a:avLst/>
            </a:prstGeom>
            <a:noFill/>
            <a:ln>
              <a:noFill/>
            </a:ln>
          </p:spPr>
          <p:txBody>
            <a:bodyPr wrap="square" rtlCol="0">
              <a:spAutoFit/>
            </a:bodyPr>
            <a:lstStyle/>
            <a:p>
              <a:r>
                <a:rPr lang="en-US" b="1" dirty="0"/>
                <a:t>1024</a:t>
              </a:r>
            </a:p>
          </p:txBody>
        </p:sp>
        <p:cxnSp>
          <p:nvCxnSpPr>
            <p:cNvPr id="15" name="Straight Arrow Connector 14">
              <a:extLst>
                <a:ext uri="{FF2B5EF4-FFF2-40B4-BE49-F238E27FC236}">
                  <a16:creationId xmlns:a16="http://schemas.microsoft.com/office/drawing/2014/main" id="{B4675EDC-2A66-A70B-2FC5-3A7C3303B8DB}"/>
                </a:ext>
              </a:extLst>
            </p:cNvPr>
            <p:cNvCxnSpPr>
              <a:cxnSpLocks/>
            </p:cNvCxnSpPr>
            <p:nvPr/>
          </p:nvCxnSpPr>
          <p:spPr>
            <a:xfrm flipH="1">
              <a:off x="4007923" y="2942581"/>
              <a:ext cx="363412"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3AF9596-7045-6C40-4DFF-D944856FACF9}"/>
                </a:ext>
              </a:extLst>
            </p:cNvPr>
            <p:cNvCxnSpPr>
              <a:cxnSpLocks/>
            </p:cNvCxnSpPr>
            <p:nvPr/>
          </p:nvCxnSpPr>
          <p:spPr>
            <a:xfrm>
              <a:off x="5023756" y="2946038"/>
              <a:ext cx="36576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847EB43-2844-C6E3-56F4-732DE5CEAF0E}"/>
                </a:ext>
              </a:extLst>
            </p:cNvPr>
            <p:cNvSpPr txBox="1"/>
            <p:nvPr/>
          </p:nvSpPr>
          <p:spPr>
            <a:xfrm>
              <a:off x="4324326" y="2749258"/>
              <a:ext cx="715106" cy="369332"/>
            </a:xfrm>
            <a:prstGeom prst="rect">
              <a:avLst/>
            </a:prstGeom>
            <a:noFill/>
            <a:ln>
              <a:noFill/>
            </a:ln>
          </p:spPr>
          <p:txBody>
            <a:bodyPr wrap="square" rtlCol="0">
              <a:spAutoFit/>
            </a:bodyPr>
            <a:lstStyle/>
            <a:p>
              <a:pPr algn="ctr"/>
              <a:r>
                <a:rPr lang="en-US" b="1" dirty="0"/>
                <a:t>n-1</a:t>
              </a:r>
            </a:p>
          </p:txBody>
        </p:sp>
        <p:cxnSp>
          <p:nvCxnSpPr>
            <p:cNvPr id="18" name="Straight Arrow Connector 17">
              <a:extLst>
                <a:ext uri="{FF2B5EF4-FFF2-40B4-BE49-F238E27FC236}">
                  <a16:creationId xmlns:a16="http://schemas.microsoft.com/office/drawing/2014/main" id="{B38B63B1-1BC1-F3CC-8C8A-3FC14136F3BE}"/>
                </a:ext>
              </a:extLst>
            </p:cNvPr>
            <p:cNvCxnSpPr>
              <a:cxnSpLocks/>
            </p:cNvCxnSpPr>
            <p:nvPr/>
          </p:nvCxnSpPr>
          <p:spPr>
            <a:xfrm flipV="1">
              <a:off x="5637279" y="2813955"/>
              <a:ext cx="0" cy="4268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EEFA581-6885-4993-0343-F1E351D7FC14}"/>
                </a:ext>
              </a:extLst>
            </p:cNvPr>
            <p:cNvCxnSpPr>
              <a:cxnSpLocks/>
            </p:cNvCxnSpPr>
            <p:nvPr/>
          </p:nvCxnSpPr>
          <p:spPr>
            <a:xfrm flipH="1">
              <a:off x="5877575" y="2949417"/>
              <a:ext cx="363412"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56B71FF-730D-9984-2E0A-D42C1D70AD15}"/>
                </a:ext>
              </a:extLst>
            </p:cNvPr>
            <p:cNvCxnSpPr>
              <a:cxnSpLocks/>
            </p:cNvCxnSpPr>
            <p:nvPr/>
          </p:nvCxnSpPr>
          <p:spPr>
            <a:xfrm>
              <a:off x="7120179" y="2946242"/>
              <a:ext cx="36576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E53D48-212D-668A-7F10-2B2A63C0C8A8}"/>
                </a:ext>
              </a:extLst>
            </p:cNvPr>
            <p:cNvSpPr txBox="1"/>
            <p:nvPr/>
          </p:nvSpPr>
          <p:spPr>
            <a:xfrm>
              <a:off x="6323029" y="2749462"/>
              <a:ext cx="806953" cy="369332"/>
            </a:xfrm>
            <a:prstGeom prst="rect">
              <a:avLst/>
            </a:prstGeom>
            <a:noFill/>
            <a:ln>
              <a:noFill/>
            </a:ln>
          </p:spPr>
          <p:txBody>
            <a:bodyPr wrap="square" rtlCol="0">
              <a:spAutoFit/>
            </a:bodyPr>
            <a:lstStyle/>
            <a:p>
              <a:pPr algn="ctr"/>
              <a:r>
                <a:rPr lang="en-US" b="1" dirty="0"/>
                <a:t>560-n</a:t>
              </a:r>
            </a:p>
          </p:txBody>
        </p:sp>
        <p:cxnSp>
          <p:nvCxnSpPr>
            <p:cNvPr id="22" name="Straight Arrow Connector 21">
              <a:extLst>
                <a:ext uri="{FF2B5EF4-FFF2-40B4-BE49-F238E27FC236}">
                  <a16:creationId xmlns:a16="http://schemas.microsoft.com/office/drawing/2014/main" id="{B20F25D2-1547-CFC4-BD16-A5183F1A38C9}"/>
                </a:ext>
              </a:extLst>
            </p:cNvPr>
            <p:cNvCxnSpPr>
              <a:cxnSpLocks/>
            </p:cNvCxnSpPr>
            <p:nvPr/>
          </p:nvCxnSpPr>
          <p:spPr>
            <a:xfrm flipH="1">
              <a:off x="7498156" y="2945202"/>
              <a:ext cx="363412"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6B5D7C-7CD7-05FE-A8E9-5B9FA8C8E015}"/>
                </a:ext>
              </a:extLst>
            </p:cNvPr>
            <p:cNvCxnSpPr>
              <a:cxnSpLocks/>
            </p:cNvCxnSpPr>
            <p:nvPr/>
          </p:nvCxnSpPr>
          <p:spPr>
            <a:xfrm>
              <a:off x="8396011" y="2944955"/>
              <a:ext cx="36576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776D37-E44E-D3B6-BF9E-7204A6A7E12F}"/>
                </a:ext>
              </a:extLst>
            </p:cNvPr>
            <p:cNvSpPr txBox="1"/>
            <p:nvPr/>
          </p:nvSpPr>
          <p:spPr>
            <a:xfrm>
              <a:off x="7728873" y="2749462"/>
              <a:ext cx="806953" cy="369332"/>
            </a:xfrm>
            <a:prstGeom prst="rect">
              <a:avLst/>
            </a:prstGeom>
            <a:noFill/>
            <a:ln>
              <a:noFill/>
            </a:ln>
          </p:spPr>
          <p:txBody>
            <a:bodyPr wrap="square" rtlCol="0">
              <a:spAutoFit/>
            </a:bodyPr>
            <a:lstStyle/>
            <a:p>
              <a:pPr algn="ctr"/>
              <a:r>
                <a:rPr lang="en-US" altLang="zh-CN" b="1" dirty="0"/>
                <a:t>16</a:t>
              </a:r>
              <a:endParaRPr lang="en-US" b="1" dirty="0"/>
            </a:p>
          </p:txBody>
        </p:sp>
        <p:cxnSp>
          <p:nvCxnSpPr>
            <p:cNvPr id="25" name="Straight Arrow Connector 24">
              <a:extLst>
                <a:ext uri="{FF2B5EF4-FFF2-40B4-BE49-F238E27FC236}">
                  <a16:creationId xmlns:a16="http://schemas.microsoft.com/office/drawing/2014/main" id="{117470BC-E179-F41F-6F17-2E5B1F0DB19A}"/>
                </a:ext>
              </a:extLst>
            </p:cNvPr>
            <p:cNvCxnSpPr>
              <a:cxnSpLocks/>
            </p:cNvCxnSpPr>
            <p:nvPr/>
          </p:nvCxnSpPr>
          <p:spPr>
            <a:xfrm flipH="1">
              <a:off x="8774765" y="2949955"/>
              <a:ext cx="363412"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E29937A-9050-5BB0-6047-398D68E83EA2}"/>
                </a:ext>
              </a:extLst>
            </p:cNvPr>
            <p:cNvCxnSpPr>
              <a:cxnSpLocks/>
            </p:cNvCxnSpPr>
            <p:nvPr/>
          </p:nvCxnSpPr>
          <p:spPr>
            <a:xfrm>
              <a:off x="10013905" y="2948590"/>
              <a:ext cx="36576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FF5A28-6945-F06C-8F40-228991F0B3AE}"/>
                </a:ext>
              </a:extLst>
            </p:cNvPr>
            <p:cNvSpPr txBox="1"/>
            <p:nvPr/>
          </p:nvSpPr>
          <p:spPr>
            <a:xfrm>
              <a:off x="9160853" y="2757700"/>
              <a:ext cx="806953" cy="369332"/>
            </a:xfrm>
            <a:prstGeom prst="rect">
              <a:avLst/>
            </a:prstGeom>
            <a:noFill/>
            <a:ln>
              <a:noFill/>
            </a:ln>
          </p:spPr>
          <p:txBody>
            <a:bodyPr wrap="square" rtlCol="0">
              <a:spAutoFit/>
            </a:bodyPr>
            <a:lstStyle/>
            <a:p>
              <a:pPr algn="ctr"/>
              <a:r>
                <a:rPr lang="en-US" altLang="zh-CN" b="1" dirty="0"/>
                <a:t>448</a:t>
              </a:r>
              <a:endParaRPr lang="en-US" b="1" dirty="0"/>
            </a:p>
          </p:txBody>
        </p:sp>
        <p:cxnSp>
          <p:nvCxnSpPr>
            <p:cNvPr id="30" name="Straight Connector 29">
              <a:extLst>
                <a:ext uri="{FF2B5EF4-FFF2-40B4-BE49-F238E27FC236}">
                  <a16:creationId xmlns:a16="http://schemas.microsoft.com/office/drawing/2014/main" id="{120A3230-56C5-C544-919C-BF9A246B04C1}"/>
                </a:ext>
              </a:extLst>
            </p:cNvPr>
            <p:cNvCxnSpPr>
              <a:cxnSpLocks/>
            </p:cNvCxnSpPr>
            <p:nvPr/>
          </p:nvCxnSpPr>
          <p:spPr>
            <a:xfrm>
              <a:off x="4007450" y="2810317"/>
              <a:ext cx="0" cy="25276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D105C8-45B0-B1A4-7E86-41FD9F3F392E}"/>
                </a:ext>
              </a:extLst>
            </p:cNvPr>
            <p:cNvCxnSpPr>
              <a:cxnSpLocks/>
            </p:cNvCxnSpPr>
            <p:nvPr/>
          </p:nvCxnSpPr>
          <p:spPr>
            <a:xfrm>
              <a:off x="5383860" y="2800695"/>
              <a:ext cx="0" cy="25276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5B7ECE-60BD-A6DA-09DA-4FED6AD5CA91}"/>
                </a:ext>
              </a:extLst>
            </p:cNvPr>
            <p:cNvCxnSpPr>
              <a:cxnSpLocks/>
            </p:cNvCxnSpPr>
            <p:nvPr/>
          </p:nvCxnSpPr>
          <p:spPr>
            <a:xfrm>
              <a:off x="5874757" y="2791067"/>
              <a:ext cx="0" cy="25276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1EA54B7-2FF6-82E1-370B-93138390205C}"/>
                </a:ext>
              </a:extLst>
            </p:cNvPr>
            <p:cNvCxnSpPr>
              <a:cxnSpLocks/>
            </p:cNvCxnSpPr>
            <p:nvPr/>
          </p:nvCxnSpPr>
          <p:spPr>
            <a:xfrm>
              <a:off x="7491798" y="2800692"/>
              <a:ext cx="0" cy="25276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9614BAA-7AB6-CBB2-8E6E-CF22B0CE406B}"/>
                </a:ext>
              </a:extLst>
            </p:cNvPr>
            <p:cNvCxnSpPr>
              <a:cxnSpLocks/>
            </p:cNvCxnSpPr>
            <p:nvPr/>
          </p:nvCxnSpPr>
          <p:spPr>
            <a:xfrm>
              <a:off x="8771953" y="2800692"/>
              <a:ext cx="0" cy="25276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D184C5A-8B34-E63B-4E14-5CD0FAA78E75}"/>
                </a:ext>
              </a:extLst>
            </p:cNvPr>
            <p:cNvCxnSpPr>
              <a:cxnSpLocks/>
            </p:cNvCxnSpPr>
            <p:nvPr/>
          </p:nvCxnSpPr>
          <p:spPr>
            <a:xfrm>
              <a:off x="10379372" y="2810317"/>
              <a:ext cx="0" cy="25276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23AF2C4-3E08-07AF-7415-311022A55635}"/>
                </a:ext>
              </a:extLst>
            </p:cNvPr>
            <p:cNvSpPr txBox="1"/>
            <p:nvPr/>
          </p:nvSpPr>
          <p:spPr>
            <a:xfrm>
              <a:off x="5233802" y="3190651"/>
              <a:ext cx="806953" cy="369332"/>
            </a:xfrm>
            <a:prstGeom prst="rect">
              <a:avLst/>
            </a:prstGeom>
            <a:noFill/>
            <a:ln>
              <a:noFill/>
            </a:ln>
          </p:spPr>
          <p:txBody>
            <a:bodyPr wrap="square" rtlCol="0">
              <a:spAutoFit/>
            </a:bodyPr>
            <a:lstStyle/>
            <a:p>
              <a:pPr algn="ctr"/>
              <a:r>
                <a:rPr lang="en-US" b="1" dirty="0"/>
                <a:t>n-</a:t>
              </a:r>
              <a:r>
                <a:rPr lang="en-US" b="1" dirty="0" err="1"/>
                <a:t>th</a:t>
              </a:r>
              <a:endParaRPr lang="en-US" b="1" dirty="0"/>
            </a:p>
          </p:txBody>
        </p:sp>
      </p:grpSp>
      <p:grpSp>
        <p:nvGrpSpPr>
          <p:cNvPr id="37" name="Group 36">
            <a:extLst>
              <a:ext uri="{FF2B5EF4-FFF2-40B4-BE49-F238E27FC236}">
                <a16:creationId xmlns:a16="http://schemas.microsoft.com/office/drawing/2014/main" id="{E7089BF0-9324-A545-1EEA-821466DF30E1}"/>
              </a:ext>
            </a:extLst>
          </p:cNvPr>
          <p:cNvGrpSpPr/>
          <p:nvPr/>
        </p:nvGrpSpPr>
        <p:grpSpPr>
          <a:xfrm>
            <a:off x="1808748" y="2601416"/>
            <a:ext cx="8574503" cy="576688"/>
            <a:chOff x="2145327" y="1613929"/>
            <a:chExt cx="8574503" cy="576688"/>
          </a:xfrm>
        </p:grpSpPr>
        <p:sp>
          <p:nvSpPr>
            <p:cNvPr id="38" name="Rectangle 37">
              <a:extLst>
                <a:ext uri="{FF2B5EF4-FFF2-40B4-BE49-F238E27FC236}">
                  <a16:creationId xmlns:a16="http://schemas.microsoft.com/office/drawing/2014/main" id="{273E9EE5-80F3-5B6A-12DB-E718C1FE6446}"/>
                </a:ext>
              </a:extLst>
            </p:cNvPr>
            <p:cNvSpPr/>
            <p:nvPr/>
          </p:nvSpPr>
          <p:spPr>
            <a:xfrm>
              <a:off x="2145327" y="1613929"/>
              <a:ext cx="2203984"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0···0</a:t>
              </a:r>
            </a:p>
          </p:txBody>
        </p:sp>
        <p:sp>
          <p:nvSpPr>
            <p:cNvPr id="41" name="Rectangle 40">
              <a:extLst>
                <a:ext uri="{FF2B5EF4-FFF2-40B4-BE49-F238E27FC236}">
                  <a16:creationId xmlns:a16="http://schemas.microsoft.com/office/drawing/2014/main" id="{1A8A9A1F-608E-9222-05CA-AFA1B1858CF0}"/>
                </a:ext>
              </a:extLst>
            </p:cNvPr>
            <p:cNvSpPr/>
            <p:nvPr/>
          </p:nvSpPr>
          <p:spPr>
            <a:xfrm>
              <a:off x="4349310" y="1613929"/>
              <a:ext cx="1388134"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recovered prefix</a:t>
              </a:r>
            </a:p>
          </p:txBody>
        </p:sp>
        <p:sp>
          <p:nvSpPr>
            <p:cNvPr id="42" name="Rectangle 41">
              <a:extLst>
                <a:ext uri="{FF2B5EF4-FFF2-40B4-BE49-F238E27FC236}">
                  <a16:creationId xmlns:a16="http://schemas.microsoft.com/office/drawing/2014/main" id="{B112AC6F-C7E3-3FEE-5353-FA97FD5493D7}"/>
                </a:ext>
              </a:extLst>
            </p:cNvPr>
            <p:cNvSpPr/>
            <p:nvPr/>
          </p:nvSpPr>
          <p:spPr>
            <a:xfrm>
              <a:off x="5737444" y="1613929"/>
              <a:ext cx="480591"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43" name="Rectangle 42">
              <a:extLst>
                <a:ext uri="{FF2B5EF4-FFF2-40B4-BE49-F238E27FC236}">
                  <a16:creationId xmlns:a16="http://schemas.microsoft.com/office/drawing/2014/main" id="{C11A219E-F675-88F7-4CE3-C23CB90725A6}"/>
                </a:ext>
              </a:extLst>
            </p:cNvPr>
            <p:cNvSpPr/>
            <p:nvPr/>
          </p:nvSpPr>
          <p:spPr>
            <a:xfrm>
              <a:off x="6218035" y="1613929"/>
              <a:ext cx="1612980"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 be leaked</a:t>
              </a:r>
            </a:p>
          </p:txBody>
        </p:sp>
        <p:sp>
          <p:nvSpPr>
            <p:cNvPr id="44" name="Rectangle 43">
              <a:extLst>
                <a:ext uri="{FF2B5EF4-FFF2-40B4-BE49-F238E27FC236}">
                  <a16:creationId xmlns:a16="http://schemas.microsoft.com/office/drawing/2014/main" id="{DD8FFB13-F543-A4EF-84E0-C26618776471}"/>
                </a:ext>
              </a:extLst>
            </p:cNvPr>
            <p:cNvSpPr/>
            <p:nvPr/>
          </p:nvSpPr>
          <p:spPr>
            <a:xfrm>
              <a:off x="7831014" y="1613929"/>
              <a:ext cx="2888816"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Trailing</a:t>
              </a:r>
            </a:p>
          </p:txBody>
        </p:sp>
      </p:grpSp>
      <p:sp>
        <p:nvSpPr>
          <p:cNvPr id="63" name="TextBox 62">
            <a:extLst>
              <a:ext uri="{FF2B5EF4-FFF2-40B4-BE49-F238E27FC236}">
                <a16:creationId xmlns:a16="http://schemas.microsoft.com/office/drawing/2014/main" id="{7FDA19D5-A9C8-DAF2-8371-F64FEC3C9A5C}"/>
              </a:ext>
            </a:extLst>
          </p:cNvPr>
          <p:cNvSpPr txBox="1"/>
          <p:nvPr/>
        </p:nvSpPr>
        <p:spPr>
          <a:xfrm rot="5400000">
            <a:off x="3744366" y="3264398"/>
            <a:ext cx="534875" cy="830997"/>
          </a:xfrm>
          <a:prstGeom prst="rect">
            <a:avLst/>
          </a:prstGeom>
          <a:noFill/>
        </p:spPr>
        <p:txBody>
          <a:bodyPr wrap="square" rtlCol="0">
            <a:spAutoFit/>
          </a:bodyPr>
          <a:lstStyle/>
          <a:p>
            <a:r>
              <a:rPr lang="en-US" sz="4800" dirty="0"/>
              <a:t>=</a:t>
            </a:r>
          </a:p>
        </p:txBody>
      </p:sp>
      <p:cxnSp>
        <p:nvCxnSpPr>
          <p:cNvPr id="65" name="Straight Connector 64">
            <a:extLst>
              <a:ext uri="{FF2B5EF4-FFF2-40B4-BE49-F238E27FC236}">
                <a16:creationId xmlns:a16="http://schemas.microsoft.com/office/drawing/2014/main" id="{BA6B5728-9DF6-C1AB-A7E8-2A9A61A344C3}"/>
              </a:ext>
            </a:extLst>
          </p:cNvPr>
          <p:cNvCxnSpPr/>
          <p:nvPr/>
        </p:nvCxnSpPr>
        <p:spPr>
          <a:xfrm>
            <a:off x="5400865" y="1690688"/>
            <a:ext cx="0" cy="4305782"/>
          </a:xfrm>
          <a:prstGeom prst="line">
            <a:avLst/>
          </a:prstGeom>
          <a:ln w="50800">
            <a:prstDash val="lgDash"/>
          </a:ln>
        </p:spPr>
        <p:style>
          <a:lnRef idx="2">
            <a:schemeClr val="dk1"/>
          </a:lnRef>
          <a:fillRef idx="0">
            <a:schemeClr val="dk1"/>
          </a:fillRef>
          <a:effectRef idx="1">
            <a:schemeClr val="dk1"/>
          </a:effectRef>
          <a:fontRef idx="minor">
            <a:schemeClr val="tx1"/>
          </a:fontRef>
        </p:style>
      </p:cxnSp>
      <p:sp>
        <p:nvSpPr>
          <p:cNvPr id="66" name="Slide Number Placeholder 65">
            <a:extLst>
              <a:ext uri="{FF2B5EF4-FFF2-40B4-BE49-F238E27FC236}">
                <a16:creationId xmlns:a16="http://schemas.microsoft.com/office/drawing/2014/main" id="{B32E6A77-B54E-3F1E-40DB-E5A6909FE5D7}"/>
              </a:ext>
            </a:extLst>
          </p:cNvPr>
          <p:cNvSpPr>
            <a:spLocks noGrp="1"/>
          </p:cNvSpPr>
          <p:nvPr>
            <p:ph type="sldNum" sz="quarter" idx="12"/>
          </p:nvPr>
        </p:nvSpPr>
        <p:spPr/>
        <p:txBody>
          <a:bodyPr/>
          <a:lstStyle/>
          <a:p>
            <a:fld id="{0C9765BC-91A4-8B4B-99F2-F403F2DCF105}" type="slidenum">
              <a:rPr lang="en-US" smtClean="0"/>
              <a:t>117</a:t>
            </a:fld>
            <a:endParaRPr lang="en-US"/>
          </a:p>
        </p:txBody>
      </p:sp>
      <p:sp>
        <p:nvSpPr>
          <p:cNvPr id="67" name="Title 1">
            <a:extLst>
              <a:ext uri="{FF2B5EF4-FFF2-40B4-BE49-F238E27FC236}">
                <a16:creationId xmlns:a16="http://schemas.microsoft.com/office/drawing/2014/main" id="{D441DF70-1DD8-E1CA-4941-CCB85540D864}"/>
              </a:ext>
            </a:extLst>
          </p:cNvPr>
          <p:cNvSpPr>
            <a:spLocks noGrp="1"/>
          </p:cNvSpPr>
          <p:nvPr>
            <p:ph type="title"/>
          </p:nvPr>
        </p:nvSpPr>
        <p:spPr>
          <a:xfrm>
            <a:off x="838200" y="365125"/>
            <a:ext cx="10515600" cy="1325563"/>
          </a:xfrm>
        </p:spPr>
        <p:txBody>
          <a:bodyPr/>
          <a:lstStyle/>
          <a:p>
            <a:r>
              <a:rPr lang="en-US" dirty="0"/>
              <a:t>RSA-2048</a:t>
            </a:r>
          </a:p>
        </p:txBody>
      </p:sp>
    </p:spTree>
    <p:extLst>
      <p:ext uri="{BB962C8B-B14F-4D97-AF65-F5344CB8AC3E}">
        <p14:creationId xmlns:p14="http://schemas.microsoft.com/office/powerpoint/2010/main" val="25148769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A1D7-A03D-BBF9-440F-7A7EEA2F890B}"/>
              </a:ext>
            </a:extLst>
          </p:cNvPr>
          <p:cNvSpPr>
            <a:spLocks noGrp="1"/>
          </p:cNvSpPr>
          <p:nvPr>
            <p:ph type="title"/>
          </p:nvPr>
        </p:nvSpPr>
        <p:spPr/>
        <p:txBody>
          <a:bodyPr/>
          <a:lstStyle/>
          <a:p>
            <a:r>
              <a:rPr lang="en-US" dirty="0"/>
              <a:t>OpenSSL Diffie-Hellman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59634A-F7E0-E642-76A6-508598BA3A7B}"/>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𝑠</m:t>
                        </m:r>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oMath>
                </a14:m>
                <a:endParaRPr lang="en-US" b="0" dirty="0"/>
              </a:p>
              <a:p>
                <a:r>
                  <a:rPr lang="en-US" dirty="0"/>
                  <a:t>Window-based exponentiation algorithm</a:t>
                </a:r>
              </a:p>
              <a:p>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sup>
                            </m:sSup>
                          </m:e>
                        </m:d>
                      </m:e>
                      <m: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𝑤</m:t>
                            </m:r>
                          </m:sup>
                        </m:sSup>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𝑡𝑚𝑝</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oMath>
                </a14:m>
                <a:endParaRPr lang="en-US" dirty="0"/>
              </a:p>
            </p:txBody>
          </p:sp>
        </mc:Choice>
        <mc:Fallback xmlns="">
          <p:sp>
            <p:nvSpPr>
              <p:cNvPr id="3" name="Content Placeholder 2">
                <a:extLst>
                  <a:ext uri="{FF2B5EF4-FFF2-40B4-BE49-F238E27FC236}">
                    <a16:creationId xmlns:a16="http://schemas.microsoft.com/office/drawing/2014/main" id="{3159634A-F7E0-E642-76A6-508598BA3A7B}"/>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B24961B-EFBB-7B34-8ACB-2A8F635FB76F}"/>
              </a:ext>
            </a:extLst>
          </p:cNvPr>
          <p:cNvSpPr>
            <a:spLocks noGrp="1"/>
          </p:cNvSpPr>
          <p:nvPr>
            <p:ph type="sldNum" sz="quarter" idx="12"/>
          </p:nvPr>
        </p:nvSpPr>
        <p:spPr/>
        <p:txBody>
          <a:bodyPr/>
          <a:lstStyle/>
          <a:p>
            <a:fld id="{0C9765BC-91A4-8B4B-99F2-F403F2DCF105}" type="slidenum">
              <a:rPr lang="en-US" smtClean="0"/>
              <a:t>118</a:t>
            </a:fld>
            <a:endParaRPr lang="en-US"/>
          </a:p>
        </p:txBody>
      </p:sp>
    </p:spTree>
    <p:extLst>
      <p:ext uri="{BB962C8B-B14F-4D97-AF65-F5344CB8AC3E}">
        <p14:creationId xmlns:p14="http://schemas.microsoft.com/office/powerpoint/2010/main" val="16024756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B00A-14D4-1506-16E8-1FB7C4CFB3FD}"/>
              </a:ext>
            </a:extLst>
          </p:cNvPr>
          <p:cNvSpPr>
            <a:spLocks noGrp="1"/>
          </p:cNvSpPr>
          <p:nvPr>
            <p:ph type="title"/>
          </p:nvPr>
        </p:nvSpPr>
        <p:spPr/>
        <p:txBody>
          <a:bodyPr/>
          <a:lstStyle/>
          <a:p>
            <a:r>
              <a:rPr lang="en-US" dirty="0"/>
              <a:t>CRYSTALS-</a:t>
            </a:r>
            <a:r>
              <a:rPr lang="en-US" dirty="0" err="1"/>
              <a:t>Dilithium</a:t>
            </a:r>
            <a:endParaRPr lang="en-US" dirty="0"/>
          </a:p>
        </p:txBody>
      </p:sp>
      <p:sp>
        <p:nvSpPr>
          <p:cNvPr id="3" name="Content Placeholder 2">
            <a:extLst>
              <a:ext uri="{FF2B5EF4-FFF2-40B4-BE49-F238E27FC236}">
                <a16:creationId xmlns:a16="http://schemas.microsoft.com/office/drawing/2014/main" id="{B5F5DD99-123F-072C-31BC-341B2BB6F6E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E7E9E9C-E4B1-27B9-4702-695756D3C754}"/>
              </a:ext>
            </a:extLst>
          </p:cNvPr>
          <p:cNvSpPr>
            <a:spLocks noGrp="1"/>
          </p:cNvSpPr>
          <p:nvPr>
            <p:ph type="sldNum" sz="quarter" idx="12"/>
          </p:nvPr>
        </p:nvSpPr>
        <p:spPr/>
        <p:txBody>
          <a:bodyPr/>
          <a:lstStyle/>
          <a:p>
            <a:fld id="{0C9765BC-91A4-8B4B-99F2-F403F2DCF105}" type="slidenum">
              <a:rPr lang="en-US" smtClean="0"/>
              <a:t>119</a:t>
            </a:fld>
            <a:endParaRPr lang="en-US"/>
          </a:p>
        </p:txBody>
      </p:sp>
    </p:spTree>
    <p:extLst>
      <p:ext uri="{BB962C8B-B14F-4D97-AF65-F5344CB8AC3E}">
        <p14:creationId xmlns:p14="http://schemas.microsoft.com/office/powerpoint/2010/main" val="68875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12</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73" name="TextBox 72">
            <a:extLst>
              <a:ext uri="{FF2B5EF4-FFF2-40B4-BE49-F238E27FC236}">
                <a16:creationId xmlns:a16="http://schemas.microsoft.com/office/drawing/2014/main" id="{989DB12C-071A-28BC-DA66-734ED7A314B0}"/>
              </a:ext>
            </a:extLst>
          </p:cNvPr>
          <p:cNvSpPr txBox="1"/>
          <p:nvPr/>
        </p:nvSpPr>
        <p:spPr>
          <a:xfrm>
            <a:off x="942785" y="1662044"/>
            <a:ext cx="4973035"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loaded data as memory address</a:t>
            </a:r>
            <a:r>
              <a:rPr lang="en-US" sz="2800" dirty="0"/>
              <a:t> and perform access. </a:t>
            </a:r>
          </a:p>
        </p:txBody>
      </p:sp>
      <p:sp>
        <p:nvSpPr>
          <p:cNvPr id="74" name="Alternate Process 73">
            <a:extLst>
              <a:ext uri="{FF2B5EF4-FFF2-40B4-BE49-F238E27FC236}">
                <a16:creationId xmlns:a16="http://schemas.microsoft.com/office/drawing/2014/main" id="{9D12AC26-DF9F-7B83-E29F-B6762650F736}"/>
              </a:ext>
            </a:extLst>
          </p:cNvPr>
          <p:cNvSpPr/>
          <p:nvPr/>
        </p:nvSpPr>
        <p:spPr>
          <a:xfrm>
            <a:off x="853435" y="1577500"/>
            <a:ext cx="5010761" cy="1558231"/>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Notched Right Arrow 74">
            <a:extLst>
              <a:ext uri="{FF2B5EF4-FFF2-40B4-BE49-F238E27FC236}">
                <a16:creationId xmlns:a16="http://schemas.microsoft.com/office/drawing/2014/main" id="{53907709-1D41-4CD9-5BDE-6695137B9B62}"/>
              </a:ext>
            </a:extLst>
          </p:cNvPr>
          <p:cNvSpPr/>
          <p:nvPr/>
        </p:nvSpPr>
        <p:spPr>
          <a:xfrm rot="5400000">
            <a:off x="2733143" y="3312136"/>
            <a:ext cx="903448" cy="75832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A red x on a black background&#10;&#10;Description automatically generated">
            <a:extLst>
              <a:ext uri="{FF2B5EF4-FFF2-40B4-BE49-F238E27FC236}">
                <a16:creationId xmlns:a16="http://schemas.microsoft.com/office/drawing/2014/main" id="{28C68777-D837-84DD-835A-98AE55ECED0D}"/>
              </a:ext>
            </a:extLst>
          </p:cNvPr>
          <p:cNvPicPr>
            <a:picLocks noChangeAspect="1"/>
          </p:cNvPicPr>
          <p:nvPr/>
        </p:nvPicPr>
        <p:blipFill>
          <a:blip r:embed="rId3"/>
          <a:stretch>
            <a:fillRect/>
          </a:stretch>
        </p:blipFill>
        <p:spPr>
          <a:xfrm>
            <a:off x="4500007" y="4601245"/>
            <a:ext cx="713232" cy="713232"/>
          </a:xfrm>
          <a:prstGeom prst="rect">
            <a:avLst/>
          </a:prstGeom>
        </p:spPr>
      </p:pic>
      <p:sp>
        <p:nvSpPr>
          <p:cNvPr id="77" name="TextBox 76">
            <a:extLst>
              <a:ext uri="{FF2B5EF4-FFF2-40B4-BE49-F238E27FC236}">
                <a16:creationId xmlns:a16="http://schemas.microsoft.com/office/drawing/2014/main" id="{0C73CB0F-7678-1AE3-F08C-8339E816FB02}"/>
              </a:ext>
            </a:extLst>
          </p:cNvPr>
          <p:cNvSpPr txBox="1"/>
          <p:nvPr/>
        </p:nvSpPr>
        <p:spPr>
          <a:xfrm>
            <a:off x="1705731" y="4708888"/>
            <a:ext cx="2970689" cy="523220"/>
          </a:xfrm>
          <a:prstGeom prst="rect">
            <a:avLst/>
          </a:prstGeom>
          <a:noFill/>
        </p:spPr>
        <p:txBody>
          <a:bodyPr wrap="square" rtlCol="0">
            <a:spAutoFit/>
          </a:bodyPr>
          <a:lstStyle/>
          <a:p>
            <a:r>
              <a:rPr lang="en-US" sz="2800" b="1" dirty="0"/>
              <a:t>Memory Address</a:t>
            </a:r>
          </a:p>
        </p:txBody>
      </p:sp>
      <p:sp>
        <p:nvSpPr>
          <p:cNvPr id="78" name="TextBox 77">
            <a:extLst>
              <a:ext uri="{FF2B5EF4-FFF2-40B4-BE49-F238E27FC236}">
                <a16:creationId xmlns:a16="http://schemas.microsoft.com/office/drawing/2014/main" id="{441D929A-D3F7-9796-A897-7E63A1F67997}"/>
              </a:ext>
            </a:extLst>
          </p:cNvPr>
          <p:cNvSpPr txBox="1"/>
          <p:nvPr/>
        </p:nvSpPr>
        <p:spPr>
          <a:xfrm>
            <a:off x="1705731" y="4196842"/>
            <a:ext cx="2446657" cy="523220"/>
          </a:xfrm>
          <a:prstGeom prst="rect">
            <a:avLst/>
          </a:prstGeom>
          <a:noFill/>
        </p:spPr>
        <p:txBody>
          <a:bodyPr wrap="square" rtlCol="0">
            <a:spAutoFit/>
          </a:bodyPr>
          <a:lstStyle/>
          <a:p>
            <a:r>
              <a:rPr lang="en-US" sz="2800" b="1" dirty="0"/>
              <a:t>Control-Flow</a:t>
            </a:r>
          </a:p>
        </p:txBody>
      </p:sp>
      <p:sp>
        <p:nvSpPr>
          <p:cNvPr id="79" name="TextBox 78">
            <a:extLst>
              <a:ext uri="{FF2B5EF4-FFF2-40B4-BE49-F238E27FC236}">
                <a16:creationId xmlns:a16="http://schemas.microsoft.com/office/drawing/2014/main" id="{612E237D-D119-2216-7B04-B71CA1F0BC75}"/>
              </a:ext>
            </a:extLst>
          </p:cNvPr>
          <p:cNvSpPr txBox="1"/>
          <p:nvPr/>
        </p:nvSpPr>
        <p:spPr>
          <a:xfrm>
            <a:off x="1708377" y="5232108"/>
            <a:ext cx="2446657" cy="523220"/>
          </a:xfrm>
          <a:prstGeom prst="rect">
            <a:avLst/>
          </a:prstGeom>
          <a:noFill/>
        </p:spPr>
        <p:txBody>
          <a:bodyPr wrap="square" rtlCol="0">
            <a:spAutoFit/>
          </a:bodyPr>
          <a:lstStyle/>
          <a:p>
            <a:r>
              <a:rPr lang="en-US" sz="2800" b="1" dirty="0"/>
              <a:t>Time-Variable</a:t>
            </a:r>
          </a:p>
        </p:txBody>
      </p:sp>
      <p:pic>
        <p:nvPicPr>
          <p:cNvPr id="80" name="Picture 79" descr="A green tick on a black background&#10;&#10;Description automatically generated">
            <a:extLst>
              <a:ext uri="{FF2B5EF4-FFF2-40B4-BE49-F238E27FC236}">
                <a16:creationId xmlns:a16="http://schemas.microsoft.com/office/drawing/2014/main" id="{A61AAC3C-DF12-FC71-8E46-DBA433822DA8}"/>
              </a:ext>
            </a:extLst>
          </p:cNvPr>
          <p:cNvPicPr>
            <a:picLocks noChangeAspect="1"/>
          </p:cNvPicPr>
          <p:nvPr/>
        </p:nvPicPr>
        <p:blipFill>
          <a:blip r:embed="rId4"/>
          <a:stretch>
            <a:fillRect/>
          </a:stretch>
        </p:blipFill>
        <p:spPr>
          <a:xfrm>
            <a:off x="3908645" y="4011194"/>
            <a:ext cx="713232" cy="713232"/>
          </a:xfrm>
          <a:prstGeom prst="rect">
            <a:avLst/>
          </a:prstGeom>
        </p:spPr>
      </p:pic>
      <p:pic>
        <p:nvPicPr>
          <p:cNvPr id="81" name="Picture 80" descr="A green tick on a black background&#10;&#10;Description automatically generated">
            <a:extLst>
              <a:ext uri="{FF2B5EF4-FFF2-40B4-BE49-F238E27FC236}">
                <a16:creationId xmlns:a16="http://schemas.microsoft.com/office/drawing/2014/main" id="{9E0B756C-956D-1E64-97EA-89432B0A1A49}"/>
              </a:ext>
            </a:extLst>
          </p:cNvPr>
          <p:cNvPicPr>
            <a:picLocks noChangeAspect="1"/>
          </p:cNvPicPr>
          <p:nvPr/>
        </p:nvPicPr>
        <p:blipFill>
          <a:blip r:embed="rId4"/>
          <a:stretch>
            <a:fillRect/>
          </a:stretch>
        </p:blipFill>
        <p:spPr>
          <a:xfrm>
            <a:off x="4026740" y="5099452"/>
            <a:ext cx="713232" cy="713232"/>
          </a:xfrm>
          <a:prstGeom prst="rect">
            <a:avLst/>
          </a:prstGeom>
        </p:spPr>
      </p:pic>
      <p:sp>
        <p:nvSpPr>
          <p:cNvPr id="82" name="Rectangle 81">
            <a:extLst>
              <a:ext uri="{FF2B5EF4-FFF2-40B4-BE49-F238E27FC236}">
                <a16:creationId xmlns:a16="http://schemas.microsoft.com/office/drawing/2014/main" id="{461245F7-2C7F-9AC5-1494-AF60B063050F}"/>
              </a:ext>
            </a:extLst>
          </p:cNvPr>
          <p:cNvSpPr/>
          <p:nvPr/>
        </p:nvSpPr>
        <p:spPr>
          <a:xfrm>
            <a:off x="1776765" y="5175462"/>
            <a:ext cx="3278155" cy="659948"/>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771828EE-3366-4946-EDED-7B421AECDD6A}"/>
              </a:ext>
            </a:extLst>
          </p:cNvPr>
          <p:cNvSpPr/>
          <p:nvPr/>
        </p:nvSpPr>
        <p:spPr>
          <a:xfrm>
            <a:off x="1779903" y="4124475"/>
            <a:ext cx="3041590" cy="523220"/>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290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1459-A8A1-7670-77F9-76A7480E64C9}"/>
              </a:ext>
            </a:extLst>
          </p:cNvPr>
          <p:cNvSpPr>
            <a:spLocks noGrp="1"/>
          </p:cNvSpPr>
          <p:nvPr>
            <p:ph type="ctrTitle"/>
          </p:nvPr>
        </p:nvSpPr>
        <p:spPr>
          <a:xfrm>
            <a:off x="462574" y="487006"/>
            <a:ext cx="11284772" cy="2794353"/>
          </a:xfrm>
        </p:spPr>
        <p:txBody>
          <a:bodyPr>
            <a:noAutofit/>
          </a:bodyPr>
          <a:lstStyle/>
          <a:p>
            <a:pPr algn="l"/>
            <a:r>
              <a:rPr lang="en-US" sz="4400" dirty="0" err="1"/>
              <a:t>GoFetch</a:t>
            </a:r>
            <a:r>
              <a:rPr lang="en-US" sz="4400" dirty="0"/>
              <a:t>:</a:t>
            </a:r>
            <a:br>
              <a:rPr lang="en-US" sz="4400" dirty="0"/>
            </a:br>
            <a:r>
              <a:rPr lang="en-US" sz="4400" dirty="0"/>
              <a:t>Breaking Constant-Time Cryptographic Implementations Using </a:t>
            </a:r>
            <a:br>
              <a:rPr lang="en-US" sz="4400" dirty="0"/>
            </a:br>
            <a:r>
              <a:rPr lang="en-US" sz="4400" dirty="0"/>
              <a:t>Data Memory-Dependent Prefetchers</a:t>
            </a:r>
          </a:p>
        </p:txBody>
      </p:sp>
      <p:sp>
        <p:nvSpPr>
          <p:cNvPr id="3" name="Subtitle 2">
            <a:extLst>
              <a:ext uri="{FF2B5EF4-FFF2-40B4-BE49-F238E27FC236}">
                <a16:creationId xmlns:a16="http://schemas.microsoft.com/office/drawing/2014/main" id="{59A7EBA6-C583-BC62-222A-EC46BDD91AAC}"/>
              </a:ext>
            </a:extLst>
          </p:cNvPr>
          <p:cNvSpPr>
            <a:spLocks noGrp="1"/>
          </p:cNvSpPr>
          <p:nvPr>
            <p:ph type="subTitle" idx="1"/>
          </p:nvPr>
        </p:nvSpPr>
        <p:spPr>
          <a:xfrm>
            <a:off x="462574" y="3915956"/>
            <a:ext cx="9343591" cy="1638524"/>
          </a:xfrm>
        </p:spPr>
        <p:txBody>
          <a:bodyPr>
            <a:normAutofit/>
          </a:bodyPr>
          <a:lstStyle/>
          <a:p>
            <a:pPr algn="l"/>
            <a:r>
              <a:rPr lang="en-US" sz="2800" b="1" i="1" dirty="0" err="1"/>
              <a:t>Boru</a:t>
            </a:r>
            <a:r>
              <a:rPr lang="en-US" sz="2800" b="1" i="1" dirty="0"/>
              <a:t> Chen</a:t>
            </a:r>
            <a:r>
              <a:rPr lang="en-US" sz="2800" dirty="0"/>
              <a:t>, </a:t>
            </a:r>
            <a:r>
              <a:rPr lang="en-US" sz="2800" dirty="0" err="1"/>
              <a:t>Yingchen</a:t>
            </a:r>
            <a:r>
              <a:rPr lang="en-US" sz="2800" dirty="0"/>
              <a:t> Wang, </a:t>
            </a:r>
            <a:r>
              <a:rPr lang="en-US" sz="2800" b="0" i="0" u="none" strike="noStrike" dirty="0">
                <a:solidFill>
                  <a:srgbClr val="333333"/>
                </a:solidFill>
                <a:effectLst/>
                <a:latin typeface="franklin-gothic-urw"/>
              </a:rPr>
              <a:t>Pradyumna </a:t>
            </a:r>
            <a:r>
              <a:rPr lang="en-US" sz="2800" b="0" i="0" u="none" strike="noStrike" dirty="0" err="1">
                <a:solidFill>
                  <a:srgbClr val="333333"/>
                </a:solidFill>
                <a:effectLst/>
                <a:latin typeface="franklin-gothic-urw"/>
              </a:rPr>
              <a:t>Shome</a:t>
            </a:r>
            <a:r>
              <a:rPr lang="en-US" sz="2800" b="0" i="0" u="none" strike="noStrike" dirty="0">
                <a:solidFill>
                  <a:srgbClr val="333333"/>
                </a:solidFill>
                <a:effectLst/>
                <a:latin typeface="franklin-gothic-urw"/>
              </a:rPr>
              <a:t>, </a:t>
            </a:r>
          </a:p>
          <a:p>
            <a:pPr algn="l"/>
            <a:r>
              <a:rPr lang="en-US" sz="2800" b="0" i="0" u="none" strike="noStrike" dirty="0">
                <a:solidFill>
                  <a:srgbClr val="333333"/>
                </a:solidFill>
                <a:effectLst/>
                <a:latin typeface="franklin-gothic-urw"/>
              </a:rPr>
              <a:t>Christopher Fletcher, David </a:t>
            </a:r>
            <a:r>
              <a:rPr lang="en-US" sz="2800" b="0" i="0" u="none" strike="noStrike" dirty="0" err="1">
                <a:solidFill>
                  <a:srgbClr val="333333"/>
                </a:solidFill>
                <a:effectLst/>
                <a:latin typeface="franklin-gothic-urw"/>
              </a:rPr>
              <a:t>Kohlbrenner</a:t>
            </a:r>
            <a:r>
              <a:rPr lang="en-US" sz="2800" b="0" i="0" u="none" strike="noStrike" dirty="0">
                <a:solidFill>
                  <a:srgbClr val="333333"/>
                </a:solidFill>
                <a:effectLst/>
                <a:latin typeface="franklin-gothic-urw"/>
              </a:rPr>
              <a:t>, Riccardo </a:t>
            </a:r>
            <a:r>
              <a:rPr lang="en-US" sz="2800" b="0" i="0" u="none" strike="noStrike" dirty="0" err="1">
                <a:solidFill>
                  <a:srgbClr val="333333"/>
                </a:solidFill>
                <a:effectLst/>
                <a:latin typeface="franklin-gothic-urw"/>
              </a:rPr>
              <a:t>Paccagnella</a:t>
            </a:r>
            <a:r>
              <a:rPr lang="en-US" sz="2800" b="0" i="0" u="none" strike="noStrike" dirty="0">
                <a:solidFill>
                  <a:srgbClr val="333333"/>
                </a:solidFill>
                <a:effectLst/>
                <a:latin typeface="franklin-gothic-urw"/>
              </a:rPr>
              <a:t>,</a:t>
            </a:r>
          </a:p>
          <a:p>
            <a:pPr algn="l"/>
            <a:r>
              <a:rPr lang="en-US" sz="2800" b="0" i="0" u="none" strike="noStrike" dirty="0">
                <a:solidFill>
                  <a:srgbClr val="333333"/>
                </a:solidFill>
                <a:effectLst/>
                <a:latin typeface="franklin-gothic-urw"/>
              </a:rPr>
              <a:t>Daniel </a:t>
            </a:r>
            <a:r>
              <a:rPr lang="en-US" sz="2800" b="0" i="0" u="none" strike="noStrike" dirty="0" err="1">
                <a:solidFill>
                  <a:srgbClr val="333333"/>
                </a:solidFill>
                <a:effectLst/>
                <a:latin typeface="franklin-gothic-urw"/>
              </a:rPr>
              <a:t>Genkin</a:t>
            </a:r>
            <a:endParaRPr lang="en-US" sz="2800" b="0" i="0" u="none" strike="noStrike" dirty="0">
              <a:solidFill>
                <a:srgbClr val="333333"/>
              </a:solidFill>
              <a:effectLst/>
              <a:latin typeface="franklin-gothic-urw"/>
            </a:endParaRPr>
          </a:p>
          <a:p>
            <a:pPr algn="l"/>
            <a:endParaRPr lang="en-US" dirty="0"/>
          </a:p>
        </p:txBody>
      </p:sp>
      <p:pic>
        <p:nvPicPr>
          <p:cNvPr id="4" name="Picture 3" descr="page1image1270028624">
            <a:extLst>
              <a:ext uri="{FF2B5EF4-FFF2-40B4-BE49-F238E27FC236}">
                <a16:creationId xmlns:a16="http://schemas.microsoft.com/office/drawing/2014/main" id="{5FC37750-1759-CB0C-7947-ECD1CA819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640" y="5806940"/>
            <a:ext cx="2051050" cy="43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age1image1270028928">
            <a:extLst>
              <a:ext uri="{FF2B5EF4-FFF2-40B4-BE49-F238E27FC236}">
                <a16:creationId xmlns:a16="http://schemas.microsoft.com/office/drawing/2014/main" id="{0F4BFD1D-8FF5-0B67-822E-5B2CEAA18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477" y="5811049"/>
            <a:ext cx="1908551" cy="54530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46562356-505C-909A-002D-7759A9A97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028" y="5588124"/>
            <a:ext cx="2472859" cy="87580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BCB703E8-5288-77C0-6D2B-0B0628D4E5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231" y="5584018"/>
            <a:ext cx="2311246" cy="95489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644AA2D-ED0D-B8A3-C961-06E3180C78AB}"/>
              </a:ext>
            </a:extLst>
          </p:cNvPr>
          <p:cNvSpPr>
            <a:spLocks noGrp="1"/>
          </p:cNvSpPr>
          <p:nvPr>
            <p:ph type="sldNum" sz="quarter" idx="12"/>
          </p:nvPr>
        </p:nvSpPr>
        <p:spPr/>
        <p:txBody>
          <a:bodyPr/>
          <a:lstStyle/>
          <a:p>
            <a:fld id="{0C9765BC-91A4-8B4B-99F2-F403F2DCF105}" type="slidenum">
              <a:rPr lang="en-US" smtClean="0"/>
              <a:t>120</a:t>
            </a:fld>
            <a:endParaRPr lang="en-US" dirty="0"/>
          </a:p>
        </p:txBody>
      </p:sp>
      <p:pic>
        <p:nvPicPr>
          <p:cNvPr id="8" name="Graphic 7">
            <a:extLst>
              <a:ext uri="{FF2B5EF4-FFF2-40B4-BE49-F238E27FC236}">
                <a16:creationId xmlns:a16="http://schemas.microsoft.com/office/drawing/2014/main" id="{36C3C59B-9859-B027-BFF6-A0BCC4AC0C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4159" y="3046138"/>
            <a:ext cx="1295267" cy="815538"/>
          </a:xfrm>
          <a:prstGeom prst="rect">
            <a:avLst/>
          </a:prstGeom>
        </p:spPr>
      </p:pic>
      <p:pic>
        <p:nvPicPr>
          <p:cNvPr id="10" name="Graphic 9">
            <a:extLst>
              <a:ext uri="{FF2B5EF4-FFF2-40B4-BE49-F238E27FC236}">
                <a16:creationId xmlns:a16="http://schemas.microsoft.com/office/drawing/2014/main" id="{7B606745-7B54-366B-1DF8-E608A3EF7C3B}"/>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24026" b="25106"/>
          <a:stretch/>
        </p:blipFill>
        <p:spPr>
          <a:xfrm>
            <a:off x="6699793" y="5650620"/>
            <a:ext cx="2311246" cy="783788"/>
          </a:xfrm>
          <a:prstGeom prst="rect">
            <a:avLst/>
          </a:prstGeom>
        </p:spPr>
      </p:pic>
    </p:spTree>
    <p:extLst>
      <p:ext uri="{BB962C8B-B14F-4D97-AF65-F5344CB8AC3E}">
        <p14:creationId xmlns:p14="http://schemas.microsoft.com/office/powerpoint/2010/main" val="133477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13</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17" name="Alternate Process 16">
            <a:extLst>
              <a:ext uri="{FF2B5EF4-FFF2-40B4-BE49-F238E27FC236}">
                <a16:creationId xmlns:a16="http://schemas.microsoft.com/office/drawing/2014/main" id="{92C79C47-5D58-E977-3D51-40372BE9BD45}"/>
              </a:ext>
            </a:extLst>
          </p:cNvPr>
          <p:cNvSpPr/>
          <p:nvPr/>
        </p:nvSpPr>
        <p:spPr>
          <a:xfrm>
            <a:off x="8562256" y="3286705"/>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8" name="Graphic 17">
            <a:extLst>
              <a:ext uri="{FF2B5EF4-FFF2-40B4-BE49-F238E27FC236}">
                <a16:creationId xmlns:a16="http://schemas.microsoft.com/office/drawing/2014/main" id="{6506A2FE-07F7-330E-1F52-469208EB6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4620" y="2930513"/>
            <a:ext cx="685800" cy="685800"/>
          </a:xfrm>
          <a:prstGeom prst="rect">
            <a:avLst/>
          </a:prstGeom>
        </p:spPr>
      </p:pic>
      <p:sp>
        <p:nvSpPr>
          <p:cNvPr id="19" name="Alternate Process 18">
            <a:extLst>
              <a:ext uri="{FF2B5EF4-FFF2-40B4-BE49-F238E27FC236}">
                <a16:creationId xmlns:a16="http://schemas.microsoft.com/office/drawing/2014/main" id="{DAE95F34-02EE-D3A6-13F2-598B1864E327}"/>
              </a:ext>
            </a:extLst>
          </p:cNvPr>
          <p:cNvSpPr/>
          <p:nvPr/>
        </p:nvSpPr>
        <p:spPr>
          <a:xfrm>
            <a:off x="8318158" y="4291979"/>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540441" y="4953260"/>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488393" y="2961229"/>
            <a:ext cx="501349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9F1800E-9D3C-98D1-2ECA-B1A8AEFD68CB}"/>
              </a:ext>
            </a:extLst>
          </p:cNvPr>
          <p:cNvSpPr txBox="1"/>
          <p:nvPr/>
        </p:nvSpPr>
        <p:spPr>
          <a:xfrm>
            <a:off x="942785" y="1662044"/>
            <a:ext cx="4973035"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loaded data as memory address</a:t>
            </a:r>
            <a:r>
              <a:rPr lang="en-US" sz="2800" dirty="0"/>
              <a:t> and perform access. </a:t>
            </a:r>
          </a:p>
        </p:txBody>
      </p:sp>
      <p:sp>
        <p:nvSpPr>
          <p:cNvPr id="51" name="Alternate Process 50">
            <a:extLst>
              <a:ext uri="{FF2B5EF4-FFF2-40B4-BE49-F238E27FC236}">
                <a16:creationId xmlns:a16="http://schemas.microsoft.com/office/drawing/2014/main" id="{481A0474-DD2C-5D2F-38D4-2837AAA1A6B0}"/>
              </a:ext>
            </a:extLst>
          </p:cNvPr>
          <p:cNvSpPr/>
          <p:nvPr/>
        </p:nvSpPr>
        <p:spPr>
          <a:xfrm>
            <a:off x="853435" y="1577500"/>
            <a:ext cx="5010761" cy="1558231"/>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Notched Right Arrow 51">
            <a:extLst>
              <a:ext uri="{FF2B5EF4-FFF2-40B4-BE49-F238E27FC236}">
                <a16:creationId xmlns:a16="http://schemas.microsoft.com/office/drawing/2014/main" id="{A52944A9-508B-E1A1-389A-3D9860F5D4C0}"/>
              </a:ext>
            </a:extLst>
          </p:cNvPr>
          <p:cNvSpPr/>
          <p:nvPr/>
        </p:nvSpPr>
        <p:spPr>
          <a:xfrm rot="5400000">
            <a:off x="2733143" y="3312136"/>
            <a:ext cx="903448" cy="75832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A red x on a black background&#10;&#10;Description automatically generated">
            <a:extLst>
              <a:ext uri="{FF2B5EF4-FFF2-40B4-BE49-F238E27FC236}">
                <a16:creationId xmlns:a16="http://schemas.microsoft.com/office/drawing/2014/main" id="{95172820-89F2-3239-5D81-E189B94C5130}"/>
              </a:ext>
            </a:extLst>
          </p:cNvPr>
          <p:cNvPicPr>
            <a:picLocks noChangeAspect="1"/>
          </p:cNvPicPr>
          <p:nvPr/>
        </p:nvPicPr>
        <p:blipFill>
          <a:blip r:embed="rId5"/>
          <a:stretch>
            <a:fillRect/>
          </a:stretch>
        </p:blipFill>
        <p:spPr>
          <a:xfrm>
            <a:off x="4500007" y="4601245"/>
            <a:ext cx="713232" cy="713232"/>
          </a:xfrm>
          <a:prstGeom prst="rect">
            <a:avLst/>
          </a:prstGeom>
        </p:spPr>
      </p:pic>
      <p:sp>
        <p:nvSpPr>
          <p:cNvPr id="54" name="TextBox 53">
            <a:extLst>
              <a:ext uri="{FF2B5EF4-FFF2-40B4-BE49-F238E27FC236}">
                <a16:creationId xmlns:a16="http://schemas.microsoft.com/office/drawing/2014/main" id="{F365C90F-EBD0-6E37-9E1D-8B7E8F17D5D4}"/>
              </a:ext>
            </a:extLst>
          </p:cNvPr>
          <p:cNvSpPr txBox="1"/>
          <p:nvPr/>
        </p:nvSpPr>
        <p:spPr>
          <a:xfrm>
            <a:off x="1705731" y="4708888"/>
            <a:ext cx="2970689" cy="523220"/>
          </a:xfrm>
          <a:prstGeom prst="rect">
            <a:avLst/>
          </a:prstGeom>
          <a:noFill/>
        </p:spPr>
        <p:txBody>
          <a:bodyPr wrap="square" rtlCol="0">
            <a:spAutoFit/>
          </a:bodyPr>
          <a:lstStyle/>
          <a:p>
            <a:r>
              <a:rPr lang="en-US" sz="2800" b="1" dirty="0"/>
              <a:t>Memory Address</a:t>
            </a:r>
          </a:p>
        </p:txBody>
      </p:sp>
      <p:sp>
        <p:nvSpPr>
          <p:cNvPr id="55" name="TextBox 54">
            <a:extLst>
              <a:ext uri="{FF2B5EF4-FFF2-40B4-BE49-F238E27FC236}">
                <a16:creationId xmlns:a16="http://schemas.microsoft.com/office/drawing/2014/main" id="{359FC30C-1C12-E3D6-18E3-D350C644950D}"/>
              </a:ext>
            </a:extLst>
          </p:cNvPr>
          <p:cNvSpPr txBox="1"/>
          <p:nvPr/>
        </p:nvSpPr>
        <p:spPr>
          <a:xfrm>
            <a:off x="1705731" y="4196842"/>
            <a:ext cx="2446657" cy="523220"/>
          </a:xfrm>
          <a:prstGeom prst="rect">
            <a:avLst/>
          </a:prstGeom>
          <a:noFill/>
        </p:spPr>
        <p:txBody>
          <a:bodyPr wrap="square" rtlCol="0">
            <a:spAutoFit/>
          </a:bodyPr>
          <a:lstStyle/>
          <a:p>
            <a:r>
              <a:rPr lang="en-US" sz="2800" b="1" dirty="0"/>
              <a:t>Control-Flow</a:t>
            </a:r>
          </a:p>
        </p:txBody>
      </p:sp>
      <p:sp>
        <p:nvSpPr>
          <p:cNvPr id="56" name="TextBox 55">
            <a:extLst>
              <a:ext uri="{FF2B5EF4-FFF2-40B4-BE49-F238E27FC236}">
                <a16:creationId xmlns:a16="http://schemas.microsoft.com/office/drawing/2014/main" id="{BA63283D-7915-555D-F90E-E23275D5DE80}"/>
              </a:ext>
            </a:extLst>
          </p:cNvPr>
          <p:cNvSpPr txBox="1"/>
          <p:nvPr/>
        </p:nvSpPr>
        <p:spPr>
          <a:xfrm>
            <a:off x="1708377" y="5232108"/>
            <a:ext cx="2446657" cy="523220"/>
          </a:xfrm>
          <a:prstGeom prst="rect">
            <a:avLst/>
          </a:prstGeom>
          <a:noFill/>
        </p:spPr>
        <p:txBody>
          <a:bodyPr wrap="square" rtlCol="0">
            <a:spAutoFit/>
          </a:bodyPr>
          <a:lstStyle/>
          <a:p>
            <a:r>
              <a:rPr lang="en-US" sz="2800" b="1" dirty="0"/>
              <a:t>Time-Variable</a:t>
            </a:r>
          </a:p>
        </p:txBody>
      </p:sp>
      <p:pic>
        <p:nvPicPr>
          <p:cNvPr id="57" name="Picture 56" descr="A green tick on a black background&#10;&#10;Description automatically generated">
            <a:extLst>
              <a:ext uri="{FF2B5EF4-FFF2-40B4-BE49-F238E27FC236}">
                <a16:creationId xmlns:a16="http://schemas.microsoft.com/office/drawing/2014/main" id="{2CEAE78B-3188-747B-8ADD-D15E1367A7E5}"/>
              </a:ext>
            </a:extLst>
          </p:cNvPr>
          <p:cNvPicPr>
            <a:picLocks noChangeAspect="1"/>
          </p:cNvPicPr>
          <p:nvPr/>
        </p:nvPicPr>
        <p:blipFill>
          <a:blip r:embed="rId6"/>
          <a:stretch>
            <a:fillRect/>
          </a:stretch>
        </p:blipFill>
        <p:spPr>
          <a:xfrm>
            <a:off x="3908645" y="4011194"/>
            <a:ext cx="713232" cy="713232"/>
          </a:xfrm>
          <a:prstGeom prst="rect">
            <a:avLst/>
          </a:prstGeom>
        </p:spPr>
      </p:pic>
      <p:pic>
        <p:nvPicPr>
          <p:cNvPr id="58" name="Picture 57" descr="A green tick on a black background&#10;&#10;Description automatically generated">
            <a:extLst>
              <a:ext uri="{FF2B5EF4-FFF2-40B4-BE49-F238E27FC236}">
                <a16:creationId xmlns:a16="http://schemas.microsoft.com/office/drawing/2014/main" id="{70D92C45-5805-7119-DF2D-96B29C8DAE5C}"/>
              </a:ext>
            </a:extLst>
          </p:cNvPr>
          <p:cNvPicPr>
            <a:picLocks noChangeAspect="1"/>
          </p:cNvPicPr>
          <p:nvPr/>
        </p:nvPicPr>
        <p:blipFill>
          <a:blip r:embed="rId6"/>
          <a:stretch>
            <a:fillRect/>
          </a:stretch>
        </p:blipFill>
        <p:spPr>
          <a:xfrm>
            <a:off x="4026740" y="5099452"/>
            <a:ext cx="713232" cy="713232"/>
          </a:xfrm>
          <a:prstGeom prst="rect">
            <a:avLst/>
          </a:prstGeom>
        </p:spPr>
      </p:pic>
      <p:sp>
        <p:nvSpPr>
          <p:cNvPr id="59" name="Rectangle 58">
            <a:extLst>
              <a:ext uri="{FF2B5EF4-FFF2-40B4-BE49-F238E27FC236}">
                <a16:creationId xmlns:a16="http://schemas.microsoft.com/office/drawing/2014/main" id="{28ADA5D3-88D7-93A8-D3F8-B0DB793FC6FD}"/>
              </a:ext>
            </a:extLst>
          </p:cNvPr>
          <p:cNvSpPr/>
          <p:nvPr/>
        </p:nvSpPr>
        <p:spPr>
          <a:xfrm>
            <a:off x="1776765" y="5175462"/>
            <a:ext cx="3278155" cy="659948"/>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E007F0D4-E7C2-67BE-E66F-25292E97A09F}"/>
              </a:ext>
            </a:extLst>
          </p:cNvPr>
          <p:cNvSpPr/>
          <p:nvPr/>
        </p:nvSpPr>
        <p:spPr>
          <a:xfrm>
            <a:off x="1779903" y="4124475"/>
            <a:ext cx="3041590" cy="523220"/>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72D539D6-8BC3-5281-5729-BA85889794F0}"/>
              </a:ext>
            </a:extLst>
          </p:cNvPr>
          <p:cNvSpPr txBox="1"/>
          <p:nvPr/>
        </p:nvSpPr>
        <p:spPr>
          <a:xfrm>
            <a:off x="6176441" y="1577500"/>
            <a:ext cx="56373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 secret = </a:t>
            </a:r>
            <a:r>
              <a:rPr lang="en-US" sz="2800" dirty="0">
                <a:solidFill>
                  <a:schemeClr val="accent2">
                    <a:lumMod val="75000"/>
                  </a:schemeClr>
                </a:solidFill>
                <a:latin typeface="Consolas" panose="020B0609020204030204" pitchFamily="49" charset="0"/>
                <a:cs typeface="Consolas" panose="020B0609020204030204" pitchFamily="49" charset="0"/>
              </a:rPr>
              <a:t>ptr1</a:t>
            </a:r>
            <a:r>
              <a:rPr lang="en-US" sz="2800" dirty="0">
                <a:latin typeface="Consolas" panose="020B0609020204030204" pitchFamily="49" charset="0"/>
                <a:cs typeface="Consolas" panose="020B0609020204030204" pitchFamily="49" charset="0"/>
              </a:rPr>
              <a:t> or </a:t>
            </a:r>
            <a:r>
              <a:rPr lang="en-US" sz="2800" dirty="0">
                <a:solidFill>
                  <a:schemeClr val="accent6">
                    <a:lumMod val="75000"/>
                  </a:schemeClr>
                </a:solidFill>
                <a:latin typeface="Consolas" panose="020B0609020204030204" pitchFamily="49" charset="0"/>
                <a:cs typeface="Consolas" panose="020B0609020204030204" pitchFamily="49" charset="0"/>
              </a:rPr>
              <a:t>ptr2</a:t>
            </a:r>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secret = *non-sec-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9960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14</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17" name="Alternate Process 16">
            <a:extLst>
              <a:ext uri="{FF2B5EF4-FFF2-40B4-BE49-F238E27FC236}">
                <a16:creationId xmlns:a16="http://schemas.microsoft.com/office/drawing/2014/main" id="{92C79C47-5D58-E977-3D51-40372BE9BD45}"/>
              </a:ext>
            </a:extLst>
          </p:cNvPr>
          <p:cNvSpPr/>
          <p:nvPr/>
        </p:nvSpPr>
        <p:spPr>
          <a:xfrm>
            <a:off x="8562256" y="3286705"/>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8" name="Graphic 17">
            <a:extLst>
              <a:ext uri="{FF2B5EF4-FFF2-40B4-BE49-F238E27FC236}">
                <a16:creationId xmlns:a16="http://schemas.microsoft.com/office/drawing/2014/main" id="{6506A2FE-07F7-330E-1F52-469208EB6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4620" y="2930513"/>
            <a:ext cx="685800" cy="685800"/>
          </a:xfrm>
          <a:prstGeom prst="rect">
            <a:avLst/>
          </a:prstGeom>
        </p:spPr>
      </p:pic>
      <p:sp>
        <p:nvSpPr>
          <p:cNvPr id="19" name="Alternate Process 18">
            <a:extLst>
              <a:ext uri="{FF2B5EF4-FFF2-40B4-BE49-F238E27FC236}">
                <a16:creationId xmlns:a16="http://schemas.microsoft.com/office/drawing/2014/main" id="{DAE95F34-02EE-D3A6-13F2-598B1864E327}"/>
              </a:ext>
            </a:extLst>
          </p:cNvPr>
          <p:cNvSpPr/>
          <p:nvPr/>
        </p:nvSpPr>
        <p:spPr>
          <a:xfrm>
            <a:off x="8318158" y="4291979"/>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540441" y="4953260"/>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488393" y="2961229"/>
            <a:ext cx="501349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9F1800E-9D3C-98D1-2ECA-B1A8AEFD68CB}"/>
              </a:ext>
            </a:extLst>
          </p:cNvPr>
          <p:cNvSpPr txBox="1"/>
          <p:nvPr/>
        </p:nvSpPr>
        <p:spPr>
          <a:xfrm>
            <a:off x="942785" y="1662044"/>
            <a:ext cx="4973035"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loaded data as memory address</a:t>
            </a:r>
            <a:r>
              <a:rPr lang="en-US" sz="2800" dirty="0"/>
              <a:t> and perform access. </a:t>
            </a:r>
          </a:p>
        </p:txBody>
      </p:sp>
      <p:sp>
        <p:nvSpPr>
          <p:cNvPr id="51" name="Alternate Process 50">
            <a:extLst>
              <a:ext uri="{FF2B5EF4-FFF2-40B4-BE49-F238E27FC236}">
                <a16:creationId xmlns:a16="http://schemas.microsoft.com/office/drawing/2014/main" id="{481A0474-DD2C-5D2F-38D4-2837AAA1A6B0}"/>
              </a:ext>
            </a:extLst>
          </p:cNvPr>
          <p:cNvSpPr/>
          <p:nvPr/>
        </p:nvSpPr>
        <p:spPr>
          <a:xfrm>
            <a:off x="853435" y="1577500"/>
            <a:ext cx="5010761" cy="1558231"/>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Notched Right Arrow 51">
            <a:extLst>
              <a:ext uri="{FF2B5EF4-FFF2-40B4-BE49-F238E27FC236}">
                <a16:creationId xmlns:a16="http://schemas.microsoft.com/office/drawing/2014/main" id="{A52944A9-508B-E1A1-389A-3D9860F5D4C0}"/>
              </a:ext>
            </a:extLst>
          </p:cNvPr>
          <p:cNvSpPr/>
          <p:nvPr/>
        </p:nvSpPr>
        <p:spPr>
          <a:xfrm rot="5400000">
            <a:off x="2733143" y="3312136"/>
            <a:ext cx="903448" cy="75832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A red x on a black background&#10;&#10;Description automatically generated">
            <a:extLst>
              <a:ext uri="{FF2B5EF4-FFF2-40B4-BE49-F238E27FC236}">
                <a16:creationId xmlns:a16="http://schemas.microsoft.com/office/drawing/2014/main" id="{95172820-89F2-3239-5D81-E189B94C5130}"/>
              </a:ext>
            </a:extLst>
          </p:cNvPr>
          <p:cNvPicPr>
            <a:picLocks noChangeAspect="1"/>
          </p:cNvPicPr>
          <p:nvPr/>
        </p:nvPicPr>
        <p:blipFill>
          <a:blip r:embed="rId5"/>
          <a:stretch>
            <a:fillRect/>
          </a:stretch>
        </p:blipFill>
        <p:spPr>
          <a:xfrm>
            <a:off x="4500007" y="4601245"/>
            <a:ext cx="713232" cy="713232"/>
          </a:xfrm>
          <a:prstGeom prst="rect">
            <a:avLst/>
          </a:prstGeom>
        </p:spPr>
      </p:pic>
      <p:sp>
        <p:nvSpPr>
          <p:cNvPr id="54" name="TextBox 53">
            <a:extLst>
              <a:ext uri="{FF2B5EF4-FFF2-40B4-BE49-F238E27FC236}">
                <a16:creationId xmlns:a16="http://schemas.microsoft.com/office/drawing/2014/main" id="{F365C90F-EBD0-6E37-9E1D-8B7E8F17D5D4}"/>
              </a:ext>
            </a:extLst>
          </p:cNvPr>
          <p:cNvSpPr txBox="1"/>
          <p:nvPr/>
        </p:nvSpPr>
        <p:spPr>
          <a:xfrm>
            <a:off x="1705731" y="4708888"/>
            <a:ext cx="2970689" cy="523220"/>
          </a:xfrm>
          <a:prstGeom prst="rect">
            <a:avLst/>
          </a:prstGeom>
          <a:noFill/>
        </p:spPr>
        <p:txBody>
          <a:bodyPr wrap="square" rtlCol="0">
            <a:spAutoFit/>
          </a:bodyPr>
          <a:lstStyle/>
          <a:p>
            <a:r>
              <a:rPr lang="en-US" sz="2800" b="1" dirty="0"/>
              <a:t>Memory Address</a:t>
            </a:r>
          </a:p>
        </p:txBody>
      </p:sp>
      <p:sp>
        <p:nvSpPr>
          <p:cNvPr id="55" name="TextBox 54">
            <a:extLst>
              <a:ext uri="{FF2B5EF4-FFF2-40B4-BE49-F238E27FC236}">
                <a16:creationId xmlns:a16="http://schemas.microsoft.com/office/drawing/2014/main" id="{359FC30C-1C12-E3D6-18E3-D350C644950D}"/>
              </a:ext>
            </a:extLst>
          </p:cNvPr>
          <p:cNvSpPr txBox="1"/>
          <p:nvPr/>
        </p:nvSpPr>
        <p:spPr>
          <a:xfrm>
            <a:off x="1705731" y="4196842"/>
            <a:ext cx="2446657" cy="523220"/>
          </a:xfrm>
          <a:prstGeom prst="rect">
            <a:avLst/>
          </a:prstGeom>
          <a:noFill/>
        </p:spPr>
        <p:txBody>
          <a:bodyPr wrap="square" rtlCol="0">
            <a:spAutoFit/>
          </a:bodyPr>
          <a:lstStyle/>
          <a:p>
            <a:r>
              <a:rPr lang="en-US" sz="2800" b="1" dirty="0"/>
              <a:t>Control-Flow</a:t>
            </a:r>
          </a:p>
        </p:txBody>
      </p:sp>
      <p:sp>
        <p:nvSpPr>
          <p:cNvPr id="56" name="TextBox 55">
            <a:extLst>
              <a:ext uri="{FF2B5EF4-FFF2-40B4-BE49-F238E27FC236}">
                <a16:creationId xmlns:a16="http://schemas.microsoft.com/office/drawing/2014/main" id="{BA63283D-7915-555D-F90E-E23275D5DE80}"/>
              </a:ext>
            </a:extLst>
          </p:cNvPr>
          <p:cNvSpPr txBox="1"/>
          <p:nvPr/>
        </p:nvSpPr>
        <p:spPr>
          <a:xfrm>
            <a:off x="1708377" y="5232108"/>
            <a:ext cx="2446657" cy="523220"/>
          </a:xfrm>
          <a:prstGeom prst="rect">
            <a:avLst/>
          </a:prstGeom>
          <a:noFill/>
        </p:spPr>
        <p:txBody>
          <a:bodyPr wrap="square" rtlCol="0">
            <a:spAutoFit/>
          </a:bodyPr>
          <a:lstStyle/>
          <a:p>
            <a:r>
              <a:rPr lang="en-US" sz="2800" b="1" dirty="0"/>
              <a:t>Time-Variable</a:t>
            </a:r>
          </a:p>
        </p:txBody>
      </p:sp>
      <p:pic>
        <p:nvPicPr>
          <p:cNvPr id="57" name="Picture 56" descr="A green tick on a black background&#10;&#10;Description automatically generated">
            <a:extLst>
              <a:ext uri="{FF2B5EF4-FFF2-40B4-BE49-F238E27FC236}">
                <a16:creationId xmlns:a16="http://schemas.microsoft.com/office/drawing/2014/main" id="{2CEAE78B-3188-747B-8ADD-D15E1367A7E5}"/>
              </a:ext>
            </a:extLst>
          </p:cNvPr>
          <p:cNvPicPr>
            <a:picLocks noChangeAspect="1"/>
          </p:cNvPicPr>
          <p:nvPr/>
        </p:nvPicPr>
        <p:blipFill>
          <a:blip r:embed="rId6"/>
          <a:stretch>
            <a:fillRect/>
          </a:stretch>
        </p:blipFill>
        <p:spPr>
          <a:xfrm>
            <a:off x="3908645" y="4011194"/>
            <a:ext cx="713232" cy="713232"/>
          </a:xfrm>
          <a:prstGeom prst="rect">
            <a:avLst/>
          </a:prstGeom>
        </p:spPr>
      </p:pic>
      <p:pic>
        <p:nvPicPr>
          <p:cNvPr id="58" name="Picture 57" descr="A green tick on a black background&#10;&#10;Description automatically generated">
            <a:extLst>
              <a:ext uri="{FF2B5EF4-FFF2-40B4-BE49-F238E27FC236}">
                <a16:creationId xmlns:a16="http://schemas.microsoft.com/office/drawing/2014/main" id="{70D92C45-5805-7119-DF2D-96B29C8DAE5C}"/>
              </a:ext>
            </a:extLst>
          </p:cNvPr>
          <p:cNvPicPr>
            <a:picLocks noChangeAspect="1"/>
          </p:cNvPicPr>
          <p:nvPr/>
        </p:nvPicPr>
        <p:blipFill>
          <a:blip r:embed="rId6"/>
          <a:stretch>
            <a:fillRect/>
          </a:stretch>
        </p:blipFill>
        <p:spPr>
          <a:xfrm>
            <a:off x="4026740" y="5099452"/>
            <a:ext cx="713232" cy="713232"/>
          </a:xfrm>
          <a:prstGeom prst="rect">
            <a:avLst/>
          </a:prstGeom>
        </p:spPr>
      </p:pic>
      <p:sp>
        <p:nvSpPr>
          <p:cNvPr id="59" name="Rectangle 58">
            <a:extLst>
              <a:ext uri="{FF2B5EF4-FFF2-40B4-BE49-F238E27FC236}">
                <a16:creationId xmlns:a16="http://schemas.microsoft.com/office/drawing/2014/main" id="{28ADA5D3-88D7-93A8-D3F8-B0DB793FC6FD}"/>
              </a:ext>
            </a:extLst>
          </p:cNvPr>
          <p:cNvSpPr/>
          <p:nvPr/>
        </p:nvSpPr>
        <p:spPr>
          <a:xfrm>
            <a:off x="1776765" y="5175462"/>
            <a:ext cx="3278155" cy="659948"/>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E007F0D4-E7C2-67BE-E66F-25292E97A09F}"/>
              </a:ext>
            </a:extLst>
          </p:cNvPr>
          <p:cNvSpPr/>
          <p:nvPr/>
        </p:nvSpPr>
        <p:spPr>
          <a:xfrm>
            <a:off x="1779903" y="4124475"/>
            <a:ext cx="3041590" cy="523220"/>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47954ACB-D985-3A56-3D06-E71F12A574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01017" y="5246841"/>
            <a:ext cx="1124118" cy="1124118"/>
          </a:xfrm>
          <a:prstGeom prst="rect">
            <a:avLst/>
          </a:prstGeom>
        </p:spPr>
      </p:pic>
      <p:sp>
        <p:nvSpPr>
          <p:cNvPr id="14" name="TextBox 13">
            <a:extLst>
              <a:ext uri="{FF2B5EF4-FFF2-40B4-BE49-F238E27FC236}">
                <a16:creationId xmlns:a16="http://schemas.microsoft.com/office/drawing/2014/main" id="{5B29613C-0413-73F6-8B5F-0B583E841C5D}"/>
              </a:ext>
            </a:extLst>
          </p:cNvPr>
          <p:cNvSpPr txBox="1"/>
          <p:nvPr/>
        </p:nvSpPr>
        <p:spPr>
          <a:xfrm>
            <a:off x="6499212" y="3433922"/>
            <a:ext cx="1947530"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*non-sec-</a:t>
            </a:r>
            <a:r>
              <a:rPr lang="en-US" sz="1800" dirty="0" err="1">
                <a:latin typeface="Consolas" panose="020B0609020204030204" pitchFamily="49" charset="0"/>
                <a:cs typeface="Consolas" panose="020B0609020204030204" pitchFamily="49" charset="0"/>
              </a:rPr>
              <a:t>addr</a:t>
            </a:r>
            <a:endParaRPr lang="en-US" dirty="0"/>
          </a:p>
        </p:txBody>
      </p:sp>
      <p:cxnSp>
        <p:nvCxnSpPr>
          <p:cNvPr id="15" name="Curved Connector 14">
            <a:extLst>
              <a:ext uri="{FF2B5EF4-FFF2-40B4-BE49-F238E27FC236}">
                <a16:creationId xmlns:a16="http://schemas.microsoft.com/office/drawing/2014/main" id="{545F05CD-3841-6351-3020-8D2D4F6D019A}"/>
              </a:ext>
            </a:extLst>
          </p:cNvPr>
          <p:cNvCxnSpPr>
            <a:cxnSpLocks/>
          </p:cNvCxnSpPr>
          <p:nvPr/>
        </p:nvCxnSpPr>
        <p:spPr>
          <a:xfrm rot="5400000" flipH="1" flipV="1">
            <a:off x="7603841" y="3761648"/>
            <a:ext cx="1042100" cy="874729"/>
          </a:xfrm>
          <a:prstGeom prst="curvedConnector2">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B79CF14A-0DD4-08C8-AF97-7509B0669F57}"/>
              </a:ext>
            </a:extLst>
          </p:cNvPr>
          <p:cNvSpPr txBox="1"/>
          <p:nvPr/>
        </p:nvSpPr>
        <p:spPr>
          <a:xfrm>
            <a:off x="6176441" y="1577500"/>
            <a:ext cx="56373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 secret = </a:t>
            </a:r>
            <a:r>
              <a:rPr lang="en-US" sz="2800" dirty="0">
                <a:solidFill>
                  <a:schemeClr val="accent2">
                    <a:lumMod val="75000"/>
                  </a:schemeClr>
                </a:solidFill>
                <a:latin typeface="Consolas" panose="020B0609020204030204" pitchFamily="49" charset="0"/>
                <a:cs typeface="Consolas" panose="020B0609020204030204" pitchFamily="49" charset="0"/>
              </a:rPr>
              <a:t>ptr1</a:t>
            </a:r>
            <a:r>
              <a:rPr lang="en-US" sz="2800" dirty="0">
                <a:latin typeface="Consolas" panose="020B0609020204030204" pitchFamily="49" charset="0"/>
                <a:cs typeface="Consolas" panose="020B0609020204030204" pitchFamily="49" charset="0"/>
              </a:rPr>
              <a:t> or </a:t>
            </a:r>
            <a:r>
              <a:rPr lang="en-US" sz="2800" dirty="0">
                <a:solidFill>
                  <a:schemeClr val="accent6">
                    <a:lumMod val="75000"/>
                  </a:schemeClr>
                </a:solidFill>
                <a:latin typeface="Consolas" panose="020B0609020204030204" pitchFamily="49" charset="0"/>
                <a:cs typeface="Consolas" panose="020B0609020204030204" pitchFamily="49" charset="0"/>
              </a:rPr>
              <a:t>ptr2</a:t>
            </a:r>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secret = *non-sec-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6867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15</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17" name="Alternate Process 16">
            <a:extLst>
              <a:ext uri="{FF2B5EF4-FFF2-40B4-BE49-F238E27FC236}">
                <a16:creationId xmlns:a16="http://schemas.microsoft.com/office/drawing/2014/main" id="{92C79C47-5D58-E977-3D51-40372BE9BD45}"/>
              </a:ext>
            </a:extLst>
          </p:cNvPr>
          <p:cNvSpPr/>
          <p:nvPr/>
        </p:nvSpPr>
        <p:spPr>
          <a:xfrm>
            <a:off x="8562256" y="3286705"/>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8" name="Graphic 17">
            <a:extLst>
              <a:ext uri="{FF2B5EF4-FFF2-40B4-BE49-F238E27FC236}">
                <a16:creationId xmlns:a16="http://schemas.microsoft.com/office/drawing/2014/main" id="{6506A2FE-07F7-330E-1F52-469208EB6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4620" y="2930513"/>
            <a:ext cx="685800" cy="685800"/>
          </a:xfrm>
          <a:prstGeom prst="rect">
            <a:avLst/>
          </a:prstGeom>
        </p:spPr>
      </p:pic>
      <p:sp>
        <p:nvSpPr>
          <p:cNvPr id="19" name="Alternate Process 18">
            <a:extLst>
              <a:ext uri="{FF2B5EF4-FFF2-40B4-BE49-F238E27FC236}">
                <a16:creationId xmlns:a16="http://schemas.microsoft.com/office/drawing/2014/main" id="{DAE95F34-02EE-D3A6-13F2-598B1864E327}"/>
              </a:ext>
            </a:extLst>
          </p:cNvPr>
          <p:cNvSpPr/>
          <p:nvPr/>
        </p:nvSpPr>
        <p:spPr>
          <a:xfrm>
            <a:off x="8318158" y="4291979"/>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540441" y="4953260"/>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488393" y="2961229"/>
            <a:ext cx="501349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9F1800E-9D3C-98D1-2ECA-B1A8AEFD68CB}"/>
              </a:ext>
            </a:extLst>
          </p:cNvPr>
          <p:cNvSpPr txBox="1"/>
          <p:nvPr/>
        </p:nvSpPr>
        <p:spPr>
          <a:xfrm>
            <a:off x="942785" y="1662044"/>
            <a:ext cx="4973035"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loaded data as memory address</a:t>
            </a:r>
            <a:r>
              <a:rPr lang="en-US" sz="2800" dirty="0"/>
              <a:t> and perform access. </a:t>
            </a:r>
          </a:p>
        </p:txBody>
      </p:sp>
      <p:sp>
        <p:nvSpPr>
          <p:cNvPr id="51" name="Alternate Process 50">
            <a:extLst>
              <a:ext uri="{FF2B5EF4-FFF2-40B4-BE49-F238E27FC236}">
                <a16:creationId xmlns:a16="http://schemas.microsoft.com/office/drawing/2014/main" id="{481A0474-DD2C-5D2F-38D4-2837AAA1A6B0}"/>
              </a:ext>
            </a:extLst>
          </p:cNvPr>
          <p:cNvSpPr/>
          <p:nvPr/>
        </p:nvSpPr>
        <p:spPr>
          <a:xfrm>
            <a:off x="853435" y="1577500"/>
            <a:ext cx="5010761" cy="1558231"/>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Notched Right Arrow 51">
            <a:extLst>
              <a:ext uri="{FF2B5EF4-FFF2-40B4-BE49-F238E27FC236}">
                <a16:creationId xmlns:a16="http://schemas.microsoft.com/office/drawing/2014/main" id="{A52944A9-508B-E1A1-389A-3D9860F5D4C0}"/>
              </a:ext>
            </a:extLst>
          </p:cNvPr>
          <p:cNvSpPr/>
          <p:nvPr/>
        </p:nvSpPr>
        <p:spPr>
          <a:xfrm rot="5400000">
            <a:off x="2733143" y="3312136"/>
            <a:ext cx="903448" cy="75832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A red x on a black background&#10;&#10;Description automatically generated">
            <a:extLst>
              <a:ext uri="{FF2B5EF4-FFF2-40B4-BE49-F238E27FC236}">
                <a16:creationId xmlns:a16="http://schemas.microsoft.com/office/drawing/2014/main" id="{95172820-89F2-3239-5D81-E189B94C5130}"/>
              </a:ext>
            </a:extLst>
          </p:cNvPr>
          <p:cNvPicPr>
            <a:picLocks noChangeAspect="1"/>
          </p:cNvPicPr>
          <p:nvPr/>
        </p:nvPicPr>
        <p:blipFill>
          <a:blip r:embed="rId5"/>
          <a:stretch>
            <a:fillRect/>
          </a:stretch>
        </p:blipFill>
        <p:spPr>
          <a:xfrm>
            <a:off x="4500007" y="4601245"/>
            <a:ext cx="713232" cy="713232"/>
          </a:xfrm>
          <a:prstGeom prst="rect">
            <a:avLst/>
          </a:prstGeom>
        </p:spPr>
      </p:pic>
      <p:sp>
        <p:nvSpPr>
          <p:cNvPr id="54" name="TextBox 53">
            <a:extLst>
              <a:ext uri="{FF2B5EF4-FFF2-40B4-BE49-F238E27FC236}">
                <a16:creationId xmlns:a16="http://schemas.microsoft.com/office/drawing/2014/main" id="{F365C90F-EBD0-6E37-9E1D-8B7E8F17D5D4}"/>
              </a:ext>
            </a:extLst>
          </p:cNvPr>
          <p:cNvSpPr txBox="1"/>
          <p:nvPr/>
        </p:nvSpPr>
        <p:spPr>
          <a:xfrm>
            <a:off x="1705731" y="4708888"/>
            <a:ext cx="2970689" cy="523220"/>
          </a:xfrm>
          <a:prstGeom prst="rect">
            <a:avLst/>
          </a:prstGeom>
          <a:noFill/>
        </p:spPr>
        <p:txBody>
          <a:bodyPr wrap="square" rtlCol="0">
            <a:spAutoFit/>
          </a:bodyPr>
          <a:lstStyle/>
          <a:p>
            <a:r>
              <a:rPr lang="en-US" sz="2800" b="1" dirty="0"/>
              <a:t>Memory Address</a:t>
            </a:r>
          </a:p>
        </p:txBody>
      </p:sp>
      <p:sp>
        <p:nvSpPr>
          <p:cNvPr id="55" name="TextBox 54">
            <a:extLst>
              <a:ext uri="{FF2B5EF4-FFF2-40B4-BE49-F238E27FC236}">
                <a16:creationId xmlns:a16="http://schemas.microsoft.com/office/drawing/2014/main" id="{359FC30C-1C12-E3D6-18E3-D350C644950D}"/>
              </a:ext>
            </a:extLst>
          </p:cNvPr>
          <p:cNvSpPr txBox="1"/>
          <p:nvPr/>
        </p:nvSpPr>
        <p:spPr>
          <a:xfrm>
            <a:off x="1705731" y="4196842"/>
            <a:ext cx="2446657" cy="523220"/>
          </a:xfrm>
          <a:prstGeom prst="rect">
            <a:avLst/>
          </a:prstGeom>
          <a:noFill/>
        </p:spPr>
        <p:txBody>
          <a:bodyPr wrap="square" rtlCol="0">
            <a:spAutoFit/>
          </a:bodyPr>
          <a:lstStyle/>
          <a:p>
            <a:r>
              <a:rPr lang="en-US" sz="2800" b="1" dirty="0"/>
              <a:t>Control-Flow</a:t>
            </a:r>
          </a:p>
        </p:txBody>
      </p:sp>
      <p:sp>
        <p:nvSpPr>
          <p:cNvPr id="56" name="TextBox 55">
            <a:extLst>
              <a:ext uri="{FF2B5EF4-FFF2-40B4-BE49-F238E27FC236}">
                <a16:creationId xmlns:a16="http://schemas.microsoft.com/office/drawing/2014/main" id="{BA63283D-7915-555D-F90E-E23275D5DE80}"/>
              </a:ext>
            </a:extLst>
          </p:cNvPr>
          <p:cNvSpPr txBox="1"/>
          <p:nvPr/>
        </p:nvSpPr>
        <p:spPr>
          <a:xfrm>
            <a:off x="1708377" y="5232108"/>
            <a:ext cx="2446657" cy="523220"/>
          </a:xfrm>
          <a:prstGeom prst="rect">
            <a:avLst/>
          </a:prstGeom>
          <a:noFill/>
        </p:spPr>
        <p:txBody>
          <a:bodyPr wrap="square" rtlCol="0">
            <a:spAutoFit/>
          </a:bodyPr>
          <a:lstStyle/>
          <a:p>
            <a:r>
              <a:rPr lang="en-US" sz="2800" b="1" dirty="0"/>
              <a:t>Time-Variable</a:t>
            </a:r>
          </a:p>
        </p:txBody>
      </p:sp>
      <p:pic>
        <p:nvPicPr>
          <p:cNvPr id="57" name="Picture 56" descr="A green tick on a black background&#10;&#10;Description automatically generated">
            <a:extLst>
              <a:ext uri="{FF2B5EF4-FFF2-40B4-BE49-F238E27FC236}">
                <a16:creationId xmlns:a16="http://schemas.microsoft.com/office/drawing/2014/main" id="{2CEAE78B-3188-747B-8ADD-D15E1367A7E5}"/>
              </a:ext>
            </a:extLst>
          </p:cNvPr>
          <p:cNvPicPr>
            <a:picLocks noChangeAspect="1"/>
          </p:cNvPicPr>
          <p:nvPr/>
        </p:nvPicPr>
        <p:blipFill>
          <a:blip r:embed="rId6"/>
          <a:stretch>
            <a:fillRect/>
          </a:stretch>
        </p:blipFill>
        <p:spPr>
          <a:xfrm>
            <a:off x="3908645" y="4011194"/>
            <a:ext cx="713232" cy="713232"/>
          </a:xfrm>
          <a:prstGeom prst="rect">
            <a:avLst/>
          </a:prstGeom>
        </p:spPr>
      </p:pic>
      <p:pic>
        <p:nvPicPr>
          <p:cNvPr id="58" name="Picture 57" descr="A green tick on a black background&#10;&#10;Description automatically generated">
            <a:extLst>
              <a:ext uri="{FF2B5EF4-FFF2-40B4-BE49-F238E27FC236}">
                <a16:creationId xmlns:a16="http://schemas.microsoft.com/office/drawing/2014/main" id="{70D92C45-5805-7119-DF2D-96B29C8DAE5C}"/>
              </a:ext>
            </a:extLst>
          </p:cNvPr>
          <p:cNvPicPr>
            <a:picLocks noChangeAspect="1"/>
          </p:cNvPicPr>
          <p:nvPr/>
        </p:nvPicPr>
        <p:blipFill>
          <a:blip r:embed="rId6"/>
          <a:stretch>
            <a:fillRect/>
          </a:stretch>
        </p:blipFill>
        <p:spPr>
          <a:xfrm>
            <a:off x="4026740" y="5099452"/>
            <a:ext cx="713232" cy="713232"/>
          </a:xfrm>
          <a:prstGeom prst="rect">
            <a:avLst/>
          </a:prstGeom>
        </p:spPr>
      </p:pic>
      <p:sp>
        <p:nvSpPr>
          <p:cNvPr id="59" name="Rectangle 58">
            <a:extLst>
              <a:ext uri="{FF2B5EF4-FFF2-40B4-BE49-F238E27FC236}">
                <a16:creationId xmlns:a16="http://schemas.microsoft.com/office/drawing/2014/main" id="{28ADA5D3-88D7-93A8-D3F8-B0DB793FC6FD}"/>
              </a:ext>
            </a:extLst>
          </p:cNvPr>
          <p:cNvSpPr/>
          <p:nvPr/>
        </p:nvSpPr>
        <p:spPr>
          <a:xfrm>
            <a:off x="1776765" y="5175462"/>
            <a:ext cx="3278155" cy="659948"/>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E007F0D4-E7C2-67BE-E66F-25292E97A09F}"/>
              </a:ext>
            </a:extLst>
          </p:cNvPr>
          <p:cNvSpPr/>
          <p:nvPr/>
        </p:nvSpPr>
        <p:spPr>
          <a:xfrm>
            <a:off x="1779903" y="4124475"/>
            <a:ext cx="3041590" cy="523220"/>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8E57BC0E-51F0-A46D-A5BE-5C1DBB4E92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1057" y="5505436"/>
            <a:ext cx="685800" cy="685800"/>
          </a:xfrm>
          <a:prstGeom prst="rect">
            <a:avLst/>
          </a:prstGeom>
        </p:spPr>
      </p:pic>
      <p:pic>
        <p:nvPicPr>
          <p:cNvPr id="7" name="Graphic 6">
            <a:extLst>
              <a:ext uri="{FF2B5EF4-FFF2-40B4-BE49-F238E27FC236}">
                <a16:creationId xmlns:a16="http://schemas.microsoft.com/office/drawing/2014/main" id="{9C93ACBC-5318-30D7-84D1-EC4CF552BD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21037" y="5324306"/>
            <a:ext cx="685800" cy="685800"/>
          </a:xfrm>
          <a:prstGeom prst="rect">
            <a:avLst/>
          </a:prstGeom>
        </p:spPr>
      </p:pic>
      <p:sp>
        <p:nvSpPr>
          <p:cNvPr id="14" name="TextBox 13">
            <a:extLst>
              <a:ext uri="{FF2B5EF4-FFF2-40B4-BE49-F238E27FC236}">
                <a16:creationId xmlns:a16="http://schemas.microsoft.com/office/drawing/2014/main" id="{5B29613C-0413-73F6-8B5F-0B583E841C5D}"/>
              </a:ext>
            </a:extLst>
          </p:cNvPr>
          <p:cNvSpPr txBox="1"/>
          <p:nvPr/>
        </p:nvSpPr>
        <p:spPr>
          <a:xfrm>
            <a:off x="6499212" y="3433922"/>
            <a:ext cx="1947530"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*non-sec-</a:t>
            </a:r>
            <a:r>
              <a:rPr lang="en-US" sz="1800" dirty="0" err="1">
                <a:latin typeface="Consolas" panose="020B0609020204030204" pitchFamily="49" charset="0"/>
                <a:cs typeface="Consolas" panose="020B0609020204030204" pitchFamily="49" charset="0"/>
              </a:rPr>
              <a:t>addr</a:t>
            </a:r>
            <a:endParaRPr lang="en-US" dirty="0"/>
          </a:p>
        </p:txBody>
      </p:sp>
      <p:cxnSp>
        <p:nvCxnSpPr>
          <p:cNvPr id="15" name="Curved Connector 14">
            <a:extLst>
              <a:ext uri="{FF2B5EF4-FFF2-40B4-BE49-F238E27FC236}">
                <a16:creationId xmlns:a16="http://schemas.microsoft.com/office/drawing/2014/main" id="{545F05CD-3841-6351-3020-8D2D4F6D019A}"/>
              </a:ext>
            </a:extLst>
          </p:cNvPr>
          <p:cNvCxnSpPr>
            <a:cxnSpLocks/>
          </p:cNvCxnSpPr>
          <p:nvPr/>
        </p:nvCxnSpPr>
        <p:spPr>
          <a:xfrm rot="5400000" flipH="1" flipV="1">
            <a:off x="7603841" y="3761648"/>
            <a:ext cx="1042100" cy="874729"/>
          </a:xfrm>
          <a:prstGeom prst="curvedConnector2">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sp>
        <p:nvSpPr>
          <p:cNvPr id="6" name="Alternate Process 5">
            <a:extLst>
              <a:ext uri="{FF2B5EF4-FFF2-40B4-BE49-F238E27FC236}">
                <a16:creationId xmlns:a16="http://schemas.microsoft.com/office/drawing/2014/main" id="{34B65E37-BC79-0DDC-A00F-1EE4362055AE}"/>
              </a:ext>
            </a:extLst>
          </p:cNvPr>
          <p:cNvSpPr/>
          <p:nvPr/>
        </p:nvSpPr>
        <p:spPr>
          <a:xfrm>
            <a:off x="9907698" y="3297132"/>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8" name="Graphic 7">
            <a:extLst>
              <a:ext uri="{FF2B5EF4-FFF2-40B4-BE49-F238E27FC236}">
                <a16:creationId xmlns:a16="http://schemas.microsoft.com/office/drawing/2014/main" id="{4F383C16-770F-45DA-C043-C66FECA1CD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26857" y="2954541"/>
            <a:ext cx="685800" cy="685800"/>
          </a:xfrm>
          <a:prstGeom prst="rect">
            <a:avLst/>
          </a:prstGeom>
        </p:spPr>
      </p:pic>
      <p:pic>
        <p:nvPicPr>
          <p:cNvPr id="12" name="Graphic 11">
            <a:extLst>
              <a:ext uri="{FF2B5EF4-FFF2-40B4-BE49-F238E27FC236}">
                <a16:creationId xmlns:a16="http://schemas.microsoft.com/office/drawing/2014/main" id="{C0F22081-6B33-50BA-587F-E5E283CC71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01017" y="5246841"/>
            <a:ext cx="1124118" cy="1124118"/>
          </a:xfrm>
          <a:prstGeom prst="rect">
            <a:avLst/>
          </a:prstGeom>
        </p:spPr>
      </p:pic>
      <p:sp>
        <p:nvSpPr>
          <p:cNvPr id="2" name="TextBox 1">
            <a:extLst>
              <a:ext uri="{FF2B5EF4-FFF2-40B4-BE49-F238E27FC236}">
                <a16:creationId xmlns:a16="http://schemas.microsoft.com/office/drawing/2014/main" id="{EBC5AF5B-D699-CB81-DA73-190132A19D84}"/>
              </a:ext>
            </a:extLst>
          </p:cNvPr>
          <p:cNvSpPr txBox="1"/>
          <p:nvPr/>
        </p:nvSpPr>
        <p:spPr>
          <a:xfrm>
            <a:off x="6176441" y="1577500"/>
            <a:ext cx="56373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 secret = </a:t>
            </a:r>
            <a:r>
              <a:rPr lang="en-US" sz="2800" dirty="0">
                <a:solidFill>
                  <a:schemeClr val="accent2">
                    <a:lumMod val="75000"/>
                  </a:schemeClr>
                </a:solidFill>
                <a:latin typeface="Consolas" panose="020B0609020204030204" pitchFamily="49" charset="0"/>
                <a:cs typeface="Consolas" panose="020B0609020204030204" pitchFamily="49" charset="0"/>
              </a:rPr>
              <a:t>ptr1</a:t>
            </a:r>
            <a:r>
              <a:rPr lang="en-US" sz="2800" dirty="0">
                <a:latin typeface="Consolas" panose="020B0609020204030204" pitchFamily="49" charset="0"/>
                <a:cs typeface="Consolas" panose="020B0609020204030204" pitchFamily="49" charset="0"/>
              </a:rPr>
              <a:t> or </a:t>
            </a:r>
            <a:r>
              <a:rPr lang="en-US" sz="2800" dirty="0">
                <a:solidFill>
                  <a:schemeClr val="accent6">
                    <a:lumMod val="75000"/>
                  </a:schemeClr>
                </a:solidFill>
                <a:latin typeface="Consolas" panose="020B0609020204030204" pitchFamily="49" charset="0"/>
                <a:cs typeface="Consolas" panose="020B0609020204030204" pitchFamily="49" charset="0"/>
              </a:rPr>
              <a:t>ptr2</a:t>
            </a:r>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secret = *non-sec-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3364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16</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17" name="Alternate Process 16">
            <a:extLst>
              <a:ext uri="{FF2B5EF4-FFF2-40B4-BE49-F238E27FC236}">
                <a16:creationId xmlns:a16="http://schemas.microsoft.com/office/drawing/2014/main" id="{92C79C47-5D58-E977-3D51-40372BE9BD45}"/>
              </a:ext>
            </a:extLst>
          </p:cNvPr>
          <p:cNvSpPr/>
          <p:nvPr/>
        </p:nvSpPr>
        <p:spPr>
          <a:xfrm>
            <a:off x="8562256" y="3286705"/>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8" name="Graphic 17">
            <a:extLst>
              <a:ext uri="{FF2B5EF4-FFF2-40B4-BE49-F238E27FC236}">
                <a16:creationId xmlns:a16="http://schemas.microsoft.com/office/drawing/2014/main" id="{6506A2FE-07F7-330E-1F52-469208EB6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4620" y="2930513"/>
            <a:ext cx="685800" cy="685800"/>
          </a:xfrm>
          <a:prstGeom prst="rect">
            <a:avLst/>
          </a:prstGeom>
        </p:spPr>
      </p:pic>
      <p:sp>
        <p:nvSpPr>
          <p:cNvPr id="19" name="Alternate Process 18">
            <a:extLst>
              <a:ext uri="{FF2B5EF4-FFF2-40B4-BE49-F238E27FC236}">
                <a16:creationId xmlns:a16="http://schemas.microsoft.com/office/drawing/2014/main" id="{DAE95F34-02EE-D3A6-13F2-598B1864E327}"/>
              </a:ext>
            </a:extLst>
          </p:cNvPr>
          <p:cNvSpPr/>
          <p:nvPr/>
        </p:nvSpPr>
        <p:spPr>
          <a:xfrm>
            <a:off x="8318158" y="4291979"/>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540441" y="4953260"/>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488393" y="2961229"/>
            <a:ext cx="501349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4E3AAC6-1BBF-69BF-99A1-E88E25286C1A}"/>
              </a:ext>
            </a:extLst>
          </p:cNvPr>
          <p:cNvSpPr txBox="1"/>
          <p:nvPr/>
        </p:nvSpPr>
        <p:spPr>
          <a:xfrm>
            <a:off x="6537306" y="4332674"/>
            <a:ext cx="685800" cy="369332"/>
          </a:xfrm>
          <a:prstGeom prst="rect">
            <a:avLst/>
          </a:prstGeom>
          <a:noFill/>
        </p:spPr>
        <p:txBody>
          <a:bodyPr wrap="square" rtlCol="0">
            <a:spAutoFit/>
          </a:bodyPr>
          <a:lstStyle/>
          <a:p>
            <a:r>
              <a:rPr lang="en-US" b="1" dirty="0"/>
              <a:t>DMP</a:t>
            </a:r>
          </a:p>
        </p:txBody>
      </p:sp>
      <p:pic>
        <p:nvPicPr>
          <p:cNvPr id="5" name="Graphic 4">
            <a:extLst>
              <a:ext uri="{FF2B5EF4-FFF2-40B4-BE49-F238E27FC236}">
                <a16:creationId xmlns:a16="http://schemas.microsoft.com/office/drawing/2014/main" id="{06950037-06E4-898A-C3D3-94AD3007D7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7306" y="4568426"/>
            <a:ext cx="685800" cy="685800"/>
          </a:xfrm>
          <a:prstGeom prst="rect">
            <a:avLst/>
          </a:prstGeom>
        </p:spPr>
      </p:pic>
      <p:cxnSp>
        <p:nvCxnSpPr>
          <p:cNvPr id="6" name="Curved Connector 5">
            <a:extLst>
              <a:ext uri="{FF2B5EF4-FFF2-40B4-BE49-F238E27FC236}">
                <a16:creationId xmlns:a16="http://schemas.microsoft.com/office/drawing/2014/main" id="{F16EF369-15DB-1441-1BFA-5A821EC2E08D}"/>
              </a:ext>
            </a:extLst>
          </p:cNvPr>
          <p:cNvCxnSpPr>
            <a:cxnSpLocks/>
          </p:cNvCxnSpPr>
          <p:nvPr/>
        </p:nvCxnSpPr>
        <p:spPr>
          <a:xfrm rot="16200000" flipH="1">
            <a:off x="6831422" y="5241893"/>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56AED07-93F0-0A68-A945-80A40CD9AB7E}"/>
              </a:ext>
            </a:extLst>
          </p:cNvPr>
          <p:cNvSpPr txBox="1"/>
          <p:nvPr/>
        </p:nvSpPr>
        <p:spPr>
          <a:xfrm>
            <a:off x="7148998" y="5330485"/>
            <a:ext cx="1116343"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*secret</a:t>
            </a:r>
            <a:endParaRPr lang="en-US" dirty="0"/>
          </a:p>
        </p:txBody>
      </p:sp>
      <p:sp>
        <p:nvSpPr>
          <p:cNvPr id="10" name="Rectangle 9">
            <a:extLst>
              <a:ext uri="{FF2B5EF4-FFF2-40B4-BE49-F238E27FC236}">
                <a16:creationId xmlns:a16="http://schemas.microsoft.com/office/drawing/2014/main" id="{61964E01-783F-3DC5-268D-E2EAD98C480D}"/>
              </a:ext>
            </a:extLst>
          </p:cNvPr>
          <p:cNvSpPr/>
          <p:nvPr/>
        </p:nvSpPr>
        <p:spPr>
          <a:xfrm>
            <a:off x="7205541" y="4720062"/>
            <a:ext cx="963971"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secret</a:t>
            </a:r>
          </a:p>
        </p:txBody>
      </p:sp>
      <p:cxnSp>
        <p:nvCxnSpPr>
          <p:cNvPr id="11" name="Curved Connector 10">
            <a:extLst>
              <a:ext uri="{FF2B5EF4-FFF2-40B4-BE49-F238E27FC236}">
                <a16:creationId xmlns:a16="http://schemas.microsoft.com/office/drawing/2014/main" id="{32B8DB90-E7C4-5D4E-8837-6495D5EF3B9A}"/>
              </a:ext>
            </a:extLst>
          </p:cNvPr>
          <p:cNvCxnSpPr>
            <a:cxnSpLocks/>
            <a:stCxn id="10" idx="0"/>
          </p:cNvCxnSpPr>
          <p:nvPr/>
        </p:nvCxnSpPr>
        <p:spPr>
          <a:xfrm rot="5400000" flipH="1" flipV="1">
            <a:off x="7603841" y="3761648"/>
            <a:ext cx="1042100" cy="874729"/>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925C62C-0A57-3900-490B-415656673DC3}"/>
              </a:ext>
            </a:extLst>
          </p:cNvPr>
          <p:cNvSpPr txBox="1"/>
          <p:nvPr/>
        </p:nvSpPr>
        <p:spPr>
          <a:xfrm>
            <a:off x="942785" y="1662044"/>
            <a:ext cx="4973035"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loaded data as memory address</a:t>
            </a:r>
            <a:r>
              <a:rPr lang="en-US" sz="2800" dirty="0"/>
              <a:t> and perform access. </a:t>
            </a:r>
          </a:p>
        </p:txBody>
      </p:sp>
      <p:sp>
        <p:nvSpPr>
          <p:cNvPr id="15" name="Alternate Process 14">
            <a:extLst>
              <a:ext uri="{FF2B5EF4-FFF2-40B4-BE49-F238E27FC236}">
                <a16:creationId xmlns:a16="http://schemas.microsoft.com/office/drawing/2014/main" id="{D4FCF9BA-404D-0667-4082-E7DC044DEA03}"/>
              </a:ext>
            </a:extLst>
          </p:cNvPr>
          <p:cNvSpPr/>
          <p:nvPr/>
        </p:nvSpPr>
        <p:spPr>
          <a:xfrm>
            <a:off x="853435" y="1577500"/>
            <a:ext cx="5010761" cy="1558231"/>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a:extLst>
              <a:ext uri="{FF2B5EF4-FFF2-40B4-BE49-F238E27FC236}">
                <a16:creationId xmlns:a16="http://schemas.microsoft.com/office/drawing/2014/main" id="{91395CF6-7621-1B3A-C114-12652A482D72}"/>
              </a:ext>
            </a:extLst>
          </p:cNvPr>
          <p:cNvSpPr/>
          <p:nvPr/>
        </p:nvSpPr>
        <p:spPr>
          <a:xfrm rot="5400000">
            <a:off x="2733143" y="3312136"/>
            <a:ext cx="903448" cy="75832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red x on a black background&#10;&#10;Description automatically generated">
            <a:extLst>
              <a:ext uri="{FF2B5EF4-FFF2-40B4-BE49-F238E27FC236}">
                <a16:creationId xmlns:a16="http://schemas.microsoft.com/office/drawing/2014/main" id="{D086F085-41CD-927C-4A83-1964A81F07B1}"/>
              </a:ext>
            </a:extLst>
          </p:cNvPr>
          <p:cNvPicPr>
            <a:picLocks noChangeAspect="1"/>
          </p:cNvPicPr>
          <p:nvPr/>
        </p:nvPicPr>
        <p:blipFill>
          <a:blip r:embed="rId7"/>
          <a:stretch>
            <a:fillRect/>
          </a:stretch>
        </p:blipFill>
        <p:spPr>
          <a:xfrm>
            <a:off x="4500007" y="4601245"/>
            <a:ext cx="713232" cy="713232"/>
          </a:xfrm>
          <a:prstGeom prst="rect">
            <a:avLst/>
          </a:prstGeom>
        </p:spPr>
      </p:pic>
      <p:sp>
        <p:nvSpPr>
          <p:cNvPr id="25" name="TextBox 24">
            <a:extLst>
              <a:ext uri="{FF2B5EF4-FFF2-40B4-BE49-F238E27FC236}">
                <a16:creationId xmlns:a16="http://schemas.microsoft.com/office/drawing/2014/main" id="{08AD3C1B-3C1D-CF3D-AB02-E3996E5538F3}"/>
              </a:ext>
            </a:extLst>
          </p:cNvPr>
          <p:cNvSpPr txBox="1"/>
          <p:nvPr/>
        </p:nvSpPr>
        <p:spPr>
          <a:xfrm>
            <a:off x="1705731" y="4708888"/>
            <a:ext cx="2970689" cy="523220"/>
          </a:xfrm>
          <a:prstGeom prst="rect">
            <a:avLst/>
          </a:prstGeom>
          <a:noFill/>
        </p:spPr>
        <p:txBody>
          <a:bodyPr wrap="square" rtlCol="0">
            <a:spAutoFit/>
          </a:bodyPr>
          <a:lstStyle/>
          <a:p>
            <a:r>
              <a:rPr lang="en-US" sz="2800" b="1" dirty="0"/>
              <a:t>Memory Address</a:t>
            </a:r>
          </a:p>
        </p:txBody>
      </p:sp>
      <p:sp>
        <p:nvSpPr>
          <p:cNvPr id="27" name="TextBox 26">
            <a:extLst>
              <a:ext uri="{FF2B5EF4-FFF2-40B4-BE49-F238E27FC236}">
                <a16:creationId xmlns:a16="http://schemas.microsoft.com/office/drawing/2014/main" id="{91F8E0CB-FF07-E982-9AF5-ECB8244F3B4D}"/>
              </a:ext>
            </a:extLst>
          </p:cNvPr>
          <p:cNvSpPr txBox="1"/>
          <p:nvPr/>
        </p:nvSpPr>
        <p:spPr>
          <a:xfrm>
            <a:off x="1705731" y="4196842"/>
            <a:ext cx="2446657" cy="523220"/>
          </a:xfrm>
          <a:prstGeom prst="rect">
            <a:avLst/>
          </a:prstGeom>
          <a:noFill/>
        </p:spPr>
        <p:txBody>
          <a:bodyPr wrap="square" rtlCol="0">
            <a:spAutoFit/>
          </a:bodyPr>
          <a:lstStyle/>
          <a:p>
            <a:r>
              <a:rPr lang="en-US" sz="2800" b="1" dirty="0"/>
              <a:t>Control-Flow</a:t>
            </a:r>
          </a:p>
        </p:txBody>
      </p:sp>
      <p:sp>
        <p:nvSpPr>
          <p:cNvPr id="28" name="TextBox 27">
            <a:extLst>
              <a:ext uri="{FF2B5EF4-FFF2-40B4-BE49-F238E27FC236}">
                <a16:creationId xmlns:a16="http://schemas.microsoft.com/office/drawing/2014/main" id="{0E55F79A-AD6E-D95B-6B83-FFE4D94C6FD5}"/>
              </a:ext>
            </a:extLst>
          </p:cNvPr>
          <p:cNvSpPr txBox="1"/>
          <p:nvPr/>
        </p:nvSpPr>
        <p:spPr>
          <a:xfrm>
            <a:off x="1708377" y="5232108"/>
            <a:ext cx="2446657" cy="523220"/>
          </a:xfrm>
          <a:prstGeom prst="rect">
            <a:avLst/>
          </a:prstGeom>
          <a:noFill/>
        </p:spPr>
        <p:txBody>
          <a:bodyPr wrap="square" rtlCol="0">
            <a:spAutoFit/>
          </a:bodyPr>
          <a:lstStyle/>
          <a:p>
            <a:r>
              <a:rPr lang="en-US" sz="2800" b="1" dirty="0"/>
              <a:t>Time-Variable</a:t>
            </a:r>
          </a:p>
        </p:txBody>
      </p:sp>
      <p:pic>
        <p:nvPicPr>
          <p:cNvPr id="29" name="Picture 28" descr="A green tick on a black background&#10;&#10;Description automatically generated">
            <a:extLst>
              <a:ext uri="{FF2B5EF4-FFF2-40B4-BE49-F238E27FC236}">
                <a16:creationId xmlns:a16="http://schemas.microsoft.com/office/drawing/2014/main" id="{D045C2A8-65FF-23FF-05FB-269218E8913C}"/>
              </a:ext>
            </a:extLst>
          </p:cNvPr>
          <p:cNvPicPr>
            <a:picLocks noChangeAspect="1"/>
          </p:cNvPicPr>
          <p:nvPr/>
        </p:nvPicPr>
        <p:blipFill>
          <a:blip r:embed="rId8"/>
          <a:stretch>
            <a:fillRect/>
          </a:stretch>
        </p:blipFill>
        <p:spPr>
          <a:xfrm>
            <a:off x="3908645" y="4011194"/>
            <a:ext cx="713232" cy="713232"/>
          </a:xfrm>
          <a:prstGeom prst="rect">
            <a:avLst/>
          </a:prstGeom>
        </p:spPr>
      </p:pic>
      <p:pic>
        <p:nvPicPr>
          <p:cNvPr id="30" name="Picture 29" descr="A green tick on a black background&#10;&#10;Description automatically generated">
            <a:extLst>
              <a:ext uri="{FF2B5EF4-FFF2-40B4-BE49-F238E27FC236}">
                <a16:creationId xmlns:a16="http://schemas.microsoft.com/office/drawing/2014/main" id="{2C5C6DF2-6E7B-6370-9F3E-FE3D87B603F3}"/>
              </a:ext>
            </a:extLst>
          </p:cNvPr>
          <p:cNvPicPr>
            <a:picLocks noChangeAspect="1"/>
          </p:cNvPicPr>
          <p:nvPr/>
        </p:nvPicPr>
        <p:blipFill>
          <a:blip r:embed="rId8"/>
          <a:stretch>
            <a:fillRect/>
          </a:stretch>
        </p:blipFill>
        <p:spPr>
          <a:xfrm>
            <a:off x="4026740" y="5099452"/>
            <a:ext cx="713232" cy="713232"/>
          </a:xfrm>
          <a:prstGeom prst="rect">
            <a:avLst/>
          </a:prstGeom>
        </p:spPr>
      </p:pic>
      <p:sp>
        <p:nvSpPr>
          <p:cNvPr id="31" name="Rectangle 30">
            <a:extLst>
              <a:ext uri="{FF2B5EF4-FFF2-40B4-BE49-F238E27FC236}">
                <a16:creationId xmlns:a16="http://schemas.microsoft.com/office/drawing/2014/main" id="{D16C3EE0-8C99-70F2-1A59-9EC0CC90939A}"/>
              </a:ext>
            </a:extLst>
          </p:cNvPr>
          <p:cNvSpPr/>
          <p:nvPr/>
        </p:nvSpPr>
        <p:spPr>
          <a:xfrm>
            <a:off x="1776765" y="5175462"/>
            <a:ext cx="3278155" cy="659948"/>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9FB81190-FFFD-34C3-1C68-35A8A6F0241B}"/>
              </a:ext>
            </a:extLst>
          </p:cNvPr>
          <p:cNvSpPr/>
          <p:nvPr/>
        </p:nvSpPr>
        <p:spPr>
          <a:xfrm>
            <a:off x="1779903" y="4124475"/>
            <a:ext cx="3041590" cy="523220"/>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lternate Process 36">
            <a:extLst>
              <a:ext uri="{FF2B5EF4-FFF2-40B4-BE49-F238E27FC236}">
                <a16:creationId xmlns:a16="http://schemas.microsoft.com/office/drawing/2014/main" id="{5ACC4F69-4ACC-06B6-5654-45051F58E309}"/>
              </a:ext>
            </a:extLst>
          </p:cNvPr>
          <p:cNvSpPr/>
          <p:nvPr/>
        </p:nvSpPr>
        <p:spPr>
          <a:xfrm>
            <a:off x="9907698" y="3297132"/>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38" name="Graphic 37">
            <a:extLst>
              <a:ext uri="{FF2B5EF4-FFF2-40B4-BE49-F238E27FC236}">
                <a16:creationId xmlns:a16="http://schemas.microsoft.com/office/drawing/2014/main" id="{39EE8C8E-C45E-ECED-F2C8-DE40902BB5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26857" y="2954541"/>
            <a:ext cx="685800" cy="685800"/>
          </a:xfrm>
          <a:prstGeom prst="rect">
            <a:avLst/>
          </a:prstGeom>
        </p:spPr>
      </p:pic>
      <p:pic>
        <p:nvPicPr>
          <p:cNvPr id="39" name="Graphic 38">
            <a:extLst>
              <a:ext uri="{FF2B5EF4-FFF2-40B4-BE49-F238E27FC236}">
                <a16:creationId xmlns:a16="http://schemas.microsoft.com/office/drawing/2014/main" id="{7BD8FD63-0F37-BAF6-640F-4CF451F1AE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01017" y="5246841"/>
            <a:ext cx="1124118" cy="1124118"/>
          </a:xfrm>
          <a:prstGeom prst="rect">
            <a:avLst/>
          </a:prstGeom>
        </p:spPr>
      </p:pic>
      <p:sp>
        <p:nvSpPr>
          <p:cNvPr id="2" name="TextBox 1">
            <a:extLst>
              <a:ext uri="{FF2B5EF4-FFF2-40B4-BE49-F238E27FC236}">
                <a16:creationId xmlns:a16="http://schemas.microsoft.com/office/drawing/2014/main" id="{BA343609-A278-C52B-681F-9A19C74965C9}"/>
              </a:ext>
            </a:extLst>
          </p:cNvPr>
          <p:cNvSpPr txBox="1"/>
          <p:nvPr/>
        </p:nvSpPr>
        <p:spPr>
          <a:xfrm>
            <a:off x="6176441" y="1577500"/>
            <a:ext cx="56373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 secret = </a:t>
            </a:r>
            <a:r>
              <a:rPr lang="en-US" sz="2800" dirty="0">
                <a:solidFill>
                  <a:schemeClr val="accent2">
                    <a:lumMod val="75000"/>
                  </a:schemeClr>
                </a:solidFill>
                <a:latin typeface="Consolas" panose="020B0609020204030204" pitchFamily="49" charset="0"/>
                <a:cs typeface="Consolas" panose="020B0609020204030204" pitchFamily="49" charset="0"/>
              </a:rPr>
              <a:t>ptr1</a:t>
            </a:r>
            <a:r>
              <a:rPr lang="en-US" sz="2800" dirty="0">
                <a:latin typeface="Consolas" panose="020B0609020204030204" pitchFamily="49" charset="0"/>
                <a:cs typeface="Consolas" panose="020B0609020204030204" pitchFamily="49" charset="0"/>
              </a:rPr>
              <a:t> or </a:t>
            </a:r>
            <a:r>
              <a:rPr lang="en-US" sz="2800" dirty="0">
                <a:solidFill>
                  <a:schemeClr val="accent6">
                    <a:lumMod val="75000"/>
                  </a:schemeClr>
                </a:solidFill>
                <a:latin typeface="Consolas" panose="020B0609020204030204" pitchFamily="49" charset="0"/>
                <a:cs typeface="Consolas" panose="020B0609020204030204" pitchFamily="49" charset="0"/>
              </a:rPr>
              <a:t>ptr2</a:t>
            </a:r>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secret = *non-sec-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9626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17</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17" name="Alternate Process 16">
            <a:extLst>
              <a:ext uri="{FF2B5EF4-FFF2-40B4-BE49-F238E27FC236}">
                <a16:creationId xmlns:a16="http://schemas.microsoft.com/office/drawing/2014/main" id="{92C79C47-5D58-E977-3D51-40372BE9BD45}"/>
              </a:ext>
            </a:extLst>
          </p:cNvPr>
          <p:cNvSpPr/>
          <p:nvPr/>
        </p:nvSpPr>
        <p:spPr>
          <a:xfrm>
            <a:off x="8562256" y="3286705"/>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8" name="Graphic 17">
            <a:extLst>
              <a:ext uri="{FF2B5EF4-FFF2-40B4-BE49-F238E27FC236}">
                <a16:creationId xmlns:a16="http://schemas.microsoft.com/office/drawing/2014/main" id="{6506A2FE-07F7-330E-1F52-469208EB6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4620" y="2930513"/>
            <a:ext cx="685800" cy="685800"/>
          </a:xfrm>
          <a:prstGeom prst="rect">
            <a:avLst/>
          </a:prstGeom>
        </p:spPr>
      </p:pic>
      <p:sp>
        <p:nvSpPr>
          <p:cNvPr id="19" name="Alternate Process 18">
            <a:extLst>
              <a:ext uri="{FF2B5EF4-FFF2-40B4-BE49-F238E27FC236}">
                <a16:creationId xmlns:a16="http://schemas.microsoft.com/office/drawing/2014/main" id="{DAE95F34-02EE-D3A6-13F2-598B1864E327}"/>
              </a:ext>
            </a:extLst>
          </p:cNvPr>
          <p:cNvSpPr/>
          <p:nvPr/>
        </p:nvSpPr>
        <p:spPr>
          <a:xfrm>
            <a:off x="8318158" y="4291979"/>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540441" y="4953260"/>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488393" y="2961229"/>
            <a:ext cx="501349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4E3AAC6-1BBF-69BF-99A1-E88E25286C1A}"/>
              </a:ext>
            </a:extLst>
          </p:cNvPr>
          <p:cNvSpPr txBox="1"/>
          <p:nvPr/>
        </p:nvSpPr>
        <p:spPr>
          <a:xfrm>
            <a:off x="6537306" y="4332674"/>
            <a:ext cx="685800" cy="369332"/>
          </a:xfrm>
          <a:prstGeom prst="rect">
            <a:avLst/>
          </a:prstGeom>
          <a:noFill/>
        </p:spPr>
        <p:txBody>
          <a:bodyPr wrap="square" rtlCol="0">
            <a:spAutoFit/>
          </a:bodyPr>
          <a:lstStyle/>
          <a:p>
            <a:r>
              <a:rPr lang="en-US" b="1" dirty="0"/>
              <a:t>DMP</a:t>
            </a:r>
          </a:p>
        </p:txBody>
      </p:sp>
      <p:pic>
        <p:nvPicPr>
          <p:cNvPr id="5" name="Graphic 4">
            <a:extLst>
              <a:ext uri="{FF2B5EF4-FFF2-40B4-BE49-F238E27FC236}">
                <a16:creationId xmlns:a16="http://schemas.microsoft.com/office/drawing/2014/main" id="{06950037-06E4-898A-C3D3-94AD3007D7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7306" y="4568426"/>
            <a:ext cx="685800" cy="685800"/>
          </a:xfrm>
          <a:prstGeom prst="rect">
            <a:avLst/>
          </a:prstGeom>
        </p:spPr>
      </p:pic>
      <p:cxnSp>
        <p:nvCxnSpPr>
          <p:cNvPr id="6" name="Curved Connector 5">
            <a:extLst>
              <a:ext uri="{FF2B5EF4-FFF2-40B4-BE49-F238E27FC236}">
                <a16:creationId xmlns:a16="http://schemas.microsoft.com/office/drawing/2014/main" id="{F16EF369-15DB-1441-1BFA-5A821EC2E08D}"/>
              </a:ext>
            </a:extLst>
          </p:cNvPr>
          <p:cNvCxnSpPr>
            <a:cxnSpLocks/>
          </p:cNvCxnSpPr>
          <p:nvPr/>
        </p:nvCxnSpPr>
        <p:spPr>
          <a:xfrm rot="16200000" flipH="1">
            <a:off x="6831422" y="5241893"/>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56AED07-93F0-0A68-A945-80A40CD9AB7E}"/>
              </a:ext>
            </a:extLst>
          </p:cNvPr>
          <p:cNvSpPr txBox="1"/>
          <p:nvPr/>
        </p:nvSpPr>
        <p:spPr>
          <a:xfrm>
            <a:off x="7148998" y="5330485"/>
            <a:ext cx="1116343"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a:t>
            </a:r>
            <a:r>
              <a:rPr lang="en-US" sz="1800" dirty="0">
                <a:solidFill>
                  <a:schemeClr val="accent2">
                    <a:lumMod val="75000"/>
                  </a:schemeClr>
                </a:solidFill>
                <a:latin typeface="Consolas" panose="020B0609020204030204" pitchFamily="49" charset="0"/>
                <a:cs typeface="Consolas" panose="020B0609020204030204" pitchFamily="49" charset="0"/>
              </a:rPr>
              <a:t>ptr1</a:t>
            </a:r>
            <a:endParaRPr lang="en-US" dirty="0">
              <a:solidFill>
                <a:schemeClr val="accent2">
                  <a:lumMod val="75000"/>
                </a:schemeClr>
              </a:solidFill>
            </a:endParaRPr>
          </a:p>
        </p:txBody>
      </p:sp>
      <p:sp>
        <p:nvSpPr>
          <p:cNvPr id="10" name="Rectangle 9">
            <a:extLst>
              <a:ext uri="{FF2B5EF4-FFF2-40B4-BE49-F238E27FC236}">
                <a16:creationId xmlns:a16="http://schemas.microsoft.com/office/drawing/2014/main" id="{61964E01-783F-3DC5-268D-E2EAD98C480D}"/>
              </a:ext>
            </a:extLst>
          </p:cNvPr>
          <p:cNvSpPr/>
          <p:nvPr/>
        </p:nvSpPr>
        <p:spPr>
          <a:xfrm>
            <a:off x="7205541" y="4720062"/>
            <a:ext cx="963971"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secret</a:t>
            </a:r>
          </a:p>
        </p:txBody>
      </p:sp>
      <p:cxnSp>
        <p:nvCxnSpPr>
          <p:cNvPr id="11" name="Curved Connector 10">
            <a:extLst>
              <a:ext uri="{FF2B5EF4-FFF2-40B4-BE49-F238E27FC236}">
                <a16:creationId xmlns:a16="http://schemas.microsoft.com/office/drawing/2014/main" id="{32B8DB90-E7C4-5D4E-8837-6495D5EF3B9A}"/>
              </a:ext>
            </a:extLst>
          </p:cNvPr>
          <p:cNvCxnSpPr>
            <a:cxnSpLocks/>
            <a:stCxn id="10" idx="0"/>
          </p:cNvCxnSpPr>
          <p:nvPr/>
        </p:nvCxnSpPr>
        <p:spPr>
          <a:xfrm rot="5400000" flipH="1" flipV="1">
            <a:off x="7603841" y="3761648"/>
            <a:ext cx="1042100" cy="874729"/>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4" name="Graphic 13">
            <a:extLst>
              <a:ext uri="{FF2B5EF4-FFF2-40B4-BE49-F238E27FC236}">
                <a16:creationId xmlns:a16="http://schemas.microsoft.com/office/drawing/2014/main" id="{C361B3F3-C71A-D32E-D1A1-7D271C12C5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92019" y="4190359"/>
            <a:ext cx="1124118" cy="1124118"/>
          </a:xfrm>
          <a:prstGeom prst="rect">
            <a:avLst/>
          </a:prstGeom>
        </p:spPr>
      </p:pic>
      <p:sp>
        <p:nvSpPr>
          <p:cNvPr id="16" name="TextBox 15">
            <a:extLst>
              <a:ext uri="{FF2B5EF4-FFF2-40B4-BE49-F238E27FC236}">
                <a16:creationId xmlns:a16="http://schemas.microsoft.com/office/drawing/2014/main" id="{E0C5602A-C174-ADFA-03C8-DD32B6885902}"/>
              </a:ext>
            </a:extLst>
          </p:cNvPr>
          <p:cNvSpPr txBox="1"/>
          <p:nvPr/>
        </p:nvSpPr>
        <p:spPr>
          <a:xfrm>
            <a:off x="8788395" y="4346068"/>
            <a:ext cx="2478085" cy="461665"/>
          </a:xfrm>
          <a:prstGeom prst="rect">
            <a:avLst/>
          </a:prstGeom>
          <a:noFill/>
        </p:spPr>
        <p:txBody>
          <a:bodyPr wrap="square">
            <a:spAutoFit/>
          </a:bodyPr>
          <a:lstStyle/>
          <a:p>
            <a:r>
              <a:rPr lang="en-US" sz="2400" dirty="0">
                <a:solidFill>
                  <a:schemeClr val="accent2">
                    <a:lumMod val="75000"/>
                  </a:schemeClr>
                </a:solidFill>
                <a:latin typeface="Consolas" panose="020B0609020204030204" pitchFamily="49" charset="0"/>
                <a:cs typeface="Consolas" panose="020B0609020204030204" pitchFamily="49" charset="0"/>
              </a:rPr>
              <a:t>secret = ptr1</a:t>
            </a:r>
            <a:endParaRPr lang="en-US" sz="2400" dirty="0"/>
          </a:p>
        </p:txBody>
      </p:sp>
      <p:sp>
        <p:nvSpPr>
          <p:cNvPr id="40" name="TextBox 39">
            <a:extLst>
              <a:ext uri="{FF2B5EF4-FFF2-40B4-BE49-F238E27FC236}">
                <a16:creationId xmlns:a16="http://schemas.microsoft.com/office/drawing/2014/main" id="{8DBD3465-464F-5813-F850-5FEB6F23BC40}"/>
              </a:ext>
            </a:extLst>
          </p:cNvPr>
          <p:cNvSpPr txBox="1"/>
          <p:nvPr/>
        </p:nvSpPr>
        <p:spPr>
          <a:xfrm>
            <a:off x="942785" y="1662044"/>
            <a:ext cx="4973035"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loaded data as memory address</a:t>
            </a:r>
            <a:r>
              <a:rPr lang="en-US" sz="2800" dirty="0"/>
              <a:t> and perform access. </a:t>
            </a:r>
          </a:p>
        </p:txBody>
      </p:sp>
      <p:sp>
        <p:nvSpPr>
          <p:cNvPr id="47" name="Alternate Process 46">
            <a:extLst>
              <a:ext uri="{FF2B5EF4-FFF2-40B4-BE49-F238E27FC236}">
                <a16:creationId xmlns:a16="http://schemas.microsoft.com/office/drawing/2014/main" id="{301445A8-37AC-9484-19C8-B516154368BC}"/>
              </a:ext>
            </a:extLst>
          </p:cNvPr>
          <p:cNvSpPr/>
          <p:nvPr/>
        </p:nvSpPr>
        <p:spPr>
          <a:xfrm>
            <a:off x="853435" y="1577500"/>
            <a:ext cx="5010761" cy="1558231"/>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Notched Right Arrow 47">
            <a:extLst>
              <a:ext uri="{FF2B5EF4-FFF2-40B4-BE49-F238E27FC236}">
                <a16:creationId xmlns:a16="http://schemas.microsoft.com/office/drawing/2014/main" id="{4AFCD543-C0CD-D045-71BE-631E7CF8DFAD}"/>
              </a:ext>
            </a:extLst>
          </p:cNvPr>
          <p:cNvSpPr/>
          <p:nvPr/>
        </p:nvSpPr>
        <p:spPr>
          <a:xfrm rot="5400000">
            <a:off x="2733143" y="3312136"/>
            <a:ext cx="903448" cy="75832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red x on a black background&#10;&#10;Description automatically generated">
            <a:extLst>
              <a:ext uri="{FF2B5EF4-FFF2-40B4-BE49-F238E27FC236}">
                <a16:creationId xmlns:a16="http://schemas.microsoft.com/office/drawing/2014/main" id="{C426C226-97BC-4672-6573-76B592C69198}"/>
              </a:ext>
            </a:extLst>
          </p:cNvPr>
          <p:cNvPicPr>
            <a:picLocks noChangeAspect="1"/>
          </p:cNvPicPr>
          <p:nvPr/>
        </p:nvPicPr>
        <p:blipFill>
          <a:blip r:embed="rId9"/>
          <a:stretch>
            <a:fillRect/>
          </a:stretch>
        </p:blipFill>
        <p:spPr>
          <a:xfrm>
            <a:off x="4500007" y="4601245"/>
            <a:ext cx="713232" cy="713232"/>
          </a:xfrm>
          <a:prstGeom prst="rect">
            <a:avLst/>
          </a:prstGeom>
        </p:spPr>
      </p:pic>
      <p:sp>
        <p:nvSpPr>
          <p:cNvPr id="51" name="TextBox 50">
            <a:extLst>
              <a:ext uri="{FF2B5EF4-FFF2-40B4-BE49-F238E27FC236}">
                <a16:creationId xmlns:a16="http://schemas.microsoft.com/office/drawing/2014/main" id="{BC1D43DC-428E-985E-6432-CDB42CDA90AB}"/>
              </a:ext>
            </a:extLst>
          </p:cNvPr>
          <p:cNvSpPr txBox="1"/>
          <p:nvPr/>
        </p:nvSpPr>
        <p:spPr>
          <a:xfrm>
            <a:off x="1705731" y="4708888"/>
            <a:ext cx="2970689" cy="523220"/>
          </a:xfrm>
          <a:prstGeom prst="rect">
            <a:avLst/>
          </a:prstGeom>
          <a:noFill/>
        </p:spPr>
        <p:txBody>
          <a:bodyPr wrap="square" rtlCol="0">
            <a:spAutoFit/>
          </a:bodyPr>
          <a:lstStyle/>
          <a:p>
            <a:r>
              <a:rPr lang="en-US" sz="2800" b="1" dirty="0"/>
              <a:t>Memory Address</a:t>
            </a:r>
          </a:p>
        </p:txBody>
      </p:sp>
      <p:sp>
        <p:nvSpPr>
          <p:cNvPr id="52" name="TextBox 51">
            <a:extLst>
              <a:ext uri="{FF2B5EF4-FFF2-40B4-BE49-F238E27FC236}">
                <a16:creationId xmlns:a16="http://schemas.microsoft.com/office/drawing/2014/main" id="{83C4FA9C-E3C3-AA62-976A-C6E0DD8C8711}"/>
              </a:ext>
            </a:extLst>
          </p:cNvPr>
          <p:cNvSpPr txBox="1"/>
          <p:nvPr/>
        </p:nvSpPr>
        <p:spPr>
          <a:xfrm>
            <a:off x="1705731" y="4196842"/>
            <a:ext cx="2446657" cy="523220"/>
          </a:xfrm>
          <a:prstGeom prst="rect">
            <a:avLst/>
          </a:prstGeom>
          <a:noFill/>
        </p:spPr>
        <p:txBody>
          <a:bodyPr wrap="square" rtlCol="0">
            <a:spAutoFit/>
          </a:bodyPr>
          <a:lstStyle/>
          <a:p>
            <a:r>
              <a:rPr lang="en-US" sz="2800" b="1" dirty="0"/>
              <a:t>Control-Flow</a:t>
            </a:r>
          </a:p>
        </p:txBody>
      </p:sp>
      <p:sp>
        <p:nvSpPr>
          <p:cNvPr id="53" name="TextBox 52">
            <a:extLst>
              <a:ext uri="{FF2B5EF4-FFF2-40B4-BE49-F238E27FC236}">
                <a16:creationId xmlns:a16="http://schemas.microsoft.com/office/drawing/2014/main" id="{95BE22DB-F308-CDC2-7D60-AC13B504A28D}"/>
              </a:ext>
            </a:extLst>
          </p:cNvPr>
          <p:cNvSpPr txBox="1"/>
          <p:nvPr/>
        </p:nvSpPr>
        <p:spPr>
          <a:xfrm>
            <a:off x="1708377" y="5232108"/>
            <a:ext cx="2446657" cy="523220"/>
          </a:xfrm>
          <a:prstGeom prst="rect">
            <a:avLst/>
          </a:prstGeom>
          <a:noFill/>
        </p:spPr>
        <p:txBody>
          <a:bodyPr wrap="square" rtlCol="0">
            <a:spAutoFit/>
          </a:bodyPr>
          <a:lstStyle/>
          <a:p>
            <a:r>
              <a:rPr lang="en-US" sz="2800" b="1" dirty="0"/>
              <a:t>Time-Variable</a:t>
            </a:r>
          </a:p>
        </p:txBody>
      </p:sp>
      <p:pic>
        <p:nvPicPr>
          <p:cNvPr id="54" name="Picture 53" descr="A green tick on a black background&#10;&#10;Description automatically generated">
            <a:extLst>
              <a:ext uri="{FF2B5EF4-FFF2-40B4-BE49-F238E27FC236}">
                <a16:creationId xmlns:a16="http://schemas.microsoft.com/office/drawing/2014/main" id="{E9037B0C-20D0-9268-A3A6-D6778CD8E810}"/>
              </a:ext>
            </a:extLst>
          </p:cNvPr>
          <p:cNvPicPr>
            <a:picLocks noChangeAspect="1"/>
          </p:cNvPicPr>
          <p:nvPr/>
        </p:nvPicPr>
        <p:blipFill>
          <a:blip r:embed="rId10"/>
          <a:stretch>
            <a:fillRect/>
          </a:stretch>
        </p:blipFill>
        <p:spPr>
          <a:xfrm>
            <a:off x="3908645" y="4011194"/>
            <a:ext cx="713232" cy="713232"/>
          </a:xfrm>
          <a:prstGeom prst="rect">
            <a:avLst/>
          </a:prstGeom>
        </p:spPr>
      </p:pic>
      <p:pic>
        <p:nvPicPr>
          <p:cNvPr id="55" name="Picture 54" descr="A green tick on a black background&#10;&#10;Description automatically generated">
            <a:extLst>
              <a:ext uri="{FF2B5EF4-FFF2-40B4-BE49-F238E27FC236}">
                <a16:creationId xmlns:a16="http://schemas.microsoft.com/office/drawing/2014/main" id="{58C29FD4-910B-3805-13C2-9200EA7E17A8}"/>
              </a:ext>
            </a:extLst>
          </p:cNvPr>
          <p:cNvPicPr>
            <a:picLocks noChangeAspect="1"/>
          </p:cNvPicPr>
          <p:nvPr/>
        </p:nvPicPr>
        <p:blipFill>
          <a:blip r:embed="rId10"/>
          <a:stretch>
            <a:fillRect/>
          </a:stretch>
        </p:blipFill>
        <p:spPr>
          <a:xfrm>
            <a:off x="4026740" y="5099452"/>
            <a:ext cx="713232" cy="713232"/>
          </a:xfrm>
          <a:prstGeom prst="rect">
            <a:avLst/>
          </a:prstGeom>
        </p:spPr>
      </p:pic>
      <p:sp>
        <p:nvSpPr>
          <p:cNvPr id="56" name="Rectangle 55">
            <a:extLst>
              <a:ext uri="{FF2B5EF4-FFF2-40B4-BE49-F238E27FC236}">
                <a16:creationId xmlns:a16="http://schemas.microsoft.com/office/drawing/2014/main" id="{B2CCCC44-C497-76CB-540B-FF09D1067408}"/>
              </a:ext>
            </a:extLst>
          </p:cNvPr>
          <p:cNvSpPr/>
          <p:nvPr/>
        </p:nvSpPr>
        <p:spPr>
          <a:xfrm>
            <a:off x="1776765" y="5175462"/>
            <a:ext cx="3278155" cy="659948"/>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236F1DA-CDFF-60DA-F58B-D780FC3A256C}"/>
              </a:ext>
            </a:extLst>
          </p:cNvPr>
          <p:cNvSpPr/>
          <p:nvPr/>
        </p:nvSpPr>
        <p:spPr>
          <a:xfrm>
            <a:off x="1779903" y="4124475"/>
            <a:ext cx="3041590" cy="523220"/>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lternate Process 63">
            <a:extLst>
              <a:ext uri="{FF2B5EF4-FFF2-40B4-BE49-F238E27FC236}">
                <a16:creationId xmlns:a16="http://schemas.microsoft.com/office/drawing/2014/main" id="{403A4986-8513-AFFF-2030-6D237EE46DCD}"/>
              </a:ext>
            </a:extLst>
          </p:cNvPr>
          <p:cNvSpPr/>
          <p:nvPr/>
        </p:nvSpPr>
        <p:spPr>
          <a:xfrm>
            <a:off x="9907698" y="3297132"/>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65" name="Graphic 64">
            <a:extLst>
              <a:ext uri="{FF2B5EF4-FFF2-40B4-BE49-F238E27FC236}">
                <a16:creationId xmlns:a16="http://schemas.microsoft.com/office/drawing/2014/main" id="{A7306F9D-B585-4966-0014-0B50BF43D2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26857" y="2954541"/>
            <a:ext cx="685800" cy="685800"/>
          </a:xfrm>
          <a:prstGeom prst="rect">
            <a:avLst/>
          </a:prstGeom>
        </p:spPr>
      </p:pic>
      <p:pic>
        <p:nvPicPr>
          <p:cNvPr id="66" name="Graphic 65">
            <a:extLst>
              <a:ext uri="{FF2B5EF4-FFF2-40B4-BE49-F238E27FC236}">
                <a16:creationId xmlns:a16="http://schemas.microsoft.com/office/drawing/2014/main" id="{32F9E1DA-DF9E-BAC8-EC76-2DF59E3871A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01017" y="5246841"/>
            <a:ext cx="1124118" cy="1124118"/>
          </a:xfrm>
          <a:prstGeom prst="rect">
            <a:avLst/>
          </a:prstGeom>
        </p:spPr>
      </p:pic>
      <p:sp>
        <p:nvSpPr>
          <p:cNvPr id="2" name="TextBox 1">
            <a:extLst>
              <a:ext uri="{FF2B5EF4-FFF2-40B4-BE49-F238E27FC236}">
                <a16:creationId xmlns:a16="http://schemas.microsoft.com/office/drawing/2014/main" id="{272CE564-DB42-D8CB-9BA8-246C46F80A10}"/>
              </a:ext>
            </a:extLst>
          </p:cNvPr>
          <p:cNvSpPr txBox="1"/>
          <p:nvPr/>
        </p:nvSpPr>
        <p:spPr>
          <a:xfrm>
            <a:off x="6176441" y="1577500"/>
            <a:ext cx="56373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 secret = </a:t>
            </a:r>
            <a:r>
              <a:rPr lang="en-US" sz="2800" dirty="0">
                <a:solidFill>
                  <a:schemeClr val="accent2">
                    <a:lumMod val="75000"/>
                  </a:schemeClr>
                </a:solidFill>
                <a:latin typeface="Consolas" panose="020B0609020204030204" pitchFamily="49" charset="0"/>
                <a:cs typeface="Consolas" panose="020B0609020204030204" pitchFamily="49" charset="0"/>
              </a:rPr>
              <a:t>ptr1</a:t>
            </a:r>
            <a:r>
              <a:rPr lang="en-US" sz="2800" dirty="0">
                <a:latin typeface="Consolas" panose="020B0609020204030204" pitchFamily="49" charset="0"/>
                <a:cs typeface="Consolas" panose="020B0609020204030204" pitchFamily="49" charset="0"/>
              </a:rPr>
              <a:t> or </a:t>
            </a:r>
            <a:r>
              <a:rPr lang="en-US" sz="2800" dirty="0">
                <a:solidFill>
                  <a:schemeClr val="accent6">
                    <a:lumMod val="75000"/>
                  </a:schemeClr>
                </a:solidFill>
                <a:latin typeface="Consolas" panose="020B0609020204030204" pitchFamily="49" charset="0"/>
                <a:cs typeface="Consolas" panose="020B0609020204030204" pitchFamily="49" charset="0"/>
              </a:rPr>
              <a:t>ptr2</a:t>
            </a:r>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secret = *non-sec-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4378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18</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17" name="Alternate Process 16">
            <a:extLst>
              <a:ext uri="{FF2B5EF4-FFF2-40B4-BE49-F238E27FC236}">
                <a16:creationId xmlns:a16="http://schemas.microsoft.com/office/drawing/2014/main" id="{92C79C47-5D58-E977-3D51-40372BE9BD45}"/>
              </a:ext>
            </a:extLst>
          </p:cNvPr>
          <p:cNvSpPr/>
          <p:nvPr/>
        </p:nvSpPr>
        <p:spPr>
          <a:xfrm>
            <a:off x="8562256" y="3286705"/>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8" name="Graphic 17">
            <a:extLst>
              <a:ext uri="{FF2B5EF4-FFF2-40B4-BE49-F238E27FC236}">
                <a16:creationId xmlns:a16="http://schemas.microsoft.com/office/drawing/2014/main" id="{6506A2FE-07F7-330E-1F52-469208EB6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4620" y="2930513"/>
            <a:ext cx="685800" cy="685800"/>
          </a:xfrm>
          <a:prstGeom prst="rect">
            <a:avLst/>
          </a:prstGeom>
        </p:spPr>
      </p:pic>
      <p:sp>
        <p:nvSpPr>
          <p:cNvPr id="19" name="Alternate Process 18">
            <a:extLst>
              <a:ext uri="{FF2B5EF4-FFF2-40B4-BE49-F238E27FC236}">
                <a16:creationId xmlns:a16="http://schemas.microsoft.com/office/drawing/2014/main" id="{DAE95F34-02EE-D3A6-13F2-598B1864E327}"/>
              </a:ext>
            </a:extLst>
          </p:cNvPr>
          <p:cNvSpPr/>
          <p:nvPr/>
        </p:nvSpPr>
        <p:spPr>
          <a:xfrm>
            <a:off x="8318158" y="4291979"/>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540441" y="4953260"/>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488393" y="2961229"/>
            <a:ext cx="501349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4E3AAC6-1BBF-69BF-99A1-E88E25286C1A}"/>
              </a:ext>
            </a:extLst>
          </p:cNvPr>
          <p:cNvSpPr txBox="1"/>
          <p:nvPr/>
        </p:nvSpPr>
        <p:spPr>
          <a:xfrm>
            <a:off x="6537306" y="4332674"/>
            <a:ext cx="685800" cy="369332"/>
          </a:xfrm>
          <a:prstGeom prst="rect">
            <a:avLst/>
          </a:prstGeom>
          <a:noFill/>
        </p:spPr>
        <p:txBody>
          <a:bodyPr wrap="square" rtlCol="0">
            <a:spAutoFit/>
          </a:bodyPr>
          <a:lstStyle/>
          <a:p>
            <a:r>
              <a:rPr lang="en-US" b="1" dirty="0"/>
              <a:t>DMP</a:t>
            </a:r>
          </a:p>
        </p:txBody>
      </p:sp>
      <p:pic>
        <p:nvPicPr>
          <p:cNvPr id="5" name="Graphic 4">
            <a:extLst>
              <a:ext uri="{FF2B5EF4-FFF2-40B4-BE49-F238E27FC236}">
                <a16:creationId xmlns:a16="http://schemas.microsoft.com/office/drawing/2014/main" id="{06950037-06E4-898A-C3D3-94AD3007D7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7306" y="4568426"/>
            <a:ext cx="685800" cy="685800"/>
          </a:xfrm>
          <a:prstGeom prst="rect">
            <a:avLst/>
          </a:prstGeom>
        </p:spPr>
      </p:pic>
      <p:cxnSp>
        <p:nvCxnSpPr>
          <p:cNvPr id="6" name="Curved Connector 5">
            <a:extLst>
              <a:ext uri="{FF2B5EF4-FFF2-40B4-BE49-F238E27FC236}">
                <a16:creationId xmlns:a16="http://schemas.microsoft.com/office/drawing/2014/main" id="{F16EF369-15DB-1441-1BFA-5A821EC2E08D}"/>
              </a:ext>
            </a:extLst>
          </p:cNvPr>
          <p:cNvCxnSpPr>
            <a:cxnSpLocks/>
          </p:cNvCxnSpPr>
          <p:nvPr/>
        </p:nvCxnSpPr>
        <p:spPr>
          <a:xfrm rot="16200000" flipH="1">
            <a:off x="6831422" y="5241893"/>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56AED07-93F0-0A68-A945-80A40CD9AB7E}"/>
              </a:ext>
            </a:extLst>
          </p:cNvPr>
          <p:cNvSpPr txBox="1"/>
          <p:nvPr/>
        </p:nvSpPr>
        <p:spPr>
          <a:xfrm>
            <a:off x="7148998" y="5330485"/>
            <a:ext cx="1116343"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a:t>
            </a:r>
            <a:r>
              <a:rPr lang="en-US" sz="1800" dirty="0">
                <a:solidFill>
                  <a:schemeClr val="accent6">
                    <a:lumMod val="75000"/>
                  </a:schemeClr>
                </a:solidFill>
                <a:latin typeface="Consolas" panose="020B0609020204030204" pitchFamily="49" charset="0"/>
                <a:cs typeface="Consolas" panose="020B0609020204030204" pitchFamily="49" charset="0"/>
              </a:rPr>
              <a:t>ptr2</a:t>
            </a:r>
            <a:endParaRPr lang="en-US" dirty="0">
              <a:solidFill>
                <a:schemeClr val="accent6">
                  <a:lumMod val="75000"/>
                </a:schemeClr>
              </a:solidFill>
            </a:endParaRPr>
          </a:p>
        </p:txBody>
      </p:sp>
      <p:sp>
        <p:nvSpPr>
          <p:cNvPr id="10" name="Rectangle 9">
            <a:extLst>
              <a:ext uri="{FF2B5EF4-FFF2-40B4-BE49-F238E27FC236}">
                <a16:creationId xmlns:a16="http://schemas.microsoft.com/office/drawing/2014/main" id="{61964E01-783F-3DC5-268D-E2EAD98C480D}"/>
              </a:ext>
            </a:extLst>
          </p:cNvPr>
          <p:cNvSpPr/>
          <p:nvPr/>
        </p:nvSpPr>
        <p:spPr>
          <a:xfrm>
            <a:off x="7205541" y="4720062"/>
            <a:ext cx="963971"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secret</a:t>
            </a:r>
          </a:p>
        </p:txBody>
      </p:sp>
      <p:cxnSp>
        <p:nvCxnSpPr>
          <p:cNvPr id="11" name="Curved Connector 10">
            <a:extLst>
              <a:ext uri="{FF2B5EF4-FFF2-40B4-BE49-F238E27FC236}">
                <a16:creationId xmlns:a16="http://schemas.microsoft.com/office/drawing/2014/main" id="{32B8DB90-E7C4-5D4E-8837-6495D5EF3B9A}"/>
              </a:ext>
            </a:extLst>
          </p:cNvPr>
          <p:cNvCxnSpPr>
            <a:cxnSpLocks/>
            <a:stCxn id="10" idx="0"/>
          </p:cNvCxnSpPr>
          <p:nvPr/>
        </p:nvCxnSpPr>
        <p:spPr>
          <a:xfrm rot="5400000" flipH="1" flipV="1">
            <a:off x="7603841" y="3761648"/>
            <a:ext cx="1042100" cy="874729"/>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5" name="Graphic 14">
            <a:extLst>
              <a:ext uri="{FF2B5EF4-FFF2-40B4-BE49-F238E27FC236}">
                <a16:creationId xmlns:a16="http://schemas.microsoft.com/office/drawing/2014/main" id="{6279EBF8-5630-8FFA-532A-B2A7B8BF90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91367" y="4177393"/>
            <a:ext cx="1124118" cy="1124118"/>
          </a:xfrm>
          <a:prstGeom prst="rect">
            <a:avLst/>
          </a:prstGeom>
        </p:spPr>
      </p:pic>
      <p:sp>
        <p:nvSpPr>
          <p:cNvPr id="23" name="TextBox 22">
            <a:extLst>
              <a:ext uri="{FF2B5EF4-FFF2-40B4-BE49-F238E27FC236}">
                <a16:creationId xmlns:a16="http://schemas.microsoft.com/office/drawing/2014/main" id="{4C9C17B0-DA02-B965-FE62-EC31DB0FA653}"/>
              </a:ext>
            </a:extLst>
          </p:cNvPr>
          <p:cNvSpPr txBox="1"/>
          <p:nvPr/>
        </p:nvSpPr>
        <p:spPr>
          <a:xfrm>
            <a:off x="8322855" y="4555969"/>
            <a:ext cx="2503754" cy="461665"/>
          </a:xfrm>
          <a:prstGeom prst="rect">
            <a:avLst/>
          </a:prstGeom>
          <a:noFill/>
        </p:spPr>
        <p:txBody>
          <a:bodyPr wrap="square">
            <a:spAutoFit/>
          </a:bodyPr>
          <a:lstStyle/>
          <a:p>
            <a:r>
              <a:rPr lang="en-US" sz="2400" dirty="0">
                <a:solidFill>
                  <a:schemeClr val="accent6">
                    <a:lumMod val="75000"/>
                  </a:schemeClr>
                </a:solidFill>
                <a:latin typeface="Consolas" panose="020B0609020204030204" pitchFamily="49" charset="0"/>
                <a:cs typeface="Consolas" panose="020B0609020204030204" pitchFamily="49" charset="0"/>
              </a:rPr>
              <a:t>secret = ptr2</a:t>
            </a:r>
            <a:endParaRPr lang="en-US" sz="2400" dirty="0">
              <a:solidFill>
                <a:schemeClr val="accent6">
                  <a:lumMod val="75000"/>
                </a:schemeClr>
              </a:solidFill>
            </a:endParaRPr>
          </a:p>
        </p:txBody>
      </p:sp>
      <p:sp>
        <p:nvSpPr>
          <p:cNvPr id="40" name="TextBox 39">
            <a:extLst>
              <a:ext uri="{FF2B5EF4-FFF2-40B4-BE49-F238E27FC236}">
                <a16:creationId xmlns:a16="http://schemas.microsoft.com/office/drawing/2014/main" id="{8DBD3465-464F-5813-F850-5FEB6F23BC40}"/>
              </a:ext>
            </a:extLst>
          </p:cNvPr>
          <p:cNvSpPr txBox="1"/>
          <p:nvPr/>
        </p:nvSpPr>
        <p:spPr>
          <a:xfrm>
            <a:off x="942785" y="1662044"/>
            <a:ext cx="4973035"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loaded data as memory address</a:t>
            </a:r>
            <a:r>
              <a:rPr lang="en-US" sz="2800" dirty="0"/>
              <a:t> and perform access. </a:t>
            </a:r>
          </a:p>
        </p:txBody>
      </p:sp>
      <p:sp>
        <p:nvSpPr>
          <p:cNvPr id="47" name="Alternate Process 46">
            <a:extLst>
              <a:ext uri="{FF2B5EF4-FFF2-40B4-BE49-F238E27FC236}">
                <a16:creationId xmlns:a16="http://schemas.microsoft.com/office/drawing/2014/main" id="{301445A8-37AC-9484-19C8-B516154368BC}"/>
              </a:ext>
            </a:extLst>
          </p:cNvPr>
          <p:cNvSpPr/>
          <p:nvPr/>
        </p:nvSpPr>
        <p:spPr>
          <a:xfrm>
            <a:off x="853435" y="1577500"/>
            <a:ext cx="5010761" cy="1558231"/>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Notched Right Arrow 47">
            <a:extLst>
              <a:ext uri="{FF2B5EF4-FFF2-40B4-BE49-F238E27FC236}">
                <a16:creationId xmlns:a16="http://schemas.microsoft.com/office/drawing/2014/main" id="{4AFCD543-C0CD-D045-71BE-631E7CF8DFAD}"/>
              </a:ext>
            </a:extLst>
          </p:cNvPr>
          <p:cNvSpPr/>
          <p:nvPr/>
        </p:nvSpPr>
        <p:spPr>
          <a:xfrm rot="5400000">
            <a:off x="2733143" y="3312136"/>
            <a:ext cx="903448" cy="75832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red x on a black background&#10;&#10;Description automatically generated">
            <a:extLst>
              <a:ext uri="{FF2B5EF4-FFF2-40B4-BE49-F238E27FC236}">
                <a16:creationId xmlns:a16="http://schemas.microsoft.com/office/drawing/2014/main" id="{C426C226-97BC-4672-6573-76B592C69198}"/>
              </a:ext>
            </a:extLst>
          </p:cNvPr>
          <p:cNvPicPr>
            <a:picLocks noChangeAspect="1"/>
          </p:cNvPicPr>
          <p:nvPr/>
        </p:nvPicPr>
        <p:blipFill>
          <a:blip r:embed="rId9"/>
          <a:stretch>
            <a:fillRect/>
          </a:stretch>
        </p:blipFill>
        <p:spPr>
          <a:xfrm>
            <a:off x="4500007" y="4601245"/>
            <a:ext cx="713232" cy="713232"/>
          </a:xfrm>
          <a:prstGeom prst="rect">
            <a:avLst/>
          </a:prstGeom>
        </p:spPr>
      </p:pic>
      <p:sp>
        <p:nvSpPr>
          <p:cNvPr id="51" name="TextBox 50">
            <a:extLst>
              <a:ext uri="{FF2B5EF4-FFF2-40B4-BE49-F238E27FC236}">
                <a16:creationId xmlns:a16="http://schemas.microsoft.com/office/drawing/2014/main" id="{BC1D43DC-428E-985E-6432-CDB42CDA90AB}"/>
              </a:ext>
            </a:extLst>
          </p:cNvPr>
          <p:cNvSpPr txBox="1"/>
          <p:nvPr/>
        </p:nvSpPr>
        <p:spPr>
          <a:xfrm>
            <a:off x="1705731" y="4708888"/>
            <a:ext cx="2970689" cy="523220"/>
          </a:xfrm>
          <a:prstGeom prst="rect">
            <a:avLst/>
          </a:prstGeom>
          <a:noFill/>
        </p:spPr>
        <p:txBody>
          <a:bodyPr wrap="square" rtlCol="0">
            <a:spAutoFit/>
          </a:bodyPr>
          <a:lstStyle/>
          <a:p>
            <a:r>
              <a:rPr lang="en-US" sz="2800" b="1" dirty="0"/>
              <a:t>Memory Address</a:t>
            </a:r>
          </a:p>
        </p:txBody>
      </p:sp>
      <p:sp>
        <p:nvSpPr>
          <p:cNvPr id="52" name="TextBox 51">
            <a:extLst>
              <a:ext uri="{FF2B5EF4-FFF2-40B4-BE49-F238E27FC236}">
                <a16:creationId xmlns:a16="http://schemas.microsoft.com/office/drawing/2014/main" id="{83C4FA9C-E3C3-AA62-976A-C6E0DD8C8711}"/>
              </a:ext>
            </a:extLst>
          </p:cNvPr>
          <p:cNvSpPr txBox="1"/>
          <p:nvPr/>
        </p:nvSpPr>
        <p:spPr>
          <a:xfrm>
            <a:off x="1705731" y="4196842"/>
            <a:ext cx="2446657" cy="523220"/>
          </a:xfrm>
          <a:prstGeom prst="rect">
            <a:avLst/>
          </a:prstGeom>
          <a:noFill/>
        </p:spPr>
        <p:txBody>
          <a:bodyPr wrap="square" rtlCol="0">
            <a:spAutoFit/>
          </a:bodyPr>
          <a:lstStyle/>
          <a:p>
            <a:r>
              <a:rPr lang="en-US" sz="2800" b="1" dirty="0"/>
              <a:t>Control-Flow</a:t>
            </a:r>
          </a:p>
        </p:txBody>
      </p:sp>
      <p:sp>
        <p:nvSpPr>
          <p:cNvPr id="53" name="TextBox 52">
            <a:extLst>
              <a:ext uri="{FF2B5EF4-FFF2-40B4-BE49-F238E27FC236}">
                <a16:creationId xmlns:a16="http://schemas.microsoft.com/office/drawing/2014/main" id="{95BE22DB-F308-CDC2-7D60-AC13B504A28D}"/>
              </a:ext>
            </a:extLst>
          </p:cNvPr>
          <p:cNvSpPr txBox="1"/>
          <p:nvPr/>
        </p:nvSpPr>
        <p:spPr>
          <a:xfrm>
            <a:off x="1708377" y="5232108"/>
            <a:ext cx="2446657" cy="523220"/>
          </a:xfrm>
          <a:prstGeom prst="rect">
            <a:avLst/>
          </a:prstGeom>
          <a:noFill/>
        </p:spPr>
        <p:txBody>
          <a:bodyPr wrap="square" rtlCol="0">
            <a:spAutoFit/>
          </a:bodyPr>
          <a:lstStyle/>
          <a:p>
            <a:r>
              <a:rPr lang="en-US" sz="2800" b="1" dirty="0"/>
              <a:t>Time-Variable</a:t>
            </a:r>
          </a:p>
        </p:txBody>
      </p:sp>
      <p:pic>
        <p:nvPicPr>
          <p:cNvPr id="54" name="Picture 53" descr="A green tick on a black background&#10;&#10;Description automatically generated">
            <a:extLst>
              <a:ext uri="{FF2B5EF4-FFF2-40B4-BE49-F238E27FC236}">
                <a16:creationId xmlns:a16="http://schemas.microsoft.com/office/drawing/2014/main" id="{E9037B0C-20D0-9268-A3A6-D6778CD8E810}"/>
              </a:ext>
            </a:extLst>
          </p:cNvPr>
          <p:cNvPicPr>
            <a:picLocks noChangeAspect="1"/>
          </p:cNvPicPr>
          <p:nvPr/>
        </p:nvPicPr>
        <p:blipFill>
          <a:blip r:embed="rId10"/>
          <a:stretch>
            <a:fillRect/>
          </a:stretch>
        </p:blipFill>
        <p:spPr>
          <a:xfrm>
            <a:off x="3908645" y="4011194"/>
            <a:ext cx="713232" cy="713232"/>
          </a:xfrm>
          <a:prstGeom prst="rect">
            <a:avLst/>
          </a:prstGeom>
        </p:spPr>
      </p:pic>
      <p:pic>
        <p:nvPicPr>
          <p:cNvPr id="55" name="Picture 54" descr="A green tick on a black background&#10;&#10;Description automatically generated">
            <a:extLst>
              <a:ext uri="{FF2B5EF4-FFF2-40B4-BE49-F238E27FC236}">
                <a16:creationId xmlns:a16="http://schemas.microsoft.com/office/drawing/2014/main" id="{58C29FD4-910B-3805-13C2-9200EA7E17A8}"/>
              </a:ext>
            </a:extLst>
          </p:cNvPr>
          <p:cNvPicPr>
            <a:picLocks noChangeAspect="1"/>
          </p:cNvPicPr>
          <p:nvPr/>
        </p:nvPicPr>
        <p:blipFill>
          <a:blip r:embed="rId10"/>
          <a:stretch>
            <a:fillRect/>
          </a:stretch>
        </p:blipFill>
        <p:spPr>
          <a:xfrm>
            <a:off x="4026740" y="5099452"/>
            <a:ext cx="713232" cy="713232"/>
          </a:xfrm>
          <a:prstGeom prst="rect">
            <a:avLst/>
          </a:prstGeom>
        </p:spPr>
      </p:pic>
      <p:sp>
        <p:nvSpPr>
          <p:cNvPr id="56" name="Rectangle 55">
            <a:extLst>
              <a:ext uri="{FF2B5EF4-FFF2-40B4-BE49-F238E27FC236}">
                <a16:creationId xmlns:a16="http://schemas.microsoft.com/office/drawing/2014/main" id="{B2CCCC44-C497-76CB-540B-FF09D1067408}"/>
              </a:ext>
            </a:extLst>
          </p:cNvPr>
          <p:cNvSpPr/>
          <p:nvPr/>
        </p:nvSpPr>
        <p:spPr>
          <a:xfrm>
            <a:off x="1776765" y="5175462"/>
            <a:ext cx="3278155" cy="659948"/>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236F1DA-CDFF-60DA-F58B-D780FC3A256C}"/>
              </a:ext>
            </a:extLst>
          </p:cNvPr>
          <p:cNvSpPr/>
          <p:nvPr/>
        </p:nvSpPr>
        <p:spPr>
          <a:xfrm>
            <a:off x="1779903" y="4124475"/>
            <a:ext cx="3041590" cy="523220"/>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0558E91A-2B82-B324-3F7E-A46FCAF41D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01017" y="5246841"/>
            <a:ext cx="1124118" cy="1124118"/>
          </a:xfrm>
          <a:prstGeom prst="rect">
            <a:avLst/>
          </a:prstGeom>
        </p:spPr>
      </p:pic>
      <p:sp>
        <p:nvSpPr>
          <p:cNvPr id="9" name="Alternate Process 8">
            <a:extLst>
              <a:ext uri="{FF2B5EF4-FFF2-40B4-BE49-F238E27FC236}">
                <a16:creationId xmlns:a16="http://schemas.microsoft.com/office/drawing/2014/main" id="{9CFD0AB0-624C-3633-1F93-55AB5281A3EB}"/>
              </a:ext>
            </a:extLst>
          </p:cNvPr>
          <p:cNvSpPr/>
          <p:nvPr/>
        </p:nvSpPr>
        <p:spPr>
          <a:xfrm>
            <a:off x="9907698" y="3297132"/>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2" name="Graphic 11">
            <a:extLst>
              <a:ext uri="{FF2B5EF4-FFF2-40B4-BE49-F238E27FC236}">
                <a16:creationId xmlns:a16="http://schemas.microsoft.com/office/drawing/2014/main" id="{C9AC16D4-A575-DE46-BAFE-C583673E931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26857" y="2954541"/>
            <a:ext cx="685800" cy="685800"/>
          </a:xfrm>
          <a:prstGeom prst="rect">
            <a:avLst/>
          </a:prstGeom>
        </p:spPr>
      </p:pic>
      <p:sp>
        <p:nvSpPr>
          <p:cNvPr id="2" name="TextBox 1">
            <a:extLst>
              <a:ext uri="{FF2B5EF4-FFF2-40B4-BE49-F238E27FC236}">
                <a16:creationId xmlns:a16="http://schemas.microsoft.com/office/drawing/2014/main" id="{9D665233-B211-5197-C6AE-C1EC459B41C4}"/>
              </a:ext>
            </a:extLst>
          </p:cNvPr>
          <p:cNvSpPr txBox="1"/>
          <p:nvPr/>
        </p:nvSpPr>
        <p:spPr>
          <a:xfrm>
            <a:off x="6176441" y="1577500"/>
            <a:ext cx="56373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 secret = </a:t>
            </a:r>
            <a:r>
              <a:rPr lang="en-US" sz="2800" dirty="0">
                <a:solidFill>
                  <a:schemeClr val="accent2">
                    <a:lumMod val="75000"/>
                  </a:schemeClr>
                </a:solidFill>
                <a:latin typeface="Consolas" panose="020B0609020204030204" pitchFamily="49" charset="0"/>
                <a:cs typeface="Consolas" panose="020B0609020204030204" pitchFamily="49" charset="0"/>
              </a:rPr>
              <a:t>ptr1</a:t>
            </a:r>
            <a:r>
              <a:rPr lang="en-US" sz="2800" dirty="0">
                <a:latin typeface="Consolas" panose="020B0609020204030204" pitchFamily="49" charset="0"/>
                <a:cs typeface="Consolas" panose="020B0609020204030204" pitchFamily="49" charset="0"/>
              </a:rPr>
              <a:t> or </a:t>
            </a:r>
            <a:r>
              <a:rPr lang="en-US" sz="2800" dirty="0">
                <a:solidFill>
                  <a:schemeClr val="accent6">
                    <a:lumMod val="75000"/>
                  </a:schemeClr>
                </a:solidFill>
                <a:latin typeface="Consolas" panose="020B0609020204030204" pitchFamily="49" charset="0"/>
                <a:cs typeface="Consolas" panose="020B0609020204030204" pitchFamily="49" charset="0"/>
              </a:rPr>
              <a:t>ptr2</a:t>
            </a:r>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secret = *non-sec-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81891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19</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17" name="Alternate Process 16">
            <a:extLst>
              <a:ext uri="{FF2B5EF4-FFF2-40B4-BE49-F238E27FC236}">
                <a16:creationId xmlns:a16="http://schemas.microsoft.com/office/drawing/2014/main" id="{92C79C47-5D58-E977-3D51-40372BE9BD45}"/>
              </a:ext>
            </a:extLst>
          </p:cNvPr>
          <p:cNvSpPr/>
          <p:nvPr/>
        </p:nvSpPr>
        <p:spPr>
          <a:xfrm>
            <a:off x="8562256" y="3286705"/>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19" name="Alternate Process 18">
            <a:extLst>
              <a:ext uri="{FF2B5EF4-FFF2-40B4-BE49-F238E27FC236}">
                <a16:creationId xmlns:a16="http://schemas.microsoft.com/office/drawing/2014/main" id="{DAE95F34-02EE-D3A6-13F2-598B1864E327}"/>
              </a:ext>
            </a:extLst>
          </p:cNvPr>
          <p:cNvSpPr/>
          <p:nvPr/>
        </p:nvSpPr>
        <p:spPr>
          <a:xfrm>
            <a:off x="8318158" y="4291979"/>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540441" y="4953260"/>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488393" y="2961229"/>
            <a:ext cx="501349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4E3AAC6-1BBF-69BF-99A1-E88E25286C1A}"/>
              </a:ext>
            </a:extLst>
          </p:cNvPr>
          <p:cNvSpPr txBox="1"/>
          <p:nvPr/>
        </p:nvSpPr>
        <p:spPr>
          <a:xfrm>
            <a:off x="6537306" y="4332674"/>
            <a:ext cx="685800" cy="369332"/>
          </a:xfrm>
          <a:prstGeom prst="rect">
            <a:avLst/>
          </a:prstGeom>
          <a:noFill/>
        </p:spPr>
        <p:txBody>
          <a:bodyPr wrap="square" rtlCol="0">
            <a:spAutoFit/>
          </a:bodyPr>
          <a:lstStyle/>
          <a:p>
            <a:r>
              <a:rPr lang="en-US" b="1" dirty="0"/>
              <a:t>DMP</a:t>
            </a:r>
          </a:p>
        </p:txBody>
      </p:sp>
      <p:cxnSp>
        <p:nvCxnSpPr>
          <p:cNvPr id="6" name="Curved Connector 5">
            <a:extLst>
              <a:ext uri="{FF2B5EF4-FFF2-40B4-BE49-F238E27FC236}">
                <a16:creationId xmlns:a16="http://schemas.microsoft.com/office/drawing/2014/main" id="{F16EF369-15DB-1441-1BFA-5A821EC2E08D}"/>
              </a:ext>
            </a:extLst>
          </p:cNvPr>
          <p:cNvCxnSpPr>
            <a:cxnSpLocks/>
          </p:cNvCxnSpPr>
          <p:nvPr/>
        </p:nvCxnSpPr>
        <p:spPr>
          <a:xfrm rot="16200000" flipH="1">
            <a:off x="6831422" y="5241893"/>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56AED07-93F0-0A68-A945-80A40CD9AB7E}"/>
              </a:ext>
            </a:extLst>
          </p:cNvPr>
          <p:cNvSpPr txBox="1"/>
          <p:nvPr/>
        </p:nvSpPr>
        <p:spPr>
          <a:xfrm>
            <a:off x="7148998" y="5330485"/>
            <a:ext cx="1116343"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*secret</a:t>
            </a:r>
            <a:endParaRPr lang="en-US" dirty="0"/>
          </a:p>
        </p:txBody>
      </p:sp>
      <p:sp>
        <p:nvSpPr>
          <p:cNvPr id="10" name="Rectangle 9">
            <a:extLst>
              <a:ext uri="{FF2B5EF4-FFF2-40B4-BE49-F238E27FC236}">
                <a16:creationId xmlns:a16="http://schemas.microsoft.com/office/drawing/2014/main" id="{61964E01-783F-3DC5-268D-E2EAD98C480D}"/>
              </a:ext>
            </a:extLst>
          </p:cNvPr>
          <p:cNvSpPr/>
          <p:nvPr/>
        </p:nvSpPr>
        <p:spPr>
          <a:xfrm>
            <a:off x="7205541" y="4720062"/>
            <a:ext cx="963971"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secret</a:t>
            </a:r>
          </a:p>
        </p:txBody>
      </p:sp>
      <p:cxnSp>
        <p:nvCxnSpPr>
          <p:cNvPr id="11" name="Curved Connector 10">
            <a:extLst>
              <a:ext uri="{FF2B5EF4-FFF2-40B4-BE49-F238E27FC236}">
                <a16:creationId xmlns:a16="http://schemas.microsoft.com/office/drawing/2014/main" id="{32B8DB90-E7C4-5D4E-8837-6495D5EF3B9A}"/>
              </a:ext>
            </a:extLst>
          </p:cNvPr>
          <p:cNvCxnSpPr>
            <a:cxnSpLocks/>
            <a:stCxn id="10" idx="0"/>
          </p:cNvCxnSpPr>
          <p:nvPr/>
        </p:nvCxnSpPr>
        <p:spPr>
          <a:xfrm rot="5400000" flipH="1" flipV="1">
            <a:off x="7603841" y="3761648"/>
            <a:ext cx="1042100" cy="874729"/>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5" name="Graphic 14">
            <a:extLst>
              <a:ext uri="{FF2B5EF4-FFF2-40B4-BE49-F238E27FC236}">
                <a16:creationId xmlns:a16="http://schemas.microsoft.com/office/drawing/2014/main" id="{6279EBF8-5630-8FFA-532A-B2A7B8BF90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1367" y="4177393"/>
            <a:ext cx="1124118" cy="1124118"/>
          </a:xfrm>
          <a:prstGeom prst="rect">
            <a:avLst/>
          </a:prstGeom>
        </p:spPr>
      </p:pic>
      <p:sp>
        <p:nvSpPr>
          <p:cNvPr id="16" name="TextBox 15">
            <a:extLst>
              <a:ext uri="{FF2B5EF4-FFF2-40B4-BE49-F238E27FC236}">
                <a16:creationId xmlns:a16="http://schemas.microsoft.com/office/drawing/2014/main" id="{E0C5602A-C174-ADFA-03C8-DD32B6885902}"/>
              </a:ext>
            </a:extLst>
          </p:cNvPr>
          <p:cNvSpPr txBox="1"/>
          <p:nvPr/>
        </p:nvSpPr>
        <p:spPr>
          <a:xfrm>
            <a:off x="8704946" y="4257419"/>
            <a:ext cx="859765" cy="461665"/>
          </a:xfrm>
          <a:prstGeom prst="rect">
            <a:avLst/>
          </a:prstGeom>
          <a:noFill/>
        </p:spPr>
        <p:txBody>
          <a:bodyPr wrap="square">
            <a:spAutoFit/>
          </a:bodyPr>
          <a:lstStyle/>
          <a:p>
            <a:r>
              <a:rPr lang="en-US" sz="2400" dirty="0">
                <a:solidFill>
                  <a:schemeClr val="accent2">
                    <a:lumMod val="75000"/>
                  </a:schemeClr>
                </a:solidFill>
                <a:latin typeface="Consolas" panose="020B0609020204030204" pitchFamily="49" charset="0"/>
                <a:cs typeface="Consolas" panose="020B0609020204030204" pitchFamily="49" charset="0"/>
              </a:rPr>
              <a:t>ptr1</a:t>
            </a:r>
            <a:endParaRPr lang="en-US" sz="2400" dirty="0"/>
          </a:p>
        </p:txBody>
      </p:sp>
      <p:sp>
        <p:nvSpPr>
          <p:cNvPr id="23" name="TextBox 22">
            <a:extLst>
              <a:ext uri="{FF2B5EF4-FFF2-40B4-BE49-F238E27FC236}">
                <a16:creationId xmlns:a16="http://schemas.microsoft.com/office/drawing/2014/main" id="{4C9C17B0-DA02-B965-FE62-EC31DB0FA653}"/>
              </a:ext>
            </a:extLst>
          </p:cNvPr>
          <p:cNvSpPr txBox="1"/>
          <p:nvPr/>
        </p:nvSpPr>
        <p:spPr>
          <a:xfrm>
            <a:off x="9670327" y="4394615"/>
            <a:ext cx="859765" cy="461665"/>
          </a:xfrm>
          <a:prstGeom prst="rect">
            <a:avLst/>
          </a:prstGeom>
          <a:noFill/>
        </p:spPr>
        <p:txBody>
          <a:bodyPr wrap="square">
            <a:spAutoFit/>
          </a:bodyPr>
          <a:lstStyle/>
          <a:p>
            <a:r>
              <a:rPr lang="en-US" sz="2400" dirty="0">
                <a:solidFill>
                  <a:schemeClr val="accent6">
                    <a:lumMod val="75000"/>
                  </a:schemeClr>
                </a:solidFill>
                <a:latin typeface="Consolas" panose="020B0609020204030204" pitchFamily="49" charset="0"/>
                <a:cs typeface="Consolas" panose="020B0609020204030204" pitchFamily="49" charset="0"/>
              </a:rPr>
              <a:t>ptr2</a:t>
            </a:r>
            <a:endParaRPr lang="en-US" sz="2400" dirty="0">
              <a:solidFill>
                <a:schemeClr val="accent6">
                  <a:lumMod val="75000"/>
                </a:schemeClr>
              </a:solidFill>
            </a:endParaRPr>
          </a:p>
        </p:txBody>
      </p:sp>
      <p:pic>
        <p:nvPicPr>
          <p:cNvPr id="9" name="Graphic 8">
            <a:extLst>
              <a:ext uri="{FF2B5EF4-FFF2-40B4-BE49-F238E27FC236}">
                <a16:creationId xmlns:a16="http://schemas.microsoft.com/office/drawing/2014/main" id="{116C9A09-562E-4BD9-9B28-AA75186EDE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7306" y="4568426"/>
            <a:ext cx="685800" cy="685800"/>
          </a:xfrm>
          <a:prstGeom prst="rect">
            <a:avLst/>
          </a:prstGeom>
        </p:spPr>
      </p:pic>
      <p:pic>
        <p:nvPicPr>
          <p:cNvPr id="13" name="Graphic 12">
            <a:extLst>
              <a:ext uri="{FF2B5EF4-FFF2-40B4-BE49-F238E27FC236}">
                <a16:creationId xmlns:a16="http://schemas.microsoft.com/office/drawing/2014/main" id="{CB5BCD8F-4B4F-9202-AA65-382C998998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51825" y="2933970"/>
            <a:ext cx="685800" cy="685800"/>
          </a:xfrm>
          <a:prstGeom prst="rect">
            <a:avLst/>
          </a:prstGeom>
        </p:spPr>
      </p:pic>
      <p:sp>
        <p:nvSpPr>
          <p:cNvPr id="25" name="Alternate Process 24">
            <a:extLst>
              <a:ext uri="{FF2B5EF4-FFF2-40B4-BE49-F238E27FC236}">
                <a16:creationId xmlns:a16="http://schemas.microsoft.com/office/drawing/2014/main" id="{D271FC80-0B88-CA2D-C1C4-30962A33AB4E}"/>
              </a:ext>
            </a:extLst>
          </p:cNvPr>
          <p:cNvSpPr/>
          <p:nvPr/>
        </p:nvSpPr>
        <p:spPr>
          <a:xfrm>
            <a:off x="9907698" y="3297132"/>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27" name="Graphic 26">
            <a:extLst>
              <a:ext uri="{FF2B5EF4-FFF2-40B4-BE49-F238E27FC236}">
                <a16:creationId xmlns:a16="http://schemas.microsoft.com/office/drawing/2014/main" id="{F5713800-CAA2-E3D7-3C36-CF2F075723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26857" y="2954541"/>
            <a:ext cx="685800" cy="685800"/>
          </a:xfrm>
          <a:prstGeom prst="rect">
            <a:avLst/>
          </a:prstGeom>
        </p:spPr>
      </p:pic>
      <p:pic>
        <p:nvPicPr>
          <p:cNvPr id="28" name="Graphic 27">
            <a:extLst>
              <a:ext uri="{FF2B5EF4-FFF2-40B4-BE49-F238E27FC236}">
                <a16:creationId xmlns:a16="http://schemas.microsoft.com/office/drawing/2014/main" id="{5B6C0BD4-6145-DC71-792F-3EF0C2F656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37982" y="5251951"/>
            <a:ext cx="1244899" cy="1244899"/>
          </a:xfrm>
          <a:prstGeom prst="rect">
            <a:avLst/>
          </a:prstGeom>
        </p:spPr>
      </p:pic>
      <p:pic>
        <p:nvPicPr>
          <p:cNvPr id="29" name="Graphic 28">
            <a:extLst>
              <a:ext uri="{FF2B5EF4-FFF2-40B4-BE49-F238E27FC236}">
                <a16:creationId xmlns:a16="http://schemas.microsoft.com/office/drawing/2014/main" id="{3C1C539C-96E0-1A61-9027-EE3E9B731A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10090" y="5429063"/>
            <a:ext cx="685800" cy="685800"/>
          </a:xfrm>
          <a:prstGeom prst="rect">
            <a:avLst/>
          </a:prstGeom>
        </p:spPr>
      </p:pic>
      <p:sp>
        <p:nvSpPr>
          <p:cNvPr id="50" name="TextBox 49">
            <a:extLst>
              <a:ext uri="{FF2B5EF4-FFF2-40B4-BE49-F238E27FC236}">
                <a16:creationId xmlns:a16="http://schemas.microsoft.com/office/drawing/2014/main" id="{78A5029E-16F3-0960-766D-0A58AE29C9F3}"/>
              </a:ext>
            </a:extLst>
          </p:cNvPr>
          <p:cNvSpPr txBox="1"/>
          <p:nvPr/>
        </p:nvSpPr>
        <p:spPr>
          <a:xfrm>
            <a:off x="942785" y="1662044"/>
            <a:ext cx="4973035"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loaded data as memory address</a:t>
            </a:r>
            <a:r>
              <a:rPr lang="en-US" sz="2800" dirty="0"/>
              <a:t> and perform access. </a:t>
            </a:r>
          </a:p>
        </p:txBody>
      </p:sp>
      <p:sp>
        <p:nvSpPr>
          <p:cNvPr id="51" name="Alternate Process 50">
            <a:extLst>
              <a:ext uri="{FF2B5EF4-FFF2-40B4-BE49-F238E27FC236}">
                <a16:creationId xmlns:a16="http://schemas.microsoft.com/office/drawing/2014/main" id="{D5ADABE1-70C0-4655-C954-AEB250986FD2}"/>
              </a:ext>
            </a:extLst>
          </p:cNvPr>
          <p:cNvSpPr/>
          <p:nvPr/>
        </p:nvSpPr>
        <p:spPr>
          <a:xfrm>
            <a:off x="853435" y="1577500"/>
            <a:ext cx="5010761" cy="1558231"/>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Notched Right Arrow 51">
            <a:extLst>
              <a:ext uri="{FF2B5EF4-FFF2-40B4-BE49-F238E27FC236}">
                <a16:creationId xmlns:a16="http://schemas.microsoft.com/office/drawing/2014/main" id="{A2DA95E7-466F-98CA-E815-9AB59F0A7647}"/>
              </a:ext>
            </a:extLst>
          </p:cNvPr>
          <p:cNvSpPr/>
          <p:nvPr/>
        </p:nvSpPr>
        <p:spPr>
          <a:xfrm rot="5400000">
            <a:off x="2733143" y="3312136"/>
            <a:ext cx="903448" cy="75832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A red x on a black background&#10;&#10;Description automatically generated">
            <a:extLst>
              <a:ext uri="{FF2B5EF4-FFF2-40B4-BE49-F238E27FC236}">
                <a16:creationId xmlns:a16="http://schemas.microsoft.com/office/drawing/2014/main" id="{13969F9A-E0C9-F9AE-DF2F-28A747BCF5BB}"/>
              </a:ext>
            </a:extLst>
          </p:cNvPr>
          <p:cNvPicPr>
            <a:picLocks noChangeAspect="1"/>
          </p:cNvPicPr>
          <p:nvPr/>
        </p:nvPicPr>
        <p:blipFill>
          <a:blip r:embed="rId13"/>
          <a:stretch>
            <a:fillRect/>
          </a:stretch>
        </p:blipFill>
        <p:spPr>
          <a:xfrm>
            <a:off x="4500007" y="4601245"/>
            <a:ext cx="713232" cy="713232"/>
          </a:xfrm>
          <a:prstGeom prst="rect">
            <a:avLst/>
          </a:prstGeom>
        </p:spPr>
      </p:pic>
      <p:sp>
        <p:nvSpPr>
          <p:cNvPr id="54" name="TextBox 53">
            <a:extLst>
              <a:ext uri="{FF2B5EF4-FFF2-40B4-BE49-F238E27FC236}">
                <a16:creationId xmlns:a16="http://schemas.microsoft.com/office/drawing/2014/main" id="{56FA0AA3-8858-9824-BCD3-4BD25C54739E}"/>
              </a:ext>
            </a:extLst>
          </p:cNvPr>
          <p:cNvSpPr txBox="1"/>
          <p:nvPr/>
        </p:nvSpPr>
        <p:spPr>
          <a:xfrm>
            <a:off x="1705731" y="4708888"/>
            <a:ext cx="2970689" cy="523220"/>
          </a:xfrm>
          <a:prstGeom prst="rect">
            <a:avLst/>
          </a:prstGeom>
          <a:noFill/>
        </p:spPr>
        <p:txBody>
          <a:bodyPr wrap="square" rtlCol="0">
            <a:spAutoFit/>
          </a:bodyPr>
          <a:lstStyle/>
          <a:p>
            <a:r>
              <a:rPr lang="en-US" sz="2800" b="1" dirty="0"/>
              <a:t>Memory Address</a:t>
            </a:r>
          </a:p>
        </p:txBody>
      </p:sp>
      <p:sp>
        <p:nvSpPr>
          <p:cNvPr id="55" name="TextBox 54">
            <a:extLst>
              <a:ext uri="{FF2B5EF4-FFF2-40B4-BE49-F238E27FC236}">
                <a16:creationId xmlns:a16="http://schemas.microsoft.com/office/drawing/2014/main" id="{1408D1F3-20D3-82F9-6A14-4060EB3F4007}"/>
              </a:ext>
            </a:extLst>
          </p:cNvPr>
          <p:cNvSpPr txBox="1"/>
          <p:nvPr/>
        </p:nvSpPr>
        <p:spPr>
          <a:xfrm>
            <a:off x="1705731" y="4196842"/>
            <a:ext cx="2446657" cy="523220"/>
          </a:xfrm>
          <a:prstGeom prst="rect">
            <a:avLst/>
          </a:prstGeom>
          <a:noFill/>
        </p:spPr>
        <p:txBody>
          <a:bodyPr wrap="square" rtlCol="0">
            <a:spAutoFit/>
          </a:bodyPr>
          <a:lstStyle/>
          <a:p>
            <a:r>
              <a:rPr lang="en-US" sz="2800" b="1" dirty="0"/>
              <a:t>Control-Flow</a:t>
            </a:r>
          </a:p>
        </p:txBody>
      </p:sp>
      <p:sp>
        <p:nvSpPr>
          <p:cNvPr id="56" name="TextBox 55">
            <a:extLst>
              <a:ext uri="{FF2B5EF4-FFF2-40B4-BE49-F238E27FC236}">
                <a16:creationId xmlns:a16="http://schemas.microsoft.com/office/drawing/2014/main" id="{99C99E20-8B2F-7E8D-2DFC-15FE70C64B80}"/>
              </a:ext>
            </a:extLst>
          </p:cNvPr>
          <p:cNvSpPr txBox="1"/>
          <p:nvPr/>
        </p:nvSpPr>
        <p:spPr>
          <a:xfrm>
            <a:off x="1708377" y="5232108"/>
            <a:ext cx="2446657" cy="523220"/>
          </a:xfrm>
          <a:prstGeom prst="rect">
            <a:avLst/>
          </a:prstGeom>
          <a:noFill/>
        </p:spPr>
        <p:txBody>
          <a:bodyPr wrap="square" rtlCol="0">
            <a:spAutoFit/>
          </a:bodyPr>
          <a:lstStyle/>
          <a:p>
            <a:r>
              <a:rPr lang="en-US" sz="2800" b="1" dirty="0"/>
              <a:t>Time-Variable</a:t>
            </a:r>
          </a:p>
        </p:txBody>
      </p:sp>
      <p:pic>
        <p:nvPicPr>
          <p:cNvPr id="57" name="Picture 56" descr="A green tick on a black background&#10;&#10;Description automatically generated">
            <a:extLst>
              <a:ext uri="{FF2B5EF4-FFF2-40B4-BE49-F238E27FC236}">
                <a16:creationId xmlns:a16="http://schemas.microsoft.com/office/drawing/2014/main" id="{4ED9ED60-11F5-D36B-FBB9-20A7BF9DC6A4}"/>
              </a:ext>
            </a:extLst>
          </p:cNvPr>
          <p:cNvPicPr>
            <a:picLocks noChangeAspect="1"/>
          </p:cNvPicPr>
          <p:nvPr/>
        </p:nvPicPr>
        <p:blipFill>
          <a:blip r:embed="rId14"/>
          <a:stretch>
            <a:fillRect/>
          </a:stretch>
        </p:blipFill>
        <p:spPr>
          <a:xfrm>
            <a:off x="3908645" y="4011194"/>
            <a:ext cx="713232" cy="713232"/>
          </a:xfrm>
          <a:prstGeom prst="rect">
            <a:avLst/>
          </a:prstGeom>
        </p:spPr>
      </p:pic>
      <p:pic>
        <p:nvPicPr>
          <p:cNvPr id="58" name="Picture 57" descr="A green tick on a black background&#10;&#10;Description automatically generated">
            <a:extLst>
              <a:ext uri="{FF2B5EF4-FFF2-40B4-BE49-F238E27FC236}">
                <a16:creationId xmlns:a16="http://schemas.microsoft.com/office/drawing/2014/main" id="{B2B09827-AF92-6DF1-94ED-9B3B56AA3E7F}"/>
              </a:ext>
            </a:extLst>
          </p:cNvPr>
          <p:cNvPicPr>
            <a:picLocks noChangeAspect="1"/>
          </p:cNvPicPr>
          <p:nvPr/>
        </p:nvPicPr>
        <p:blipFill>
          <a:blip r:embed="rId14"/>
          <a:stretch>
            <a:fillRect/>
          </a:stretch>
        </p:blipFill>
        <p:spPr>
          <a:xfrm>
            <a:off x="4026740" y="5099452"/>
            <a:ext cx="713232" cy="713232"/>
          </a:xfrm>
          <a:prstGeom prst="rect">
            <a:avLst/>
          </a:prstGeom>
        </p:spPr>
      </p:pic>
      <p:sp>
        <p:nvSpPr>
          <p:cNvPr id="59" name="Rectangle 58">
            <a:extLst>
              <a:ext uri="{FF2B5EF4-FFF2-40B4-BE49-F238E27FC236}">
                <a16:creationId xmlns:a16="http://schemas.microsoft.com/office/drawing/2014/main" id="{14FDA339-C5E2-F865-24D0-978A5F1C8EC0}"/>
              </a:ext>
            </a:extLst>
          </p:cNvPr>
          <p:cNvSpPr/>
          <p:nvPr/>
        </p:nvSpPr>
        <p:spPr>
          <a:xfrm>
            <a:off x="1776765" y="5175462"/>
            <a:ext cx="3278155" cy="659948"/>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86D621B1-B0F9-C2A9-17DD-60F1FD81C40D}"/>
              </a:ext>
            </a:extLst>
          </p:cNvPr>
          <p:cNvSpPr/>
          <p:nvPr/>
        </p:nvSpPr>
        <p:spPr>
          <a:xfrm>
            <a:off x="1779903" y="4124475"/>
            <a:ext cx="3041590" cy="523220"/>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Graphic 60">
            <a:extLst>
              <a:ext uri="{FF2B5EF4-FFF2-40B4-BE49-F238E27FC236}">
                <a16:creationId xmlns:a16="http://schemas.microsoft.com/office/drawing/2014/main" id="{DCC26BDB-03F8-920D-512C-13EB7148127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92019" y="4190359"/>
            <a:ext cx="1124118" cy="1124118"/>
          </a:xfrm>
          <a:prstGeom prst="rect">
            <a:avLst/>
          </a:prstGeom>
        </p:spPr>
      </p:pic>
      <p:pic>
        <p:nvPicPr>
          <p:cNvPr id="62" name="Graphic 61">
            <a:extLst>
              <a:ext uri="{FF2B5EF4-FFF2-40B4-BE49-F238E27FC236}">
                <a16:creationId xmlns:a16="http://schemas.microsoft.com/office/drawing/2014/main" id="{0CB0FFB1-14E4-7AE4-ADC9-01B5D3BCAD0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01017" y="5246841"/>
            <a:ext cx="1124118" cy="1124118"/>
          </a:xfrm>
          <a:prstGeom prst="rect">
            <a:avLst/>
          </a:prstGeom>
        </p:spPr>
      </p:pic>
      <p:sp>
        <p:nvSpPr>
          <p:cNvPr id="2" name="TextBox 1">
            <a:extLst>
              <a:ext uri="{FF2B5EF4-FFF2-40B4-BE49-F238E27FC236}">
                <a16:creationId xmlns:a16="http://schemas.microsoft.com/office/drawing/2014/main" id="{600A0A64-A5D7-20F5-F6DB-CA9B922AD48C}"/>
              </a:ext>
            </a:extLst>
          </p:cNvPr>
          <p:cNvSpPr txBox="1"/>
          <p:nvPr/>
        </p:nvSpPr>
        <p:spPr>
          <a:xfrm>
            <a:off x="6176441" y="1577500"/>
            <a:ext cx="56373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 secret = </a:t>
            </a:r>
            <a:r>
              <a:rPr lang="en-US" sz="2800" dirty="0">
                <a:solidFill>
                  <a:schemeClr val="accent2">
                    <a:lumMod val="75000"/>
                  </a:schemeClr>
                </a:solidFill>
                <a:latin typeface="Consolas" panose="020B0609020204030204" pitchFamily="49" charset="0"/>
                <a:cs typeface="Consolas" panose="020B0609020204030204" pitchFamily="49" charset="0"/>
              </a:rPr>
              <a:t>ptr1</a:t>
            </a:r>
            <a:r>
              <a:rPr lang="en-US" sz="2800" dirty="0">
                <a:latin typeface="Consolas" panose="020B0609020204030204" pitchFamily="49" charset="0"/>
                <a:cs typeface="Consolas" panose="020B0609020204030204" pitchFamily="49" charset="0"/>
              </a:rPr>
              <a:t> or </a:t>
            </a:r>
            <a:r>
              <a:rPr lang="en-US" sz="2800" dirty="0">
                <a:solidFill>
                  <a:schemeClr val="accent6">
                    <a:lumMod val="75000"/>
                  </a:schemeClr>
                </a:solidFill>
                <a:latin typeface="Consolas" panose="020B0609020204030204" pitchFamily="49" charset="0"/>
                <a:cs typeface="Consolas" panose="020B0609020204030204" pitchFamily="49" charset="0"/>
              </a:rPr>
              <a:t>ptr2</a:t>
            </a:r>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secret = *non-sec-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0487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246715-301D-91AC-74BD-3605F7EABFF4}"/>
              </a:ext>
            </a:extLst>
          </p:cNvPr>
          <p:cNvSpPr>
            <a:spLocks noGrp="1"/>
          </p:cNvSpPr>
          <p:nvPr>
            <p:ph type="sldNum" sz="quarter" idx="12"/>
          </p:nvPr>
        </p:nvSpPr>
        <p:spPr/>
        <p:txBody>
          <a:bodyPr/>
          <a:lstStyle/>
          <a:p>
            <a:fld id="{0C9765BC-91A4-8B4B-99F2-F403F2DCF105}" type="slidenum">
              <a:rPr lang="en-US" smtClean="0"/>
              <a:t>2</a:t>
            </a:fld>
            <a:endParaRPr lang="en-US"/>
          </a:p>
        </p:txBody>
      </p:sp>
      <p:sp>
        <p:nvSpPr>
          <p:cNvPr id="5" name="Title 1">
            <a:extLst>
              <a:ext uri="{FF2B5EF4-FFF2-40B4-BE49-F238E27FC236}">
                <a16:creationId xmlns:a16="http://schemas.microsoft.com/office/drawing/2014/main" id="{D381D686-87A6-1923-00A8-8BD9E6C1B92D}"/>
              </a:ext>
            </a:extLst>
          </p:cNvPr>
          <p:cNvSpPr>
            <a:spLocks noGrp="1"/>
          </p:cNvSpPr>
          <p:nvPr>
            <p:ph type="title"/>
          </p:nvPr>
        </p:nvSpPr>
        <p:spPr>
          <a:xfrm>
            <a:off x="838200" y="365125"/>
            <a:ext cx="10515600" cy="1325563"/>
          </a:xfrm>
        </p:spPr>
        <p:txBody>
          <a:bodyPr/>
          <a:lstStyle/>
          <a:p>
            <a:r>
              <a:rPr lang="en-US" dirty="0"/>
              <a:t>Constant-Time Programming</a:t>
            </a:r>
          </a:p>
        </p:txBody>
      </p:sp>
      <p:grpSp>
        <p:nvGrpSpPr>
          <p:cNvPr id="3" name="Group 2">
            <a:extLst>
              <a:ext uri="{FF2B5EF4-FFF2-40B4-BE49-F238E27FC236}">
                <a16:creationId xmlns:a16="http://schemas.microsoft.com/office/drawing/2014/main" id="{76307761-76F8-E905-13FA-6F57FE95BA10}"/>
              </a:ext>
            </a:extLst>
          </p:cNvPr>
          <p:cNvGrpSpPr/>
          <p:nvPr/>
        </p:nvGrpSpPr>
        <p:grpSpPr>
          <a:xfrm>
            <a:off x="838200" y="1661938"/>
            <a:ext cx="5615027" cy="2286578"/>
            <a:chOff x="838200" y="1661938"/>
            <a:chExt cx="5615027" cy="2286578"/>
          </a:xfrm>
        </p:grpSpPr>
        <p:pic>
          <p:nvPicPr>
            <p:cNvPr id="10" name="Graphic 9">
              <a:extLst>
                <a:ext uri="{FF2B5EF4-FFF2-40B4-BE49-F238E27FC236}">
                  <a16:creationId xmlns:a16="http://schemas.microsoft.com/office/drawing/2014/main" id="{DD791A75-4414-A938-4645-2D554C472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3560" y="2482432"/>
              <a:ext cx="685800" cy="685800"/>
            </a:xfrm>
            <a:prstGeom prst="rect">
              <a:avLst/>
            </a:prstGeom>
          </p:spPr>
        </p:pic>
        <p:pic>
          <p:nvPicPr>
            <p:cNvPr id="15" name="Graphic 14">
              <a:extLst>
                <a:ext uri="{FF2B5EF4-FFF2-40B4-BE49-F238E27FC236}">
                  <a16:creationId xmlns:a16="http://schemas.microsoft.com/office/drawing/2014/main" id="{83BAA946-1F52-D8ED-33E8-25577E508E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88934" y="2074810"/>
              <a:ext cx="1691192" cy="1691192"/>
            </a:xfrm>
            <a:prstGeom prst="rect">
              <a:avLst/>
            </a:prstGeom>
          </p:spPr>
        </p:pic>
        <p:pic>
          <p:nvPicPr>
            <p:cNvPr id="16" name="Graphic 15">
              <a:extLst>
                <a:ext uri="{FF2B5EF4-FFF2-40B4-BE49-F238E27FC236}">
                  <a16:creationId xmlns:a16="http://schemas.microsoft.com/office/drawing/2014/main" id="{6E7EB4CC-CFD0-F937-CA06-35E250D7A1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4973" y="2376679"/>
              <a:ext cx="877880" cy="877880"/>
            </a:xfrm>
            <a:prstGeom prst="rect">
              <a:avLst/>
            </a:prstGeom>
          </p:spPr>
        </p:pic>
        <p:sp>
          <p:nvSpPr>
            <p:cNvPr id="17" name="TextBox 16">
              <a:extLst>
                <a:ext uri="{FF2B5EF4-FFF2-40B4-BE49-F238E27FC236}">
                  <a16:creationId xmlns:a16="http://schemas.microsoft.com/office/drawing/2014/main" id="{83B7002F-5B2C-05DD-981C-A10F7BF14D99}"/>
                </a:ext>
              </a:extLst>
            </p:cNvPr>
            <p:cNvSpPr txBox="1"/>
            <p:nvPr/>
          </p:nvSpPr>
          <p:spPr>
            <a:xfrm>
              <a:off x="1296671" y="3166409"/>
              <a:ext cx="1376067" cy="523220"/>
            </a:xfrm>
            <a:prstGeom prst="rect">
              <a:avLst/>
            </a:prstGeom>
            <a:noFill/>
          </p:spPr>
          <p:txBody>
            <a:bodyPr wrap="square" rtlCol="0">
              <a:spAutoFit/>
            </a:bodyPr>
            <a:lstStyle/>
            <a:p>
              <a:r>
                <a:rPr lang="en-US" sz="2800" b="1" dirty="0"/>
                <a:t>Code</a:t>
              </a:r>
            </a:p>
          </p:txBody>
        </p:sp>
        <p:sp>
          <p:nvSpPr>
            <p:cNvPr id="18" name="TextBox 17">
              <a:extLst>
                <a:ext uri="{FF2B5EF4-FFF2-40B4-BE49-F238E27FC236}">
                  <a16:creationId xmlns:a16="http://schemas.microsoft.com/office/drawing/2014/main" id="{EADFCC99-9636-049D-B6DD-DFD2996279F4}"/>
                </a:ext>
              </a:extLst>
            </p:cNvPr>
            <p:cNvSpPr txBox="1"/>
            <p:nvPr/>
          </p:nvSpPr>
          <p:spPr>
            <a:xfrm>
              <a:off x="1953850" y="1729506"/>
              <a:ext cx="2968295" cy="523220"/>
            </a:xfrm>
            <a:prstGeom prst="rect">
              <a:avLst/>
            </a:prstGeom>
            <a:noFill/>
          </p:spPr>
          <p:txBody>
            <a:bodyPr wrap="square" rtlCol="0">
              <a:spAutoFit/>
            </a:bodyPr>
            <a:lstStyle/>
            <a:p>
              <a:r>
                <a:rPr lang="en-US" sz="2800" b="1" dirty="0"/>
                <a:t>CT Programming</a:t>
              </a:r>
            </a:p>
          </p:txBody>
        </p:sp>
        <p:sp>
          <p:nvSpPr>
            <p:cNvPr id="21" name="TextBox 20">
              <a:extLst>
                <a:ext uri="{FF2B5EF4-FFF2-40B4-BE49-F238E27FC236}">
                  <a16:creationId xmlns:a16="http://schemas.microsoft.com/office/drawing/2014/main" id="{C937C8FF-4493-5A89-B2EC-ED9AD710F400}"/>
                </a:ext>
              </a:extLst>
            </p:cNvPr>
            <p:cNvSpPr txBox="1"/>
            <p:nvPr/>
          </p:nvSpPr>
          <p:spPr>
            <a:xfrm>
              <a:off x="3813587" y="3092996"/>
              <a:ext cx="2605184" cy="523220"/>
            </a:xfrm>
            <a:prstGeom prst="rect">
              <a:avLst/>
            </a:prstGeom>
            <a:noFill/>
          </p:spPr>
          <p:txBody>
            <a:bodyPr wrap="square" rtlCol="0">
              <a:spAutoFit/>
            </a:bodyPr>
            <a:lstStyle/>
            <a:p>
              <a:r>
                <a:rPr lang="en-US" sz="2800" b="1" dirty="0"/>
                <a:t>Timing Attacks</a:t>
              </a:r>
            </a:p>
          </p:txBody>
        </p:sp>
        <p:sp>
          <p:nvSpPr>
            <p:cNvPr id="25" name="Alternate Process 24">
              <a:extLst>
                <a:ext uri="{FF2B5EF4-FFF2-40B4-BE49-F238E27FC236}">
                  <a16:creationId xmlns:a16="http://schemas.microsoft.com/office/drawing/2014/main" id="{39E88447-6203-0EA6-A5DE-0CCAF6682BF5}"/>
                </a:ext>
              </a:extLst>
            </p:cNvPr>
            <p:cNvSpPr/>
            <p:nvPr/>
          </p:nvSpPr>
          <p:spPr>
            <a:xfrm>
              <a:off x="838200" y="1661938"/>
              <a:ext cx="5615027" cy="2286578"/>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6597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20</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7" name="TextBox 6">
            <a:extLst>
              <a:ext uri="{FF2B5EF4-FFF2-40B4-BE49-F238E27FC236}">
                <a16:creationId xmlns:a16="http://schemas.microsoft.com/office/drawing/2014/main" id="{A6456311-588B-C6F6-905C-33D5B447B960}"/>
              </a:ext>
            </a:extLst>
          </p:cNvPr>
          <p:cNvSpPr txBox="1"/>
          <p:nvPr/>
        </p:nvSpPr>
        <p:spPr>
          <a:xfrm>
            <a:off x="942785" y="1662044"/>
            <a:ext cx="4973035" cy="1384995"/>
          </a:xfrm>
          <a:prstGeom prst="rect">
            <a:avLst/>
          </a:prstGeom>
          <a:noFill/>
        </p:spPr>
        <p:txBody>
          <a:bodyPr wrap="square" rtlCol="0">
            <a:spAutoFit/>
          </a:bodyPr>
          <a:lstStyle/>
          <a:p>
            <a:r>
              <a:rPr lang="en-US" sz="2800" dirty="0"/>
              <a:t>Apple DMP could </a:t>
            </a:r>
            <a:r>
              <a:rPr lang="en-US" sz="2800" b="1" dirty="0">
                <a:solidFill>
                  <a:schemeClr val="accent2">
                    <a:lumMod val="75000"/>
                  </a:schemeClr>
                </a:solidFill>
              </a:rPr>
              <a:t>treat loaded data as memory address</a:t>
            </a:r>
            <a:r>
              <a:rPr lang="en-US" sz="2800" dirty="0"/>
              <a:t> and perform access. </a:t>
            </a:r>
          </a:p>
        </p:txBody>
      </p:sp>
      <p:sp>
        <p:nvSpPr>
          <p:cNvPr id="17" name="Alternate Process 16">
            <a:extLst>
              <a:ext uri="{FF2B5EF4-FFF2-40B4-BE49-F238E27FC236}">
                <a16:creationId xmlns:a16="http://schemas.microsoft.com/office/drawing/2014/main" id="{92C79C47-5D58-E977-3D51-40372BE9BD45}"/>
              </a:ext>
            </a:extLst>
          </p:cNvPr>
          <p:cNvSpPr/>
          <p:nvPr/>
        </p:nvSpPr>
        <p:spPr>
          <a:xfrm>
            <a:off x="8562256" y="3286705"/>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19" name="Alternate Process 18">
            <a:extLst>
              <a:ext uri="{FF2B5EF4-FFF2-40B4-BE49-F238E27FC236}">
                <a16:creationId xmlns:a16="http://schemas.microsoft.com/office/drawing/2014/main" id="{DAE95F34-02EE-D3A6-13F2-598B1864E327}"/>
              </a:ext>
            </a:extLst>
          </p:cNvPr>
          <p:cNvSpPr/>
          <p:nvPr/>
        </p:nvSpPr>
        <p:spPr>
          <a:xfrm>
            <a:off x="8318158" y="4291979"/>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34FE1C-A329-8012-C8A7-AA6EF11DA81B}"/>
              </a:ext>
            </a:extLst>
          </p:cNvPr>
          <p:cNvSpPr txBox="1"/>
          <p:nvPr/>
        </p:nvSpPr>
        <p:spPr>
          <a:xfrm>
            <a:off x="8540441" y="4953260"/>
            <a:ext cx="2503755" cy="523220"/>
          </a:xfrm>
          <a:prstGeom prst="rect">
            <a:avLst/>
          </a:prstGeom>
          <a:noFill/>
        </p:spPr>
        <p:txBody>
          <a:bodyPr wrap="square" rtlCol="0">
            <a:spAutoFit/>
          </a:bodyPr>
          <a:lstStyle/>
          <a:p>
            <a:r>
              <a:rPr lang="en-US" sz="2800" b="1" dirty="0"/>
              <a:t>Shared Cache</a:t>
            </a:r>
          </a:p>
        </p:txBody>
      </p:sp>
      <p:sp>
        <p:nvSpPr>
          <p:cNvPr id="26" name="Alternate Process 25">
            <a:extLst>
              <a:ext uri="{FF2B5EF4-FFF2-40B4-BE49-F238E27FC236}">
                <a16:creationId xmlns:a16="http://schemas.microsoft.com/office/drawing/2014/main" id="{AD7D8C2E-3C14-73B6-8DC6-A9282599AAE6}"/>
              </a:ext>
            </a:extLst>
          </p:cNvPr>
          <p:cNvSpPr/>
          <p:nvPr/>
        </p:nvSpPr>
        <p:spPr>
          <a:xfrm>
            <a:off x="6488393" y="2961229"/>
            <a:ext cx="5013497" cy="342632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lternate Process 31">
            <a:extLst>
              <a:ext uri="{FF2B5EF4-FFF2-40B4-BE49-F238E27FC236}">
                <a16:creationId xmlns:a16="http://schemas.microsoft.com/office/drawing/2014/main" id="{76C047FB-7D93-02EB-0827-B41C9FD6FF2C}"/>
              </a:ext>
            </a:extLst>
          </p:cNvPr>
          <p:cNvSpPr/>
          <p:nvPr/>
        </p:nvSpPr>
        <p:spPr>
          <a:xfrm>
            <a:off x="853435" y="1577500"/>
            <a:ext cx="5010761" cy="1558231"/>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4E3AAC6-1BBF-69BF-99A1-E88E25286C1A}"/>
              </a:ext>
            </a:extLst>
          </p:cNvPr>
          <p:cNvSpPr txBox="1"/>
          <p:nvPr/>
        </p:nvSpPr>
        <p:spPr>
          <a:xfrm>
            <a:off x="6537306" y="4332674"/>
            <a:ext cx="685800" cy="369332"/>
          </a:xfrm>
          <a:prstGeom prst="rect">
            <a:avLst/>
          </a:prstGeom>
          <a:noFill/>
        </p:spPr>
        <p:txBody>
          <a:bodyPr wrap="square" rtlCol="0">
            <a:spAutoFit/>
          </a:bodyPr>
          <a:lstStyle/>
          <a:p>
            <a:r>
              <a:rPr lang="en-US" b="1" dirty="0"/>
              <a:t>DMP</a:t>
            </a:r>
          </a:p>
        </p:txBody>
      </p:sp>
      <p:sp>
        <p:nvSpPr>
          <p:cNvPr id="4" name="Notched Right Arrow 3">
            <a:extLst>
              <a:ext uri="{FF2B5EF4-FFF2-40B4-BE49-F238E27FC236}">
                <a16:creationId xmlns:a16="http://schemas.microsoft.com/office/drawing/2014/main" id="{E1ED512B-14B0-EAB7-770C-DC0AB6DB4C8A}"/>
              </a:ext>
            </a:extLst>
          </p:cNvPr>
          <p:cNvSpPr/>
          <p:nvPr/>
        </p:nvSpPr>
        <p:spPr>
          <a:xfrm rot="5400000">
            <a:off x="2733143" y="3312136"/>
            <a:ext cx="903448" cy="75832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red x on a black background&#10;&#10;Description automatically generated">
            <a:extLst>
              <a:ext uri="{FF2B5EF4-FFF2-40B4-BE49-F238E27FC236}">
                <a16:creationId xmlns:a16="http://schemas.microsoft.com/office/drawing/2014/main" id="{F7FAC38A-5943-2117-67AF-6BEADCAC7D44}"/>
              </a:ext>
            </a:extLst>
          </p:cNvPr>
          <p:cNvPicPr>
            <a:picLocks noChangeAspect="1"/>
          </p:cNvPicPr>
          <p:nvPr/>
        </p:nvPicPr>
        <p:blipFill>
          <a:blip r:embed="rId3"/>
          <a:stretch>
            <a:fillRect/>
          </a:stretch>
        </p:blipFill>
        <p:spPr>
          <a:xfrm>
            <a:off x="4500007" y="4601245"/>
            <a:ext cx="713232" cy="713232"/>
          </a:xfrm>
          <a:prstGeom prst="rect">
            <a:avLst/>
          </a:prstGeom>
        </p:spPr>
      </p:pic>
      <p:sp>
        <p:nvSpPr>
          <p:cNvPr id="41" name="TextBox 40">
            <a:extLst>
              <a:ext uri="{FF2B5EF4-FFF2-40B4-BE49-F238E27FC236}">
                <a16:creationId xmlns:a16="http://schemas.microsoft.com/office/drawing/2014/main" id="{2B8A9D04-BCC8-6309-1309-9DF0AE79FE6A}"/>
              </a:ext>
            </a:extLst>
          </p:cNvPr>
          <p:cNvSpPr txBox="1"/>
          <p:nvPr/>
        </p:nvSpPr>
        <p:spPr>
          <a:xfrm>
            <a:off x="1705731" y="4708888"/>
            <a:ext cx="2970689" cy="523220"/>
          </a:xfrm>
          <a:prstGeom prst="rect">
            <a:avLst/>
          </a:prstGeom>
          <a:noFill/>
        </p:spPr>
        <p:txBody>
          <a:bodyPr wrap="square" rtlCol="0">
            <a:spAutoFit/>
          </a:bodyPr>
          <a:lstStyle/>
          <a:p>
            <a:r>
              <a:rPr lang="en-US" sz="2800" b="1" dirty="0"/>
              <a:t>Memory Address</a:t>
            </a:r>
          </a:p>
        </p:txBody>
      </p:sp>
      <p:sp>
        <p:nvSpPr>
          <p:cNvPr id="42" name="TextBox 41">
            <a:extLst>
              <a:ext uri="{FF2B5EF4-FFF2-40B4-BE49-F238E27FC236}">
                <a16:creationId xmlns:a16="http://schemas.microsoft.com/office/drawing/2014/main" id="{8C531BA9-4E57-E5FF-0671-D3CEE2B6BB19}"/>
              </a:ext>
            </a:extLst>
          </p:cNvPr>
          <p:cNvSpPr txBox="1"/>
          <p:nvPr/>
        </p:nvSpPr>
        <p:spPr>
          <a:xfrm>
            <a:off x="1705731" y="4196842"/>
            <a:ext cx="2446657" cy="523220"/>
          </a:xfrm>
          <a:prstGeom prst="rect">
            <a:avLst/>
          </a:prstGeom>
          <a:noFill/>
        </p:spPr>
        <p:txBody>
          <a:bodyPr wrap="square" rtlCol="0">
            <a:spAutoFit/>
          </a:bodyPr>
          <a:lstStyle/>
          <a:p>
            <a:r>
              <a:rPr lang="en-US" sz="2800" b="1" dirty="0"/>
              <a:t>Control-Flow</a:t>
            </a:r>
          </a:p>
        </p:txBody>
      </p:sp>
      <p:sp>
        <p:nvSpPr>
          <p:cNvPr id="43" name="TextBox 42">
            <a:extLst>
              <a:ext uri="{FF2B5EF4-FFF2-40B4-BE49-F238E27FC236}">
                <a16:creationId xmlns:a16="http://schemas.microsoft.com/office/drawing/2014/main" id="{E60346FD-E97D-D9CC-A097-04E1992C5391}"/>
              </a:ext>
            </a:extLst>
          </p:cNvPr>
          <p:cNvSpPr txBox="1"/>
          <p:nvPr/>
        </p:nvSpPr>
        <p:spPr>
          <a:xfrm>
            <a:off x="1708377" y="5232108"/>
            <a:ext cx="2446657" cy="523220"/>
          </a:xfrm>
          <a:prstGeom prst="rect">
            <a:avLst/>
          </a:prstGeom>
          <a:noFill/>
        </p:spPr>
        <p:txBody>
          <a:bodyPr wrap="square" rtlCol="0">
            <a:spAutoFit/>
          </a:bodyPr>
          <a:lstStyle/>
          <a:p>
            <a:r>
              <a:rPr lang="en-US" sz="2800" b="1" dirty="0"/>
              <a:t>Time-Variable</a:t>
            </a:r>
          </a:p>
        </p:txBody>
      </p:sp>
      <p:pic>
        <p:nvPicPr>
          <p:cNvPr id="44" name="Picture 43" descr="A green tick on a black background&#10;&#10;Description automatically generated">
            <a:extLst>
              <a:ext uri="{FF2B5EF4-FFF2-40B4-BE49-F238E27FC236}">
                <a16:creationId xmlns:a16="http://schemas.microsoft.com/office/drawing/2014/main" id="{2A193A24-ED93-654E-324D-C98D959FDB84}"/>
              </a:ext>
            </a:extLst>
          </p:cNvPr>
          <p:cNvPicPr>
            <a:picLocks noChangeAspect="1"/>
          </p:cNvPicPr>
          <p:nvPr/>
        </p:nvPicPr>
        <p:blipFill>
          <a:blip r:embed="rId4"/>
          <a:stretch>
            <a:fillRect/>
          </a:stretch>
        </p:blipFill>
        <p:spPr>
          <a:xfrm>
            <a:off x="3908645" y="4011194"/>
            <a:ext cx="713232" cy="713232"/>
          </a:xfrm>
          <a:prstGeom prst="rect">
            <a:avLst/>
          </a:prstGeom>
        </p:spPr>
      </p:pic>
      <p:pic>
        <p:nvPicPr>
          <p:cNvPr id="45" name="Picture 44" descr="A green tick on a black background&#10;&#10;Description automatically generated">
            <a:extLst>
              <a:ext uri="{FF2B5EF4-FFF2-40B4-BE49-F238E27FC236}">
                <a16:creationId xmlns:a16="http://schemas.microsoft.com/office/drawing/2014/main" id="{F90A62DD-A0B9-7E0B-7D88-E758A2634186}"/>
              </a:ext>
            </a:extLst>
          </p:cNvPr>
          <p:cNvPicPr>
            <a:picLocks noChangeAspect="1"/>
          </p:cNvPicPr>
          <p:nvPr/>
        </p:nvPicPr>
        <p:blipFill>
          <a:blip r:embed="rId4"/>
          <a:stretch>
            <a:fillRect/>
          </a:stretch>
        </p:blipFill>
        <p:spPr>
          <a:xfrm>
            <a:off x="4026740" y="5099452"/>
            <a:ext cx="713232" cy="713232"/>
          </a:xfrm>
          <a:prstGeom prst="rect">
            <a:avLst/>
          </a:prstGeom>
        </p:spPr>
      </p:pic>
      <p:sp>
        <p:nvSpPr>
          <p:cNvPr id="46" name="Rectangle 45">
            <a:extLst>
              <a:ext uri="{FF2B5EF4-FFF2-40B4-BE49-F238E27FC236}">
                <a16:creationId xmlns:a16="http://schemas.microsoft.com/office/drawing/2014/main" id="{2DE6212F-2299-24C3-91C9-75B7D93F99D1}"/>
              </a:ext>
            </a:extLst>
          </p:cNvPr>
          <p:cNvSpPr/>
          <p:nvPr/>
        </p:nvSpPr>
        <p:spPr>
          <a:xfrm>
            <a:off x="1776765" y="5175462"/>
            <a:ext cx="3278155" cy="659948"/>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64C2AB1-1197-6D21-3E14-6A166D1D27D9}"/>
              </a:ext>
            </a:extLst>
          </p:cNvPr>
          <p:cNvSpPr/>
          <p:nvPr/>
        </p:nvSpPr>
        <p:spPr>
          <a:xfrm>
            <a:off x="1779903" y="4124475"/>
            <a:ext cx="3041590" cy="523220"/>
          </a:xfrm>
          <a:prstGeom prst="rect">
            <a:avLst/>
          </a:prstGeom>
          <a:solidFill>
            <a:srgbClr val="FFFFFF">
              <a:alpha val="790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Curved Connector 5">
            <a:extLst>
              <a:ext uri="{FF2B5EF4-FFF2-40B4-BE49-F238E27FC236}">
                <a16:creationId xmlns:a16="http://schemas.microsoft.com/office/drawing/2014/main" id="{F16EF369-15DB-1441-1BFA-5A821EC2E08D}"/>
              </a:ext>
            </a:extLst>
          </p:cNvPr>
          <p:cNvCxnSpPr>
            <a:cxnSpLocks/>
          </p:cNvCxnSpPr>
          <p:nvPr/>
        </p:nvCxnSpPr>
        <p:spPr>
          <a:xfrm rot="16200000" flipH="1">
            <a:off x="6831422" y="5241893"/>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56AED07-93F0-0A68-A945-80A40CD9AB7E}"/>
              </a:ext>
            </a:extLst>
          </p:cNvPr>
          <p:cNvSpPr txBox="1"/>
          <p:nvPr/>
        </p:nvSpPr>
        <p:spPr>
          <a:xfrm>
            <a:off x="7148998" y="5330485"/>
            <a:ext cx="1116343"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*secret</a:t>
            </a:r>
            <a:endParaRPr lang="en-US" dirty="0"/>
          </a:p>
        </p:txBody>
      </p:sp>
      <p:sp>
        <p:nvSpPr>
          <p:cNvPr id="10" name="Rectangle 9">
            <a:extLst>
              <a:ext uri="{FF2B5EF4-FFF2-40B4-BE49-F238E27FC236}">
                <a16:creationId xmlns:a16="http://schemas.microsoft.com/office/drawing/2014/main" id="{61964E01-783F-3DC5-268D-E2EAD98C480D}"/>
              </a:ext>
            </a:extLst>
          </p:cNvPr>
          <p:cNvSpPr/>
          <p:nvPr/>
        </p:nvSpPr>
        <p:spPr>
          <a:xfrm>
            <a:off x="7205541" y="4720062"/>
            <a:ext cx="963971"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secret</a:t>
            </a:r>
          </a:p>
        </p:txBody>
      </p:sp>
      <p:cxnSp>
        <p:nvCxnSpPr>
          <p:cNvPr id="11" name="Curved Connector 10">
            <a:extLst>
              <a:ext uri="{FF2B5EF4-FFF2-40B4-BE49-F238E27FC236}">
                <a16:creationId xmlns:a16="http://schemas.microsoft.com/office/drawing/2014/main" id="{32B8DB90-E7C4-5D4E-8837-6495D5EF3B9A}"/>
              </a:ext>
            </a:extLst>
          </p:cNvPr>
          <p:cNvCxnSpPr>
            <a:cxnSpLocks/>
            <a:stCxn id="10" idx="0"/>
          </p:cNvCxnSpPr>
          <p:nvPr/>
        </p:nvCxnSpPr>
        <p:spPr>
          <a:xfrm rot="5400000" flipH="1" flipV="1">
            <a:off x="7603841" y="3761648"/>
            <a:ext cx="1042100" cy="874729"/>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16C9A09-562E-4BD9-9B28-AA75186EDE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7306" y="4568426"/>
            <a:ext cx="685800" cy="685800"/>
          </a:xfrm>
          <a:prstGeom prst="rect">
            <a:avLst/>
          </a:prstGeom>
        </p:spPr>
      </p:pic>
      <p:pic>
        <p:nvPicPr>
          <p:cNvPr id="13" name="Graphic 12">
            <a:extLst>
              <a:ext uri="{FF2B5EF4-FFF2-40B4-BE49-F238E27FC236}">
                <a16:creationId xmlns:a16="http://schemas.microsoft.com/office/drawing/2014/main" id="{CB5BCD8F-4B4F-9202-AA65-382C998998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51825" y="2933970"/>
            <a:ext cx="685800" cy="685800"/>
          </a:xfrm>
          <a:prstGeom prst="rect">
            <a:avLst/>
          </a:prstGeom>
        </p:spPr>
      </p:pic>
      <p:sp>
        <p:nvSpPr>
          <p:cNvPr id="25" name="Alternate Process 24">
            <a:extLst>
              <a:ext uri="{FF2B5EF4-FFF2-40B4-BE49-F238E27FC236}">
                <a16:creationId xmlns:a16="http://schemas.microsoft.com/office/drawing/2014/main" id="{D271FC80-0B88-CA2D-C1C4-30962A33AB4E}"/>
              </a:ext>
            </a:extLst>
          </p:cNvPr>
          <p:cNvSpPr/>
          <p:nvPr/>
        </p:nvSpPr>
        <p:spPr>
          <a:xfrm>
            <a:off x="9907698" y="3297132"/>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27" name="Graphic 26">
            <a:extLst>
              <a:ext uri="{FF2B5EF4-FFF2-40B4-BE49-F238E27FC236}">
                <a16:creationId xmlns:a16="http://schemas.microsoft.com/office/drawing/2014/main" id="{F5713800-CAA2-E3D7-3C36-CF2F075723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26857" y="2954541"/>
            <a:ext cx="685800" cy="685800"/>
          </a:xfrm>
          <a:prstGeom prst="rect">
            <a:avLst/>
          </a:prstGeom>
        </p:spPr>
      </p:pic>
      <p:sp>
        <p:nvSpPr>
          <p:cNvPr id="38" name="Notched Right Arrow 37">
            <a:extLst>
              <a:ext uri="{FF2B5EF4-FFF2-40B4-BE49-F238E27FC236}">
                <a16:creationId xmlns:a16="http://schemas.microsoft.com/office/drawing/2014/main" id="{C9C566F9-E136-9E68-2BD7-3AE3BC92A76E}"/>
              </a:ext>
            </a:extLst>
          </p:cNvPr>
          <p:cNvSpPr/>
          <p:nvPr/>
        </p:nvSpPr>
        <p:spPr>
          <a:xfrm rot="10800000">
            <a:off x="5223194" y="4636897"/>
            <a:ext cx="1344924" cy="59748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A3EDDD9D-BFBB-426A-B350-C6F8973B66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91367" y="4177393"/>
            <a:ext cx="1124118" cy="1124118"/>
          </a:xfrm>
          <a:prstGeom prst="rect">
            <a:avLst/>
          </a:prstGeom>
        </p:spPr>
      </p:pic>
      <p:sp>
        <p:nvSpPr>
          <p:cNvPr id="40" name="TextBox 39">
            <a:extLst>
              <a:ext uri="{FF2B5EF4-FFF2-40B4-BE49-F238E27FC236}">
                <a16:creationId xmlns:a16="http://schemas.microsoft.com/office/drawing/2014/main" id="{684D60C0-980D-F67F-4A7D-2208D4F02F22}"/>
              </a:ext>
            </a:extLst>
          </p:cNvPr>
          <p:cNvSpPr txBox="1"/>
          <p:nvPr/>
        </p:nvSpPr>
        <p:spPr>
          <a:xfrm>
            <a:off x="8704946" y="4257419"/>
            <a:ext cx="859765" cy="461665"/>
          </a:xfrm>
          <a:prstGeom prst="rect">
            <a:avLst/>
          </a:prstGeom>
          <a:noFill/>
        </p:spPr>
        <p:txBody>
          <a:bodyPr wrap="square">
            <a:spAutoFit/>
          </a:bodyPr>
          <a:lstStyle/>
          <a:p>
            <a:r>
              <a:rPr lang="en-US" sz="2400" dirty="0">
                <a:solidFill>
                  <a:schemeClr val="accent2">
                    <a:lumMod val="75000"/>
                  </a:schemeClr>
                </a:solidFill>
                <a:latin typeface="Consolas" panose="020B0609020204030204" pitchFamily="49" charset="0"/>
                <a:cs typeface="Consolas" panose="020B0609020204030204" pitchFamily="49" charset="0"/>
              </a:rPr>
              <a:t>ptr1</a:t>
            </a:r>
            <a:endParaRPr lang="en-US" sz="2400" dirty="0"/>
          </a:p>
        </p:txBody>
      </p:sp>
      <p:sp>
        <p:nvSpPr>
          <p:cNvPr id="47" name="TextBox 46">
            <a:extLst>
              <a:ext uri="{FF2B5EF4-FFF2-40B4-BE49-F238E27FC236}">
                <a16:creationId xmlns:a16="http://schemas.microsoft.com/office/drawing/2014/main" id="{31CEC294-83B8-24F4-CA45-6DA51D7CCF62}"/>
              </a:ext>
            </a:extLst>
          </p:cNvPr>
          <p:cNvSpPr txBox="1"/>
          <p:nvPr/>
        </p:nvSpPr>
        <p:spPr>
          <a:xfrm>
            <a:off x="9670327" y="4394615"/>
            <a:ext cx="859765" cy="461665"/>
          </a:xfrm>
          <a:prstGeom prst="rect">
            <a:avLst/>
          </a:prstGeom>
          <a:noFill/>
        </p:spPr>
        <p:txBody>
          <a:bodyPr wrap="square">
            <a:spAutoFit/>
          </a:bodyPr>
          <a:lstStyle/>
          <a:p>
            <a:r>
              <a:rPr lang="en-US" sz="2400" dirty="0">
                <a:solidFill>
                  <a:schemeClr val="accent6">
                    <a:lumMod val="75000"/>
                  </a:schemeClr>
                </a:solidFill>
                <a:latin typeface="Consolas" panose="020B0609020204030204" pitchFamily="49" charset="0"/>
                <a:cs typeface="Consolas" panose="020B0609020204030204" pitchFamily="49" charset="0"/>
              </a:rPr>
              <a:t>ptr2</a:t>
            </a:r>
            <a:endParaRPr lang="en-US" sz="2400" dirty="0">
              <a:solidFill>
                <a:schemeClr val="accent6">
                  <a:lumMod val="75000"/>
                </a:schemeClr>
              </a:solidFill>
            </a:endParaRPr>
          </a:p>
        </p:txBody>
      </p:sp>
      <p:pic>
        <p:nvPicPr>
          <p:cNvPr id="48" name="Graphic 47">
            <a:extLst>
              <a:ext uri="{FF2B5EF4-FFF2-40B4-BE49-F238E27FC236}">
                <a16:creationId xmlns:a16="http://schemas.microsoft.com/office/drawing/2014/main" id="{0F3DC377-EAC2-0524-B6D3-B861196358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37982" y="5251951"/>
            <a:ext cx="1244899" cy="1244899"/>
          </a:xfrm>
          <a:prstGeom prst="rect">
            <a:avLst/>
          </a:prstGeom>
        </p:spPr>
      </p:pic>
      <p:pic>
        <p:nvPicPr>
          <p:cNvPr id="50" name="Graphic 49">
            <a:extLst>
              <a:ext uri="{FF2B5EF4-FFF2-40B4-BE49-F238E27FC236}">
                <a16:creationId xmlns:a16="http://schemas.microsoft.com/office/drawing/2014/main" id="{8EDE9544-C6C6-F884-A4EA-EEB7470883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10090" y="5429063"/>
            <a:ext cx="685800" cy="685800"/>
          </a:xfrm>
          <a:prstGeom prst="rect">
            <a:avLst/>
          </a:prstGeom>
        </p:spPr>
      </p:pic>
      <p:pic>
        <p:nvPicPr>
          <p:cNvPr id="51" name="Graphic 50">
            <a:extLst>
              <a:ext uri="{FF2B5EF4-FFF2-40B4-BE49-F238E27FC236}">
                <a16:creationId xmlns:a16="http://schemas.microsoft.com/office/drawing/2014/main" id="{B5106AA3-8531-03B5-BD43-0E9C15CB7BB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92019" y="4190359"/>
            <a:ext cx="1124118" cy="1124118"/>
          </a:xfrm>
          <a:prstGeom prst="rect">
            <a:avLst/>
          </a:prstGeom>
        </p:spPr>
      </p:pic>
      <p:pic>
        <p:nvPicPr>
          <p:cNvPr id="52" name="Graphic 51">
            <a:extLst>
              <a:ext uri="{FF2B5EF4-FFF2-40B4-BE49-F238E27FC236}">
                <a16:creationId xmlns:a16="http://schemas.microsoft.com/office/drawing/2014/main" id="{BC31D18B-0CB3-62DF-A37E-146F286580A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01017" y="5246841"/>
            <a:ext cx="1124118" cy="1124118"/>
          </a:xfrm>
          <a:prstGeom prst="rect">
            <a:avLst/>
          </a:prstGeom>
        </p:spPr>
      </p:pic>
      <p:sp>
        <p:nvSpPr>
          <p:cNvPr id="2" name="TextBox 1">
            <a:extLst>
              <a:ext uri="{FF2B5EF4-FFF2-40B4-BE49-F238E27FC236}">
                <a16:creationId xmlns:a16="http://schemas.microsoft.com/office/drawing/2014/main" id="{BEB1911B-BC9C-63E5-8E71-E71A4CBF5394}"/>
              </a:ext>
            </a:extLst>
          </p:cNvPr>
          <p:cNvSpPr txBox="1"/>
          <p:nvPr/>
        </p:nvSpPr>
        <p:spPr>
          <a:xfrm>
            <a:off x="6176441" y="1577500"/>
            <a:ext cx="56373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 secret = </a:t>
            </a:r>
            <a:r>
              <a:rPr lang="en-US" sz="2800" dirty="0">
                <a:solidFill>
                  <a:schemeClr val="accent2">
                    <a:lumMod val="75000"/>
                  </a:schemeClr>
                </a:solidFill>
                <a:latin typeface="Consolas" panose="020B0609020204030204" pitchFamily="49" charset="0"/>
                <a:cs typeface="Consolas" panose="020B0609020204030204" pitchFamily="49" charset="0"/>
              </a:rPr>
              <a:t>ptr1</a:t>
            </a:r>
            <a:r>
              <a:rPr lang="en-US" sz="2800" dirty="0">
                <a:latin typeface="Consolas" panose="020B0609020204030204" pitchFamily="49" charset="0"/>
                <a:cs typeface="Consolas" panose="020B0609020204030204" pitchFamily="49" charset="0"/>
              </a:rPr>
              <a:t> or </a:t>
            </a:r>
            <a:r>
              <a:rPr lang="en-US" sz="2800" dirty="0">
                <a:solidFill>
                  <a:schemeClr val="accent6">
                    <a:lumMod val="75000"/>
                  </a:schemeClr>
                </a:solidFill>
                <a:latin typeface="Consolas" panose="020B0609020204030204" pitchFamily="49" charset="0"/>
                <a:cs typeface="Consolas" panose="020B0609020204030204" pitchFamily="49" charset="0"/>
              </a:rPr>
              <a:t>ptr2</a:t>
            </a:r>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secret = *non-sec-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622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755D-EC38-1D96-9157-CA7B126C0616}"/>
              </a:ext>
            </a:extLst>
          </p:cNvPr>
          <p:cNvSpPr>
            <a:spLocks noGrp="1"/>
          </p:cNvSpPr>
          <p:nvPr>
            <p:ph type="title"/>
          </p:nvPr>
        </p:nvSpPr>
        <p:spPr/>
        <p:txBody>
          <a:bodyPr/>
          <a:lstStyle/>
          <a:p>
            <a:r>
              <a:rPr lang="en-US" dirty="0"/>
              <a:t>Contribution</a:t>
            </a:r>
          </a:p>
        </p:txBody>
      </p:sp>
      <p:sp>
        <p:nvSpPr>
          <p:cNvPr id="4" name="Slide Number Placeholder 3">
            <a:extLst>
              <a:ext uri="{FF2B5EF4-FFF2-40B4-BE49-F238E27FC236}">
                <a16:creationId xmlns:a16="http://schemas.microsoft.com/office/drawing/2014/main" id="{84840263-9A22-5A1D-1144-4D01E4381B97}"/>
              </a:ext>
            </a:extLst>
          </p:cNvPr>
          <p:cNvSpPr>
            <a:spLocks noGrp="1"/>
          </p:cNvSpPr>
          <p:nvPr>
            <p:ph type="sldNum" sz="quarter" idx="12"/>
          </p:nvPr>
        </p:nvSpPr>
        <p:spPr/>
        <p:txBody>
          <a:bodyPr/>
          <a:lstStyle/>
          <a:p>
            <a:fld id="{0C9765BC-91A4-8B4B-99F2-F403F2DCF105}" type="slidenum">
              <a:rPr lang="en-US" smtClean="0"/>
              <a:t>21</a:t>
            </a:fld>
            <a:endParaRPr lang="en-US"/>
          </a:p>
        </p:txBody>
      </p:sp>
      <p:sp>
        <p:nvSpPr>
          <p:cNvPr id="12" name="TextBox 11">
            <a:extLst>
              <a:ext uri="{FF2B5EF4-FFF2-40B4-BE49-F238E27FC236}">
                <a16:creationId xmlns:a16="http://schemas.microsoft.com/office/drawing/2014/main" id="{E650CD7B-1343-C6A1-D3EA-97EA230FB91F}"/>
              </a:ext>
            </a:extLst>
          </p:cNvPr>
          <p:cNvSpPr txBox="1"/>
          <p:nvPr/>
        </p:nvSpPr>
        <p:spPr>
          <a:xfrm>
            <a:off x="9200848" y="1036222"/>
            <a:ext cx="1760002" cy="523220"/>
          </a:xfrm>
          <a:prstGeom prst="rect">
            <a:avLst/>
          </a:prstGeom>
          <a:noFill/>
        </p:spPr>
        <p:txBody>
          <a:bodyPr wrap="square" rtlCol="0">
            <a:spAutoFit/>
          </a:bodyPr>
          <a:lstStyle/>
          <a:p>
            <a:r>
              <a:rPr lang="en-US" sz="2800" b="1" dirty="0"/>
              <a:t>Augury</a:t>
            </a:r>
            <a:r>
              <a:rPr lang="en-US" sz="2800" b="1" baseline="30000" dirty="0"/>
              <a:t>1</a:t>
            </a:r>
          </a:p>
        </p:txBody>
      </p:sp>
      <p:sp>
        <p:nvSpPr>
          <p:cNvPr id="14" name="TextBox 13">
            <a:extLst>
              <a:ext uri="{FF2B5EF4-FFF2-40B4-BE49-F238E27FC236}">
                <a16:creationId xmlns:a16="http://schemas.microsoft.com/office/drawing/2014/main" id="{43F1EA18-943D-6685-1DCD-DDA82637827D}"/>
              </a:ext>
            </a:extLst>
          </p:cNvPr>
          <p:cNvSpPr txBox="1"/>
          <p:nvPr/>
        </p:nvSpPr>
        <p:spPr>
          <a:xfrm>
            <a:off x="838200" y="6413698"/>
            <a:ext cx="7988739" cy="307777"/>
          </a:xfrm>
          <a:prstGeom prst="rect">
            <a:avLst/>
          </a:prstGeom>
          <a:noFill/>
        </p:spPr>
        <p:txBody>
          <a:bodyPr wrap="square">
            <a:spAutoFit/>
          </a:bodyPr>
          <a:lstStyle/>
          <a:p>
            <a:r>
              <a:rPr lang="en-US" sz="1400" dirty="0"/>
              <a:t>1 </a:t>
            </a:r>
            <a:r>
              <a:rPr lang="en-US" sz="1400" dirty="0" err="1"/>
              <a:t>Vicarte</a:t>
            </a:r>
            <a:r>
              <a:rPr lang="en-US" sz="1400" dirty="0"/>
              <a:t>, et al., "Augury: Using data memory-dependent prefetchers to leak data at rest”, SP’22.</a:t>
            </a:r>
          </a:p>
        </p:txBody>
      </p:sp>
    </p:spTree>
    <p:extLst>
      <p:ext uri="{BB962C8B-B14F-4D97-AF65-F5344CB8AC3E}">
        <p14:creationId xmlns:p14="http://schemas.microsoft.com/office/powerpoint/2010/main" val="4170894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755D-EC38-1D96-9157-CA7B126C0616}"/>
              </a:ext>
            </a:extLst>
          </p:cNvPr>
          <p:cNvSpPr>
            <a:spLocks noGrp="1"/>
          </p:cNvSpPr>
          <p:nvPr>
            <p:ph type="title"/>
          </p:nvPr>
        </p:nvSpPr>
        <p:spPr/>
        <p:txBody>
          <a:bodyPr/>
          <a:lstStyle/>
          <a:p>
            <a:r>
              <a:rPr lang="en-US" dirty="0"/>
              <a:t>Contribution</a:t>
            </a:r>
          </a:p>
        </p:txBody>
      </p:sp>
      <p:sp>
        <p:nvSpPr>
          <p:cNvPr id="4" name="Slide Number Placeholder 3">
            <a:extLst>
              <a:ext uri="{FF2B5EF4-FFF2-40B4-BE49-F238E27FC236}">
                <a16:creationId xmlns:a16="http://schemas.microsoft.com/office/drawing/2014/main" id="{84840263-9A22-5A1D-1144-4D01E4381B97}"/>
              </a:ext>
            </a:extLst>
          </p:cNvPr>
          <p:cNvSpPr>
            <a:spLocks noGrp="1"/>
          </p:cNvSpPr>
          <p:nvPr>
            <p:ph type="sldNum" sz="quarter" idx="12"/>
          </p:nvPr>
        </p:nvSpPr>
        <p:spPr/>
        <p:txBody>
          <a:bodyPr/>
          <a:lstStyle/>
          <a:p>
            <a:fld id="{0C9765BC-91A4-8B4B-99F2-F403F2DCF105}" type="slidenum">
              <a:rPr lang="en-US" smtClean="0"/>
              <a:t>22</a:t>
            </a:fld>
            <a:endParaRPr lang="en-US"/>
          </a:p>
        </p:txBody>
      </p:sp>
      <p:grpSp>
        <p:nvGrpSpPr>
          <p:cNvPr id="5" name="Group 4">
            <a:extLst>
              <a:ext uri="{FF2B5EF4-FFF2-40B4-BE49-F238E27FC236}">
                <a16:creationId xmlns:a16="http://schemas.microsoft.com/office/drawing/2014/main" id="{0F5D3309-B192-EBAB-E28D-660A48B66059}"/>
              </a:ext>
            </a:extLst>
          </p:cNvPr>
          <p:cNvGrpSpPr/>
          <p:nvPr/>
        </p:nvGrpSpPr>
        <p:grpSpPr>
          <a:xfrm>
            <a:off x="7088406" y="1163545"/>
            <a:ext cx="2118281" cy="2265455"/>
            <a:chOff x="1698655" y="4461530"/>
            <a:chExt cx="2118281" cy="2265455"/>
          </a:xfrm>
        </p:grpSpPr>
        <p:sp>
          <p:nvSpPr>
            <p:cNvPr id="6" name="Freeform 5">
              <a:extLst>
                <a:ext uri="{FF2B5EF4-FFF2-40B4-BE49-F238E27FC236}">
                  <a16:creationId xmlns:a16="http://schemas.microsoft.com/office/drawing/2014/main" id="{64EAFE87-C470-50C8-73DA-AEDBB5B60768}"/>
                </a:ext>
              </a:extLst>
            </p:cNvPr>
            <p:cNvSpPr/>
            <p:nvPr/>
          </p:nvSpPr>
          <p:spPr>
            <a:xfrm>
              <a:off x="1698655" y="4856310"/>
              <a:ext cx="2118281" cy="1870675"/>
            </a:xfrm>
            <a:custGeom>
              <a:avLst/>
              <a:gdLst>
                <a:gd name="connsiteX0" fmla="*/ 0 w 2118281"/>
                <a:gd name="connsiteY0" fmla="*/ 0 h 1870675"/>
                <a:gd name="connsiteX1" fmla="*/ 2118281 w 2118281"/>
                <a:gd name="connsiteY1" fmla="*/ 0 h 1870675"/>
                <a:gd name="connsiteX2" fmla="*/ 2118281 w 2118281"/>
                <a:gd name="connsiteY2" fmla="*/ 1870675 h 1870675"/>
                <a:gd name="connsiteX3" fmla="*/ 0 w 2118281"/>
                <a:gd name="connsiteY3" fmla="*/ 1870675 h 1870675"/>
              </a:gdLst>
              <a:ahLst/>
              <a:cxnLst>
                <a:cxn ang="0">
                  <a:pos x="connsiteX0" y="connsiteY0"/>
                </a:cxn>
                <a:cxn ang="0">
                  <a:pos x="connsiteX1" y="connsiteY1"/>
                </a:cxn>
                <a:cxn ang="0">
                  <a:pos x="connsiteX2" y="connsiteY2"/>
                </a:cxn>
                <a:cxn ang="0">
                  <a:pos x="connsiteX3" y="connsiteY3"/>
                </a:cxn>
              </a:cxnLst>
              <a:rect l="l" t="t" r="r" b="b"/>
              <a:pathLst>
                <a:path w="2118281" h="1870675">
                  <a:moveTo>
                    <a:pt x="0" y="0"/>
                  </a:moveTo>
                  <a:lnTo>
                    <a:pt x="2118281" y="0"/>
                  </a:lnTo>
                  <a:lnTo>
                    <a:pt x="2118281" y="1870675"/>
                  </a:lnTo>
                  <a:lnTo>
                    <a:pt x="0" y="1870675"/>
                  </a:lnTo>
                  <a:close/>
                </a:path>
              </a:pathLst>
            </a:custGeom>
            <a:solidFill>
              <a:srgbClr val="61B2E4"/>
            </a:solidFill>
            <a:ln w="42333"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3E12151-A10A-716F-3BEF-0CA8EC9AE420}"/>
                </a:ext>
              </a:extLst>
            </p:cNvPr>
            <p:cNvSpPr/>
            <p:nvPr/>
          </p:nvSpPr>
          <p:spPr>
            <a:xfrm>
              <a:off x="1975650" y="4840143"/>
              <a:ext cx="1477229" cy="1696950"/>
            </a:xfrm>
            <a:custGeom>
              <a:avLst/>
              <a:gdLst>
                <a:gd name="connsiteX0" fmla="*/ 382286 w 1477229"/>
                <a:gd name="connsiteY0" fmla="*/ 809 h 1696950"/>
                <a:gd name="connsiteX1" fmla="*/ 197856 w 1477229"/>
                <a:gd name="connsiteY1" fmla="*/ 203046 h 1696950"/>
                <a:gd name="connsiteX2" fmla="*/ 201478 w 1477229"/>
                <a:gd name="connsiteY2" fmla="*/ 369949 h 1696950"/>
                <a:gd name="connsiteX3" fmla="*/ 0 w 1477229"/>
                <a:gd name="connsiteY3" fmla="*/ 417428 h 1696950"/>
                <a:gd name="connsiteX4" fmla="*/ 208579 w 1477229"/>
                <a:gd name="connsiteY4" fmla="*/ 579693 h 1696950"/>
                <a:gd name="connsiteX5" fmla="*/ 156439 w 1477229"/>
                <a:gd name="connsiteY5" fmla="*/ 741954 h 1696950"/>
                <a:gd name="connsiteX6" fmla="*/ 423406 w 1477229"/>
                <a:gd name="connsiteY6" fmla="*/ 888115 h 1696950"/>
                <a:gd name="connsiteX7" fmla="*/ 432583 w 1477229"/>
                <a:gd name="connsiteY7" fmla="*/ 912471 h 1696950"/>
                <a:gd name="connsiteX8" fmla="*/ 469293 w 1477229"/>
                <a:gd name="connsiteY8" fmla="*/ 1384814 h 1696950"/>
                <a:gd name="connsiteX9" fmla="*/ 604862 w 1477229"/>
                <a:gd name="connsiteY9" fmla="*/ 1601162 h 1696950"/>
                <a:gd name="connsiteX10" fmla="*/ 832438 w 1477229"/>
                <a:gd name="connsiteY10" fmla="*/ 1696951 h 1696950"/>
                <a:gd name="connsiteX11" fmla="*/ 1037432 w 1477229"/>
                <a:gd name="connsiteY11" fmla="*/ 1196130 h 1696950"/>
                <a:gd name="connsiteX12" fmla="*/ 1097503 w 1477229"/>
                <a:gd name="connsiteY12" fmla="*/ 1284068 h 1696950"/>
                <a:gd name="connsiteX13" fmla="*/ 1188856 w 1477229"/>
                <a:gd name="connsiteY13" fmla="*/ 1015695 h 1696950"/>
                <a:gd name="connsiteX14" fmla="*/ 1278802 w 1477229"/>
                <a:gd name="connsiteY14" fmla="*/ 1095795 h 1696950"/>
                <a:gd name="connsiteX15" fmla="*/ 1290639 w 1477229"/>
                <a:gd name="connsiteY15" fmla="*/ 793568 h 1696950"/>
                <a:gd name="connsiteX16" fmla="*/ 1240999 w 1477229"/>
                <a:gd name="connsiteY16" fmla="*/ 658968 h 1696950"/>
                <a:gd name="connsiteX17" fmla="*/ 1477230 w 1477229"/>
                <a:gd name="connsiteY17" fmla="*/ 627465 h 1696950"/>
                <a:gd name="connsiteX18" fmla="*/ 1395757 w 1477229"/>
                <a:gd name="connsiteY18" fmla="*/ 369945 h 1696950"/>
                <a:gd name="connsiteX19" fmla="*/ 1143804 w 1477229"/>
                <a:gd name="connsiteY19" fmla="*/ 0 h 1696950"/>
                <a:gd name="connsiteX20" fmla="*/ 382286 w 1477229"/>
                <a:gd name="connsiteY20" fmla="*/ 809 h 16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229" h="1696950">
                  <a:moveTo>
                    <a:pt x="382286" y="809"/>
                  </a:moveTo>
                  <a:lnTo>
                    <a:pt x="197856" y="203046"/>
                  </a:lnTo>
                  <a:lnTo>
                    <a:pt x="201478" y="369949"/>
                  </a:lnTo>
                  <a:lnTo>
                    <a:pt x="0" y="417428"/>
                  </a:lnTo>
                  <a:lnTo>
                    <a:pt x="208579" y="579693"/>
                  </a:lnTo>
                  <a:lnTo>
                    <a:pt x="156439" y="741954"/>
                  </a:lnTo>
                  <a:cubicBezTo>
                    <a:pt x="156439" y="741954"/>
                    <a:pt x="365005" y="771686"/>
                    <a:pt x="423406" y="888115"/>
                  </a:cubicBezTo>
                  <a:cubicBezTo>
                    <a:pt x="427389" y="895855"/>
                    <a:pt x="430469" y="904027"/>
                    <a:pt x="432583" y="912471"/>
                  </a:cubicBezTo>
                  <a:cubicBezTo>
                    <a:pt x="471796" y="1049138"/>
                    <a:pt x="469293" y="1384814"/>
                    <a:pt x="469293" y="1384814"/>
                  </a:cubicBezTo>
                  <a:lnTo>
                    <a:pt x="604862" y="1601162"/>
                  </a:lnTo>
                  <a:lnTo>
                    <a:pt x="832438" y="1696951"/>
                  </a:lnTo>
                  <a:lnTo>
                    <a:pt x="1037432" y="1196130"/>
                  </a:lnTo>
                  <a:lnTo>
                    <a:pt x="1097503" y="1284068"/>
                  </a:lnTo>
                  <a:cubicBezTo>
                    <a:pt x="1097503" y="1284068"/>
                    <a:pt x="1139216" y="1312144"/>
                    <a:pt x="1188856" y="1015695"/>
                  </a:cubicBezTo>
                  <a:cubicBezTo>
                    <a:pt x="1219355" y="1036047"/>
                    <a:pt x="1261360" y="1063542"/>
                    <a:pt x="1278802" y="1095795"/>
                  </a:cubicBezTo>
                  <a:cubicBezTo>
                    <a:pt x="1320515" y="1160204"/>
                    <a:pt x="1290639" y="793568"/>
                    <a:pt x="1290639" y="793568"/>
                  </a:cubicBezTo>
                  <a:lnTo>
                    <a:pt x="1240999" y="658968"/>
                  </a:lnTo>
                  <a:lnTo>
                    <a:pt x="1477230" y="627465"/>
                  </a:lnTo>
                  <a:lnTo>
                    <a:pt x="1395757" y="369945"/>
                  </a:lnTo>
                  <a:cubicBezTo>
                    <a:pt x="1328285" y="236159"/>
                    <a:pt x="1243584" y="111786"/>
                    <a:pt x="1143804" y="0"/>
                  </a:cubicBezTo>
                  <a:lnTo>
                    <a:pt x="382286" y="809"/>
                  </a:lnTo>
                  <a:close/>
                </a:path>
              </a:pathLst>
            </a:custGeom>
            <a:solidFill>
              <a:srgbClr val="92D3F5"/>
            </a:solidFill>
            <a:ln w="4233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31115DD-2F50-C431-7F57-22FEC96B1AF4}"/>
                </a:ext>
              </a:extLst>
            </p:cNvPr>
            <p:cNvSpPr/>
            <p:nvPr/>
          </p:nvSpPr>
          <p:spPr>
            <a:xfrm>
              <a:off x="2357937" y="4461530"/>
              <a:ext cx="761517" cy="379422"/>
            </a:xfrm>
            <a:custGeom>
              <a:avLst/>
              <a:gdLst>
                <a:gd name="connsiteX0" fmla="*/ 222576 w 761517"/>
                <a:gd name="connsiteY0" fmla="*/ 0 h 379422"/>
                <a:gd name="connsiteX1" fmla="*/ 557379 w 761517"/>
                <a:gd name="connsiteY1" fmla="*/ 196682 h 379422"/>
                <a:gd name="connsiteX2" fmla="*/ 761518 w 761517"/>
                <a:gd name="connsiteY2" fmla="*/ 378613 h 379422"/>
                <a:gd name="connsiteX3" fmla="*/ 0 w 761517"/>
                <a:gd name="connsiteY3" fmla="*/ 379422 h 379422"/>
              </a:gdLst>
              <a:ahLst/>
              <a:cxnLst>
                <a:cxn ang="0">
                  <a:pos x="connsiteX0" y="connsiteY0"/>
                </a:cxn>
                <a:cxn ang="0">
                  <a:pos x="connsiteX1" y="connsiteY1"/>
                </a:cxn>
                <a:cxn ang="0">
                  <a:pos x="connsiteX2" y="connsiteY2"/>
                </a:cxn>
                <a:cxn ang="0">
                  <a:pos x="connsiteX3" y="connsiteY3"/>
                </a:cxn>
              </a:cxnLst>
              <a:rect l="l" t="t" r="r" b="b"/>
              <a:pathLst>
                <a:path w="761517" h="379422">
                  <a:moveTo>
                    <a:pt x="222576" y="0"/>
                  </a:moveTo>
                  <a:lnTo>
                    <a:pt x="557379" y="196682"/>
                  </a:lnTo>
                  <a:lnTo>
                    <a:pt x="761518" y="378613"/>
                  </a:lnTo>
                  <a:lnTo>
                    <a:pt x="0" y="379422"/>
                  </a:lnTo>
                  <a:close/>
                </a:path>
              </a:pathLst>
            </a:custGeom>
            <a:solidFill>
              <a:srgbClr val="FFFFFF"/>
            </a:solidFill>
            <a:ln w="42333" cap="flat">
              <a:noFill/>
              <a:prstDash val="solid"/>
              <a:miter/>
            </a:ln>
          </p:spPr>
          <p:txBody>
            <a:bodyPr rtlCol="0" anchor="ctr"/>
            <a:lstStyle/>
            <a:p>
              <a:endParaRPr lang="en-US"/>
            </a:p>
          </p:txBody>
        </p:sp>
        <p:grpSp>
          <p:nvGrpSpPr>
            <p:cNvPr id="9" name="Graphic 42">
              <a:extLst>
                <a:ext uri="{FF2B5EF4-FFF2-40B4-BE49-F238E27FC236}">
                  <a16:creationId xmlns:a16="http://schemas.microsoft.com/office/drawing/2014/main" id="{225D2DC2-8B7D-84A4-3A37-EAEF2E86D8C3}"/>
                </a:ext>
              </a:extLst>
            </p:cNvPr>
            <p:cNvGrpSpPr/>
            <p:nvPr/>
          </p:nvGrpSpPr>
          <p:grpSpPr>
            <a:xfrm>
              <a:off x="1698655" y="4461530"/>
              <a:ext cx="2118281" cy="2075563"/>
              <a:chOff x="1698655" y="4461530"/>
              <a:chExt cx="2118281" cy="2075563"/>
            </a:xfrm>
            <a:noFill/>
          </p:grpSpPr>
          <p:sp>
            <p:nvSpPr>
              <p:cNvPr id="10" name="Freeform 9">
                <a:extLst>
                  <a:ext uri="{FF2B5EF4-FFF2-40B4-BE49-F238E27FC236}">
                    <a16:creationId xmlns:a16="http://schemas.microsoft.com/office/drawing/2014/main" id="{D37E13A3-E95B-2943-8E14-AD3676A62156}"/>
                  </a:ext>
                </a:extLst>
              </p:cNvPr>
              <p:cNvSpPr/>
              <p:nvPr/>
            </p:nvSpPr>
            <p:spPr>
              <a:xfrm>
                <a:off x="1698655" y="4856310"/>
                <a:ext cx="2118281" cy="42365"/>
              </a:xfrm>
              <a:custGeom>
                <a:avLst/>
                <a:gdLst>
                  <a:gd name="connsiteX0" fmla="*/ 0 w 2118281"/>
                  <a:gd name="connsiteY0" fmla="*/ 0 h 42365"/>
                  <a:gd name="connsiteX1" fmla="*/ 2118281 w 2118281"/>
                  <a:gd name="connsiteY1" fmla="*/ 0 h 42365"/>
                </a:gdLst>
                <a:ahLst/>
                <a:cxnLst>
                  <a:cxn ang="0">
                    <a:pos x="connsiteX0" y="connsiteY0"/>
                  </a:cxn>
                  <a:cxn ang="0">
                    <a:pos x="connsiteX1" y="connsiteY1"/>
                  </a:cxn>
                </a:cxnLst>
                <a:rect l="l" t="t" r="r" b="b"/>
                <a:pathLst>
                  <a:path w="2118281" h="42365">
                    <a:moveTo>
                      <a:pt x="0" y="0"/>
                    </a:moveTo>
                    <a:lnTo>
                      <a:pt x="2118281" y="0"/>
                    </a:lnTo>
                  </a:path>
                </a:pathLst>
              </a:custGeom>
              <a:ln w="84667" cap="rnd">
                <a:solidFill>
                  <a:srgbClr val="000000"/>
                </a:solidFill>
                <a:prstDash val="solid"/>
                <a:round/>
              </a:ln>
            </p:spPr>
            <p:txBody>
              <a:bodyPr rtlCol="0" anchor="ctr"/>
              <a:lstStyle/>
              <a:p>
                <a:endParaRPr lang="en-US"/>
              </a:p>
            </p:txBody>
          </p:sp>
          <p:sp>
            <p:nvSpPr>
              <p:cNvPr id="11" name="Freeform 10">
                <a:extLst>
                  <a:ext uri="{FF2B5EF4-FFF2-40B4-BE49-F238E27FC236}">
                    <a16:creationId xmlns:a16="http://schemas.microsoft.com/office/drawing/2014/main" id="{D85ADA7A-A1AD-AAC5-7F39-F1009D2C6177}"/>
                  </a:ext>
                </a:extLst>
              </p:cNvPr>
              <p:cNvSpPr/>
              <p:nvPr/>
            </p:nvSpPr>
            <p:spPr>
              <a:xfrm>
                <a:off x="1975650" y="4461530"/>
                <a:ext cx="1477229" cy="2075563"/>
              </a:xfrm>
              <a:custGeom>
                <a:avLst/>
                <a:gdLst>
                  <a:gd name="connsiteX0" fmla="*/ 208579 w 1477229"/>
                  <a:gd name="connsiteY0" fmla="*/ 958306 h 2075563"/>
                  <a:gd name="connsiteX1" fmla="*/ 156439 w 1477229"/>
                  <a:gd name="connsiteY1" fmla="*/ 1120567 h 2075563"/>
                  <a:gd name="connsiteX2" fmla="*/ 423406 w 1477229"/>
                  <a:gd name="connsiteY2" fmla="*/ 1266728 h 2075563"/>
                  <a:gd name="connsiteX3" fmla="*/ 432583 w 1477229"/>
                  <a:gd name="connsiteY3" fmla="*/ 1291084 h 2075563"/>
                  <a:gd name="connsiteX4" fmla="*/ 469293 w 1477229"/>
                  <a:gd name="connsiteY4" fmla="*/ 1763427 h 2075563"/>
                  <a:gd name="connsiteX5" fmla="*/ 604862 w 1477229"/>
                  <a:gd name="connsiteY5" fmla="*/ 1979775 h 2075563"/>
                  <a:gd name="connsiteX6" fmla="*/ 832438 w 1477229"/>
                  <a:gd name="connsiteY6" fmla="*/ 2075564 h 2075563"/>
                  <a:gd name="connsiteX7" fmla="*/ 1037432 w 1477229"/>
                  <a:gd name="connsiteY7" fmla="*/ 1574743 h 2075563"/>
                  <a:gd name="connsiteX8" fmla="*/ 1097503 w 1477229"/>
                  <a:gd name="connsiteY8" fmla="*/ 1662681 h 2075563"/>
                  <a:gd name="connsiteX9" fmla="*/ 1188856 w 1477229"/>
                  <a:gd name="connsiteY9" fmla="*/ 1394308 h 2075563"/>
                  <a:gd name="connsiteX10" fmla="*/ 1278802 w 1477229"/>
                  <a:gd name="connsiteY10" fmla="*/ 1474408 h 2075563"/>
                  <a:gd name="connsiteX11" fmla="*/ 1290639 w 1477229"/>
                  <a:gd name="connsiteY11" fmla="*/ 1172181 h 2075563"/>
                  <a:gd name="connsiteX12" fmla="*/ 1240999 w 1477229"/>
                  <a:gd name="connsiteY12" fmla="*/ 1037581 h 2075563"/>
                  <a:gd name="connsiteX13" fmla="*/ 1477230 w 1477229"/>
                  <a:gd name="connsiteY13" fmla="*/ 1006078 h 2075563"/>
                  <a:gd name="connsiteX14" fmla="*/ 1395757 w 1477229"/>
                  <a:gd name="connsiteY14" fmla="*/ 748558 h 2075563"/>
                  <a:gd name="connsiteX15" fmla="*/ 1143804 w 1477229"/>
                  <a:gd name="connsiteY15" fmla="*/ 378613 h 2075563"/>
                  <a:gd name="connsiteX16" fmla="*/ 604862 w 1477229"/>
                  <a:gd name="connsiteY16" fmla="*/ 0 h 2075563"/>
                  <a:gd name="connsiteX17" fmla="*/ 365340 w 1477229"/>
                  <a:gd name="connsiteY17" fmla="*/ 421788 h 2075563"/>
                  <a:gd name="connsiteX18" fmla="*/ 197856 w 1477229"/>
                  <a:gd name="connsiteY18" fmla="*/ 581659 h 2075563"/>
                  <a:gd name="connsiteX19" fmla="*/ 201478 w 1477229"/>
                  <a:gd name="connsiteY19" fmla="*/ 748563 h 2075563"/>
                  <a:gd name="connsiteX20" fmla="*/ 0 w 1477229"/>
                  <a:gd name="connsiteY20" fmla="*/ 796042 h 2075563"/>
                  <a:gd name="connsiteX21" fmla="*/ 208579 w 1477229"/>
                  <a:gd name="connsiteY21" fmla="*/ 958306 h 20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77229" h="2075563">
                    <a:moveTo>
                      <a:pt x="208579" y="958306"/>
                    </a:moveTo>
                    <a:lnTo>
                      <a:pt x="156439" y="1120567"/>
                    </a:lnTo>
                    <a:cubicBezTo>
                      <a:pt x="156439" y="1120567"/>
                      <a:pt x="365005" y="1150299"/>
                      <a:pt x="423406" y="1266728"/>
                    </a:cubicBezTo>
                    <a:cubicBezTo>
                      <a:pt x="427389" y="1274468"/>
                      <a:pt x="430469" y="1282641"/>
                      <a:pt x="432583" y="1291084"/>
                    </a:cubicBezTo>
                    <a:cubicBezTo>
                      <a:pt x="471796" y="1427751"/>
                      <a:pt x="469293" y="1763427"/>
                      <a:pt x="469293" y="1763427"/>
                    </a:cubicBezTo>
                    <a:lnTo>
                      <a:pt x="604862" y="1979775"/>
                    </a:lnTo>
                    <a:lnTo>
                      <a:pt x="832438" y="2075564"/>
                    </a:lnTo>
                    <a:lnTo>
                      <a:pt x="1037432" y="1574743"/>
                    </a:lnTo>
                    <a:lnTo>
                      <a:pt x="1097503" y="1662681"/>
                    </a:lnTo>
                    <a:cubicBezTo>
                      <a:pt x="1097503" y="1662681"/>
                      <a:pt x="1139216" y="1690757"/>
                      <a:pt x="1188856" y="1394308"/>
                    </a:cubicBezTo>
                    <a:cubicBezTo>
                      <a:pt x="1219355" y="1414660"/>
                      <a:pt x="1261360" y="1442156"/>
                      <a:pt x="1278802" y="1474408"/>
                    </a:cubicBezTo>
                    <a:cubicBezTo>
                      <a:pt x="1320515" y="1538817"/>
                      <a:pt x="1290639" y="1172181"/>
                      <a:pt x="1290639" y="1172181"/>
                    </a:cubicBezTo>
                    <a:lnTo>
                      <a:pt x="1240999" y="1037581"/>
                    </a:lnTo>
                    <a:lnTo>
                      <a:pt x="1477230" y="1006078"/>
                    </a:lnTo>
                    <a:lnTo>
                      <a:pt x="1395757" y="748558"/>
                    </a:lnTo>
                    <a:cubicBezTo>
                      <a:pt x="1328285" y="614772"/>
                      <a:pt x="1243584" y="490399"/>
                      <a:pt x="1143804" y="378613"/>
                    </a:cubicBezTo>
                    <a:cubicBezTo>
                      <a:pt x="983611" y="179207"/>
                      <a:pt x="604862" y="0"/>
                      <a:pt x="604862" y="0"/>
                    </a:cubicBezTo>
                    <a:lnTo>
                      <a:pt x="365340" y="421788"/>
                    </a:lnTo>
                    <a:lnTo>
                      <a:pt x="197856" y="581659"/>
                    </a:lnTo>
                    <a:lnTo>
                      <a:pt x="201478" y="748563"/>
                    </a:lnTo>
                    <a:lnTo>
                      <a:pt x="0" y="796042"/>
                    </a:lnTo>
                    <a:lnTo>
                      <a:pt x="208579" y="958306"/>
                    </a:lnTo>
                    <a:close/>
                  </a:path>
                </a:pathLst>
              </a:custGeom>
              <a:noFill/>
              <a:ln w="84667" cap="rnd">
                <a:solidFill>
                  <a:srgbClr val="000000"/>
                </a:solidFill>
                <a:prstDash val="solid"/>
                <a:round/>
              </a:ln>
            </p:spPr>
            <p:txBody>
              <a:bodyPr rtlCol="0" anchor="ctr"/>
              <a:lstStyle/>
              <a:p>
                <a:endParaRPr lang="en-US"/>
              </a:p>
            </p:txBody>
          </p:sp>
        </p:grpSp>
      </p:grpSp>
      <p:sp>
        <p:nvSpPr>
          <p:cNvPr id="12" name="TextBox 11">
            <a:extLst>
              <a:ext uri="{FF2B5EF4-FFF2-40B4-BE49-F238E27FC236}">
                <a16:creationId xmlns:a16="http://schemas.microsoft.com/office/drawing/2014/main" id="{E650CD7B-1343-C6A1-D3EA-97EA230FB91F}"/>
              </a:ext>
            </a:extLst>
          </p:cNvPr>
          <p:cNvSpPr txBox="1"/>
          <p:nvPr/>
        </p:nvSpPr>
        <p:spPr>
          <a:xfrm>
            <a:off x="9200848" y="1036222"/>
            <a:ext cx="1760002" cy="523220"/>
          </a:xfrm>
          <a:prstGeom prst="rect">
            <a:avLst/>
          </a:prstGeom>
          <a:noFill/>
        </p:spPr>
        <p:txBody>
          <a:bodyPr wrap="square" rtlCol="0">
            <a:spAutoFit/>
          </a:bodyPr>
          <a:lstStyle/>
          <a:p>
            <a:r>
              <a:rPr lang="en-US" sz="2800" b="1" dirty="0"/>
              <a:t>Augury</a:t>
            </a:r>
            <a:r>
              <a:rPr lang="en-US" sz="2800" b="1" baseline="30000" dirty="0"/>
              <a:t>1</a:t>
            </a:r>
          </a:p>
        </p:txBody>
      </p:sp>
      <p:sp>
        <p:nvSpPr>
          <p:cNvPr id="13" name="TextBox 12">
            <a:extLst>
              <a:ext uri="{FF2B5EF4-FFF2-40B4-BE49-F238E27FC236}">
                <a16:creationId xmlns:a16="http://schemas.microsoft.com/office/drawing/2014/main" id="{5E4490BB-D227-29F6-38F2-368DD5A38D71}"/>
              </a:ext>
            </a:extLst>
          </p:cNvPr>
          <p:cNvSpPr txBox="1"/>
          <p:nvPr/>
        </p:nvSpPr>
        <p:spPr>
          <a:xfrm>
            <a:off x="9207703" y="2081545"/>
            <a:ext cx="1614303" cy="523220"/>
          </a:xfrm>
          <a:prstGeom prst="rect">
            <a:avLst/>
          </a:prstGeom>
          <a:noFill/>
        </p:spPr>
        <p:txBody>
          <a:bodyPr wrap="square" rtlCol="0">
            <a:spAutoFit/>
          </a:bodyPr>
          <a:lstStyle/>
          <a:p>
            <a:r>
              <a:rPr lang="en-US" sz="2800" b="1" dirty="0" err="1">
                <a:solidFill>
                  <a:srgbClr val="000080"/>
                </a:solidFill>
              </a:rPr>
              <a:t>GoFetch</a:t>
            </a:r>
            <a:endParaRPr lang="en-US" sz="2800" b="1" dirty="0">
              <a:solidFill>
                <a:srgbClr val="000080"/>
              </a:solidFill>
            </a:endParaRPr>
          </a:p>
        </p:txBody>
      </p:sp>
      <p:sp>
        <p:nvSpPr>
          <p:cNvPr id="14" name="TextBox 13">
            <a:extLst>
              <a:ext uri="{FF2B5EF4-FFF2-40B4-BE49-F238E27FC236}">
                <a16:creationId xmlns:a16="http://schemas.microsoft.com/office/drawing/2014/main" id="{43F1EA18-943D-6685-1DCD-DDA82637827D}"/>
              </a:ext>
            </a:extLst>
          </p:cNvPr>
          <p:cNvSpPr txBox="1"/>
          <p:nvPr/>
        </p:nvSpPr>
        <p:spPr>
          <a:xfrm>
            <a:off x="838200" y="6413698"/>
            <a:ext cx="7988739" cy="307777"/>
          </a:xfrm>
          <a:prstGeom prst="rect">
            <a:avLst/>
          </a:prstGeom>
          <a:noFill/>
        </p:spPr>
        <p:txBody>
          <a:bodyPr wrap="square">
            <a:spAutoFit/>
          </a:bodyPr>
          <a:lstStyle/>
          <a:p>
            <a:r>
              <a:rPr lang="en-US" sz="1400" dirty="0"/>
              <a:t>1 </a:t>
            </a:r>
            <a:r>
              <a:rPr lang="en-US" sz="1400" dirty="0" err="1"/>
              <a:t>Vicarte</a:t>
            </a:r>
            <a:r>
              <a:rPr lang="en-US" sz="1400" dirty="0"/>
              <a:t>, et al., "Augury: Using data memory-dependent prefetchers to leak data at rest”, SP’22.</a:t>
            </a:r>
          </a:p>
        </p:txBody>
      </p:sp>
      <p:sp>
        <p:nvSpPr>
          <p:cNvPr id="15" name="TextBox 14">
            <a:extLst>
              <a:ext uri="{FF2B5EF4-FFF2-40B4-BE49-F238E27FC236}">
                <a16:creationId xmlns:a16="http://schemas.microsoft.com/office/drawing/2014/main" id="{DDCA52D4-175F-0BE9-4F3F-78BC9F4A0229}"/>
              </a:ext>
            </a:extLst>
          </p:cNvPr>
          <p:cNvSpPr txBox="1"/>
          <p:nvPr/>
        </p:nvSpPr>
        <p:spPr>
          <a:xfrm>
            <a:off x="942785" y="1662044"/>
            <a:ext cx="5875116"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Comprehensive reverse engineering of Apple DMPs.</a:t>
            </a:r>
          </a:p>
        </p:txBody>
      </p:sp>
    </p:spTree>
    <p:extLst>
      <p:ext uri="{BB962C8B-B14F-4D97-AF65-F5344CB8AC3E}">
        <p14:creationId xmlns:p14="http://schemas.microsoft.com/office/powerpoint/2010/main" val="55665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755D-EC38-1D96-9157-CA7B126C0616}"/>
              </a:ext>
            </a:extLst>
          </p:cNvPr>
          <p:cNvSpPr>
            <a:spLocks noGrp="1"/>
          </p:cNvSpPr>
          <p:nvPr>
            <p:ph type="title"/>
          </p:nvPr>
        </p:nvSpPr>
        <p:spPr/>
        <p:txBody>
          <a:bodyPr/>
          <a:lstStyle/>
          <a:p>
            <a:r>
              <a:rPr lang="en-US" dirty="0"/>
              <a:t>Contribution</a:t>
            </a:r>
          </a:p>
        </p:txBody>
      </p:sp>
      <p:sp>
        <p:nvSpPr>
          <p:cNvPr id="4" name="Slide Number Placeholder 3">
            <a:extLst>
              <a:ext uri="{FF2B5EF4-FFF2-40B4-BE49-F238E27FC236}">
                <a16:creationId xmlns:a16="http://schemas.microsoft.com/office/drawing/2014/main" id="{84840263-9A22-5A1D-1144-4D01E4381B97}"/>
              </a:ext>
            </a:extLst>
          </p:cNvPr>
          <p:cNvSpPr>
            <a:spLocks noGrp="1"/>
          </p:cNvSpPr>
          <p:nvPr>
            <p:ph type="sldNum" sz="quarter" idx="12"/>
          </p:nvPr>
        </p:nvSpPr>
        <p:spPr/>
        <p:txBody>
          <a:bodyPr/>
          <a:lstStyle/>
          <a:p>
            <a:fld id="{0C9765BC-91A4-8B4B-99F2-F403F2DCF105}" type="slidenum">
              <a:rPr lang="en-US" smtClean="0"/>
              <a:t>23</a:t>
            </a:fld>
            <a:endParaRPr lang="en-US"/>
          </a:p>
        </p:txBody>
      </p:sp>
      <p:grpSp>
        <p:nvGrpSpPr>
          <p:cNvPr id="5" name="Group 4">
            <a:extLst>
              <a:ext uri="{FF2B5EF4-FFF2-40B4-BE49-F238E27FC236}">
                <a16:creationId xmlns:a16="http://schemas.microsoft.com/office/drawing/2014/main" id="{0F5D3309-B192-EBAB-E28D-660A48B66059}"/>
              </a:ext>
            </a:extLst>
          </p:cNvPr>
          <p:cNvGrpSpPr/>
          <p:nvPr/>
        </p:nvGrpSpPr>
        <p:grpSpPr>
          <a:xfrm>
            <a:off x="7088406" y="1163545"/>
            <a:ext cx="2118281" cy="2265455"/>
            <a:chOff x="1698655" y="4461530"/>
            <a:chExt cx="2118281" cy="2265455"/>
          </a:xfrm>
        </p:grpSpPr>
        <p:sp>
          <p:nvSpPr>
            <p:cNvPr id="6" name="Freeform 5">
              <a:extLst>
                <a:ext uri="{FF2B5EF4-FFF2-40B4-BE49-F238E27FC236}">
                  <a16:creationId xmlns:a16="http://schemas.microsoft.com/office/drawing/2014/main" id="{64EAFE87-C470-50C8-73DA-AEDBB5B60768}"/>
                </a:ext>
              </a:extLst>
            </p:cNvPr>
            <p:cNvSpPr/>
            <p:nvPr/>
          </p:nvSpPr>
          <p:spPr>
            <a:xfrm>
              <a:off x="1698655" y="4856310"/>
              <a:ext cx="2118281" cy="1870675"/>
            </a:xfrm>
            <a:custGeom>
              <a:avLst/>
              <a:gdLst>
                <a:gd name="connsiteX0" fmla="*/ 0 w 2118281"/>
                <a:gd name="connsiteY0" fmla="*/ 0 h 1870675"/>
                <a:gd name="connsiteX1" fmla="*/ 2118281 w 2118281"/>
                <a:gd name="connsiteY1" fmla="*/ 0 h 1870675"/>
                <a:gd name="connsiteX2" fmla="*/ 2118281 w 2118281"/>
                <a:gd name="connsiteY2" fmla="*/ 1870675 h 1870675"/>
                <a:gd name="connsiteX3" fmla="*/ 0 w 2118281"/>
                <a:gd name="connsiteY3" fmla="*/ 1870675 h 1870675"/>
              </a:gdLst>
              <a:ahLst/>
              <a:cxnLst>
                <a:cxn ang="0">
                  <a:pos x="connsiteX0" y="connsiteY0"/>
                </a:cxn>
                <a:cxn ang="0">
                  <a:pos x="connsiteX1" y="connsiteY1"/>
                </a:cxn>
                <a:cxn ang="0">
                  <a:pos x="connsiteX2" y="connsiteY2"/>
                </a:cxn>
                <a:cxn ang="0">
                  <a:pos x="connsiteX3" y="connsiteY3"/>
                </a:cxn>
              </a:cxnLst>
              <a:rect l="l" t="t" r="r" b="b"/>
              <a:pathLst>
                <a:path w="2118281" h="1870675">
                  <a:moveTo>
                    <a:pt x="0" y="0"/>
                  </a:moveTo>
                  <a:lnTo>
                    <a:pt x="2118281" y="0"/>
                  </a:lnTo>
                  <a:lnTo>
                    <a:pt x="2118281" y="1870675"/>
                  </a:lnTo>
                  <a:lnTo>
                    <a:pt x="0" y="1870675"/>
                  </a:lnTo>
                  <a:close/>
                </a:path>
              </a:pathLst>
            </a:custGeom>
            <a:solidFill>
              <a:srgbClr val="61B2E4"/>
            </a:solidFill>
            <a:ln w="42333"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3E12151-A10A-716F-3BEF-0CA8EC9AE420}"/>
                </a:ext>
              </a:extLst>
            </p:cNvPr>
            <p:cNvSpPr/>
            <p:nvPr/>
          </p:nvSpPr>
          <p:spPr>
            <a:xfrm>
              <a:off x="1975650" y="4840143"/>
              <a:ext cx="1477229" cy="1696950"/>
            </a:xfrm>
            <a:custGeom>
              <a:avLst/>
              <a:gdLst>
                <a:gd name="connsiteX0" fmla="*/ 382286 w 1477229"/>
                <a:gd name="connsiteY0" fmla="*/ 809 h 1696950"/>
                <a:gd name="connsiteX1" fmla="*/ 197856 w 1477229"/>
                <a:gd name="connsiteY1" fmla="*/ 203046 h 1696950"/>
                <a:gd name="connsiteX2" fmla="*/ 201478 w 1477229"/>
                <a:gd name="connsiteY2" fmla="*/ 369949 h 1696950"/>
                <a:gd name="connsiteX3" fmla="*/ 0 w 1477229"/>
                <a:gd name="connsiteY3" fmla="*/ 417428 h 1696950"/>
                <a:gd name="connsiteX4" fmla="*/ 208579 w 1477229"/>
                <a:gd name="connsiteY4" fmla="*/ 579693 h 1696950"/>
                <a:gd name="connsiteX5" fmla="*/ 156439 w 1477229"/>
                <a:gd name="connsiteY5" fmla="*/ 741954 h 1696950"/>
                <a:gd name="connsiteX6" fmla="*/ 423406 w 1477229"/>
                <a:gd name="connsiteY6" fmla="*/ 888115 h 1696950"/>
                <a:gd name="connsiteX7" fmla="*/ 432583 w 1477229"/>
                <a:gd name="connsiteY7" fmla="*/ 912471 h 1696950"/>
                <a:gd name="connsiteX8" fmla="*/ 469293 w 1477229"/>
                <a:gd name="connsiteY8" fmla="*/ 1384814 h 1696950"/>
                <a:gd name="connsiteX9" fmla="*/ 604862 w 1477229"/>
                <a:gd name="connsiteY9" fmla="*/ 1601162 h 1696950"/>
                <a:gd name="connsiteX10" fmla="*/ 832438 w 1477229"/>
                <a:gd name="connsiteY10" fmla="*/ 1696951 h 1696950"/>
                <a:gd name="connsiteX11" fmla="*/ 1037432 w 1477229"/>
                <a:gd name="connsiteY11" fmla="*/ 1196130 h 1696950"/>
                <a:gd name="connsiteX12" fmla="*/ 1097503 w 1477229"/>
                <a:gd name="connsiteY12" fmla="*/ 1284068 h 1696950"/>
                <a:gd name="connsiteX13" fmla="*/ 1188856 w 1477229"/>
                <a:gd name="connsiteY13" fmla="*/ 1015695 h 1696950"/>
                <a:gd name="connsiteX14" fmla="*/ 1278802 w 1477229"/>
                <a:gd name="connsiteY14" fmla="*/ 1095795 h 1696950"/>
                <a:gd name="connsiteX15" fmla="*/ 1290639 w 1477229"/>
                <a:gd name="connsiteY15" fmla="*/ 793568 h 1696950"/>
                <a:gd name="connsiteX16" fmla="*/ 1240999 w 1477229"/>
                <a:gd name="connsiteY16" fmla="*/ 658968 h 1696950"/>
                <a:gd name="connsiteX17" fmla="*/ 1477230 w 1477229"/>
                <a:gd name="connsiteY17" fmla="*/ 627465 h 1696950"/>
                <a:gd name="connsiteX18" fmla="*/ 1395757 w 1477229"/>
                <a:gd name="connsiteY18" fmla="*/ 369945 h 1696950"/>
                <a:gd name="connsiteX19" fmla="*/ 1143804 w 1477229"/>
                <a:gd name="connsiteY19" fmla="*/ 0 h 1696950"/>
                <a:gd name="connsiteX20" fmla="*/ 382286 w 1477229"/>
                <a:gd name="connsiteY20" fmla="*/ 809 h 16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229" h="1696950">
                  <a:moveTo>
                    <a:pt x="382286" y="809"/>
                  </a:moveTo>
                  <a:lnTo>
                    <a:pt x="197856" y="203046"/>
                  </a:lnTo>
                  <a:lnTo>
                    <a:pt x="201478" y="369949"/>
                  </a:lnTo>
                  <a:lnTo>
                    <a:pt x="0" y="417428"/>
                  </a:lnTo>
                  <a:lnTo>
                    <a:pt x="208579" y="579693"/>
                  </a:lnTo>
                  <a:lnTo>
                    <a:pt x="156439" y="741954"/>
                  </a:lnTo>
                  <a:cubicBezTo>
                    <a:pt x="156439" y="741954"/>
                    <a:pt x="365005" y="771686"/>
                    <a:pt x="423406" y="888115"/>
                  </a:cubicBezTo>
                  <a:cubicBezTo>
                    <a:pt x="427389" y="895855"/>
                    <a:pt x="430469" y="904027"/>
                    <a:pt x="432583" y="912471"/>
                  </a:cubicBezTo>
                  <a:cubicBezTo>
                    <a:pt x="471796" y="1049138"/>
                    <a:pt x="469293" y="1384814"/>
                    <a:pt x="469293" y="1384814"/>
                  </a:cubicBezTo>
                  <a:lnTo>
                    <a:pt x="604862" y="1601162"/>
                  </a:lnTo>
                  <a:lnTo>
                    <a:pt x="832438" y="1696951"/>
                  </a:lnTo>
                  <a:lnTo>
                    <a:pt x="1037432" y="1196130"/>
                  </a:lnTo>
                  <a:lnTo>
                    <a:pt x="1097503" y="1284068"/>
                  </a:lnTo>
                  <a:cubicBezTo>
                    <a:pt x="1097503" y="1284068"/>
                    <a:pt x="1139216" y="1312144"/>
                    <a:pt x="1188856" y="1015695"/>
                  </a:cubicBezTo>
                  <a:cubicBezTo>
                    <a:pt x="1219355" y="1036047"/>
                    <a:pt x="1261360" y="1063542"/>
                    <a:pt x="1278802" y="1095795"/>
                  </a:cubicBezTo>
                  <a:cubicBezTo>
                    <a:pt x="1320515" y="1160204"/>
                    <a:pt x="1290639" y="793568"/>
                    <a:pt x="1290639" y="793568"/>
                  </a:cubicBezTo>
                  <a:lnTo>
                    <a:pt x="1240999" y="658968"/>
                  </a:lnTo>
                  <a:lnTo>
                    <a:pt x="1477230" y="627465"/>
                  </a:lnTo>
                  <a:lnTo>
                    <a:pt x="1395757" y="369945"/>
                  </a:lnTo>
                  <a:cubicBezTo>
                    <a:pt x="1328285" y="236159"/>
                    <a:pt x="1243584" y="111786"/>
                    <a:pt x="1143804" y="0"/>
                  </a:cubicBezTo>
                  <a:lnTo>
                    <a:pt x="382286" y="809"/>
                  </a:lnTo>
                  <a:close/>
                </a:path>
              </a:pathLst>
            </a:custGeom>
            <a:solidFill>
              <a:srgbClr val="92D3F5"/>
            </a:solidFill>
            <a:ln w="4233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31115DD-2F50-C431-7F57-22FEC96B1AF4}"/>
                </a:ext>
              </a:extLst>
            </p:cNvPr>
            <p:cNvSpPr/>
            <p:nvPr/>
          </p:nvSpPr>
          <p:spPr>
            <a:xfrm>
              <a:off x="2357937" y="4461530"/>
              <a:ext cx="761517" cy="379422"/>
            </a:xfrm>
            <a:custGeom>
              <a:avLst/>
              <a:gdLst>
                <a:gd name="connsiteX0" fmla="*/ 222576 w 761517"/>
                <a:gd name="connsiteY0" fmla="*/ 0 h 379422"/>
                <a:gd name="connsiteX1" fmla="*/ 557379 w 761517"/>
                <a:gd name="connsiteY1" fmla="*/ 196682 h 379422"/>
                <a:gd name="connsiteX2" fmla="*/ 761518 w 761517"/>
                <a:gd name="connsiteY2" fmla="*/ 378613 h 379422"/>
                <a:gd name="connsiteX3" fmla="*/ 0 w 761517"/>
                <a:gd name="connsiteY3" fmla="*/ 379422 h 379422"/>
              </a:gdLst>
              <a:ahLst/>
              <a:cxnLst>
                <a:cxn ang="0">
                  <a:pos x="connsiteX0" y="connsiteY0"/>
                </a:cxn>
                <a:cxn ang="0">
                  <a:pos x="connsiteX1" y="connsiteY1"/>
                </a:cxn>
                <a:cxn ang="0">
                  <a:pos x="connsiteX2" y="connsiteY2"/>
                </a:cxn>
                <a:cxn ang="0">
                  <a:pos x="connsiteX3" y="connsiteY3"/>
                </a:cxn>
              </a:cxnLst>
              <a:rect l="l" t="t" r="r" b="b"/>
              <a:pathLst>
                <a:path w="761517" h="379422">
                  <a:moveTo>
                    <a:pt x="222576" y="0"/>
                  </a:moveTo>
                  <a:lnTo>
                    <a:pt x="557379" y="196682"/>
                  </a:lnTo>
                  <a:lnTo>
                    <a:pt x="761518" y="378613"/>
                  </a:lnTo>
                  <a:lnTo>
                    <a:pt x="0" y="379422"/>
                  </a:lnTo>
                  <a:close/>
                </a:path>
              </a:pathLst>
            </a:custGeom>
            <a:solidFill>
              <a:srgbClr val="FFFFFF"/>
            </a:solidFill>
            <a:ln w="42333" cap="flat">
              <a:noFill/>
              <a:prstDash val="solid"/>
              <a:miter/>
            </a:ln>
          </p:spPr>
          <p:txBody>
            <a:bodyPr rtlCol="0" anchor="ctr"/>
            <a:lstStyle/>
            <a:p>
              <a:endParaRPr lang="en-US"/>
            </a:p>
          </p:txBody>
        </p:sp>
        <p:grpSp>
          <p:nvGrpSpPr>
            <p:cNvPr id="9" name="Graphic 42">
              <a:extLst>
                <a:ext uri="{FF2B5EF4-FFF2-40B4-BE49-F238E27FC236}">
                  <a16:creationId xmlns:a16="http://schemas.microsoft.com/office/drawing/2014/main" id="{225D2DC2-8B7D-84A4-3A37-EAEF2E86D8C3}"/>
                </a:ext>
              </a:extLst>
            </p:cNvPr>
            <p:cNvGrpSpPr/>
            <p:nvPr/>
          </p:nvGrpSpPr>
          <p:grpSpPr>
            <a:xfrm>
              <a:off x="1698655" y="4461530"/>
              <a:ext cx="2118281" cy="2075563"/>
              <a:chOff x="1698655" y="4461530"/>
              <a:chExt cx="2118281" cy="2075563"/>
            </a:xfrm>
            <a:noFill/>
          </p:grpSpPr>
          <p:sp>
            <p:nvSpPr>
              <p:cNvPr id="10" name="Freeform 9">
                <a:extLst>
                  <a:ext uri="{FF2B5EF4-FFF2-40B4-BE49-F238E27FC236}">
                    <a16:creationId xmlns:a16="http://schemas.microsoft.com/office/drawing/2014/main" id="{D37E13A3-E95B-2943-8E14-AD3676A62156}"/>
                  </a:ext>
                </a:extLst>
              </p:cNvPr>
              <p:cNvSpPr/>
              <p:nvPr/>
            </p:nvSpPr>
            <p:spPr>
              <a:xfrm>
                <a:off x="1698655" y="4856310"/>
                <a:ext cx="2118281" cy="42365"/>
              </a:xfrm>
              <a:custGeom>
                <a:avLst/>
                <a:gdLst>
                  <a:gd name="connsiteX0" fmla="*/ 0 w 2118281"/>
                  <a:gd name="connsiteY0" fmla="*/ 0 h 42365"/>
                  <a:gd name="connsiteX1" fmla="*/ 2118281 w 2118281"/>
                  <a:gd name="connsiteY1" fmla="*/ 0 h 42365"/>
                </a:gdLst>
                <a:ahLst/>
                <a:cxnLst>
                  <a:cxn ang="0">
                    <a:pos x="connsiteX0" y="connsiteY0"/>
                  </a:cxn>
                  <a:cxn ang="0">
                    <a:pos x="connsiteX1" y="connsiteY1"/>
                  </a:cxn>
                </a:cxnLst>
                <a:rect l="l" t="t" r="r" b="b"/>
                <a:pathLst>
                  <a:path w="2118281" h="42365">
                    <a:moveTo>
                      <a:pt x="0" y="0"/>
                    </a:moveTo>
                    <a:lnTo>
                      <a:pt x="2118281" y="0"/>
                    </a:lnTo>
                  </a:path>
                </a:pathLst>
              </a:custGeom>
              <a:ln w="84667" cap="rnd">
                <a:solidFill>
                  <a:srgbClr val="000000"/>
                </a:solidFill>
                <a:prstDash val="solid"/>
                <a:round/>
              </a:ln>
            </p:spPr>
            <p:txBody>
              <a:bodyPr rtlCol="0" anchor="ctr"/>
              <a:lstStyle/>
              <a:p>
                <a:endParaRPr lang="en-US"/>
              </a:p>
            </p:txBody>
          </p:sp>
          <p:sp>
            <p:nvSpPr>
              <p:cNvPr id="11" name="Freeform 10">
                <a:extLst>
                  <a:ext uri="{FF2B5EF4-FFF2-40B4-BE49-F238E27FC236}">
                    <a16:creationId xmlns:a16="http://schemas.microsoft.com/office/drawing/2014/main" id="{D85ADA7A-A1AD-AAC5-7F39-F1009D2C6177}"/>
                  </a:ext>
                </a:extLst>
              </p:cNvPr>
              <p:cNvSpPr/>
              <p:nvPr/>
            </p:nvSpPr>
            <p:spPr>
              <a:xfrm>
                <a:off x="1975650" y="4461530"/>
                <a:ext cx="1477229" cy="2075563"/>
              </a:xfrm>
              <a:custGeom>
                <a:avLst/>
                <a:gdLst>
                  <a:gd name="connsiteX0" fmla="*/ 208579 w 1477229"/>
                  <a:gd name="connsiteY0" fmla="*/ 958306 h 2075563"/>
                  <a:gd name="connsiteX1" fmla="*/ 156439 w 1477229"/>
                  <a:gd name="connsiteY1" fmla="*/ 1120567 h 2075563"/>
                  <a:gd name="connsiteX2" fmla="*/ 423406 w 1477229"/>
                  <a:gd name="connsiteY2" fmla="*/ 1266728 h 2075563"/>
                  <a:gd name="connsiteX3" fmla="*/ 432583 w 1477229"/>
                  <a:gd name="connsiteY3" fmla="*/ 1291084 h 2075563"/>
                  <a:gd name="connsiteX4" fmla="*/ 469293 w 1477229"/>
                  <a:gd name="connsiteY4" fmla="*/ 1763427 h 2075563"/>
                  <a:gd name="connsiteX5" fmla="*/ 604862 w 1477229"/>
                  <a:gd name="connsiteY5" fmla="*/ 1979775 h 2075563"/>
                  <a:gd name="connsiteX6" fmla="*/ 832438 w 1477229"/>
                  <a:gd name="connsiteY6" fmla="*/ 2075564 h 2075563"/>
                  <a:gd name="connsiteX7" fmla="*/ 1037432 w 1477229"/>
                  <a:gd name="connsiteY7" fmla="*/ 1574743 h 2075563"/>
                  <a:gd name="connsiteX8" fmla="*/ 1097503 w 1477229"/>
                  <a:gd name="connsiteY8" fmla="*/ 1662681 h 2075563"/>
                  <a:gd name="connsiteX9" fmla="*/ 1188856 w 1477229"/>
                  <a:gd name="connsiteY9" fmla="*/ 1394308 h 2075563"/>
                  <a:gd name="connsiteX10" fmla="*/ 1278802 w 1477229"/>
                  <a:gd name="connsiteY10" fmla="*/ 1474408 h 2075563"/>
                  <a:gd name="connsiteX11" fmla="*/ 1290639 w 1477229"/>
                  <a:gd name="connsiteY11" fmla="*/ 1172181 h 2075563"/>
                  <a:gd name="connsiteX12" fmla="*/ 1240999 w 1477229"/>
                  <a:gd name="connsiteY12" fmla="*/ 1037581 h 2075563"/>
                  <a:gd name="connsiteX13" fmla="*/ 1477230 w 1477229"/>
                  <a:gd name="connsiteY13" fmla="*/ 1006078 h 2075563"/>
                  <a:gd name="connsiteX14" fmla="*/ 1395757 w 1477229"/>
                  <a:gd name="connsiteY14" fmla="*/ 748558 h 2075563"/>
                  <a:gd name="connsiteX15" fmla="*/ 1143804 w 1477229"/>
                  <a:gd name="connsiteY15" fmla="*/ 378613 h 2075563"/>
                  <a:gd name="connsiteX16" fmla="*/ 604862 w 1477229"/>
                  <a:gd name="connsiteY16" fmla="*/ 0 h 2075563"/>
                  <a:gd name="connsiteX17" fmla="*/ 365340 w 1477229"/>
                  <a:gd name="connsiteY17" fmla="*/ 421788 h 2075563"/>
                  <a:gd name="connsiteX18" fmla="*/ 197856 w 1477229"/>
                  <a:gd name="connsiteY18" fmla="*/ 581659 h 2075563"/>
                  <a:gd name="connsiteX19" fmla="*/ 201478 w 1477229"/>
                  <a:gd name="connsiteY19" fmla="*/ 748563 h 2075563"/>
                  <a:gd name="connsiteX20" fmla="*/ 0 w 1477229"/>
                  <a:gd name="connsiteY20" fmla="*/ 796042 h 2075563"/>
                  <a:gd name="connsiteX21" fmla="*/ 208579 w 1477229"/>
                  <a:gd name="connsiteY21" fmla="*/ 958306 h 20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77229" h="2075563">
                    <a:moveTo>
                      <a:pt x="208579" y="958306"/>
                    </a:moveTo>
                    <a:lnTo>
                      <a:pt x="156439" y="1120567"/>
                    </a:lnTo>
                    <a:cubicBezTo>
                      <a:pt x="156439" y="1120567"/>
                      <a:pt x="365005" y="1150299"/>
                      <a:pt x="423406" y="1266728"/>
                    </a:cubicBezTo>
                    <a:cubicBezTo>
                      <a:pt x="427389" y="1274468"/>
                      <a:pt x="430469" y="1282641"/>
                      <a:pt x="432583" y="1291084"/>
                    </a:cubicBezTo>
                    <a:cubicBezTo>
                      <a:pt x="471796" y="1427751"/>
                      <a:pt x="469293" y="1763427"/>
                      <a:pt x="469293" y="1763427"/>
                    </a:cubicBezTo>
                    <a:lnTo>
                      <a:pt x="604862" y="1979775"/>
                    </a:lnTo>
                    <a:lnTo>
                      <a:pt x="832438" y="2075564"/>
                    </a:lnTo>
                    <a:lnTo>
                      <a:pt x="1037432" y="1574743"/>
                    </a:lnTo>
                    <a:lnTo>
                      <a:pt x="1097503" y="1662681"/>
                    </a:lnTo>
                    <a:cubicBezTo>
                      <a:pt x="1097503" y="1662681"/>
                      <a:pt x="1139216" y="1690757"/>
                      <a:pt x="1188856" y="1394308"/>
                    </a:cubicBezTo>
                    <a:cubicBezTo>
                      <a:pt x="1219355" y="1414660"/>
                      <a:pt x="1261360" y="1442156"/>
                      <a:pt x="1278802" y="1474408"/>
                    </a:cubicBezTo>
                    <a:cubicBezTo>
                      <a:pt x="1320515" y="1538817"/>
                      <a:pt x="1290639" y="1172181"/>
                      <a:pt x="1290639" y="1172181"/>
                    </a:cubicBezTo>
                    <a:lnTo>
                      <a:pt x="1240999" y="1037581"/>
                    </a:lnTo>
                    <a:lnTo>
                      <a:pt x="1477230" y="1006078"/>
                    </a:lnTo>
                    <a:lnTo>
                      <a:pt x="1395757" y="748558"/>
                    </a:lnTo>
                    <a:cubicBezTo>
                      <a:pt x="1328285" y="614772"/>
                      <a:pt x="1243584" y="490399"/>
                      <a:pt x="1143804" y="378613"/>
                    </a:cubicBezTo>
                    <a:cubicBezTo>
                      <a:pt x="983611" y="179207"/>
                      <a:pt x="604862" y="0"/>
                      <a:pt x="604862" y="0"/>
                    </a:cubicBezTo>
                    <a:lnTo>
                      <a:pt x="365340" y="421788"/>
                    </a:lnTo>
                    <a:lnTo>
                      <a:pt x="197856" y="581659"/>
                    </a:lnTo>
                    <a:lnTo>
                      <a:pt x="201478" y="748563"/>
                    </a:lnTo>
                    <a:lnTo>
                      <a:pt x="0" y="796042"/>
                    </a:lnTo>
                    <a:lnTo>
                      <a:pt x="208579" y="958306"/>
                    </a:lnTo>
                    <a:close/>
                  </a:path>
                </a:pathLst>
              </a:custGeom>
              <a:noFill/>
              <a:ln w="84667" cap="rnd">
                <a:solidFill>
                  <a:srgbClr val="000000"/>
                </a:solidFill>
                <a:prstDash val="solid"/>
                <a:round/>
              </a:ln>
            </p:spPr>
            <p:txBody>
              <a:bodyPr rtlCol="0" anchor="ctr"/>
              <a:lstStyle/>
              <a:p>
                <a:endParaRPr lang="en-US"/>
              </a:p>
            </p:txBody>
          </p:sp>
        </p:grpSp>
      </p:grpSp>
      <p:sp>
        <p:nvSpPr>
          <p:cNvPr id="12" name="TextBox 11">
            <a:extLst>
              <a:ext uri="{FF2B5EF4-FFF2-40B4-BE49-F238E27FC236}">
                <a16:creationId xmlns:a16="http://schemas.microsoft.com/office/drawing/2014/main" id="{E650CD7B-1343-C6A1-D3EA-97EA230FB91F}"/>
              </a:ext>
            </a:extLst>
          </p:cNvPr>
          <p:cNvSpPr txBox="1"/>
          <p:nvPr/>
        </p:nvSpPr>
        <p:spPr>
          <a:xfrm>
            <a:off x="9200848" y="1036222"/>
            <a:ext cx="1760002" cy="523220"/>
          </a:xfrm>
          <a:prstGeom prst="rect">
            <a:avLst/>
          </a:prstGeom>
          <a:noFill/>
        </p:spPr>
        <p:txBody>
          <a:bodyPr wrap="square" rtlCol="0">
            <a:spAutoFit/>
          </a:bodyPr>
          <a:lstStyle/>
          <a:p>
            <a:r>
              <a:rPr lang="en-US" sz="2800" b="1" dirty="0"/>
              <a:t>Augury</a:t>
            </a:r>
            <a:r>
              <a:rPr lang="en-US" sz="2800" b="1" baseline="30000" dirty="0"/>
              <a:t>1</a:t>
            </a:r>
          </a:p>
        </p:txBody>
      </p:sp>
      <p:sp>
        <p:nvSpPr>
          <p:cNvPr id="13" name="TextBox 12">
            <a:extLst>
              <a:ext uri="{FF2B5EF4-FFF2-40B4-BE49-F238E27FC236}">
                <a16:creationId xmlns:a16="http://schemas.microsoft.com/office/drawing/2014/main" id="{5E4490BB-D227-29F6-38F2-368DD5A38D71}"/>
              </a:ext>
            </a:extLst>
          </p:cNvPr>
          <p:cNvSpPr txBox="1"/>
          <p:nvPr/>
        </p:nvSpPr>
        <p:spPr>
          <a:xfrm>
            <a:off x="9207703" y="2081545"/>
            <a:ext cx="1614303" cy="523220"/>
          </a:xfrm>
          <a:prstGeom prst="rect">
            <a:avLst/>
          </a:prstGeom>
          <a:noFill/>
        </p:spPr>
        <p:txBody>
          <a:bodyPr wrap="square" rtlCol="0">
            <a:spAutoFit/>
          </a:bodyPr>
          <a:lstStyle/>
          <a:p>
            <a:r>
              <a:rPr lang="en-US" sz="2800" b="1" dirty="0" err="1">
                <a:solidFill>
                  <a:srgbClr val="000080"/>
                </a:solidFill>
              </a:rPr>
              <a:t>GoFetch</a:t>
            </a:r>
            <a:endParaRPr lang="en-US" sz="2800" b="1" dirty="0">
              <a:solidFill>
                <a:srgbClr val="000080"/>
              </a:solidFill>
            </a:endParaRPr>
          </a:p>
        </p:txBody>
      </p:sp>
      <p:sp>
        <p:nvSpPr>
          <p:cNvPr id="14" name="TextBox 13">
            <a:extLst>
              <a:ext uri="{FF2B5EF4-FFF2-40B4-BE49-F238E27FC236}">
                <a16:creationId xmlns:a16="http://schemas.microsoft.com/office/drawing/2014/main" id="{43F1EA18-943D-6685-1DCD-DDA82637827D}"/>
              </a:ext>
            </a:extLst>
          </p:cNvPr>
          <p:cNvSpPr txBox="1"/>
          <p:nvPr/>
        </p:nvSpPr>
        <p:spPr>
          <a:xfrm>
            <a:off x="838200" y="6413698"/>
            <a:ext cx="7988739" cy="307777"/>
          </a:xfrm>
          <a:prstGeom prst="rect">
            <a:avLst/>
          </a:prstGeom>
          <a:noFill/>
        </p:spPr>
        <p:txBody>
          <a:bodyPr wrap="square">
            <a:spAutoFit/>
          </a:bodyPr>
          <a:lstStyle/>
          <a:p>
            <a:r>
              <a:rPr lang="en-US" sz="1400" dirty="0"/>
              <a:t>1 </a:t>
            </a:r>
            <a:r>
              <a:rPr lang="en-US" sz="1400" dirty="0" err="1"/>
              <a:t>Vicarte</a:t>
            </a:r>
            <a:r>
              <a:rPr lang="en-US" sz="1400" dirty="0"/>
              <a:t>, et al., "Augury: Using data memory-dependent prefetchers to leak data at rest”, SP’22.</a:t>
            </a:r>
          </a:p>
        </p:txBody>
      </p:sp>
      <p:sp>
        <p:nvSpPr>
          <p:cNvPr id="15" name="TextBox 14">
            <a:extLst>
              <a:ext uri="{FF2B5EF4-FFF2-40B4-BE49-F238E27FC236}">
                <a16:creationId xmlns:a16="http://schemas.microsoft.com/office/drawing/2014/main" id="{DDCA52D4-175F-0BE9-4F3F-78BC9F4A0229}"/>
              </a:ext>
            </a:extLst>
          </p:cNvPr>
          <p:cNvSpPr txBox="1"/>
          <p:nvPr/>
        </p:nvSpPr>
        <p:spPr>
          <a:xfrm>
            <a:off x="942785" y="1662044"/>
            <a:ext cx="5875116"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Comprehensive reverse engineering of Apple DMPs.</a:t>
            </a:r>
          </a:p>
        </p:txBody>
      </p:sp>
      <p:sp>
        <p:nvSpPr>
          <p:cNvPr id="23" name="TextBox 22">
            <a:extLst>
              <a:ext uri="{FF2B5EF4-FFF2-40B4-BE49-F238E27FC236}">
                <a16:creationId xmlns:a16="http://schemas.microsoft.com/office/drawing/2014/main" id="{EAAC9A72-F9B9-FD5D-E407-FC138A9E47FD}"/>
              </a:ext>
            </a:extLst>
          </p:cNvPr>
          <p:cNvSpPr txBox="1"/>
          <p:nvPr/>
        </p:nvSpPr>
        <p:spPr>
          <a:xfrm>
            <a:off x="942785" y="2604765"/>
            <a:ext cx="5153215" cy="954107"/>
          </a:xfrm>
          <a:prstGeom prst="rect">
            <a:avLst/>
          </a:prstGeom>
          <a:noFill/>
        </p:spPr>
        <p:txBody>
          <a:bodyPr wrap="square">
            <a:spAutoFit/>
          </a:bodyPr>
          <a:lstStyle/>
          <a:p>
            <a:pPr marL="457200" indent="-457200">
              <a:buFont typeface="Arial" panose="020B0604020202020204" pitchFamily="34" charset="0"/>
              <a:buChar char="•"/>
            </a:pPr>
            <a:r>
              <a:rPr lang="en-US" sz="2800" dirty="0"/>
              <a:t>Develop DMP-aided chosen-input attack framework.</a:t>
            </a:r>
          </a:p>
        </p:txBody>
      </p:sp>
    </p:spTree>
    <p:extLst>
      <p:ext uri="{BB962C8B-B14F-4D97-AF65-F5344CB8AC3E}">
        <p14:creationId xmlns:p14="http://schemas.microsoft.com/office/powerpoint/2010/main" val="1492078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755D-EC38-1D96-9157-CA7B126C0616}"/>
              </a:ext>
            </a:extLst>
          </p:cNvPr>
          <p:cNvSpPr>
            <a:spLocks noGrp="1"/>
          </p:cNvSpPr>
          <p:nvPr>
            <p:ph type="title"/>
          </p:nvPr>
        </p:nvSpPr>
        <p:spPr/>
        <p:txBody>
          <a:bodyPr/>
          <a:lstStyle/>
          <a:p>
            <a:r>
              <a:rPr lang="en-US" dirty="0"/>
              <a:t>Contribution</a:t>
            </a:r>
          </a:p>
        </p:txBody>
      </p:sp>
      <p:sp>
        <p:nvSpPr>
          <p:cNvPr id="4" name="Slide Number Placeholder 3">
            <a:extLst>
              <a:ext uri="{FF2B5EF4-FFF2-40B4-BE49-F238E27FC236}">
                <a16:creationId xmlns:a16="http://schemas.microsoft.com/office/drawing/2014/main" id="{84840263-9A22-5A1D-1144-4D01E4381B97}"/>
              </a:ext>
            </a:extLst>
          </p:cNvPr>
          <p:cNvSpPr>
            <a:spLocks noGrp="1"/>
          </p:cNvSpPr>
          <p:nvPr>
            <p:ph type="sldNum" sz="quarter" idx="12"/>
          </p:nvPr>
        </p:nvSpPr>
        <p:spPr/>
        <p:txBody>
          <a:bodyPr/>
          <a:lstStyle/>
          <a:p>
            <a:fld id="{0C9765BC-91A4-8B4B-99F2-F403F2DCF105}" type="slidenum">
              <a:rPr lang="en-US" smtClean="0"/>
              <a:t>24</a:t>
            </a:fld>
            <a:endParaRPr lang="en-US"/>
          </a:p>
        </p:txBody>
      </p:sp>
      <p:grpSp>
        <p:nvGrpSpPr>
          <p:cNvPr id="5" name="Group 4">
            <a:extLst>
              <a:ext uri="{FF2B5EF4-FFF2-40B4-BE49-F238E27FC236}">
                <a16:creationId xmlns:a16="http://schemas.microsoft.com/office/drawing/2014/main" id="{0F5D3309-B192-EBAB-E28D-660A48B66059}"/>
              </a:ext>
            </a:extLst>
          </p:cNvPr>
          <p:cNvGrpSpPr/>
          <p:nvPr/>
        </p:nvGrpSpPr>
        <p:grpSpPr>
          <a:xfrm>
            <a:off x="7088406" y="1163545"/>
            <a:ext cx="2118281" cy="2265455"/>
            <a:chOff x="1698655" y="4461530"/>
            <a:chExt cx="2118281" cy="2265455"/>
          </a:xfrm>
        </p:grpSpPr>
        <p:sp>
          <p:nvSpPr>
            <p:cNvPr id="6" name="Freeform 5">
              <a:extLst>
                <a:ext uri="{FF2B5EF4-FFF2-40B4-BE49-F238E27FC236}">
                  <a16:creationId xmlns:a16="http://schemas.microsoft.com/office/drawing/2014/main" id="{64EAFE87-C470-50C8-73DA-AEDBB5B60768}"/>
                </a:ext>
              </a:extLst>
            </p:cNvPr>
            <p:cNvSpPr/>
            <p:nvPr/>
          </p:nvSpPr>
          <p:spPr>
            <a:xfrm>
              <a:off x="1698655" y="4856310"/>
              <a:ext cx="2118281" cy="1870675"/>
            </a:xfrm>
            <a:custGeom>
              <a:avLst/>
              <a:gdLst>
                <a:gd name="connsiteX0" fmla="*/ 0 w 2118281"/>
                <a:gd name="connsiteY0" fmla="*/ 0 h 1870675"/>
                <a:gd name="connsiteX1" fmla="*/ 2118281 w 2118281"/>
                <a:gd name="connsiteY1" fmla="*/ 0 h 1870675"/>
                <a:gd name="connsiteX2" fmla="*/ 2118281 w 2118281"/>
                <a:gd name="connsiteY2" fmla="*/ 1870675 h 1870675"/>
                <a:gd name="connsiteX3" fmla="*/ 0 w 2118281"/>
                <a:gd name="connsiteY3" fmla="*/ 1870675 h 1870675"/>
              </a:gdLst>
              <a:ahLst/>
              <a:cxnLst>
                <a:cxn ang="0">
                  <a:pos x="connsiteX0" y="connsiteY0"/>
                </a:cxn>
                <a:cxn ang="0">
                  <a:pos x="connsiteX1" y="connsiteY1"/>
                </a:cxn>
                <a:cxn ang="0">
                  <a:pos x="connsiteX2" y="connsiteY2"/>
                </a:cxn>
                <a:cxn ang="0">
                  <a:pos x="connsiteX3" y="connsiteY3"/>
                </a:cxn>
              </a:cxnLst>
              <a:rect l="l" t="t" r="r" b="b"/>
              <a:pathLst>
                <a:path w="2118281" h="1870675">
                  <a:moveTo>
                    <a:pt x="0" y="0"/>
                  </a:moveTo>
                  <a:lnTo>
                    <a:pt x="2118281" y="0"/>
                  </a:lnTo>
                  <a:lnTo>
                    <a:pt x="2118281" y="1870675"/>
                  </a:lnTo>
                  <a:lnTo>
                    <a:pt x="0" y="1870675"/>
                  </a:lnTo>
                  <a:close/>
                </a:path>
              </a:pathLst>
            </a:custGeom>
            <a:solidFill>
              <a:srgbClr val="61B2E4"/>
            </a:solidFill>
            <a:ln w="42333"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3E12151-A10A-716F-3BEF-0CA8EC9AE420}"/>
                </a:ext>
              </a:extLst>
            </p:cNvPr>
            <p:cNvSpPr/>
            <p:nvPr/>
          </p:nvSpPr>
          <p:spPr>
            <a:xfrm>
              <a:off x="1975650" y="4840143"/>
              <a:ext cx="1477229" cy="1696950"/>
            </a:xfrm>
            <a:custGeom>
              <a:avLst/>
              <a:gdLst>
                <a:gd name="connsiteX0" fmla="*/ 382286 w 1477229"/>
                <a:gd name="connsiteY0" fmla="*/ 809 h 1696950"/>
                <a:gd name="connsiteX1" fmla="*/ 197856 w 1477229"/>
                <a:gd name="connsiteY1" fmla="*/ 203046 h 1696950"/>
                <a:gd name="connsiteX2" fmla="*/ 201478 w 1477229"/>
                <a:gd name="connsiteY2" fmla="*/ 369949 h 1696950"/>
                <a:gd name="connsiteX3" fmla="*/ 0 w 1477229"/>
                <a:gd name="connsiteY3" fmla="*/ 417428 h 1696950"/>
                <a:gd name="connsiteX4" fmla="*/ 208579 w 1477229"/>
                <a:gd name="connsiteY4" fmla="*/ 579693 h 1696950"/>
                <a:gd name="connsiteX5" fmla="*/ 156439 w 1477229"/>
                <a:gd name="connsiteY5" fmla="*/ 741954 h 1696950"/>
                <a:gd name="connsiteX6" fmla="*/ 423406 w 1477229"/>
                <a:gd name="connsiteY6" fmla="*/ 888115 h 1696950"/>
                <a:gd name="connsiteX7" fmla="*/ 432583 w 1477229"/>
                <a:gd name="connsiteY7" fmla="*/ 912471 h 1696950"/>
                <a:gd name="connsiteX8" fmla="*/ 469293 w 1477229"/>
                <a:gd name="connsiteY8" fmla="*/ 1384814 h 1696950"/>
                <a:gd name="connsiteX9" fmla="*/ 604862 w 1477229"/>
                <a:gd name="connsiteY9" fmla="*/ 1601162 h 1696950"/>
                <a:gd name="connsiteX10" fmla="*/ 832438 w 1477229"/>
                <a:gd name="connsiteY10" fmla="*/ 1696951 h 1696950"/>
                <a:gd name="connsiteX11" fmla="*/ 1037432 w 1477229"/>
                <a:gd name="connsiteY11" fmla="*/ 1196130 h 1696950"/>
                <a:gd name="connsiteX12" fmla="*/ 1097503 w 1477229"/>
                <a:gd name="connsiteY12" fmla="*/ 1284068 h 1696950"/>
                <a:gd name="connsiteX13" fmla="*/ 1188856 w 1477229"/>
                <a:gd name="connsiteY13" fmla="*/ 1015695 h 1696950"/>
                <a:gd name="connsiteX14" fmla="*/ 1278802 w 1477229"/>
                <a:gd name="connsiteY14" fmla="*/ 1095795 h 1696950"/>
                <a:gd name="connsiteX15" fmla="*/ 1290639 w 1477229"/>
                <a:gd name="connsiteY15" fmla="*/ 793568 h 1696950"/>
                <a:gd name="connsiteX16" fmla="*/ 1240999 w 1477229"/>
                <a:gd name="connsiteY16" fmla="*/ 658968 h 1696950"/>
                <a:gd name="connsiteX17" fmla="*/ 1477230 w 1477229"/>
                <a:gd name="connsiteY17" fmla="*/ 627465 h 1696950"/>
                <a:gd name="connsiteX18" fmla="*/ 1395757 w 1477229"/>
                <a:gd name="connsiteY18" fmla="*/ 369945 h 1696950"/>
                <a:gd name="connsiteX19" fmla="*/ 1143804 w 1477229"/>
                <a:gd name="connsiteY19" fmla="*/ 0 h 1696950"/>
                <a:gd name="connsiteX20" fmla="*/ 382286 w 1477229"/>
                <a:gd name="connsiteY20" fmla="*/ 809 h 16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229" h="1696950">
                  <a:moveTo>
                    <a:pt x="382286" y="809"/>
                  </a:moveTo>
                  <a:lnTo>
                    <a:pt x="197856" y="203046"/>
                  </a:lnTo>
                  <a:lnTo>
                    <a:pt x="201478" y="369949"/>
                  </a:lnTo>
                  <a:lnTo>
                    <a:pt x="0" y="417428"/>
                  </a:lnTo>
                  <a:lnTo>
                    <a:pt x="208579" y="579693"/>
                  </a:lnTo>
                  <a:lnTo>
                    <a:pt x="156439" y="741954"/>
                  </a:lnTo>
                  <a:cubicBezTo>
                    <a:pt x="156439" y="741954"/>
                    <a:pt x="365005" y="771686"/>
                    <a:pt x="423406" y="888115"/>
                  </a:cubicBezTo>
                  <a:cubicBezTo>
                    <a:pt x="427389" y="895855"/>
                    <a:pt x="430469" y="904027"/>
                    <a:pt x="432583" y="912471"/>
                  </a:cubicBezTo>
                  <a:cubicBezTo>
                    <a:pt x="471796" y="1049138"/>
                    <a:pt x="469293" y="1384814"/>
                    <a:pt x="469293" y="1384814"/>
                  </a:cubicBezTo>
                  <a:lnTo>
                    <a:pt x="604862" y="1601162"/>
                  </a:lnTo>
                  <a:lnTo>
                    <a:pt x="832438" y="1696951"/>
                  </a:lnTo>
                  <a:lnTo>
                    <a:pt x="1037432" y="1196130"/>
                  </a:lnTo>
                  <a:lnTo>
                    <a:pt x="1097503" y="1284068"/>
                  </a:lnTo>
                  <a:cubicBezTo>
                    <a:pt x="1097503" y="1284068"/>
                    <a:pt x="1139216" y="1312144"/>
                    <a:pt x="1188856" y="1015695"/>
                  </a:cubicBezTo>
                  <a:cubicBezTo>
                    <a:pt x="1219355" y="1036047"/>
                    <a:pt x="1261360" y="1063542"/>
                    <a:pt x="1278802" y="1095795"/>
                  </a:cubicBezTo>
                  <a:cubicBezTo>
                    <a:pt x="1320515" y="1160204"/>
                    <a:pt x="1290639" y="793568"/>
                    <a:pt x="1290639" y="793568"/>
                  </a:cubicBezTo>
                  <a:lnTo>
                    <a:pt x="1240999" y="658968"/>
                  </a:lnTo>
                  <a:lnTo>
                    <a:pt x="1477230" y="627465"/>
                  </a:lnTo>
                  <a:lnTo>
                    <a:pt x="1395757" y="369945"/>
                  </a:lnTo>
                  <a:cubicBezTo>
                    <a:pt x="1328285" y="236159"/>
                    <a:pt x="1243584" y="111786"/>
                    <a:pt x="1143804" y="0"/>
                  </a:cubicBezTo>
                  <a:lnTo>
                    <a:pt x="382286" y="809"/>
                  </a:lnTo>
                  <a:close/>
                </a:path>
              </a:pathLst>
            </a:custGeom>
            <a:solidFill>
              <a:srgbClr val="92D3F5"/>
            </a:solidFill>
            <a:ln w="4233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31115DD-2F50-C431-7F57-22FEC96B1AF4}"/>
                </a:ext>
              </a:extLst>
            </p:cNvPr>
            <p:cNvSpPr/>
            <p:nvPr/>
          </p:nvSpPr>
          <p:spPr>
            <a:xfrm>
              <a:off x="2357937" y="4461530"/>
              <a:ext cx="761517" cy="379422"/>
            </a:xfrm>
            <a:custGeom>
              <a:avLst/>
              <a:gdLst>
                <a:gd name="connsiteX0" fmla="*/ 222576 w 761517"/>
                <a:gd name="connsiteY0" fmla="*/ 0 h 379422"/>
                <a:gd name="connsiteX1" fmla="*/ 557379 w 761517"/>
                <a:gd name="connsiteY1" fmla="*/ 196682 h 379422"/>
                <a:gd name="connsiteX2" fmla="*/ 761518 w 761517"/>
                <a:gd name="connsiteY2" fmla="*/ 378613 h 379422"/>
                <a:gd name="connsiteX3" fmla="*/ 0 w 761517"/>
                <a:gd name="connsiteY3" fmla="*/ 379422 h 379422"/>
              </a:gdLst>
              <a:ahLst/>
              <a:cxnLst>
                <a:cxn ang="0">
                  <a:pos x="connsiteX0" y="connsiteY0"/>
                </a:cxn>
                <a:cxn ang="0">
                  <a:pos x="connsiteX1" y="connsiteY1"/>
                </a:cxn>
                <a:cxn ang="0">
                  <a:pos x="connsiteX2" y="connsiteY2"/>
                </a:cxn>
                <a:cxn ang="0">
                  <a:pos x="connsiteX3" y="connsiteY3"/>
                </a:cxn>
              </a:cxnLst>
              <a:rect l="l" t="t" r="r" b="b"/>
              <a:pathLst>
                <a:path w="761517" h="379422">
                  <a:moveTo>
                    <a:pt x="222576" y="0"/>
                  </a:moveTo>
                  <a:lnTo>
                    <a:pt x="557379" y="196682"/>
                  </a:lnTo>
                  <a:lnTo>
                    <a:pt x="761518" y="378613"/>
                  </a:lnTo>
                  <a:lnTo>
                    <a:pt x="0" y="379422"/>
                  </a:lnTo>
                  <a:close/>
                </a:path>
              </a:pathLst>
            </a:custGeom>
            <a:solidFill>
              <a:srgbClr val="FFFFFF"/>
            </a:solidFill>
            <a:ln w="42333" cap="flat">
              <a:noFill/>
              <a:prstDash val="solid"/>
              <a:miter/>
            </a:ln>
          </p:spPr>
          <p:txBody>
            <a:bodyPr rtlCol="0" anchor="ctr"/>
            <a:lstStyle/>
            <a:p>
              <a:endParaRPr lang="en-US"/>
            </a:p>
          </p:txBody>
        </p:sp>
        <p:grpSp>
          <p:nvGrpSpPr>
            <p:cNvPr id="9" name="Graphic 42">
              <a:extLst>
                <a:ext uri="{FF2B5EF4-FFF2-40B4-BE49-F238E27FC236}">
                  <a16:creationId xmlns:a16="http://schemas.microsoft.com/office/drawing/2014/main" id="{225D2DC2-8B7D-84A4-3A37-EAEF2E86D8C3}"/>
                </a:ext>
              </a:extLst>
            </p:cNvPr>
            <p:cNvGrpSpPr/>
            <p:nvPr/>
          </p:nvGrpSpPr>
          <p:grpSpPr>
            <a:xfrm>
              <a:off x="1698655" y="4461530"/>
              <a:ext cx="2118281" cy="2075563"/>
              <a:chOff x="1698655" y="4461530"/>
              <a:chExt cx="2118281" cy="2075563"/>
            </a:xfrm>
            <a:noFill/>
          </p:grpSpPr>
          <p:sp>
            <p:nvSpPr>
              <p:cNvPr id="10" name="Freeform 9">
                <a:extLst>
                  <a:ext uri="{FF2B5EF4-FFF2-40B4-BE49-F238E27FC236}">
                    <a16:creationId xmlns:a16="http://schemas.microsoft.com/office/drawing/2014/main" id="{D37E13A3-E95B-2943-8E14-AD3676A62156}"/>
                  </a:ext>
                </a:extLst>
              </p:cNvPr>
              <p:cNvSpPr/>
              <p:nvPr/>
            </p:nvSpPr>
            <p:spPr>
              <a:xfrm>
                <a:off x="1698655" y="4856310"/>
                <a:ext cx="2118281" cy="42365"/>
              </a:xfrm>
              <a:custGeom>
                <a:avLst/>
                <a:gdLst>
                  <a:gd name="connsiteX0" fmla="*/ 0 w 2118281"/>
                  <a:gd name="connsiteY0" fmla="*/ 0 h 42365"/>
                  <a:gd name="connsiteX1" fmla="*/ 2118281 w 2118281"/>
                  <a:gd name="connsiteY1" fmla="*/ 0 h 42365"/>
                </a:gdLst>
                <a:ahLst/>
                <a:cxnLst>
                  <a:cxn ang="0">
                    <a:pos x="connsiteX0" y="connsiteY0"/>
                  </a:cxn>
                  <a:cxn ang="0">
                    <a:pos x="connsiteX1" y="connsiteY1"/>
                  </a:cxn>
                </a:cxnLst>
                <a:rect l="l" t="t" r="r" b="b"/>
                <a:pathLst>
                  <a:path w="2118281" h="42365">
                    <a:moveTo>
                      <a:pt x="0" y="0"/>
                    </a:moveTo>
                    <a:lnTo>
                      <a:pt x="2118281" y="0"/>
                    </a:lnTo>
                  </a:path>
                </a:pathLst>
              </a:custGeom>
              <a:ln w="84667" cap="rnd">
                <a:solidFill>
                  <a:srgbClr val="000000"/>
                </a:solidFill>
                <a:prstDash val="solid"/>
                <a:round/>
              </a:ln>
            </p:spPr>
            <p:txBody>
              <a:bodyPr rtlCol="0" anchor="ctr"/>
              <a:lstStyle/>
              <a:p>
                <a:endParaRPr lang="en-US"/>
              </a:p>
            </p:txBody>
          </p:sp>
          <p:sp>
            <p:nvSpPr>
              <p:cNvPr id="11" name="Freeform 10">
                <a:extLst>
                  <a:ext uri="{FF2B5EF4-FFF2-40B4-BE49-F238E27FC236}">
                    <a16:creationId xmlns:a16="http://schemas.microsoft.com/office/drawing/2014/main" id="{D85ADA7A-A1AD-AAC5-7F39-F1009D2C6177}"/>
                  </a:ext>
                </a:extLst>
              </p:cNvPr>
              <p:cNvSpPr/>
              <p:nvPr/>
            </p:nvSpPr>
            <p:spPr>
              <a:xfrm>
                <a:off x="1975650" y="4461530"/>
                <a:ext cx="1477229" cy="2075563"/>
              </a:xfrm>
              <a:custGeom>
                <a:avLst/>
                <a:gdLst>
                  <a:gd name="connsiteX0" fmla="*/ 208579 w 1477229"/>
                  <a:gd name="connsiteY0" fmla="*/ 958306 h 2075563"/>
                  <a:gd name="connsiteX1" fmla="*/ 156439 w 1477229"/>
                  <a:gd name="connsiteY1" fmla="*/ 1120567 h 2075563"/>
                  <a:gd name="connsiteX2" fmla="*/ 423406 w 1477229"/>
                  <a:gd name="connsiteY2" fmla="*/ 1266728 h 2075563"/>
                  <a:gd name="connsiteX3" fmla="*/ 432583 w 1477229"/>
                  <a:gd name="connsiteY3" fmla="*/ 1291084 h 2075563"/>
                  <a:gd name="connsiteX4" fmla="*/ 469293 w 1477229"/>
                  <a:gd name="connsiteY4" fmla="*/ 1763427 h 2075563"/>
                  <a:gd name="connsiteX5" fmla="*/ 604862 w 1477229"/>
                  <a:gd name="connsiteY5" fmla="*/ 1979775 h 2075563"/>
                  <a:gd name="connsiteX6" fmla="*/ 832438 w 1477229"/>
                  <a:gd name="connsiteY6" fmla="*/ 2075564 h 2075563"/>
                  <a:gd name="connsiteX7" fmla="*/ 1037432 w 1477229"/>
                  <a:gd name="connsiteY7" fmla="*/ 1574743 h 2075563"/>
                  <a:gd name="connsiteX8" fmla="*/ 1097503 w 1477229"/>
                  <a:gd name="connsiteY8" fmla="*/ 1662681 h 2075563"/>
                  <a:gd name="connsiteX9" fmla="*/ 1188856 w 1477229"/>
                  <a:gd name="connsiteY9" fmla="*/ 1394308 h 2075563"/>
                  <a:gd name="connsiteX10" fmla="*/ 1278802 w 1477229"/>
                  <a:gd name="connsiteY10" fmla="*/ 1474408 h 2075563"/>
                  <a:gd name="connsiteX11" fmla="*/ 1290639 w 1477229"/>
                  <a:gd name="connsiteY11" fmla="*/ 1172181 h 2075563"/>
                  <a:gd name="connsiteX12" fmla="*/ 1240999 w 1477229"/>
                  <a:gd name="connsiteY12" fmla="*/ 1037581 h 2075563"/>
                  <a:gd name="connsiteX13" fmla="*/ 1477230 w 1477229"/>
                  <a:gd name="connsiteY13" fmla="*/ 1006078 h 2075563"/>
                  <a:gd name="connsiteX14" fmla="*/ 1395757 w 1477229"/>
                  <a:gd name="connsiteY14" fmla="*/ 748558 h 2075563"/>
                  <a:gd name="connsiteX15" fmla="*/ 1143804 w 1477229"/>
                  <a:gd name="connsiteY15" fmla="*/ 378613 h 2075563"/>
                  <a:gd name="connsiteX16" fmla="*/ 604862 w 1477229"/>
                  <a:gd name="connsiteY16" fmla="*/ 0 h 2075563"/>
                  <a:gd name="connsiteX17" fmla="*/ 365340 w 1477229"/>
                  <a:gd name="connsiteY17" fmla="*/ 421788 h 2075563"/>
                  <a:gd name="connsiteX18" fmla="*/ 197856 w 1477229"/>
                  <a:gd name="connsiteY18" fmla="*/ 581659 h 2075563"/>
                  <a:gd name="connsiteX19" fmla="*/ 201478 w 1477229"/>
                  <a:gd name="connsiteY19" fmla="*/ 748563 h 2075563"/>
                  <a:gd name="connsiteX20" fmla="*/ 0 w 1477229"/>
                  <a:gd name="connsiteY20" fmla="*/ 796042 h 2075563"/>
                  <a:gd name="connsiteX21" fmla="*/ 208579 w 1477229"/>
                  <a:gd name="connsiteY21" fmla="*/ 958306 h 20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77229" h="2075563">
                    <a:moveTo>
                      <a:pt x="208579" y="958306"/>
                    </a:moveTo>
                    <a:lnTo>
                      <a:pt x="156439" y="1120567"/>
                    </a:lnTo>
                    <a:cubicBezTo>
                      <a:pt x="156439" y="1120567"/>
                      <a:pt x="365005" y="1150299"/>
                      <a:pt x="423406" y="1266728"/>
                    </a:cubicBezTo>
                    <a:cubicBezTo>
                      <a:pt x="427389" y="1274468"/>
                      <a:pt x="430469" y="1282641"/>
                      <a:pt x="432583" y="1291084"/>
                    </a:cubicBezTo>
                    <a:cubicBezTo>
                      <a:pt x="471796" y="1427751"/>
                      <a:pt x="469293" y="1763427"/>
                      <a:pt x="469293" y="1763427"/>
                    </a:cubicBezTo>
                    <a:lnTo>
                      <a:pt x="604862" y="1979775"/>
                    </a:lnTo>
                    <a:lnTo>
                      <a:pt x="832438" y="2075564"/>
                    </a:lnTo>
                    <a:lnTo>
                      <a:pt x="1037432" y="1574743"/>
                    </a:lnTo>
                    <a:lnTo>
                      <a:pt x="1097503" y="1662681"/>
                    </a:lnTo>
                    <a:cubicBezTo>
                      <a:pt x="1097503" y="1662681"/>
                      <a:pt x="1139216" y="1690757"/>
                      <a:pt x="1188856" y="1394308"/>
                    </a:cubicBezTo>
                    <a:cubicBezTo>
                      <a:pt x="1219355" y="1414660"/>
                      <a:pt x="1261360" y="1442156"/>
                      <a:pt x="1278802" y="1474408"/>
                    </a:cubicBezTo>
                    <a:cubicBezTo>
                      <a:pt x="1320515" y="1538817"/>
                      <a:pt x="1290639" y="1172181"/>
                      <a:pt x="1290639" y="1172181"/>
                    </a:cubicBezTo>
                    <a:lnTo>
                      <a:pt x="1240999" y="1037581"/>
                    </a:lnTo>
                    <a:lnTo>
                      <a:pt x="1477230" y="1006078"/>
                    </a:lnTo>
                    <a:lnTo>
                      <a:pt x="1395757" y="748558"/>
                    </a:lnTo>
                    <a:cubicBezTo>
                      <a:pt x="1328285" y="614772"/>
                      <a:pt x="1243584" y="490399"/>
                      <a:pt x="1143804" y="378613"/>
                    </a:cubicBezTo>
                    <a:cubicBezTo>
                      <a:pt x="983611" y="179207"/>
                      <a:pt x="604862" y="0"/>
                      <a:pt x="604862" y="0"/>
                    </a:cubicBezTo>
                    <a:lnTo>
                      <a:pt x="365340" y="421788"/>
                    </a:lnTo>
                    <a:lnTo>
                      <a:pt x="197856" y="581659"/>
                    </a:lnTo>
                    <a:lnTo>
                      <a:pt x="201478" y="748563"/>
                    </a:lnTo>
                    <a:lnTo>
                      <a:pt x="0" y="796042"/>
                    </a:lnTo>
                    <a:lnTo>
                      <a:pt x="208579" y="958306"/>
                    </a:lnTo>
                    <a:close/>
                  </a:path>
                </a:pathLst>
              </a:custGeom>
              <a:noFill/>
              <a:ln w="84667" cap="rnd">
                <a:solidFill>
                  <a:srgbClr val="000000"/>
                </a:solidFill>
                <a:prstDash val="solid"/>
                <a:round/>
              </a:ln>
            </p:spPr>
            <p:txBody>
              <a:bodyPr rtlCol="0" anchor="ctr"/>
              <a:lstStyle/>
              <a:p>
                <a:endParaRPr lang="en-US"/>
              </a:p>
            </p:txBody>
          </p:sp>
        </p:grpSp>
      </p:grpSp>
      <p:sp>
        <p:nvSpPr>
          <p:cNvPr id="12" name="TextBox 11">
            <a:extLst>
              <a:ext uri="{FF2B5EF4-FFF2-40B4-BE49-F238E27FC236}">
                <a16:creationId xmlns:a16="http://schemas.microsoft.com/office/drawing/2014/main" id="{E650CD7B-1343-C6A1-D3EA-97EA230FB91F}"/>
              </a:ext>
            </a:extLst>
          </p:cNvPr>
          <p:cNvSpPr txBox="1"/>
          <p:nvPr/>
        </p:nvSpPr>
        <p:spPr>
          <a:xfrm>
            <a:off x="9200848" y="1036222"/>
            <a:ext cx="1760002" cy="523220"/>
          </a:xfrm>
          <a:prstGeom prst="rect">
            <a:avLst/>
          </a:prstGeom>
          <a:noFill/>
        </p:spPr>
        <p:txBody>
          <a:bodyPr wrap="square" rtlCol="0">
            <a:spAutoFit/>
          </a:bodyPr>
          <a:lstStyle/>
          <a:p>
            <a:r>
              <a:rPr lang="en-US" sz="2800" b="1" dirty="0"/>
              <a:t>Augury</a:t>
            </a:r>
            <a:r>
              <a:rPr lang="en-US" sz="2800" b="1" baseline="30000" dirty="0"/>
              <a:t>1</a:t>
            </a:r>
          </a:p>
        </p:txBody>
      </p:sp>
      <p:sp>
        <p:nvSpPr>
          <p:cNvPr id="13" name="TextBox 12">
            <a:extLst>
              <a:ext uri="{FF2B5EF4-FFF2-40B4-BE49-F238E27FC236}">
                <a16:creationId xmlns:a16="http://schemas.microsoft.com/office/drawing/2014/main" id="{5E4490BB-D227-29F6-38F2-368DD5A38D71}"/>
              </a:ext>
            </a:extLst>
          </p:cNvPr>
          <p:cNvSpPr txBox="1"/>
          <p:nvPr/>
        </p:nvSpPr>
        <p:spPr>
          <a:xfrm>
            <a:off x="9207703" y="2081545"/>
            <a:ext cx="1614303" cy="523220"/>
          </a:xfrm>
          <a:prstGeom prst="rect">
            <a:avLst/>
          </a:prstGeom>
          <a:noFill/>
        </p:spPr>
        <p:txBody>
          <a:bodyPr wrap="square" rtlCol="0">
            <a:spAutoFit/>
          </a:bodyPr>
          <a:lstStyle/>
          <a:p>
            <a:r>
              <a:rPr lang="en-US" sz="2800" b="1" dirty="0" err="1">
                <a:solidFill>
                  <a:srgbClr val="000080"/>
                </a:solidFill>
              </a:rPr>
              <a:t>GoFetch</a:t>
            </a:r>
            <a:endParaRPr lang="en-US" sz="2800" b="1" dirty="0">
              <a:solidFill>
                <a:srgbClr val="000080"/>
              </a:solidFill>
            </a:endParaRPr>
          </a:p>
        </p:txBody>
      </p:sp>
      <p:sp>
        <p:nvSpPr>
          <p:cNvPr id="14" name="TextBox 13">
            <a:extLst>
              <a:ext uri="{FF2B5EF4-FFF2-40B4-BE49-F238E27FC236}">
                <a16:creationId xmlns:a16="http://schemas.microsoft.com/office/drawing/2014/main" id="{43F1EA18-943D-6685-1DCD-DDA82637827D}"/>
              </a:ext>
            </a:extLst>
          </p:cNvPr>
          <p:cNvSpPr txBox="1"/>
          <p:nvPr/>
        </p:nvSpPr>
        <p:spPr>
          <a:xfrm>
            <a:off x="838200" y="6413698"/>
            <a:ext cx="7988739" cy="307777"/>
          </a:xfrm>
          <a:prstGeom prst="rect">
            <a:avLst/>
          </a:prstGeom>
          <a:noFill/>
        </p:spPr>
        <p:txBody>
          <a:bodyPr wrap="square">
            <a:spAutoFit/>
          </a:bodyPr>
          <a:lstStyle/>
          <a:p>
            <a:r>
              <a:rPr lang="en-US" sz="1400" dirty="0"/>
              <a:t>1 </a:t>
            </a:r>
            <a:r>
              <a:rPr lang="en-US" sz="1400" dirty="0" err="1"/>
              <a:t>Vicarte</a:t>
            </a:r>
            <a:r>
              <a:rPr lang="en-US" sz="1400" dirty="0"/>
              <a:t>, et al., "Augury: Using data memory-dependent prefetchers to leak data at rest”, SP’22.</a:t>
            </a:r>
          </a:p>
        </p:txBody>
      </p:sp>
      <p:sp>
        <p:nvSpPr>
          <p:cNvPr id="15" name="TextBox 14">
            <a:extLst>
              <a:ext uri="{FF2B5EF4-FFF2-40B4-BE49-F238E27FC236}">
                <a16:creationId xmlns:a16="http://schemas.microsoft.com/office/drawing/2014/main" id="{DDCA52D4-175F-0BE9-4F3F-78BC9F4A0229}"/>
              </a:ext>
            </a:extLst>
          </p:cNvPr>
          <p:cNvSpPr txBox="1"/>
          <p:nvPr/>
        </p:nvSpPr>
        <p:spPr>
          <a:xfrm>
            <a:off x="942785" y="1662044"/>
            <a:ext cx="5875116"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Comprehensive reverse engineering of Apple DMPs.</a:t>
            </a:r>
          </a:p>
        </p:txBody>
      </p:sp>
      <p:pic>
        <p:nvPicPr>
          <p:cNvPr id="18" name="Graphic 17">
            <a:extLst>
              <a:ext uri="{FF2B5EF4-FFF2-40B4-BE49-F238E27FC236}">
                <a16:creationId xmlns:a16="http://schemas.microsoft.com/office/drawing/2014/main" id="{374E48CB-A80C-83A6-B187-296A99058C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0855" y="5606325"/>
            <a:ext cx="2438400" cy="495300"/>
          </a:xfrm>
          <a:prstGeom prst="rect">
            <a:avLst/>
          </a:prstGeom>
        </p:spPr>
      </p:pic>
      <p:pic>
        <p:nvPicPr>
          <p:cNvPr id="19" name="Graphic 18">
            <a:extLst>
              <a:ext uri="{FF2B5EF4-FFF2-40B4-BE49-F238E27FC236}">
                <a16:creationId xmlns:a16="http://schemas.microsoft.com/office/drawing/2014/main" id="{5031A524-9E81-53BA-DEA5-268F3CF2F2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73507" y="4724400"/>
            <a:ext cx="2425700" cy="2133600"/>
          </a:xfrm>
          <a:prstGeom prst="rect">
            <a:avLst/>
          </a:prstGeom>
        </p:spPr>
      </p:pic>
      <p:sp>
        <p:nvSpPr>
          <p:cNvPr id="23" name="TextBox 22">
            <a:extLst>
              <a:ext uri="{FF2B5EF4-FFF2-40B4-BE49-F238E27FC236}">
                <a16:creationId xmlns:a16="http://schemas.microsoft.com/office/drawing/2014/main" id="{EAAC9A72-F9B9-FD5D-E407-FC138A9E47FD}"/>
              </a:ext>
            </a:extLst>
          </p:cNvPr>
          <p:cNvSpPr txBox="1"/>
          <p:nvPr/>
        </p:nvSpPr>
        <p:spPr>
          <a:xfrm>
            <a:off x="942785" y="2604765"/>
            <a:ext cx="5153215" cy="954107"/>
          </a:xfrm>
          <a:prstGeom prst="rect">
            <a:avLst/>
          </a:prstGeom>
          <a:noFill/>
        </p:spPr>
        <p:txBody>
          <a:bodyPr wrap="square">
            <a:spAutoFit/>
          </a:bodyPr>
          <a:lstStyle/>
          <a:p>
            <a:pPr marL="457200" indent="-457200">
              <a:buFont typeface="Arial" panose="020B0604020202020204" pitchFamily="34" charset="0"/>
              <a:buChar char="•"/>
            </a:pPr>
            <a:r>
              <a:rPr lang="en-US" sz="2800" dirty="0"/>
              <a:t>Develop DMP-aided chosen-input attack framework.</a:t>
            </a:r>
          </a:p>
        </p:txBody>
      </p:sp>
      <p:sp>
        <p:nvSpPr>
          <p:cNvPr id="25" name="TextBox 24">
            <a:extLst>
              <a:ext uri="{FF2B5EF4-FFF2-40B4-BE49-F238E27FC236}">
                <a16:creationId xmlns:a16="http://schemas.microsoft.com/office/drawing/2014/main" id="{B4B75563-8E1B-8EB0-F6B5-A877411039BE}"/>
              </a:ext>
            </a:extLst>
          </p:cNvPr>
          <p:cNvSpPr txBox="1"/>
          <p:nvPr/>
        </p:nvSpPr>
        <p:spPr>
          <a:xfrm>
            <a:off x="942020" y="3530228"/>
            <a:ext cx="6094070" cy="1815882"/>
          </a:xfrm>
          <a:prstGeom prst="rect">
            <a:avLst/>
          </a:prstGeom>
          <a:noFill/>
        </p:spPr>
        <p:txBody>
          <a:bodyPr wrap="square">
            <a:spAutoFit/>
          </a:bodyPr>
          <a:lstStyle/>
          <a:p>
            <a:pPr marL="457200" indent="-457200">
              <a:buFont typeface="Arial" panose="020B0604020202020204" pitchFamily="34" charset="0"/>
              <a:buChar char="•"/>
            </a:pPr>
            <a:r>
              <a:rPr lang="en-US" sz="2800" dirty="0"/>
              <a:t>Undermine four cryptographic implementations in the wild or submitted to NIST PQC standardization.</a:t>
            </a:r>
          </a:p>
        </p:txBody>
      </p:sp>
      <p:pic>
        <p:nvPicPr>
          <p:cNvPr id="1026" name="Picture 2">
            <a:extLst>
              <a:ext uri="{FF2B5EF4-FFF2-40B4-BE49-F238E27FC236}">
                <a16:creationId xmlns:a16="http://schemas.microsoft.com/office/drawing/2014/main" id="{3187A628-46C3-4ED6-7B8A-CFCF2C4F45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2351" y="3716483"/>
            <a:ext cx="3292769" cy="1560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491717-58BC-08DA-6F43-13F62C4B04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9232" y="4018268"/>
            <a:ext cx="3292768" cy="122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448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2762-949A-899C-1302-8369B99EF10F}"/>
              </a:ext>
            </a:extLst>
          </p:cNvPr>
          <p:cNvSpPr>
            <a:spLocks noGrp="1"/>
          </p:cNvSpPr>
          <p:nvPr>
            <p:ph type="title"/>
          </p:nvPr>
        </p:nvSpPr>
        <p:spPr/>
        <p:txBody>
          <a:bodyPr/>
          <a:lstStyle/>
          <a:p>
            <a:r>
              <a:rPr lang="en-US" dirty="0"/>
              <a:t>Key Observations of Apple DMP</a:t>
            </a:r>
          </a:p>
        </p:txBody>
      </p:sp>
      <p:sp>
        <p:nvSpPr>
          <p:cNvPr id="4" name="Slide Number Placeholder 3">
            <a:extLst>
              <a:ext uri="{FF2B5EF4-FFF2-40B4-BE49-F238E27FC236}">
                <a16:creationId xmlns:a16="http://schemas.microsoft.com/office/drawing/2014/main" id="{1804A6CF-747E-07DC-9649-00D887A91085}"/>
              </a:ext>
            </a:extLst>
          </p:cNvPr>
          <p:cNvSpPr>
            <a:spLocks noGrp="1"/>
          </p:cNvSpPr>
          <p:nvPr>
            <p:ph type="sldNum" sz="quarter" idx="12"/>
          </p:nvPr>
        </p:nvSpPr>
        <p:spPr/>
        <p:txBody>
          <a:bodyPr/>
          <a:lstStyle/>
          <a:p>
            <a:fld id="{0C9765BC-91A4-8B4B-99F2-F403F2DCF105}" type="slidenum">
              <a:rPr lang="en-US" smtClean="0"/>
              <a:t>25</a:t>
            </a:fld>
            <a:endParaRPr lang="en-US"/>
          </a:p>
        </p:txBody>
      </p:sp>
      <p:sp>
        <p:nvSpPr>
          <p:cNvPr id="5" name="Alternate Process 4">
            <a:extLst>
              <a:ext uri="{FF2B5EF4-FFF2-40B4-BE49-F238E27FC236}">
                <a16:creationId xmlns:a16="http://schemas.microsoft.com/office/drawing/2014/main" id="{FA505756-6183-214A-6D5C-A0C115C818F8}"/>
              </a:ext>
            </a:extLst>
          </p:cNvPr>
          <p:cNvSpPr/>
          <p:nvPr/>
        </p:nvSpPr>
        <p:spPr>
          <a:xfrm>
            <a:off x="7607915" y="137139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7" name="Alternate Process 6">
            <a:extLst>
              <a:ext uri="{FF2B5EF4-FFF2-40B4-BE49-F238E27FC236}">
                <a16:creationId xmlns:a16="http://schemas.microsoft.com/office/drawing/2014/main" id="{6C92D9E9-D9CC-2DDC-B8D9-28CA7A521B8C}"/>
              </a:ext>
            </a:extLst>
          </p:cNvPr>
          <p:cNvSpPr/>
          <p:nvPr/>
        </p:nvSpPr>
        <p:spPr>
          <a:xfrm>
            <a:off x="6620464" y="2277355"/>
            <a:ext cx="3533775" cy="1489325"/>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CB5FD59-77C1-8B39-F82E-911F9031E918}"/>
              </a:ext>
            </a:extLst>
          </p:cNvPr>
          <p:cNvSpPr txBox="1"/>
          <p:nvPr/>
        </p:nvSpPr>
        <p:spPr>
          <a:xfrm>
            <a:off x="912143" y="1536197"/>
            <a:ext cx="4523583" cy="954107"/>
          </a:xfrm>
          <a:prstGeom prst="rect">
            <a:avLst/>
          </a:prstGeom>
          <a:noFill/>
        </p:spPr>
        <p:txBody>
          <a:bodyPr wrap="square" rtlCol="0">
            <a:spAutoFit/>
          </a:bodyPr>
          <a:lstStyle/>
          <a:p>
            <a:r>
              <a:rPr lang="en-US" sz="2800" b="1" i="1" dirty="0">
                <a:solidFill>
                  <a:schemeClr val="accent1">
                    <a:lumMod val="75000"/>
                  </a:schemeClr>
                </a:solidFill>
              </a:rPr>
              <a:t>What is the memory access pattern required?</a:t>
            </a:r>
          </a:p>
        </p:txBody>
      </p:sp>
      <p:sp>
        <p:nvSpPr>
          <p:cNvPr id="31" name="Alternate Process 30">
            <a:extLst>
              <a:ext uri="{FF2B5EF4-FFF2-40B4-BE49-F238E27FC236}">
                <a16:creationId xmlns:a16="http://schemas.microsoft.com/office/drawing/2014/main" id="{54A9D344-415F-1B53-45FC-9D0889D41C88}"/>
              </a:ext>
            </a:extLst>
          </p:cNvPr>
          <p:cNvSpPr/>
          <p:nvPr/>
        </p:nvSpPr>
        <p:spPr>
          <a:xfrm>
            <a:off x="705195" y="1371393"/>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A72C512-E0B7-E91F-4C25-85D27EE3A1E1}"/>
              </a:ext>
            </a:extLst>
          </p:cNvPr>
          <p:cNvSpPr txBox="1"/>
          <p:nvPr/>
        </p:nvSpPr>
        <p:spPr>
          <a:xfrm>
            <a:off x="7606712" y="2760407"/>
            <a:ext cx="1561277" cy="523220"/>
          </a:xfrm>
          <a:prstGeom prst="rect">
            <a:avLst/>
          </a:prstGeom>
          <a:noFill/>
        </p:spPr>
        <p:txBody>
          <a:bodyPr wrap="square" rtlCol="0">
            <a:spAutoFit/>
          </a:bodyPr>
          <a:lstStyle/>
          <a:p>
            <a:pPr algn="ctr"/>
            <a:r>
              <a:rPr lang="en-US" sz="2800" b="1" dirty="0"/>
              <a:t>Memory</a:t>
            </a:r>
          </a:p>
        </p:txBody>
      </p:sp>
    </p:spTree>
    <p:extLst>
      <p:ext uri="{BB962C8B-B14F-4D97-AF65-F5344CB8AC3E}">
        <p14:creationId xmlns:p14="http://schemas.microsoft.com/office/powerpoint/2010/main" val="3530698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2762-949A-899C-1302-8369B99EF10F}"/>
              </a:ext>
            </a:extLst>
          </p:cNvPr>
          <p:cNvSpPr>
            <a:spLocks noGrp="1"/>
          </p:cNvSpPr>
          <p:nvPr>
            <p:ph type="title"/>
          </p:nvPr>
        </p:nvSpPr>
        <p:spPr/>
        <p:txBody>
          <a:bodyPr/>
          <a:lstStyle/>
          <a:p>
            <a:r>
              <a:rPr lang="en-US"/>
              <a:t>Key Observations of Apple DMP</a:t>
            </a:r>
          </a:p>
        </p:txBody>
      </p:sp>
      <p:sp>
        <p:nvSpPr>
          <p:cNvPr id="4" name="Slide Number Placeholder 3">
            <a:extLst>
              <a:ext uri="{FF2B5EF4-FFF2-40B4-BE49-F238E27FC236}">
                <a16:creationId xmlns:a16="http://schemas.microsoft.com/office/drawing/2014/main" id="{1804A6CF-747E-07DC-9649-00D887A91085}"/>
              </a:ext>
            </a:extLst>
          </p:cNvPr>
          <p:cNvSpPr>
            <a:spLocks noGrp="1"/>
          </p:cNvSpPr>
          <p:nvPr>
            <p:ph type="sldNum" sz="quarter" idx="12"/>
          </p:nvPr>
        </p:nvSpPr>
        <p:spPr/>
        <p:txBody>
          <a:bodyPr/>
          <a:lstStyle/>
          <a:p>
            <a:fld id="{0C9765BC-91A4-8B4B-99F2-F403F2DCF105}" type="slidenum">
              <a:rPr lang="en-US" smtClean="0"/>
              <a:t>26</a:t>
            </a:fld>
            <a:endParaRPr lang="en-US"/>
          </a:p>
        </p:txBody>
      </p:sp>
      <p:sp>
        <p:nvSpPr>
          <p:cNvPr id="5" name="Alternate Process 4">
            <a:extLst>
              <a:ext uri="{FF2B5EF4-FFF2-40B4-BE49-F238E27FC236}">
                <a16:creationId xmlns:a16="http://schemas.microsoft.com/office/drawing/2014/main" id="{FA505756-6183-214A-6D5C-A0C115C818F8}"/>
              </a:ext>
            </a:extLst>
          </p:cNvPr>
          <p:cNvSpPr/>
          <p:nvPr/>
        </p:nvSpPr>
        <p:spPr>
          <a:xfrm>
            <a:off x="7607915" y="137139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Core</a:t>
            </a:r>
          </a:p>
        </p:txBody>
      </p:sp>
      <p:sp>
        <p:nvSpPr>
          <p:cNvPr id="7" name="Alternate Process 6">
            <a:extLst>
              <a:ext uri="{FF2B5EF4-FFF2-40B4-BE49-F238E27FC236}">
                <a16:creationId xmlns:a16="http://schemas.microsoft.com/office/drawing/2014/main" id="{6C92D9E9-D9CC-2DDC-B8D9-28CA7A521B8C}"/>
              </a:ext>
            </a:extLst>
          </p:cNvPr>
          <p:cNvSpPr/>
          <p:nvPr/>
        </p:nvSpPr>
        <p:spPr>
          <a:xfrm>
            <a:off x="6620464" y="2277355"/>
            <a:ext cx="3533775" cy="1489325"/>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CB5FD59-77C1-8B39-F82E-911F9031E918}"/>
              </a:ext>
            </a:extLst>
          </p:cNvPr>
          <p:cNvSpPr txBox="1"/>
          <p:nvPr/>
        </p:nvSpPr>
        <p:spPr>
          <a:xfrm>
            <a:off x="912143" y="1536197"/>
            <a:ext cx="4523583" cy="954107"/>
          </a:xfrm>
          <a:prstGeom prst="rect">
            <a:avLst/>
          </a:prstGeom>
          <a:noFill/>
        </p:spPr>
        <p:txBody>
          <a:bodyPr wrap="square" rtlCol="0">
            <a:spAutoFit/>
          </a:bodyPr>
          <a:lstStyle/>
          <a:p>
            <a:r>
              <a:rPr lang="en-US" sz="2800" b="1" i="1">
                <a:solidFill>
                  <a:schemeClr val="accent1">
                    <a:lumMod val="75000"/>
                  </a:schemeClr>
                </a:solidFill>
              </a:rPr>
              <a:t>What is the memory access pattern required?</a:t>
            </a:r>
          </a:p>
        </p:txBody>
      </p:sp>
      <p:sp>
        <p:nvSpPr>
          <p:cNvPr id="31" name="Alternate Process 30">
            <a:extLst>
              <a:ext uri="{FF2B5EF4-FFF2-40B4-BE49-F238E27FC236}">
                <a16:creationId xmlns:a16="http://schemas.microsoft.com/office/drawing/2014/main" id="{54A9D344-415F-1B53-45FC-9D0889D41C88}"/>
              </a:ext>
            </a:extLst>
          </p:cNvPr>
          <p:cNvSpPr/>
          <p:nvPr/>
        </p:nvSpPr>
        <p:spPr>
          <a:xfrm>
            <a:off x="705195" y="1371393"/>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A72C512-E0B7-E91F-4C25-85D27EE3A1E1}"/>
              </a:ext>
            </a:extLst>
          </p:cNvPr>
          <p:cNvSpPr txBox="1"/>
          <p:nvPr/>
        </p:nvSpPr>
        <p:spPr>
          <a:xfrm>
            <a:off x="7606712" y="2760407"/>
            <a:ext cx="1561277" cy="523220"/>
          </a:xfrm>
          <a:prstGeom prst="rect">
            <a:avLst/>
          </a:prstGeom>
          <a:noFill/>
        </p:spPr>
        <p:txBody>
          <a:bodyPr wrap="square" rtlCol="0">
            <a:spAutoFit/>
          </a:bodyPr>
          <a:lstStyle/>
          <a:p>
            <a:pPr algn="ctr"/>
            <a:r>
              <a:rPr lang="en-US" sz="2800" b="1"/>
              <a:t>Memory</a:t>
            </a:r>
          </a:p>
        </p:txBody>
      </p:sp>
      <p:sp>
        <p:nvSpPr>
          <p:cNvPr id="3" name="Rectangle 2">
            <a:extLst>
              <a:ext uri="{FF2B5EF4-FFF2-40B4-BE49-F238E27FC236}">
                <a16:creationId xmlns:a16="http://schemas.microsoft.com/office/drawing/2014/main" id="{56691534-5C39-227C-D5D7-5D9B26EB9469}"/>
              </a:ext>
            </a:extLst>
          </p:cNvPr>
          <p:cNvSpPr/>
          <p:nvPr/>
        </p:nvSpPr>
        <p:spPr>
          <a:xfrm>
            <a:off x="6730979" y="3068049"/>
            <a:ext cx="963971"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latin typeface="Consolas" panose="020B0609020204030204" pitchFamily="49" charset="0"/>
                <a:cs typeface="Consolas" panose="020B0609020204030204" pitchFamily="49" charset="0"/>
              </a:rPr>
              <a:t>ptr</a:t>
            </a:r>
            <a:endParaRPr lang="en-US">
              <a:solidFill>
                <a:schemeClr val="tx1"/>
              </a:solidFill>
              <a:latin typeface="Consolas" panose="020B0609020204030204" pitchFamily="49" charset="0"/>
              <a:cs typeface="Consolas" panose="020B0609020204030204" pitchFamily="49" charset="0"/>
            </a:endParaRPr>
          </a:p>
        </p:txBody>
      </p:sp>
      <p:cxnSp>
        <p:nvCxnSpPr>
          <p:cNvPr id="6" name="Curved Connector 5">
            <a:extLst>
              <a:ext uri="{FF2B5EF4-FFF2-40B4-BE49-F238E27FC236}">
                <a16:creationId xmlns:a16="http://schemas.microsoft.com/office/drawing/2014/main" id="{10E55CC2-077E-29B0-BA62-D7E52099279A}"/>
              </a:ext>
            </a:extLst>
          </p:cNvPr>
          <p:cNvCxnSpPr>
            <a:cxnSpLocks/>
            <a:stCxn id="3" idx="0"/>
          </p:cNvCxnSpPr>
          <p:nvPr/>
        </p:nvCxnSpPr>
        <p:spPr>
          <a:xfrm rot="5400000" flipH="1" flipV="1">
            <a:off x="6745584" y="2205718"/>
            <a:ext cx="1329712" cy="394950"/>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55F4027-2B67-284C-F638-1428485FD103}"/>
              </a:ext>
            </a:extLst>
          </p:cNvPr>
          <p:cNvSpPr txBox="1"/>
          <p:nvPr/>
        </p:nvSpPr>
        <p:spPr>
          <a:xfrm>
            <a:off x="9346032" y="1237210"/>
            <a:ext cx="2365012" cy="954107"/>
          </a:xfrm>
          <a:prstGeom prst="rect">
            <a:avLst/>
          </a:prstGeom>
          <a:noFill/>
        </p:spPr>
        <p:txBody>
          <a:bodyPr wrap="square" rtlCol="0">
            <a:spAutoFit/>
          </a:bodyPr>
          <a:lstStyle/>
          <a:p>
            <a:r>
              <a:rPr lang="en-US" sz="2800" b="1"/>
              <a:t>Single memory load</a:t>
            </a:r>
          </a:p>
        </p:txBody>
      </p:sp>
    </p:spTree>
    <p:extLst>
      <p:ext uri="{BB962C8B-B14F-4D97-AF65-F5344CB8AC3E}">
        <p14:creationId xmlns:p14="http://schemas.microsoft.com/office/powerpoint/2010/main" val="2830734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2762-949A-899C-1302-8369B99EF10F}"/>
              </a:ext>
            </a:extLst>
          </p:cNvPr>
          <p:cNvSpPr>
            <a:spLocks noGrp="1"/>
          </p:cNvSpPr>
          <p:nvPr>
            <p:ph type="title"/>
          </p:nvPr>
        </p:nvSpPr>
        <p:spPr/>
        <p:txBody>
          <a:bodyPr/>
          <a:lstStyle/>
          <a:p>
            <a:r>
              <a:rPr lang="en-US" dirty="0"/>
              <a:t>Key Observations of Apple DMP</a:t>
            </a:r>
          </a:p>
        </p:txBody>
      </p:sp>
      <p:sp>
        <p:nvSpPr>
          <p:cNvPr id="4" name="Slide Number Placeholder 3">
            <a:extLst>
              <a:ext uri="{FF2B5EF4-FFF2-40B4-BE49-F238E27FC236}">
                <a16:creationId xmlns:a16="http://schemas.microsoft.com/office/drawing/2014/main" id="{1804A6CF-747E-07DC-9649-00D887A91085}"/>
              </a:ext>
            </a:extLst>
          </p:cNvPr>
          <p:cNvSpPr>
            <a:spLocks noGrp="1"/>
          </p:cNvSpPr>
          <p:nvPr>
            <p:ph type="sldNum" sz="quarter" idx="12"/>
          </p:nvPr>
        </p:nvSpPr>
        <p:spPr/>
        <p:txBody>
          <a:bodyPr/>
          <a:lstStyle/>
          <a:p>
            <a:fld id="{0C9765BC-91A4-8B4B-99F2-F403F2DCF105}" type="slidenum">
              <a:rPr lang="en-US" smtClean="0"/>
              <a:t>27</a:t>
            </a:fld>
            <a:endParaRPr lang="en-US"/>
          </a:p>
        </p:txBody>
      </p:sp>
      <p:sp>
        <p:nvSpPr>
          <p:cNvPr id="5" name="Alternate Process 4">
            <a:extLst>
              <a:ext uri="{FF2B5EF4-FFF2-40B4-BE49-F238E27FC236}">
                <a16:creationId xmlns:a16="http://schemas.microsoft.com/office/drawing/2014/main" id="{FA505756-6183-214A-6D5C-A0C115C818F8}"/>
              </a:ext>
            </a:extLst>
          </p:cNvPr>
          <p:cNvSpPr/>
          <p:nvPr/>
        </p:nvSpPr>
        <p:spPr>
          <a:xfrm>
            <a:off x="7607915" y="137139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7" name="Alternate Process 6">
            <a:extLst>
              <a:ext uri="{FF2B5EF4-FFF2-40B4-BE49-F238E27FC236}">
                <a16:creationId xmlns:a16="http://schemas.microsoft.com/office/drawing/2014/main" id="{6C92D9E9-D9CC-2DDC-B8D9-28CA7A521B8C}"/>
              </a:ext>
            </a:extLst>
          </p:cNvPr>
          <p:cNvSpPr/>
          <p:nvPr/>
        </p:nvSpPr>
        <p:spPr>
          <a:xfrm>
            <a:off x="6620464" y="2277355"/>
            <a:ext cx="3533775" cy="1489325"/>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CB5FD59-77C1-8B39-F82E-911F9031E918}"/>
              </a:ext>
            </a:extLst>
          </p:cNvPr>
          <p:cNvSpPr txBox="1"/>
          <p:nvPr/>
        </p:nvSpPr>
        <p:spPr>
          <a:xfrm>
            <a:off x="912143" y="1536197"/>
            <a:ext cx="4523583" cy="954107"/>
          </a:xfrm>
          <a:prstGeom prst="rect">
            <a:avLst/>
          </a:prstGeom>
          <a:noFill/>
        </p:spPr>
        <p:txBody>
          <a:bodyPr wrap="square" rtlCol="0">
            <a:spAutoFit/>
          </a:bodyPr>
          <a:lstStyle/>
          <a:p>
            <a:r>
              <a:rPr lang="en-US" sz="2800" b="1" i="1" dirty="0">
                <a:solidFill>
                  <a:schemeClr val="accent1">
                    <a:lumMod val="75000"/>
                  </a:schemeClr>
                </a:solidFill>
              </a:rPr>
              <a:t>What is the memory access pattern required?</a:t>
            </a:r>
          </a:p>
        </p:txBody>
      </p:sp>
      <p:sp>
        <p:nvSpPr>
          <p:cNvPr id="31" name="Alternate Process 30">
            <a:extLst>
              <a:ext uri="{FF2B5EF4-FFF2-40B4-BE49-F238E27FC236}">
                <a16:creationId xmlns:a16="http://schemas.microsoft.com/office/drawing/2014/main" id="{54A9D344-415F-1B53-45FC-9D0889D41C88}"/>
              </a:ext>
            </a:extLst>
          </p:cNvPr>
          <p:cNvSpPr/>
          <p:nvPr/>
        </p:nvSpPr>
        <p:spPr>
          <a:xfrm>
            <a:off x="705195" y="1371393"/>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1D2A2F-B594-B442-19B3-B5AA66203A09}"/>
              </a:ext>
            </a:extLst>
          </p:cNvPr>
          <p:cNvSpPr txBox="1"/>
          <p:nvPr/>
        </p:nvSpPr>
        <p:spPr>
          <a:xfrm>
            <a:off x="917248" y="3025548"/>
            <a:ext cx="4763336" cy="954107"/>
          </a:xfrm>
          <a:prstGeom prst="rect">
            <a:avLst/>
          </a:prstGeom>
          <a:noFill/>
        </p:spPr>
        <p:txBody>
          <a:bodyPr wrap="square" rtlCol="0">
            <a:spAutoFit/>
          </a:bodyPr>
          <a:lstStyle/>
          <a:p>
            <a:r>
              <a:rPr lang="en-US" sz="2800" b="1" i="1" dirty="0">
                <a:solidFill>
                  <a:schemeClr val="accent1">
                    <a:lumMod val="75000"/>
                  </a:schemeClr>
                </a:solidFill>
              </a:rPr>
              <a:t>Where does the DMP scan for pointers?</a:t>
            </a:r>
            <a:r>
              <a:rPr lang="en-US" sz="2800" dirty="0"/>
              <a:t> </a:t>
            </a:r>
            <a:endParaRPr lang="en-US" sz="2800" b="1" i="1" dirty="0">
              <a:solidFill>
                <a:schemeClr val="accent1">
                  <a:lumMod val="75000"/>
                </a:schemeClr>
              </a:solidFill>
            </a:endParaRPr>
          </a:p>
        </p:txBody>
      </p:sp>
      <p:sp>
        <p:nvSpPr>
          <p:cNvPr id="6" name="Alternate Process 5">
            <a:extLst>
              <a:ext uri="{FF2B5EF4-FFF2-40B4-BE49-F238E27FC236}">
                <a16:creationId xmlns:a16="http://schemas.microsoft.com/office/drawing/2014/main" id="{258DC31B-A2B5-37C4-9B94-77CE7AB50B51}"/>
              </a:ext>
            </a:extLst>
          </p:cNvPr>
          <p:cNvSpPr/>
          <p:nvPr/>
        </p:nvSpPr>
        <p:spPr>
          <a:xfrm>
            <a:off x="710300" y="2860744"/>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C89EDD0-9A25-FD1C-1EDC-FDFF479FCB10}"/>
              </a:ext>
            </a:extLst>
          </p:cNvPr>
          <p:cNvSpPr txBox="1"/>
          <p:nvPr/>
        </p:nvSpPr>
        <p:spPr>
          <a:xfrm>
            <a:off x="7445086" y="2760407"/>
            <a:ext cx="1884529" cy="523220"/>
          </a:xfrm>
          <a:prstGeom prst="rect">
            <a:avLst/>
          </a:prstGeom>
          <a:noFill/>
        </p:spPr>
        <p:txBody>
          <a:bodyPr wrap="square" rtlCol="0">
            <a:spAutoFit/>
          </a:bodyPr>
          <a:lstStyle/>
          <a:p>
            <a:pPr algn="ctr"/>
            <a:r>
              <a:rPr lang="en-US" sz="2800" b="1" dirty="0"/>
              <a:t>L1 Cache</a:t>
            </a:r>
          </a:p>
        </p:txBody>
      </p:sp>
    </p:spTree>
    <p:extLst>
      <p:ext uri="{BB962C8B-B14F-4D97-AF65-F5344CB8AC3E}">
        <p14:creationId xmlns:p14="http://schemas.microsoft.com/office/powerpoint/2010/main" val="3802202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2762-949A-899C-1302-8369B99EF10F}"/>
              </a:ext>
            </a:extLst>
          </p:cNvPr>
          <p:cNvSpPr>
            <a:spLocks noGrp="1"/>
          </p:cNvSpPr>
          <p:nvPr>
            <p:ph type="title"/>
          </p:nvPr>
        </p:nvSpPr>
        <p:spPr/>
        <p:txBody>
          <a:bodyPr/>
          <a:lstStyle/>
          <a:p>
            <a:r>
              <a:rPr lang="en-US" dirty="0"/>
              <a:t>Key Observations of Apple DMP</a:t>
            </a:r>
          </a:p>
        </p:txBody>
      </p:sp>
      <p:sp>
        <p:nvSpPr>
          <p:cNvPr id="4" name="Slide Number Placeholder 3">
            <a:extLst>
              <a:ext uri="{FF2B5EF4-FFF2-40B4-BE49-F238E27FC236}">
                <a16:creationId xmlns:a16="http://schemas.microsoft.com/office/drawing/2014/main" id="{1804A6CF-747E-07DC-9649-00D887A91085}"/>
              </a:ext>
            </a:extLst>
          </p:cNvPr>
          <p:cNvSpPr>
            <a:spLocks noGrp="1"/>
          </p:cNvSpPr>
          <p:nvPr>
            <p:ph type="sldNum" sz="quarter" idx="12"/>
          </p:nvPr>
        </p:nvSpPr>
        <p:spPr/>
        <p:txBody>
          <a:bodyPr/>
          <a:lstStyle/>
          <a:p>
            <a:fld id="{0C9765BC-91A4-8B4B-99F2-F403F2DCF105}" type="slidenum">
              <a:rPr lang="en-US" smtClean="0"/>
              <a:t>28</a:t>
            </a:fld>
            <a:endParaRPr lang="en-US"/>
          </a:p>
        </p:txBody>
      </p:sp>
      <p:sp>
        <p:nvSpPr>
          <p:cNvPr id="5" name="Alternate Process 4">
            <a:extLst>
              <a:ext uri="{FF2B5EF4-FFF2-40B4-BE49-F238E27FC236}">
                <a16:creationId xmlns:a16="http://schemas.microsoft.com/office/drawing/2014/main" id="{FA505756-6183-214A-6D5C-A0C115C818F8}"/>
              </a:ext>
            </a:extLst>
          </p:cNvPr>
          <p:cNvSpPr/>
          <p:nvPr/>
        </p:nvSpPr>
        <p:spPr>
          <a:xfrm>
            <a:off x="7607915" y="137139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30" name="TextBox 29">
            <a:extLst>
              <a:ext uri="{FF2B5EF4-FFF2-40B4-BE49-F238E27FC236}">
                <a16:creationId xmlns:a16="http://schemas.microsoft.com/office/drawing/2014/main" id="{8CB5FD59-77C1-8B39-F82E-911F9031E918}"/>
              </a:ext>
            </a:extLst>
          </p:cNvPr>
          <p:cNvSpPr txBox="1"/>
          <p:nvPr/>
        </p:nvSpPr>
        <p:spPr>
          <a:xfrm>
            <a:off x="912143" y="1536197"/>
            <a:ext cx="4523583" cy="954107"/>
          </a:xfrm>
          <a:prstGeom prst="rect">
            <a:avLst/>
          </a:prstGeom>
          <a:noFill/>
        </p:spPr>
        <p:txBody>
          <a:bodyPr wrap="square" rtlCol="0">
            <a:spAutoFit/>
          </a:bodyPr>
          <a:lstStyle/>
          <a:p>
            <a:r>
              <a:rPr lang="en-US" sz="2800" b="1" i="1" dirty="0">
                <a:solidFill>
                  <a:schemeClr val="accent1">
                    <a:lumMod val="75000"/>
                  </a:schemeClr>
                </a:solidFill>
              </a:rPr>
              <a:t>What is the memory access pattern required?</a:t>
            </a:r>
          </a:p>
        </p:txBody>
      </p:sp>
      <p:sp>
        <p:nvSpPr>
          <p:cNvPr id="31" name="Alternate Process 30">
            <a:extLst>
              <a:ext uri="{FF2B5EF4-FFF2-40B4-BE49-F238E27FC236}">
                <a16:creationId xmlns:a16="http://schemas.microsoft.com/office/drawing/2014/main" id="{54A9D344-415F-1B53-45FC-9D0889D41C88}"/>
              </a:ext>
            </a:extLst>
          </p:cNvPr>
          <p:cNvSpPr/>
          <p:nvPr/>
        </p:nvSpPr>
        <p:spPr>
          <a:xfrm>
            <a:off x="705195" y="1371393"/>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1D2A2F-B594-B442-19B3-B5AA66203A09}"/>
              </a:ext>
            </a:extLst>
          </p:cNvPr>
          <p:cNvSpPr txBox="1"/>
          <p:nvPr/>
        </p:nvSpPr>
        <p:spPr>
          <a:xfrm>
            <a:off x="917248" y="3025548"/>
            <a:ext cx="4763336" cy="954107"/>
          </a:xfrm>
          <a:prstGeom prst="rect">
            <a:avLst/>
          </a:prstGeom>
          <a:noFill/>
        </p:spPr>
        <p:txBody>
          <a:bodyPr wrap="square" rtlCol="0">
            <a:spAutoFit/>
          </a:bodyPr>
          <a:lstStyle/>
          <a:p>
            <a:r>
              <a:rPr lang="en-US" sz="2800" b="1" i="1" dirty="0">
                <a:solidFill>
                  <a:schemeClr val="accent1">
                    <a:lumMod val="75000"/>
                  </a:schemeClr>
                </a:solidFill>
              </a:rPr>
              <a:t>Where does the DMP scan for pointers?</a:t>
            </a:r>
            <a:r>
              <a:rPr lang="en-US" sz="2800" dirty="0"/>
              <a:t> </a:t>
            </a:r>
            <a:endParaRPr lang="en-US" sz="2800" b="1" i="1" dirty="0">
              <a:solidFill>
                <a:schemeClr val="accent1">
                  <a:lumMod val="75000"/>
                </a:schemeClr>
              </a:solidFill>
            </a:endParaRPr>
          </a:p>
        </p:txBody>
      </p:sp>
      <p:sp>
        <p:nvSpPr>
          <p:cNvPr id="6" name="Alternate Process 5">
            <a:extLst>
              <a:ext uri="{FF2B5EF4-FFF2-40B4-BE49-F238E27FC236}">
                <a16:creationId xmlns:a16="http://schemas.microsoft.com/office/drawing/2014/main" id="{258DC31B-A2B5-37C4-9B94-77CE7AB50B51}"/>
              </a:ext>
            </a:extLst>
          </p:cNvPr>
          <p:cNvSpPr/>
          <p:nvPr/>
        </p:nvSpPr>
        <p:spPr>
          <a:xfrm>
            <a:off x="710300" y="2860744"/>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lternate Process 7">
            <a:extLst>
              <a:ext uri="{FF2B5EF4-FFF2-40B4-BE49-F238E27FC236}">
                <a16:creationId xmlns:a16="http://schemas.microsoft.com/office/drawing/2014/main" id="{1DD238E6-9D67-99DF-E1C0-B53005F559C9}"/>
              </a:ext>
            </a:extLst>
          </p:cNvPr>
          <p:cNvSpPr/>
          <p:nvPr/>
        </p:nvSpPr>
        <p:spPr>
          <a:xfrm>
            <a:off x="6620464" y="2277355"/>
            <a:ext cx="3533775" cy="1489325"/>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9C3E02-AE42-453E-72DF-D63551568365}"/>
              </a:ext>
            </a:extLst>
          </p:cNvPr>
          <p:cNvSpPr/>
          <p:nvPr/>
        </p:nvSpPr>
        <p:spPr>
          <a:xfrm>
            <a:off x="7231585" y="3863582"/>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a:t>
            </a:r>
          </a:p>
        </p:txBody>
      </p:sp>
      <p:sp>
        <p:nvSpPr>
          <p:cNvPr id="23" name="Notched Right Arrow 22">
            <a:extLst>
              <a:ext uri="{FF2B5EF4-FFF2-40B4-BE49-F238E27FC236}">
                <a16:creationId xmlns:a16="http://schemas.microsoft.com/office/drawing/2014/main" id="{C29CB3D1-D5D2-EE22-4908-F2E5279651EC}"/>
              </a:ext>
            </a:extLst>
          </p:cNvPr>
          <p:cNvSpPr/>
          <p:nvPr/>
        </p:nvSpPr>
        <p:spPr>
          <a:xfrm rot="16200000">
            <a:off x="6672558" y="3837535"/>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AC0FC8BE-35C1-6492-63ED-ABBEA26193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6257" y="3631448"/>
            <a:ext cx="685800" cy="685800"/>
          </a:xfrm>
          <a:prstGeom prst="rect">
            <a:avLst/>
          </a:prstGeom>
        </p:spPr>
      </p:pic>
      <p:sp>
        <p:nvSpPr>
          <p:cNvPr id="25" name="TextBox 24">
            <a:extLst>
              <a:ext uri="{FF2B5EF4-FFF2-40B4-BE49-F238E27FC236}">
                <a16:creationId xmlns:a16="http://schemas.microsoft.com/office/drawing/2014/main" id="{EBF6A273-71CC-E412-77F5-1B2A636F81D6}"/>
              </a:ext>
            </a:extLst>
          </p:cNvPr>
          <p:cNvSpPr txBox="1"/>
          <p:nvPr/>
        </p:nvSpPr>
        <p:spPr>
          <a:xfrm>
            <a:off x="6220950" y="4181571"/>
            <a:ext cx="691107" cy="369332"/>
          </a:xfrm>
          <a:prstGeom prst="rect">
            <a:avLst/>
          </a:prstGeom>
          <a:noFill/>
        </p:spPr>
        <p:txBody>
          <a:bodyPr wrap="square" rtlCol="0">
            <a:spAutoFit/>
          </a:bodyPr>
          <a:lstStyle/>
          <a:p>
            <a:r>
              <a:rPr lang="en-US" b="1" dirty="0"/>
              <a:t>DMP</a:t>
            </a:r>
          </a:p>
        </p:txBody>
      </p:sp>
      <p:sp>
        <p:nvSpPr>
          <p:cNvPr id="26" name="TextBox 25">
            <a:extLst>
              <a:ext uri="{FF2B5EF4-FFF2-40B4-BE49-F238E27FC236}">
                <a16:creationId xmlns:a16="http://schemas.microsoft.com/office/drawing/2014/main" id="{F24AE30F-7FC9-7F8F-DE6D-7DAAD2776146}"/>
              </a:ext>
            </a:extLst>
          </p:cNvPr>
          <p:cNvSpPr txBox="1"/>
          <p:nvPr/>
        </p:nvSpPr>
        <p:spPr>
          <a:xfrm>
            <a:off x="7054125" y="3354701"/>
            <a:ext cx="907549" cy="369332"/>
          </a:xfrm>
          <a:prstGeom prst="rect">
            <a:avLst/>
          </a:prstGeom>
          <a:noFill/>
        </p:spPr>
        <p:txBody>
          <a:bodyPr wrap="square" rtlCol="0">
            <a:spAutoFit/>
          </a:bodyPr>
          <a:lstStyle/>
          <a:p>
            <a:r>
              <a:rPr lang="en-US" b="1" dirty="0"/>
              <a:t>L1 Fills</a:t>
            </a:r>
          </a:p>
        </p:txBody>
      </p:sp>
      <p:sp>
        <p:nvSpPr>
          <p:cNvPr id="35" name="TextBox 34">
            <a:extLst>
              <a:ext uri="{FF2B5EF4-FFF2-40B4-BE49-F238E27FC236}">
                <a16:creationId xmlns:a16="http://schemas.microsoft.com/office/drawing/2014/main" id="{BFB88CB3-FB3C-77ED-D873-564754985C9A}"/>
              </a:ext>
            </a:extLst>
          </p:cNvPr>
          <p:cNvSpPr txBox="1"/>
          <p:nvPr/>
        </p:nvSpPr>
        <p:spPr>
          <a:xfrm>
            <a:off x="7445086" y="2760407"/>
            <a:ext cx="1884529" cy="523220"/>
          </a:xfrm>
          <a:prstGeom prst="rect">
            <a:avLst/>
          </a:prstGeom>
          <a:noFill/>
        </p:spPr>
        <p:txBody>
          <a:bodyPr wrap="square" rtlCol="0">
            <a:spAutoFit/>
          </a:bodyPr>
          <a:lstStyle/>
          <a:p>
            <a:pPr algn="ctr"/>
            <a:r>
              <a:rPr lang="en-US" sz="2800" b="1" dirty="0"/>
              <a:t>L1 Cache</a:t>
            </a:r>
          </a:p>
        </p:txBody>
      </p:sp>
    </p:spTree>
    <p:extLst>
      <p:ext uri="{BB962C8B-B14F-4D97-AF65-F5344CB8AC3E}">
        <p14:creationId xmlns:p14="http://schemas.microsoft.com/office/powerpoint/2010/main" val="3987342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2762-949A-899C-1302-8369B99EF10F}"/>
              </a:ext>
            </a:extLst>
          </p:cNvPr>
          <p:cNvSpPr>
            <a:spLocks noGrp="1"/>
          </p:cNvSpPr>
          <p:nvPr>
            <p:ph type="title"/>
          </p:nvPr>
        </p:nvSpPr>
        <p:spPr/>
        <p:txBody>
          <a:bodyPr/>
          <a:lstStyle/>
          <a:p>
            <a:r>
              <a:rPr lang="en-US" dirty="0"/>
              <a:t>Key Observations of Apple DMP</a:t>
            </a:r>
          </a:p>
        </p:txBody>
      </p:sp>
      <p:sp>
        <p:nvSpPr>
          <p:cNvPr id="4" name="Slide Number Placeholder 3">
            <a:extLst>
              <a:ext uri="{FF2B5EF4-FFF2-40B4-BE49-F238E27FC236}">
                <a16:creationId xmlns:a16="http://schemas.microsoft.com/office/drawing/2014/main" id="{1804A6CF-747E-07DC-9649-00D887A91085}"/>
              </a:ext>
            </a:extLst>
          </p:cNvPr>
          <p:cNvSpPr>
            <a:spLocks noGrp="1"/>
          </p:cNvSpPr>
          <p:nvPr>
            <p:ph type="sldNum" sz="quarter" idx="12"/>
          </p:nvPr>
        </p:nvSpPr>
        <p:spPr/>
        <p:txBody>
          <a:bodyPr/>
          <a:lstStyle/>
          <a:p>
            <a:fld id="{0C9765BC-91A4-8B4B-99F2-F403F2DCF105}" type="slidenum">
              <a:rPr lang="en-US" smtClean="0"/>
              <a:t>29</a:t>
            </a:fld>
            <a:endParaRPr lang="en-US"/>
          </a:p>
        </p:txBody>
      </p:sp>
      <p:sp>
        <p:nvSpPr>
          <p:cNvPr id="5" name="Alternate Process 4">
            <a:extLst>
              <a:ext uri="{FF2B5EF4-FFF2-40B4-BE49-F238E27FC236}">
                <a16:creationId xmlns:a16="http://schemas.microsoft.com/office/drawing/2014/main" id="{FA505756-6183-214A-6D5C-A0C115C818F8}"/>
              </a:ext>
            </a:extLst>
          </p:cNvPr>
          <p:cNvSpPr/>
          <p:nvPr/>
        </p:nvSpPr>
        <p:spPr>
          <a:xfrm>
            <a:off x="7607915" y="137139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30" name="TextBox 29">
            <a:extLst>
              <a:ext uri="{FF2B5EF4-FFF2-40B4-BE49-F238E27FC236}">
                <a16:creationId xmlns:a16="http://schemas.microsoft.com/office/drawing/2014/main" id="{8CB5FD59-77C1-8B39-F82E-911F9031E918}"/>
              </a:ext>
            </a:extLst>
          </p:cNvPr>
          <p:cNvSpPr txBox="1"/>
          <p:nvPr/>
        </p:nvSpPr>
        <p:spPr>
          <a:xfrm>
            <a:off x="912143" y="1536197"/>
            <a:ext cx="4523583" cy="954107"/>
          </a:xfrm>
          <a:prstGeom prst="rect">
            <a:avLst/>
          </a:prstGeom>
          <a:noFill/>
        </p:spPr>
        <p:txBody>
          <a:bodyPr wrap="square" rtlCol="0">
            <a:spAutoFit/>
          </a:bodyPr>
          <a:lstStyle/>
          <a:p>
            <a:r>
              <a:rPr lang="en-US" sz="2800" b="1" i="1" dirty="0">
                <a:solidFill>
                  <a:schemeClr val="accent1">
                    <a:lumMod val="75000"/>
                  </a:schemeClr>
                </a:solidFill>
              </a:rPr>
              <a:t>What is the memory access pattern required?</a:t>
            </a:r>
          </a:p>
        </p:txBody>
      </p:sp>
      <p:sp>
        <p:nvSpPr>
          <p:cNvPr id="31" name="Alternate Process 30">
            <a:extLst>
              <a:ext uri="{FF2B5EF4-FFF2-40B4-BE49-F238E27FC236}">
                <a16:creationId xmlns:a16="http://schemas.microsoft.com/office/drawing/2014/main" id="{54A9D344-415F-1B53-45FC-9D0889D41C88}"/>
              </a:ext>
            </a:extLst>
          </p:cNvPr>
          <p:cNvSpPr/>
          <p:nvPr/>
        </p:nvSpPr>
        <p:spPr>
          <a:xfrm>
            <a:off x="705195" y="1371393"/>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1D2A2F-B594-B442-19B3-B5AA66203A09}"/>
              </a:ext>
            </a:extLst>
          </p:cNvPr>
          <p:cNvSpPr txBox="1"/>
          <p:nvPr/>
        </p:nvSpPr>
        <p:spPr>
          <a:xfrm>
            <a:off x="917248" y="3025548"/>
            <a:ext cx="4763336" cy="954107"/>
          </a:xfrm>
          <a:prstGeom prst="rect">
            <a:avLst/>
          </a:prstGeom>
          <a:noFill/>
        </p:spPr>
        <p:txBody>
          <a:bodyPr wrap="square" rtlCol="0">
            <a:spAutoFit/>
          </a:bodyPr>
          <a:lstStyle/>
          <a:p>
            <a:r>
              <a:rPr lang="en-US" sz="2800" b="1" i="1" dirty="0">
                <a:solidFill>
                  <a:schemeClr val="accent1">
                    <a:lumMod val="75000"/>
                  </a:schemeClr>
                </a:solidFill>
              </a:rPr>
              <a:t>Where does the DMP scan for pointers?</a:t>
            </a:r>
            <a:r>
              <a:rPr lang="en-US" sz="2800" dirty="0"/>
              <a:t> </a:t>
            </a:r>
            <a:endParaRPr lang="en-US" sz="2800" b="1" i="1" dirty="0">
              <a:solidFill>
                <a:schemeClr val="accent1">
                  <a:lumMod val="75000"/>
                </a:schemeClr>
              </a:solidFill>
            </a:endParaRPr>
          </a:p>
        </p:txBody>
      </p:sp>
      <p:sp>
        <p:nvSpPr>
          <p:cNvPr id="6" name="Alternate Process 5">
            <a:extLst>
              <a:ext uri="{FF2B5EF4-FFF2-40B4-BE49-F238E27FC236}">
                <a16:creationId xmlns:a16="http://schemas.microsoft.com/office/drawing/2014/main" id="{258DC31B-A2B5-37C4-9B94-77CE7AB50B51}"/>
              </a:ext>
            </a:extLst>
          </p:cNvPr>
          <p:cNvSpPr/>
          <p:nvPr/>
        </p:nvSpPr>
        <p:spPr>
          <a:xfrm>
            <a:off x="710300" y="2860744"/>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lternate Process 7">
            <a:extLst>
              <a:ext uri="{FF2B5EF4-FFF2-40B4-BE49-F238E27FC236}">
                <a16:creationId xmlns:a16="http://schemas.microsoft.com/office/drawing/2014/main" id="{1DD238E6-9D67-99DF-E1C0-B53005F559C9}"/>
              </a:ext>
            </a:extLst>
          </p:cNvPr>
          <p:cNvSpPr/>
          <p:nvPr/>
        </p:nvSpPr>
        <p:spPr>
          <a:xfrm>
            <a:off x="6620464" y="2277355"/>
            <a:ext cx="3533775" cy="1489325"/>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9C3E02-AE42-453E-72DF-D63551568365}"/>
              </a:ext>
            </a:extLst>
          </p:cNvPr>
          <p:cNvSpPr/>
          <p:nvPr/>
        </p:nvSpPr>
        <p:spPr>
          <a:xfrm>
            <a:off x="7231585" y="3863582"/>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a:t>
            </a:r>
          </a:p>
        </p:txBody>
      </p:sp>
      <p:sp>
        <p:nvSpPr>
          <p:cNvPr id="23" name="Notched Right Arrow 22">
            <a:extLst>
              <a:ext uri="{FF2B5EF4-FFF2-40B4-BE49-F238E27FC236}">
                <a16:creationId xmlns:a16="http://schemas.microsoft.com/office/drawing/2014/main" id="{C29CB3D1-D5D2-EE22-4908-F2E5279651EC}"/>
              </a:ext>
            </a:extLst>
          </p:cNvPr>
          <p:cNvSpPr/>
          <p:nvPr/>
        </p:nvSpPr>
        <p:spPr>
          <a:xfrm rot="16200000">
            <a:off x="6672558" y="3837535"/>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AC0FC8BE-35C1-6492-63ED-ABBEA26193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6257" y="3631448"/>
            <a:ext cx="685800" cy="685800"/>
          </a:xfrm>
          <a:prstGeom prst="rect">
            <a:avLst/>
          </a:prstGeom>
        </p:spPr>
      </p:pic>
      <p:sp>
        <p:nvSpPr>
          <p:cNvPr id="25" name="TextBox 24">
            <a:extLst>
              <a:ext uri="{FF2B5EF4-FFF2-40B4-BE49-F238E27FC236}">
                <a16:creationId xmlns:a16="http://schemas.microsoft.com/office/drawing/2014/main" id="{EBF6A273-71CC-E412-77F5-1B2A636F81D6}"/>
              </a:ext>
            </a:extLst>
          </p:cNvPr>
          <p:cNvSpPr txBox="1"/>
          <p:nvPr/>
        </p:nvSpPr>
        <p:spPr>
          <a:xfrm>
            <a:off x="6220950" y="4181571"/>
            <a:ext cx="691107" cy="369332"/>
          </a:xfrm>
          <a:prstGeom prst="rect">
            <a:avLst/>
          </a:prstGeom>
          <a:noFill/>
        </p:spPr>
        <p:txBody>
          <a:bodyPr wrap="square" rtlCol="0">
            <a:spAutoFit/>
          </a:bodyPr>
          <a:lstStyle/>
          <a:p>
            <a:r>
              <a:rPr lang="en-US" b="1" dirty="0"/>
              <a:t>DMP</a:t>
            </a:r>
          </a:p>
        </p:txBody>
      </p:sp>
      <p:sp>
        <p:nvSpPr>
          <p:cNvPr id="26" name="TextBox 25">
            <a:extLst>
              <a:ext uri="{FF2B5EF4-FFF2-40B4-BE49-F238E27FC236}">
                <a16:creationId xmlns:a16="http://schemas.microsoft.com/office/drawing/2014/main" id="{F24AE30F-7FC9-7F8F-DE6D-7DAAD2776146}"/>
              </a:ext>
            </a:extLst>
          </p:cNvPr>
          <p:cNvSpPr txBox="1"/>
          <p:nvPr/>
        </p:nvSpPr>
        <p:spPr>
          <a:xfrm>
            <a:off x="7054125" y="3354701"/>
            <a:ext cx="907549" cy="369332"/>
          </a:xfrm>
          <a:prstGeom prst="rect">
            <a:avLst/>
          </a:prstGeom>
          <a:noFill/>
        </p:spPr>
        <p:txBody>
          <a:bodyPr wrap="square" rtlCol="0">
            <a:spAutoFit/>
          </a:bodyPr>
          <a:lstStyle/>
          <a:p>
            <a:r>
              <a:rPr lang="en-US" b="1" dirty="0"/>
              <a:t>L1 Fills</a:t>
            </a:r>
          </a:p>
        </p:txBody>
      </p:sp>
      <p:sp>
        <p:nvSpPr>
          <p:cNvPr id="35" name="TextBox 34">
            <a:extLst>
              <a:ext uri="{FF2B5EF4-FFF2-40B4-BE49-F238E27FC236}">
                <a16:creationId xmlns:a16="http://schemas.microsoft.com/office/drawing/2014/main" id="{BFB88CB3-FB3C-77ED-D873-564754985C9A}"/>
              </a:ext>
            </a:extLst>
          </p:cNvPr>
          <p:cNvSpPr txBox="1"/>
          <p:nvPr/>
        </p:nvSpPr>
        <p:spPr>
          <a:xfrm>
            <a:off x="7445086" y="2760407"/>
            <a:ext cx="1884529" cy="523220"/>
          </a:xfrm>
          <a:prstGeom prst="rect">
            <a:avLst/>
          </a:prstGeom>
          <a:noFill/>
        </p:spPr>
        <p:txBody>
          <a:bodyPr wrap="square" rtlCol="0">
            <a:spAutoFit/>
          </a:bodyPr>
          <a:lstStyle/>
          <a:p>
            <a:pPr algn="ctr"/>
            <a:r>
              <a:rPr lang="en-US" sz="2800" b="1" dirty="0"/>
              <a:t>L1 Cache</a:t>
            </a:r>
          </a:p>
        </p:txBody>
      </p:sp>
      <p:sp>
        <p:nvSpPr>
          <p:cNvPr id="7" name="TextBox 6">
            <a:extLst>
              <a:ext uri="{FF2B5EF4-FFF2-40B4-BE49-F238E27FC236}">
                <a16:creationId xmlns:a16="http://schemas.microsoft.com/office/drawing/2014/main" id="{B8E0A4FC-1690-9792-F734-545E2C0A1B5D}"/>
              </a:ext>
            </a:extLst>
          </p:cNvPr>
          <p:cNvSpPr txBox="1"/>
          <p:nvPr/>
        </p:nvSpPr>
        <p:spPr>
          <a:xfrm>
            <a:off x="919895" y="4427327"/>
            <a:ext cx="4763336" cy="1384995"/>
          </a:xfrm>
          <a:prstGeom prst="rect">
            <a:avLst/>
          </a:prstGeom>
          <a:noFill/>
        </p:spPr>
        <p:txBody>
          <a:bodyPr wrap="square" rtlCol="0">
            <a:spAutoFit/>
          </a:bodyPr>
          <a:lstStyle/>
          <a:p>
            <a:r>
              <a:rPr lang="en-US" sz="2800" b="1" i="1" dirty="0">
                <a:solidFill>
                  <a:schemeClr val="accent1">
                    <a:lumMod val="75000"/>
                  </a:schemeClr>
                </a:solidFill>
              </a:rPr>
              <a:t>How does DMP determine pointers to dereference in each line?</a:t>
            </a:r>
            <a:r>
              <a:rPr lang="en-US" sz="2800" dirty="0"/>
              <a:t> </a:t>
            </a:r>
          </a:p>
        </p:txBody>
      </p:sp>
      <p:sp>
        <p:nvSpPr>
          <p:cNvPr id="9" name="Alternate Process 8">
            <a:extLst>
              <a:ext uri="{FF2B5EF4-FFF2-40B4-BE49-F238E27FC236}">
                <a16:creationId xmlns:a16="http://schemas.microsoft.com/office/drawing/2014/main" id="{46A25DCB-3B7D-DBB0-6D81-96E8BD866AB3}"/>
              </a:ext>
            </a:extLst>
          </p:cNvPr>
          <p:cNvSpPr/>
          <p:nvPr/>
        </p:nvSpPr>
        <p:spPr>
          <a:xfrm>
            <a:off x="705195" y="4348968"/>
            <a:ext cx="4880880" cy="156045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56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246715-301D-91AC-74BD-3605F7EABFF4}"/>
              </a:ext>
            </a:extLst>
          </p:cNvPr>
          <p:cNvSpPr>
            <a:spLocks noGrp="1"/>
          </p:cNvSpPr>
          <p:nvPr>
            <p:ph type="sldNum" sz="quarter" idx="12"/>
          </p:nvPr>
        </p:nvSpPr>
        <p:spPr/>
        <p:txBody>
          <a:bodyPr/>
          <a:lstStyle/>
          <a:p>
            <a:fld id="{0C9765BC-91A4-8B4B-99F2-F403F2DCF105}" type="slidenum">
              <a:rPr lang="en-US" smtClean="0"/>
              <a:t>3</a:t>
            </a:fld>
            <a:endParaRPr lang="en-US"/>
          </a:p>
        </p:txBody>
      </p:sp>
      <p:sp>
        <p:nvSpPr>
          <p:cNvPr id="5" name="Title 1">
            <a:extLst>
              <a:ext uri="{FF2B5EF4-FFF2-40B4-BE49-F238E27FC236}">
                <a16:creationId xmlns:a16="http://schemas.microsoft.com/office/drawing/2014/main" id="{D381D686-87A6-1923-00A8-8BD9E6C1B92D}"/>
              </a:ext>
            </a:extLst>
          </p:cNvPr>
          <p:cNvSpPr>
            <a:spLocks noGrp="1"/>
          </p:cNvSpPr>
          <p:nvPr>
            <p:ph type="title"/>
          </p:nvPr>
        </p:nvSpPr>
        <p:spPr>
          <a:xfrm>
            <a:off x="838200" y="365125"/>
            <a:ext cx="10515600" cy="1325563"/>
          </a:xfrm>
        </p:spPr>
        <p:txBody>
          <a:bodyPr/>
          <a:lstStyle/>
          <a:p>
            <a:r>
              <a:rPr lang="en-US" dirty="0"/>
              <a:t>Constant-Time Programming</a:t>
            </a:r>
          </a:p>
        </p:txBody>
      </p:sp>
      <p:pic>
        <p:nvPicPr>
          <p:cNvPr id="10" name="Graphic 9">
            <a:extLst>
              <a:ext uri="{FF2B5EF4-FFF2-40B4-BE49-F238E27FC236}">
                <a16:creationId xmlns:a16="http://schemas.microsoft.com/office/drawing/2014/main" id="{DD791A75-4414-A938-4645-2D554C472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3560" y="2482432"/>
            <a:ext cx="685800" cy="685800"/>
          </a:xfrm>
          <a:prstGeom prst="rect">
            <a:avLst/>
          </a:prstGeom>
        </p:spPr>
      </p:pic>
      <p:pic>
        <p:nvPicPr>
          <p:cNvPr id="15" name="Graphic 14">
            <a:extLst>
              <a:ext uri="{FF2B5EF4-FFF2-40B4-BE49-F238E27FC236}">
                <a16:creationId xmlns:a16="http://schemas.microsoft.com/office/drawing/2014/main" id="{83BAA946-1F52-D8ED-33E8-25577E508E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88934" y="2074810"/>
            <a:ext cx="1691192" cy="1691192"/>
          </a:xfrm>
          <a:prstGeom prst="rect">
            <a:avLst/>
          </a:prstGeom>
        </p:spPr>
      </p:pic>
      <p:pic>
        <p:nvPicPr>
          <p:cNvPr id="16" name="Graphic 15">
            <a:extLst>
              <a:ext uri="{FF2B5EF4-FFF2-40B4-BE49-F238E27FC236}">
                <a16:creationId xmlns:a16="http://schemas.microsoft.com/office/drawing/2014/main" id="{6E7EB4CC-CFD0-F937-CA06-35E250D7A1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4973" y="2376679"/>
            <a:ext cx="877880" cy="877880"/>
          </a:xfrm>
          <a:prstGeom prst="rect">
            <a:avLst/>
          </a:prstGeom>
        </p:spPr>
      </p:pic>
      <p:sp>
        <p:nvSpPr>
          <p:cNvPr id="17" name="TextBox 16">
            <a:extLst>
              <a:ext uri="{FF2B5EF4-FFF2-40B4-BE49-F238E27FC236}">
                <a16:creationId xmlns:a16="http://schemas.microsoft.com/office/drawing/2014/main" id="{83B7002F-5B2C-05DD-981C-A10F7BF14D99}"/>
              </a:ext>
            </a:extLst>
          </p:cNvPr>
          <p:cNvSpPr txBox="1"/>
          <p:nvPr/>
        </p:nvSpPr>
        <p:spPr>
          <a:xfrm>
            <a:off x="1296671" y="3166409"/>
            <a:ext cx="1376067" cy="523220"/>
          </a:xfrm>
          <a:prstGeom prst="rect">
            <a:avLst/>
          </a:prstGeom>
          <a:noFill/>
        </p:spPr>
        <p:txBody>
          <a:bodyPr wrap="square" rtlCol="0">
            <a:spAutoFit/>
          </a:bodyPr>
          <a:lstStyle/>
          <a:p>
            <a:r>
              <a:rPr lang="en-US" sz="2800" b="1" dirty="0"/>
              <a:t>Code</a:t>
            </a:r>
          </a:p>
        </p:txBody>
      </p:sp>
      <p:sp>
        <p:nvSpPr>
          <p:cNvPr id="18" name="TextBox 17">
            <a:extLst>
              <a:ext uri="{FF2B5EF4-FFF2-40B4-BE49-F238E27FC236}">
                <a16:creationId xmlns:a16="http://schemas.microsoft.com/office/drawing/2014/main" id="{EADFCC99-9636-049D-B6DD-DFD2996279F4}"/>
              </a:ext>
            </a:extLst>
          </p:cNvPr>
          <p:cNvSpPr txBox="1"/>
          <p:nvPr/>
        </p:nvSpPr>
        <p:spPr>
          <a:xfrm>
            <a:off x="1953850" y="1729506"/>
            <a:ext cx="2968295" cy="523220"/>
          </a:xfrm>
          <a:prstGeom prst="rect">
            <a:avLst/>
          </a:prstGeom>
          <a:noFill/>
        </p:spPr>
        <p:txBody>
          <a:bodyPr wrap="square" rtlCol="0">
            <a:spAutoFit/>
          </a:bodyPr>
          <a:lstStyle/>
          <a:p>
            <a:r>
              <a:rPr lang="en-US" sz="2800" b="1" dirty="0"/>
              <a:t>CT Programming</a:t>
            </a:r>
          </a:p>
        </p:txBody>
      </p:sp>
      <p:sp>
        <p:nvSpPr>
          <p:cNvPr id="21" name="TextBox 20">
            <a:extLst>
              <a:ext uri="{FF2B5EF4-FFF2-40B4-BE49-F238E27FC236}">
                <a16:creationId xmlns:a16="http://schemas.microsoft.com/office/drawing/2014/main" id="{C937C8FF-4493-5A89-B2EC-ED9AD710F400}"/>
              </a:ext>
            </a:extLst>
          </p:cNvPr>
          <p:cNvSpPr txBox="1"/>
          <p:nvPr/>
        </p:nvSpPr>
        <p:spPr>
          <a:xfrm>
            <a:off x="3813587" y="3092996"/>
            <a:ext cx="2605184" cy="523220"/>
          </a:xfrm>
          <a:prstGeom prst="rect">
            <a:avLst/>
          </a:prstGeom>
          <a:noFill/>
        </p:spPr>
        <p:txBody>
          <a:bodyPr wrap="square" rtlCol="0">
            <a:spAutoFit/>
          </a:bodyPr>
          <a:lstStyle/>
          <a:p>
            <a:r>
              <a:rPr lang="en-US" sz="2800" b="1" dirty="0"/>
              <a:t>Timing Attacks</a:t>
            </a:r>
          </a:p>
        </p:txBody>
      </p:sp>
      <p:sp>
        <p:nvSpPr>
          <p:cNvPr id="25" name="Alternate Process 24">
            <a:extLst>
              <a:ext uri="{FF2B5EF4-FFF2-40B4-BE49-F238E27FC236}">
                <a16:creationId xmlns:a16="http://schemas.microsoft.com/office/drawing/2014/main" id="{39E88447-6203-0EA6-A5DE-0CCAF6682BF5}"/>
              </a:ext>
            </a:extLst>
          </p:cNvPr>
          <p:cNvSpPr/>
          <p:nvPr/>
        </p:nvSpPr>
        <p:spPr>
          <a:xfrm>
            <a:off x="838200" y="1661938"/>
            <a:ext cx="5615027" cy="2286578"/>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3974998-702A-0D58-5556-F0D1C1C1D8E0}"/>
              </a:ext>
            </a:extLst>
          </p:cNvPr>
          <p:cNvGrpSpPr/>
          <p:nvPr/>
        </p:nvGrpSpPr>
        <p:grpSpPr>
          <a:xfrm>
            <a:off x="786535" y="3989927"/>
            <a:ext cx="2879107" cy="2389735"/>
            <a:chOff x="337881" y="4459620"/>
            <a:chExt cx="2879107" cy="2389735"/>
          </a:xfrm>
        </p:grpSpPr>
        <p:sp>
          <p:nvSpPr>
            <p:cNvPr id="2" name="TextBox 1">
              <a:extLst>
                <a:ext uri="{FF2B5EF4-FFF2-40B4-BE49-F238E27FC236}">
                  <a16:creationId xmlns:a16="http://schemas.microsoft.com/office/drawing/2014/main" id="{A7398F90-B1A9-3AFF-3121-632C1C07D534}"/>
                </a:ext>
              </a:extLst>
            </p:cNvPr>
            <p:cNvSpPr txBox="1"/>
            <p:nvPr/>
          </p:nvSpPr>
          <p:spPr>
            <a:xfrm>
              <a:off x="389546" y="5033473"/>
              <a:ext cx="2400854" cy="1815882"/>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if (secret) {</a:t>
              </a:r>
            </a:p>
            <a:p>
              <a:r>
                <a:rPr lang="en-US" sz="2800" dirty="0">
                  <a:latin typeface="Consolas" panose="020B0609020204030204" pitchFamily="49" charset="0"/>
                  <a:cs typeface="Consolas" panose="020B0609020204030204" pitchFamily="49" charset="0"/>
                </a:rPr>
                <a:t>    ...</a:t>
              </a:r>
            </a:p>
            <a:p>
              <a:r>
                <a:rPr lang="en-US" sz="2800" dirty="0">
                  <a:latin typeface="Consolas" panose="020B0609020204030204" pitchFamily="49" charset="0"/>
                  <a:cs typeface="Consolas" panose="020B0609020204030204" pitchFamily="49" charset="0"/>
                </a:rPr>
                <a:t>}</a:t>
              </a:r>
            </a:p>
          </p:txBody>
        </p:sp>
        <p:sp>
          <p:nvSpPr>
            <p:cNvPr id="11" name="TextBox 10">
              <a:extLst>
                <a:ext uri="{FF2B5EF4-FFF2-40B4-BE49-F238E27FC236}">
                  <a16:creationId xmlns:a16="http://schemas.microsoft.com/office/drawing/2014/main" id="{91155356-5E26-22FE-9B3C-5C431B31CDC7}"/>
                </a:ext>
              </a:extLst>
            </p:cNvPr>
            <p:cNvSpPr txBox="1"/>
            <p:nvPr/>
          </p:nvSpPr>
          <p:spPr>
            <a:xfrm>
              <a:off x="816134" y="4536997"/>
              <a:ext cx="2400854" cy="523220"/>
            </a:xfrm>
            <a:prstGeom prst="rect">
              <a:avLst/>
            </a:prstGeom>
            <a:noFill/>
          </p:spPr>
          <p:txBody>
            <a:bodyPr wrap="square" rtlCol="0">
              <a:spAutoFit/>
            </a:bodyPr>
            <a:lstStyle/>
            <a:p>
              <a:r>
                <a:rPr lang="en-US" sz="2800" b="1" dirty="0"/>
                <a:t>Control-Flow</a:t>
              </a:r>
            </a:p>
          </p:txBody>
        </p:sp>
        <p:pic>
          <p:nvPicPr>
            <p:cNvPr id="46" name="Picture 45" descr="A red x on a black background&#10;&#10;Description automatically generated">
              <a:extLst>
                <a:ext uri="{FF2B5EF4-FFF2-40B4-BE49-F238E27FC236}">
                  <a16:creationId xmlns:a16="http://schemas.microsoft.com/office/drawing/2014/main" id="{CB33BF40-6565-0FDD-9A2A-655E9CADD10E}"/>
                </a:ext>
              </a:extLst>
            </p:cNvPr>
            <p:cNvPicPr>
              <a:picLocks noChangeAspect="1"/>
            </p:cNvPicPr>
            <p:nvPr/>
          </p:nvPicPr>
          <p:blipFill>
            <a:blip r:embed="rId9"/>
            <a:stretch>
              <a:fillRect/>
            </a:stretch>
          </p:blipFill>
          <p:spPr>
            <a:xfrm>
              <a:off x="337881" y="4459620"/>
              <a:ext cx="616418" cy="616418"/>
            </a:xfrm>
            <a:prstGeom prst="rect">
              <a:avLst/>
            </a:prstGeom>
          </p:spPr>
        </p:pic>
      </p:grpSp>
      <p:grpSp>
        <p:nvGrpSpPr>
          <p:cNvPr id="19" name="Group 18">
            <a:extLst>
              <a:ext uri="{FF2B5EF4-FFF2-40B4-BE49-F238E27FC236}">
                <a16:creationId xmlns:a16="http://schemas.microsoft.com/office/drawing/2014/main" id="{B67E1DFE-5FF3-EC1C-DBC6-EB2735ECBD2B}"/>
              </a:ext>
            </a:extLst>
          </p:cNvPr>
          <p:cNvGrpSpPr/>
          <p:nvPr/>
        </p:nvGrpSpPr>
        <p:grpSpPr>
          <a:xfrm>
            <a:off x="3577397" y="5379583"/>
            <a:ext cx="3394903" cy="1123473"/>
            <a:chOff x="2970408" y="4459620"/>
            <a:chExt cx="3394903" cy="1123473"/>
          </a:xfrm>
        </p:grpSpPr>
        <p:sp>
          <p:nvSpPr>
            <p:cNvPr id="6" name="TextBox 5">
              <a:extLst>
                <a:ext uri="{FF2B5EF4-FFF2-40B4-BE49-F238E27FC236}">
                  <a16:creationId xmlns:a16="http://schemas.microsoft.com/office/drawing/2014/main" id="{47E93620-5A1F-D5DB-2265-7F589D73C5D4}"/>
                </a:ext>
              </a:extLst>
            </p:cNvPr>
            <p:cNvSpPr txBox="1"/>
            <p:nvPr/>
          </p:nvSpPr>
          <p:spPr>
            <a:xfrm>
              <a:off x="2970408" y="5059873"/>
              <a:ext cx="2818423"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Load [secret]</a:t>
              </a:r>
            </a:p>
          </p:txBody>
        </p:sp>
        <p:sp>
          <p:nvSpPr>
            <p:cNvPr id="13" name="TextBox 12">
              <a:extLst>
                <a:ext uri="{FF2B5EF4-FFF2-40B4-BE49-F238E27FC236}">
                  <a16:creationId xmlns:a16="http://schemas.microsoft.com/office/drawing/2014/main" id="{33829BE2-2F00-608E-9FEF-6FEE2A40146E}"/>
                </a:ext>
              </a:extLst>
            </p:cNvPr>
            <p:cNvSpPr txBox="1"/>
            <p:nvPr/>
          </p:nvSpPr>
          <p:spPr>
            <a:xfrm>
              <a:off x="3441858" y="4542160"/>
              <a:ext cx="2923453" cy="523220"/>
            </a:xfrm>
            <a:prstGeom prst="rect">
              <a:avLst/>
            </a:prstGeom>
            <a:noFill/>
          </p:spPr>
          <p:txBody>
            <a:bodyPr wrap="square" rtlCol="0">
              <a:spAutoFit/>
            </a:bodyPr>
            <a:lstStyle/>
            <a:p>
              <a:r>
                <a:rPr lang="en-US" sz="2800" b="1" dirty="0"/>
                <a:t>Memory Address</a:t>
              </a:r>
            </a:p>
          </p:txBody>
        </p:sp>
        <p:pic>
          <p:nvPicPr>
            <p:cNvPr id="47" name="Picture 46" descr="A red x on a black background&#10;&#10;Description automatically generated">
              <a:extLst>
                <a:ext uri="{FF2B5EF4-FFF2-40B4-BE49-F238E27FC236}">
                  <a16:creationId xmlns:a16="http://schemas.microsoft.com/office/drawing/2014/main" id="{A8982798-A2E2-1E87-8F10-7F20E708A53B}"/>
                </a:ext>
              </a:extLst>
            </p:cNvPr>
            <p:cNvPicPr>
              <a:picLocks noChangeAspect="1"/>
            </p:cNvPicPr>
            <p:nvPr/>
          </p:nvPicPr>
          <p:blipFill>
            <a:blip r:embed="rId9"/>
            <a:stretch>
              <a:fillRect/>
            </a:stretch>
          </p:blipFill>
          <p:spPr>
            <a:xfrm>
              <a:off x="2970408" y="4459620"/>
              <a:ext cx="616418" cy="616418"/>
            </a:xfrm>
            <a:prstGeom prst="rect">
              <a:avLst/>
            </a:prstGeom>
          </p:spPr>
        </p:pic>
      </p:grpSp>
      <p:grpSp>
        <p:nvGrpSpPr>
          <p:cNvPr id="23" name="Group 22">
            <a:extLst>
              <a:ext uri="{FF2B5EF4-FFF2-40B4-BE49-F238E27FC236}">
                <a16:creationId xmlns:a16="http://schemas.microsoft.com/office/drawing/2014/main" id="{B26C5FAC-080E-D0AD-F272-AA8D72A53471}"/>
              </a:ext>
            </a:extLst>
          </p:cNvPr>
          <p:cNvGrpSpPr/>
          <p:nvPr/>
        </p:nvGrpSpPr>
        <p:grpSpPr>
          <a:xfrm>
            <a:off x="3577397" y="4024708"/>
            <a:ext cx="2927496" cy="1131631"/>
            <a:chOff x="6269418" y="4459620"/>
            <a:chExt cx="2927496" cy="1131631"/>
          </a:xfrm>
        </p:grpSpPr>
        <p:sp>
          <p:nvSpPr>
            <p:cNvPr id="7" name="TextBox 6">
              <a:extLst>
                <a:ext uri="{FF2B5EF4-FFF2-40B4-BE49-F238E27FC236}">
                  <a16:creationId xmlns:a16="http://schemas.microsoft.com/office/drawing/2014/main" id="{CD30442A-3257-A343-AA4B-73BF4A0082D9}"/>
                </a:ext>
              </a:extLst>
            </p:cNvPr>
            <p:cNvSpPr txBox="1"/>
            <p:nvPr/>
          </p:nvSpPr>
          <p:spPr>
            <a:xfrm>
              <a:off x="6269418" y="5068031"/>
              <a:ext cx="2422740"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DIV secret</a:t>
              </a:r>
            </a:p>
          </p:txBody>
        </p:sp>
        <p:sp>
          <p:nvSpPr>
            <p:cNvPr id="12" name="TextBox 11">
              <a:extLst>
                <a:ext uri="{FF2B5EF4-FFF2-40B4-BE49-F238E27FC236}">
                  <a16:creationId xmlns:a16="http://schemas.microsoft.com/office/drawing/2014/main" id="{0C60FB6C-7E12-07AB-C71E-37E83B1A4820}"/>
                </a:ext>
              </a:extLst>
            </p:cNvPr>
            <p:cNvSpPr txBox="1"/>
            <p:nvPr/>
          </p:nvSpPr>
          <p:spPr>
            <a:xfrm>
              <a:off x="6752792" y="4536997"/>
              <a:ext cx="2444122" cy="523220"/>
            </a:xfrm>
            <a:prstGeom prst="rect">
              <a:avLst/>
            </a:prstGeom>
            <a:noFill/>
          </p:spPr>
          <p:txBody>
            <a:bodyPr wrap="square" rtlCol="0">
              <a:spAutoFit/>
            </a:bodyPr>
            <a:lstStyle/>
            <a:p>
              <a:r>
                <a:rPr lang="en-US" sz="2800" b="1" dirty="0"/>
                <a:t>Time-Variable</a:t>
              </a:r>
            </a:p>
          </p:txBody>
        </p:sp>
        <p:pic>
          <p:nvPicPr>
            <p:cNvPr id="48" name="Picture 47" descr="A red x on a black background&#10;&#10;Description automatically generated">
              <a:extLst>
                <a:ext uri="{FF2B5EF4-FFF2-40B4-BE49-F238E27FC236}">
                  <a16:creationId xmlns:a16="http://schemas.microsoft.com/office/drawing/2014/main" id="{F78A75C7-9EFE-FA98-5709-E4890500230F}"/>
                </a:ext>
              </a:extLst>
            </p:cNvPr>
            <p:cNvPicPr>
              <a:picLocks noChangeAspect="1"/>
            </p:cNvPicPr>
            <p:nvPr/>
          </p:nvPicPr>
          <p:blipFill>
            <a:blip r:embed="rId9"/>
            <a:stretch>
              <a:fillRect/>
            </a:stretch>
          </p:blipFill>
          <p:spPr>
            <a:xfrm>
              <a:off x="6269418" y="4459620"/>
              <a:ext cx="616418" cy="616418"/>
            </a:xfrm>
            <a:prstGeom prst="rect">
              <a:avLst/>
            </a:prstGeom>
          </p:spPr>
        </p:pic>
      </p:grpSp>
    </p:spTree>
    <p:extLst>
      <p:ext uri="{BB962C8B-B14F-4D97-AF65-F5344CB8AC3E}">
        <p14:creationId xmlns:p14="http://schemas.microsoft.com/office/powerpoint/2010/main" val="673068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2762-949A-899C-1302-8369B99EF10F}"/>
              </a:ext>
            </a:extLst>
          </p:cNvPr>
          <p:cNvSpPr>
            <a:spLocks noGrp="1"/>
          </p:cNvSpPr>
          <p:nvPr>
            <p:ph type="title"/>
          </p:nvPr>
        </p:nvSpPr>
        <p:spPr/>
        <p:txBody>
          <a:bodyPr/>
          <a:lstStyle/>
          <a:p>
            <a:r>
              <a:rPr lang="en-US" dirty="0"/>
              <a:t>Key Observations of Apple DMP</a:t>
            </a:r>
          </a:p>
        </p:txBody>
      </p:sp>
      <p:sp>
        <p:nvSpPr>
          <p:cNvPr id="4" name="Slide Number Placeholder 3">
            <a:extLst>
              <a:ext uri="{FF2B5EF4-FFF2-40B4-BE49-F238E27FC236}">
                <a16:creationId xmlns:a16="http://schemas.microsoft.com/office/drawing/2014/main" id="{1804A6CF-747E-07DC-9649-00D887A91085}"/>
              </a:ext>
            </a:extLst>
          </p:cNvPr>
          <p:cNvSpPr>
            <a:spLocks noGrp="1"/>
          </p:cNvSpPr>
          <p:nvPr>
            <p:ph type="sldNum" sz="quarter" idx="12"/>
          </p:nvPr>
        </p:nvSpPr>
        <p:spPr/>
        <p:txBody>
          <a:bodyPr/>
          <a:lstStyle/>
          <a:p>
            <a:fld id="{0C9765BC-91A4-8B4B-99F2-F403F2DCF105}" type="slidenum">
              <a:rPr lang="en-US" smtClean="0"/>
              <a:t>30</a:t>
            </a:fld>
            <a:endParaRPr lang="en-US"/>
          </a:p>
        </p:txBody>
      </p:sp>
      <p:sp>
        <p:nvSpPr>
          <p:cNvPr id="5" name="Alternate Process 4">
            <a:extLst>
              <a:ext uri="{FF2B5EF4-FFF2-40B4-BE49-F238E27FC236}">
                <a16:creationId xmlns:a16="http://schemas.microsoft.com/office/drawing/2014/main" id="{FA505756-6183-214A-6D5C-A0C115C818F8}"/>
              </a:ext>
            </a:extLst>
          </p:cNvPr>
          <p:cNvSpPr/>
          <p:nvPr/>
        </p:nvSpPr>
        <p:spPr>
          <a:xfrm>
            <a:off x="7607915" y="137139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30" name="TextBox 29">
            <a:extLst>
              <a:ext uri="{FF2B5EF4-FFF2-40B4-BE49-F238E27FC236}">
                <a16:creationId xmlns:a16="http://schemas.microsoft.com/office/drawing/2014/main" id="{8CB5FD59-77C1-8B39-F82E-911F9031E918}"/>
              </a:ext>
            </a:extLst>
          </p:cNvPr>
          <p:cNvSpPr txBox="1"/>
          <p:nvPr/>
        </p:nvSpPr>
        <p:spPr>
          <a:xfrm>
            <a:off x="912143" y="1536197"/>
            <a:ext cx="4523583" cy="954107"/>
          </a:xfrm>
          <a:prstGeom prst="rect">
            <a:avLst/>
          </a:prstGeom>
          <a:noFill/>
        </p:spPr>
        <p:txBody>
          <a:bodyPr wrap="square" rtlCol="0">
            <a:spAutoFit/>
          </a:bodyPr>
          <a:lstStyle/>
          <a:p>
            <a:r>
              <a:rPr lang="en-US" sz="2800" b="1" i="1" dirty="0">
                <a:solidFill>
                  <a:schemeClr val="accent1">
                    <a:lumMod val="75000"/>
                  </a:schemeClr>
                </a:solidFill>
              </a:rPr>
              <a:t>What is the memory access pattern required?</a:t>
            </a:r>
          </a:p>
        </p:txBody>
      </p:sp>
      <p:sp>
        <p:nvSpPr>
          <p:cNvPr id="31" name="Alternate Process 30">
            <a:extLst>
              <a:ext uri="{FF2B5EF4-FFF2-40B4-BE49-F238E27FC236}">
                <a16:creationId xmlns:a16="http://schemas.microsoft.com/office/drawing/2014/main" id="{54A9D344-415F-1B53-45FC-9D0889D41C88}"/>
              </a:ext>
            </a:extLst>
          </p:cNvPr>
          <p:cNvSpPr/>
          <p:nvPr/>
        </p:nvSpPr>
        <p:spPr>
          <a:xfrm>
            <a:off x="705195" y="1371393"/>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1D2A2F-B594-B442-19B3-B5AA66203A09}"/>
              </a:ext>
            </a:extLst>
          </p:cNvPr>
          <p:cNvSpPr txBox="1"/>
          <p:nvPr/>
        </p:nvSpPr>
        <p:spPr>
          <a:xfrm>
            <a:off x="917248" y="3025548"/>
            <a:ext cx="4763336" cy="954107"/>
          </a:xfrm>
          <a:prstGeom prst="rect">
            <a:avLst/>
          </a:prstGeom>
          <a:noFill/>
        </p:spPr>
        <p:txBody>
          <a:bodyPr wrap="square" rtlCol="0">
            <a:spAutoFit/>
          </a:bodyPr>
          <a:lstStyle/>
          <a:p>
            <a:r>
              <a:rPr lang="en-US" sz="2800" b="1" i="1" dirty="0">
                <a:solidFill>
                  <a:schemeClr val="accent1">
                    <a:lumMod val="75000"/>
                  </a:schemeClr>
                </a:solidFill>
              </a:rPr>
              <a:t>Where does the DMP scan for pointers?</a:t>
            </a:r>
            <a:r>
              <a:rPr lang="en-US" sz="2800" dirty="0"/>
              <a:t> </a:t>
            </a:r>
            <a:endParaRPr lang="en-US" sz="2800" b="1" i="1" dirty="0">
              <a:solidFill>
                <a:schemeClr val="accent1">
                  <a:lumMod val="75000"/>
                </a:schemeClr>
              </a:solidFill>
            </a:endParaRPr>
          </a:p>
        </p:txBody>
      </p:sp>
      <p:sp>
        <p:nvSpPr>
          <p:cNvPr id="6" name="Alternate Process 5">
            <a:extLst>
              <a:ext uri="{FF2B5EF4-FFF2-40B4-BE49-F238E27FC236}">
                <a16:creationId xmlns:a16="http://schemas.microsoft.com/office/drawing/2014/main" id="{258DC31B-A2B5-37C4-9B94-77CE7AB50B51}"/>
              </a:ext>
            </a:extLst>
          </p:cNvPr>
          <p:cNvSpPr/>
          <p:nvPr/>
        </p:nvSpPr>
        <p:spPr>
          <a:xfrm>
            <a:off x="710300" y="2860744"/>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lternate Process 7">
            <a:extLst>
              <a:ext uri="{FF2B5EF4-FFF2-40B4-BE49-F238E27FC236}">
                <a16:creationId xmlns:a16="http://schemas.microsoft.com/office/drawing/2014/main" id="{1DD238E6-9D67-99DF-E1C0-B53005F559C9}"/>
              </a:ext>
            </a:extLst>
          </p:cNvPr>
          <p:cNvSpPr/>
          <p:nvPr/>
        </p:nvSpPr>
        <p:spPr>
          <a:xfrm>
            <a:off x="6620464" y="2277355"/>
            <a:ext cx="3533775" cy="1489325"/>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9C3E02-AE42-453E-72DF-D63551568365}"/>
              </a:ext>
            </a:extLst>
          </p:cNvPr>
          <p:cNvSpPr/>
          <p:nvPr/>
        </p:nvSpPr>
        <p:spPr>
          <a:xfrm>
            <a:off x="7231585" y="3863582"/>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a:t>
            </a:r>
          </a:p>
        </p:txBody>
      </p:sp>
      <p:sp>
        <p:nvSpPr>
          <p:cNvPr id="23" name="Notched Right Arrow 22">
            <a:extLst>
              <a:ext uri="{FF2B5EF4-FFF2-40B4-BE49-F238E27FC236}">
                <a16:creationId xmlns:a16="http://schemas.microsoft.com/office/drawing/2014/main" id="{C29CB3D1-D5D2-EE22-4908-F2E5279651EC}"/>
              </a:ext>
            </a:extLst>
          </p:cNvPr>
          <p:cNvSpPr/>
          <p:nvPr/>
        </p:nvSpPr>
        <p:spPr>
          <a:xfrm rot="16200000">
            <a:off x="6672558" y="3837535"/>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24AE30F-7FC9-7F8F-DE6D-7DAAD2776146}"/>
              </a:ext>
            </a:extLst>
          </p:cNvPr>
          <p:cNvSpPr txBox="1"/>
          <p:nvPr/>
        </p:nvSpPr>
        <p:spPr>
          <a:xfrm>
            <a:off x="7054125" y="3354701"/>
            <a:ext cx="907549" cy="369332"/>
          </a:xfrm>
          <a:prstGeom prst="rect">
            <a:avLst/>
          </a:prstGeom>
          <a:noFill/>
        </p:spPr>
        <p:txBody>
          <a:bodyPr wrap="square" rtlCol="0">
            <a:spAutoFit/>
          </a:bodyPr>
          <a:lstStyle/>
          <a:p>
            <a:r>
              <a:rPr lang="en-US" b="1" dirty="0"/>
              <a:t>L1 Fills</a:t>
            </a:r>
          </a:p>
        </p:txBody>
      </p:sp>
      <p:sp>
        <p:nvSpPr>
          <p:cNvPr id="35" name="TextBox 34">
            <a:extLst>
              <a:ext uri="{FF2B5EF4-FFF2-40B4-BE49-F238E27FC236}">
                <a16:creationId xmlns:a16="http://schemas.microsoft.com/office/drawing/2014/main" id="{BFB88CB3-FB3C-77ED-D873-564754985C9A}"/>
              </a:ext>
            </a:extLst>
          </p:cNvPr>
          <p:cNvSpPr txBox="1"/>
          <p:nvPr/>
        </p:nvSpPr>
        <p:spPr>
          <a:xfrm>
            <a:off x="7445086" y="2760407"/>
            <a:ext cx="1884529" cy="523220"/>
          </a:xfrm>
          <a:prstGeom prst="rect">
            <a:avLst/>
          </a:prstGeom>
          <a:noFill/>
        </p:spPr>
        <p:txBody>
          <a:bodyPr wrap="square" rtlCol="0">
            <a:spAutoFit/>
          </a:bodyPr>
          <a:lstStyle/>
          <a:p>
            <a:pPr algn="ctr"/>
            <a:r>
              <a:rPr lang="en-US" sz="2800" b="1" dirty="0"/>
              <a:t>L1 Cache</a:t>
            </a:r>
          </a:p>
        </p:txBody>
      </p:sp>
      <p:sp>
        <p:nvSpPr>
          <p:cNvPr id="7" name="TextBox 6">
            <a:extLst>
              <a:ext uri="{FF2B5EF4-FFF2-40B4-BE49-F238E27FC236}">
                <a16:creationId xmlns:a16="http://schemas.microsoft.com/office/drawing/2014/main" id="{B8E0A4FC-1690-9792-F734-545E2C0A1B5D}"/>
              </a:ext>
            </a:extLst>
          </p:cNvPr>
          <p:cNvSpPr txBox="1"/>
          <p:nvPr/>
        </p:nvSpPr>
        <p:spPr>
          <a:xfrm>
            <a:off x="919895" y="4427327"/>
            <a:ext cx="4763336" cy="1384995"/>
          </a:xfrm>
          <a:prstGeom prst="rect">
            <a:avLst/>
          </a:prstGeom>
          <a:noFill/>
        </p:spPr>
        <p:txBody>
          <a:bodyPr wrap="square" rtlCol="0">
            <a:spAutoFit/>
          </a:bodyPr>
          <a:lstStyle/>
          <a:p>
            <a:r>
              <a:rPr lang="en-US" sz="2800" b="1" i="1" dirty="0">
                <a:solidFill>
                  <a:schemeClr val="accent1">
                    <a:lumMod val="75000"/>
                  </a:schemeClr>
                </a:solidFill>
              </a:rPr>
              <a:t>How does DMP determine pointers to dereference in each line?</a:t>
            </a:r>
            <a:r>
              <a:rPr lang="en-US" sz="2800" dirty="0"/>
              <a:t> </a:t>
            </a:r>
          </a:p>
        </p:txBody>
      </p:sp>
      <p:sp>
        <p:nvSpPr>
          <p:cNvPr id="9" name="Alternate Process 8">
            <a:extLst>
              <a:ext uri="{FF2B5EF4-FFF2-40B4-BE49-F238E27FC236}">
                <a16:creationId xmlns:a16="http://schemas.microsoft.com/office/drawing/2014/main" id="{46A25DCB-3B7D-DBB0-6D81-96E8BD866AB3}"/>
              </a:ext>
            </a:extLst>
          </p:cNvPr>
          <p:cNvSpPr/>
          <p:nvPr/>
        </p:nvSpPr>
        <p:spPr>
          <a:xfrm>
            <a:off x="705195" y="4348968"/>
            <a:ext cx="4880880" cy="156045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24695DA-E9DB-BBDA-5DCC-51602EBC7457}"/>
              </a:ext>
            </a:extLst>
          </p:cNvPr>
          <p:cNvGrpSpPr/>
          <p:nvPr/>
        </p:nvGrpSpPr>
        <p:grpSpPr>
          <a:xfrm>
            <a:off x="6335805" y="4956593"/>
            <a:ext cx="3525014" cy="433210"/>
            <a:chOff x="6981943" y="4185100"/>
            <a:chExt cx="3525014" cy="433210"/>
          </a:xfrm>
        </p:grpSpPr>
        <p:sp>
          <p:nvSpPr>
            <p:cNvPr id="11" name="Rectangle 10">
              <a:extLst>
                <a:ext uri="{FF2B5EF4-FFF2-40B4-BE49-F238E27FC236}">
                  <a16:creationId xmlns:a16="http://schemas.microsoft.com/office/drawing/2014/main" id="{F443C547-D34E-78FC-1E82-9DAE51790AD1}"/>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data1</a:t>
              </a:r>
            </a:p>
          </p:txBody>
        </p:sp>
        <p:sp>
          <p:nvSpPr>
            <p:cNvPr id="12" name="Rectangle 11">
              <a:extLst>
                <a:ext uri="{FF2B5EF4-FFF2-40B4-BE49-F238E27FC236}">
                  <a16:creationId xmlns:a16="http://schemas.microsoft.com/office/drawing/2014/main" id="{402E0A28-1139-2D6C-BE54-DA4A2B7E4423}"/>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data2</a:t>
              </a:r>
            </a:p>
          </p:txBody>
        </p:sp>
        <p:sp>
          <p:nvSpPr>
            <p:cNvPr id="13" name="Rectangle 12">
              <a:extLst>
                <a:ext uri="{FF2B5EF4-FFF2-40B4-BE49-F238E27FC236}">
                  <a16:creationId xmlns:a16="http://schemas.microsoft.com/office/drawing/2014/main" id="{391612D3-473B-0C35-44B4-B7AB9A5FDC23}"/>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data3</a:t>
              </a:r>
            </a:p>
          </p:txBody>
        </p:sp>
        <p:sp>
          <p:nvSpPr>
            <p:cNvPr id="14" name="Rectangle 13">
              <a:extLst>
                <a:ext uri="{FF2B5EF4-FFF2-40B4-BE49-F238E27FC236}">
                  <a16:creationId xmlns:a16="http://schemas.microsoft.com/office/drawing/2014/main" id="{AE0CAAFC-274C-7F6A-9D40-AE35BCB06B28}"/>
                </a:ext>
              </a:extLst>
            </p:cNvPr>
            <p:cNvSpPr/>
            <p:nvPr/>
          </p:nvSpPr>
          <p:spPr>
            <a:xfrm>
              <a:off x="9766657"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data8</a:t>
              </a:r>
            </a:p>
          </p:txBody>
        </p:sp>
      </p:grpSp>
      <p:sp>
        <p:nvSpPr>
          <p:cNvPr id="15" name="TextBox 14">
            <a:extLst>
              <a:ext uri="{FF2B5EF4-FFF2-40B4-BE49-F238E27FC236}">
                <a16:creationId xmlns:a16="http://schemas.microsoft.com/office/drawing/2014/main" id="{9597DC16-6325-8281-0465-8AED047F673C}"/>
              </a:ext>
            </a:extLst>
          </p:cNvPr>
          <p:cNvSpPr txBox="1"/>
          <p:nvPr/>
        </p:nvSpPr>
        <p:spPr>
          <a:xfrm>
            <a:off x="8589714" y="4845234"/>
            <a:ext cx="398248" cy="523220"/>
          </a:xfrm>
          <a:prstGeom prst="rect">
            <a:avLst/>
          </a:prstGeom>
          <a:noFill/>
          <a:ln>
            <a:noFill/>
          </a:ln>
        </p:spPr>
        <p:txBody>
          <a:bodyPr wrap="square" rtlCol="0">
            <a:spAutoFit/>
          </a:bodyPr>
          <a:lstStyle/>
          <a:p>
            <a:r>
              <a:rPr lang="en-US" sz="2800" b="1" dirty="0"/>
              <a:t>…</a:t>
            </a:r>
          </a:p>
        </p:txBody>
      </p:sp>
      <p:cxnSp>
        <p:nvCxnSpPr>
          <p:cNvPr id="16" name="Straight Connector 15">
            <a:extLst>
              <a:ext uri="{FF2B5EF4-FFF2-40B4-BE49-F238E27FC236}">
                <a16:creationId xmlns:a16="http://schemas.microsoft.com/office/drawing/2014/main" id="{508EE197-8C91-0ECC-9D27-8AE69DB917CE}"/>
              </a:ext>
            </a:extLst>
          </p:cNvPr>
          <p:cNvCxnSpPr>
            <a:cxnSpLocks/>
          </p:cNvCxnSpPr>
          <p:nvPr/>
        </p:nvCxnSpPr>
        <p:spPr>
          <a:xfrm flipH="1">
            <a:off x="6335805" y="4294737"/>
            <a:ext cx="895780" cy="668027"/>
          </a:xfrm>
          <a:prstGeom prst="line">
            <a:avLst/>
          </a:prstGeom>
          <a:ln w="38100">
            <a:prstDash val="lgDash"/>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2EF02124-206D-5144-1E3B-E1E534C27828}"/>
              </a:ext>
            </a:extLst>
          </p:cNvPr>
          <p:cNvCxnSpPr>
            <a:cxnSpLocks/>
          </p:cNvCxnSpPr>
          <p:nvPr/>
        </p:nvCxnSpPr>
        <p:spPr>
          <a:xfrm>
            <a:off x="7961272" y="4294737"/>
            <a:ext cx="1899547" cy="661856"/>
          </a:xfrm>
          <a:prstGeom prst="line">
            <a:avLst/>
          </a:prstGeom>
          <a:ln w="38100">
            <a:prstDash val="lgDash"/>
          </a:ln>
        </p:spPr>
        <p:style>
          <a:lnRef idx="2">
            <a:schemeClr val="dk1"/>
          </a:lnRef>
          <a:fillRef idx="0">
            <a:schemeClr val="dk1"/>
          </a:fillRef>
          <a:effectRef idx="1">
            <a:schemeClr val="dk1"/>
          </a:effectRef>
          <a:fontRef idx="minor">
            <a:schemeClr val="tx1"/>
          </a:fontRef>
        </p:style>
      </p:cxnSp>
      <p:pic>
        <p:nvPicPr>
          <p:cNvPr id="18" name="Graphic 17">
            <a:extLst>
              <a:ext uri="{FF2B5EF4-FFF2-40B4-BE49-F238E27FC236}">
                <a16:creationId xmlns:a16="http://schemas.microsoft.com/office/drawing/2014/main" id="{F32EC5C3-DDD0-702E-6ADD-B554624F80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7859" y="5420407"/>
            <a:ext cx="685800" cy="685800"/>
          </a:xfrm>
          <a:prstGeom prst="rect">
            <a:avLst/>
          </a:prstGeom>
        </p:spPr>
      </p:pic>
      <p:sp>
        <p:nvSpPr>
          <p:cNvPr id="19" name="TextBox 18">
            <a:extLst>
              <a:ext uri="{FF2B5EF4-FFF2-40B4-BE49-F238E27FC236}">
                <a16:creationId xmlns:a16="http://schemas.microsoft.com/office/drawing/2014/main" id="{BB10E126-6388-CE29-20FC-F607D4C3FF22}"/>
              </a:ext>
            </a:extLst>
          </p:cNvPr>
          <p:cNvSpPr txBox="1"/>
          <p:nvPr/>
        </p:nvSpPr>
        <p:spPr>
          <a:xfrm>
            <a:off x="6983850" y="6062064"/>
            <a:ext cx="691107" cy="369332"/>
          </a:xfrm>
          <a:prstGeom prst="rect">
            <a:avLst/>
          </a:prstGeom>
          <a:noFill/>
        </p:spPr>
        <p:txBody>
          <a:bodyPr wrap="square" rtlCol="0">
            <a:spAutoFit/>
          </a:bodyPr>
          <a:lstStyle/>
          <a:p>
            <a:r>
              <a:rPr lang="en-US" b="1" dirty="0"/>
              <a:t>DMP</a:t>
            </a:r>
          </a:p>
        </p:txBody>
      </p:sp>
      <p:sp>
        <p:nvSpPr>
          <p:cNvPr id="20" name="TextBox 19">
            <a:extLst>
              <a:ext uri="{FF2B5EF4-FFF2-40B4-BE49-F238E27FC236}">
                <a16:creationId xmlns:a16="http://schemas.microsoft.com/office/drawing/2014/main" id="{613E665A-4EEC-BCAE-D0DD-5764A6ED5749}"/>
              </a:ext>
            </a:extLst>
          </p:cNvPr>
          <p:cNvSpPr txBox="1"/>
          <p:nvPr/>
        </p:nvSpPr>
        <p:spPr>
          <a:xfrm>
            <a:off x="5646711" y="4987504"/>
            <a:ext cx="691107" cy="369332"/>
          </a:xfrm>
          <a:prstGeom prst="rect">
            <a:avLst/>
          </a:prstGeom>
          <a:noFill/>
        </p:spPr>
        <p:txBody>
          <a:bodyPr wrap="square" rtlCol="0">
            <a:spAutoFit/>
          </a:bodyPr>
          <a:lstStyle/>
          <a:p>
            <a:r>
              <a:rPr lang="en-US" b="1" dirty="0" err="1"/>
              <a:t>addr</a:t>
            </a:r>
            <a:endParaRPr lang="en-US" b="1" dirty="0"/>
          </a:p>
        </p:txBody>
      </p:sp>
      <p:sp>
        <p:nvSpPr>
          <p:cNvPr id="21" name="TextBox 20">
            <a:extLst>
              <a:ext uri="{FF2B5EF4-FFF2-40B4-BE49-F238E27FC236}">
                <a16:creationId xmlns:a16="http://schemas.microsoft.com/office/drawing/2014/main" id="{44AC9436-1229-5AF4-623A-57F971E57CFA}"/>
              </a:ext>
            </a:extLst>
          </p:cNvPr>
          <p:cNvSpPr txBox="1"/>
          <p:nvPr/>
        </p:nvSpPr>
        <p:spPr>
          <a:xfrm>
            <a:off x="7456284" y="5559784"/>
            <a:ext cx="2841676" cy="523220"/>
          </a:xfrm>
          <a:prstGeom prst="rect">
            <a:avLst/>
          </a:prstGeom>
          <a:noFill/>
        </p:spPr>
        <p:txBody>
          <a:bodyPr wrap="square">
            <a:spAutoFit/>
          </a:bodyPr>
          <a:lstStyle/>
          <a:p>
            <a:pPr algn="ctr"/>
            <a:r>
              <a:rPr lang="en-US" sz="2800" b="1" i="1" dirty="0">
                <a:solidFill>
                  <a:schemeClr val="accent1">
                    <a:lumMod val="75000"/>
                  </a:schemeClr>
                </a:solidFill>
              </a:rPr>
              <a:t>Valid Address?</a:t>
            </a:r>
          </a:p>
        </p:txBody>
      </p:sp>
    </p:spTree>
    <p:extLst>
      <p:ext uri="{BB962C8B-B14F-4D97-AF65-F5344CB8AC3E}">
        <p14:creationId xmlns:p14="http://schemas.microsoft.com/office/powerpoint/2010/main" val="2509984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2762-949A-899C-1302-8369B99EF10F}"/>
              </a:ext>
            </a:extLst>
          </p:cNvPr>
          <p:cNvSpPr>
            <a:spLocks noGrp="1"/>
          </p:cNvSpPr>
          <p:nvPr>
            <p:ph type="title"/>
          </p:nvPr>
        </p:nvSpPr>
        <p:spPr/>
        <p:txBody>
          <a:bodyPr/>
          <a:lstStyle/>
          <a:p>
            <a:r>
              <a:rPr lang="en-US" dirty="0"/>
              <a:t>Key Observations of Apple DMP</a:t>
            </a:r>
          </a:p>
        </p:txBody>
      </p:sp>
      <p:sp>
        <p:nvSpPr>
          <p:cNvPr id="4" name="Slide Number Placeholder 3">
            <a:extLst>
              <a:ext uri="{FF2B5EF4-FFF2-40B4-BE49-F238E27FC236}">
                <a16:creationId xmlns:a16="http://schemas.microsoft.com/office/drawing/2014/main" id="{1804A6CF-747E-07DC-9649-00D887A91085}"/>
              </a:ext>
            </a:extLst>
          </p:cNvPr>
          <p:cNvSpPr>
            <a:spLocks noGrp="1"/>
          </p:cNvSpPr>
          <p:nvPr>
            <p:ph type="sldNum" sz="quarter" idx="12"/>
          </p:nvPr>
        </p:nvSpPr>
        <p:spPr/>
        <p:txBody>
          <a:bodyPr/>
          <a:lstStyle/>
          <a:p>
            <a:fld id="{0C9765BC-91A4-8B4B-99F2-F403F2DCF105}" type="slidenum">
              <a:rPr lang="en-US" smtClean="0"/>
              <a:t>31</a:t>
            </a:fld>
            <a:endParaRPr lang="en-US"/>
          </a:p>
        </p:txBody>
      </p:sp>
      <p:sp>
        <p:nvSpPr>
          <p:cNvPr id="5" name="Alternate Process 4">
            <a:extLst>
              <a:ext uri="{FF2B5EF4-FFF2-40B4-BE49-F238E27FC236}">
                <a16:creationId xmlns:a16="http://schemas.microsoft.com/office/drawing/2014/main" id="{FA505756-6183-214A-6D5C-A0C115C818F8}"/>
              </a:ext>
            </a:extLst>
          </p:cNvPr>
          <p:cNvSpPr/>
          <p:nvPr/>
        </p:nvSpPr>
        <p:spPr>
          <a:xfrm>
            <a:off x="7607915" y="137139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30" name="TextBox 29">
            <a:extLst>
              <a:ext uri="{FF2B5EF4-FFF2-40B4-BE49-F238E27FC236}">
                <a16:creationId xmlns:a16="http://schemas.microsoft.com/office/drawing/2014/main" id="{8CB5FD59-77C1-8B39-F82E-911F9031E918}"/>
              </a:ext>
            </a:extLst>
          </p:cNvPr>
          <p:cNvSpPr txBox="1"/>
          <p:nvPr/>
        </p:nvSpPr>
        <p:spPr>
          <a:xfrm>
            <a:off x="912143" y="1536197"/>
            <a:ext cx="4523583" cy="954107"/>
          </a:xfrm>
          <a:prstGeom prst="rect">
            <a:avLst/>
          </a:prstGeom>
          <a:noFill/>
        </p:spPr>
        <p:txBody>
          <a:bodyPr wrap="square" rtlCol="0">
            <a:spAutoFit/>
          </a:bodyPr>
          <a:lstStyle/>
          <a:p>
            <a:r>
              <a:rPr lang="en-US" sz="2800" b="1" i="1" dirty="0">
                <a:solidFill>
                  <a:schemeClr val="accent1">
                    <a:lumMod val="75000"/>
                  </a:schemeClr>
                </a:solidFill>
              </a:rPr>
              <a:t>What is the memory access pattern required?</a:t>
            </a:r>
          </a:p>
        </p:txBody>
      </p:sp>
      <p:sp>
        <p:nvSpPr>
          <p:cNvPr id="31" name="Alternate Process 30">
            <a:extLst>
              <a:ext uri="{FF2B5EF4-FFF2-40B4-BE49-F238E27FC236}">
                <a16:creationId xmlns:a16="http://schemas.microsoft.com/office/drawing/2014/main" id="{54A9D344-415F-1B53-45FC-9D0889D41C88}"/>
              </a:ext>
            </a:extLst>
          </p:cNvPr>
          <p:cNvSpPr/>
          <p:nvPr/>
        </p:nvSpPr>
        <p:spPr>
          <a:xfrm>
            <a:off x="705195" y="1371393"/>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1D2A2F-B594-B442-19B3-B5AA66203A09}"/>
              </a:ext>
            </a:extLst>
          </p:cNvPr>
          <p:cNvSpPr txBox="1"/>
          <p:nvPr/>
        </p:nvSpPr>
        <p:spPr>
          <a:xfrm>
            <a:off x="917248" y="3025548"/>
            <a:ext cx="4763336" cy="954107"/>
          </a:xfrm>
          <a:prstGeom prst="rect">
            <a:avLst/>
          </a:prstGeom>
          <a:noFill/>
        </p:spPr>
        <p:txBody>
          <a:bodyPr wrap="square" rtlCol="0">
            <a:spAutoFit/>
          </a:bodyPr>
          <a:lstStyle/>
          <a:p>
            <a:r>
              <a:rPr lang="en-US" sz="2800" b="1" i="1" dirty="0">
                <a:solidFill>
                  <a:schemeClr val="accent1">
                    <a:lumMod val="75000"/>
                  </a:schemeClr>
                </a:solidFill>
              </a:rPr>
              <a:t>Where does the DMP scan for pointers?</a:t>
            </a:r>
            <a:r>
              <a:rPr lang="en-US" sz="2800" dirty="0"/>
              <a:t> </a:t>
            </a:r>
            <a:endParaRPr lang="en-US" sz="2800" b="1" i="1" dirty="0">
              <a:solidFill>
                <a:schemeClr val="accent1">
                  <a:lumMod val="75000"/>
                </a:schemeClr>
              </a:solidFill>
            </a:endParaRPr>
          </a:p>
        </p:txBody>
      </p:sp>
      <p:sp>
        <p:nvSpPr>
          <p:cNvPr id="6" name="Alternate Process 5">
            <a:extLst>
              <a:ext uri="{FF2B5EF4-FFF2-40B4-BE49-F238E27FC236}">
                <a16:creationId xmlns:a16="http://schemas.microsoft.com/office/drawing/2014/main" id="{258DC31B-A2B5-37C4-9B94-77CE7AB50B51}"/>
              </a:ext>
            </a:extLst>
          </p:cNvPr>
          <p:cNvSpPr/>
          <p:nvPr/>
        </p:nvSpPr>
        <p:spPr>
          <a:xfrm>
            <a:off x="710300" y="2860744"/>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lternate Process 7">
            <a:extLst>
              <a:ext uri="{FF2B5EF4-FFF2-40B4-BE49-F238E27FC236}">
                <a16:creationId xmlns:a16="http://schemas.microsoft.com/office/drawing/2014/main" id="{1DD238E6-9D67-99DF-E1C0-B53005F559C9}"/>
              </a:ext>
            </a:extLst>
          </p:cNvPr>
          <p:cNvSpPr/>
          <p:nvPr/>
        </p:nvSpPr>
        <p:spPr>
          <a:xfrm>
            <a:off x="6620464" y="2277355"/>
            <a:ext cx="3533775" cy="1489325"/>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9C3E02-AE42-453E-72DF-D63551568365}"/>
              </a:ext>
            </a:extLst>
          </p:cNvPr>
          <p:cNvSpPr/>
          <p:nvPr/>
        </p:nvSpPr>
        <p:spPr>
          <a:xfrm>
            <a:off x="7231585" y="3863582"/>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a:t>
            </a:r>
          </a:p>
        </p:txBody>
      </p:sp>
      <p:sp>
        <p:nvSpPr>
          <p:cNvPr id="23" name="Notched Right Arrow 22">
            <a:extLst>
              <a:ext uri="{FF2B5EF4-FFF2-40B4-BE49-F238E27FC236}">
                <a16:creationId xmlns:a16="http://schemas.microsoft.com/office/drawing/2014/main" id="{C29CB3D1-D5D2-EE22-4908-F2E5279651EC}"/>
              </a:ext>
            </a:extLst>
          </p:cNvPr>
          <p:cNvSpPr/>
          <p:nvPr/>
        </p:nvSpPr>
        <p:spPr>
          <a:xfrm rot="16200000">
            <a:off x="6672558" y="3837535"/>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24AE30F-7FC9-7F8F-DE6D-7DAAD2776146}"/>
              </a:ext>
            </a:extLst>
          </p:cNvPr>
          <p:cNvSpPr txBox="1"/>
          <p:nvPr/>
        </p:nvSpPr>
        <p:spPr>
          <a:xfrm>
            <a:off x="7054125" y="3354701"/>
            <a:ext cx="907549" cy="369332"/>
          </a:xfrm>
          <a:prstGeom prst="rect">
            <a:avLst/>
          </a:prstGeom>
          <a:noFill/>
        </p:spPr>
        <p:txBody>
          <a:bodyPr wrap="square" rtlCol="0">
            <a:spAutoFit/>
          </a:bodyPr>
          <a:lstStyle/>
          <a:p>
            <a:r>
              <a:rPr lang="en-US" b="1" dirty="0"/>
              <a:t>L1 Fills</a:t>
            </a:r>
          </a:p>
        </p:txBody>
      </p:sp>
      <p:sp>
        <p:nvSpPr>
          <p:cNvPr id="35" name="TextBox 34">
            <a:extLst>
              <a:ext uri="{FF2B5EF4-FFF2-40B4-BE49-F238E27FC236}">
                <a16:creationId xmlns:a16="http://schemas.microsoft.com/office/drawing/2014/main" id="{BFB88CB3-FB3C-77ED-D873-564754985C9A}"/>
              </a:ext>
            </a:extLst>
          </p:cNvPr>
          <p:cNvSpPr txBox="1"/>
          <p:nvPr/>
        </p:nvSpPr>
        <p:spPr>
          <a:xfrm>
            <a:off x="7445086" y="2760407"/>
            <a:ext cx="1884529" cy="523220"/>
          </a:xfrm>
          <a:prstGeom prst="rect">
            <a:avLst/>
          </a:prstGeom>
          <a:noFill/>
        </p:spPr>
        <p:txBody>
          <a:bodyPr wrap="square" rtlCol="0">
            <a:spAutoFit/>
          </a:bodyPr>
          <a:lstStyle/>
          <a:p>
            <a:pPr algn="ctr"/>
            <a:r>
              <a:rPr lang="en-US" sz="2800" b="1" dirty="0"/>
              <a:t>L1 Cache</a:t>
            </a:r>
          </a:p>
        </p:txBody>
      </p:sp>
      <p:sp>
        <p:nvSpPr>
          <p:cNvPr id="7" name="TextBox 6">
            <a:extLst>
              <a:ext uri="{FF2B5EF4-FFF2-40B4-BE49-F238E27FC236}">
                <a16:creationId xmlns:a16="http://schemas.microsoft.com/office/drawing/2014/main" id="{B8E0A4FC-1690-9792-F734-545E2C0A1B5D}"/>
              </a:ext>
            </a:extLst>
          </p:cNvPr>
          <p:cNvSpPr txBox="1"/>
          <p:nvPr/>
        </p:nvSpPr>
        <p:spPr>
          <a:xfrm>
            <a:off x="919895" y="4427327"/>
            <a:ext cx="4763336" cy="1384995"/>
          </a:xfrm>
          <a:prstGeom prst="rect">
            <a:avLst/>
          </a:prstGeom>
          <a:noFill/>
        </p:spPr>
        <p:txBody>
          <a:bodyPr wrap="square" rtlCol="0">
            <a:spAutoFit/>
          </a:bodyPr>
          <a:lstStyle/>
          <a:p>
            <a:r>
              <a:rPr lang="en-US" sz="2800" b="1" i="1" dirty="0">
                <a:solidFill>
                  <a:schemeClr val="accent1">
                    <a:lumMod val="75000"/>
                  </a:schemeClr>
                </a:solidFill>
              </a:rPr>
              <a:t>How does DMP determine pointers to dereference in each line?</a:t>
            </a:r>
            <a:r>
              <a:rPr lang="en-US" sz="2800" dirty="0"/>
              <a:t> </a:t>
            </a:r>
          </a:p>
        </p:txBody>
      </p:sp>
      <p:sp>
        <p:nvSpPr>
          <p:cNvPr id="9" name="Alternate Process 8">
            <a:extLst>
              <a:ext uri="{FF2B5EF4-FFF2-40B4-BE49-F238E27FC236}">
                <a16:creationId xmlns:a16="http://schemas.microsoft.com/office/drawing/2014/main" id="{46A25DCB-3B7D-DBB0-6D81-96E8BD866AB3}"/>
              </a:ext>
            </a:extLst>
          </p:cNvPr>
          <p:cNvSpPr/>
          <p:nvPr/>
        </p:nvSpPr>
        <p:spPr>
          <a:xfrm>
            <a:off x="705195" y="4348968"/>
            <a:ext cx="4880880" cy="156045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24695DA-E9DB-BBDA-5DCC-51602EBC7457}"/>
              </a:ext>
            </a:extLst>
          </p:cNvPr>
          <p:cNvGrpSpPr/>
          <p:nvPr/>
        </p:nvGrpSpPr>
        <p:grpSpPr>
          <a:xfrm>
            <a:off x="6335805" y="4956593"/>
            <a:ext cx="3525014" cy="433210"/>
            <a:chOff x="6981943" y="4185100"/>
            <a:chExt cx="3525014" cy="433210"/>
          </a:xfrm>
        </p:grpSpPr>
        <p:sp>
          <p:nvSpPr>
            <p:cNvPr id="11" name="Rectangle 10">
              <a:extLst>
                <a:ext uri="{FF2B5EF4-FFF2-40B4-BE49-F238E27FC236}">
                  <a16:creationId xmlns:a16="http://schemas.microsoft.com/office/drawing/2014/main" id="{F443C547-D34E-78FC-1E82-9DAE51790AD1}"/>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data1</a:t>
              </a:r>
            </a:p>
          </p:txBody>
        </p:sp>
        <p:sp>
          <p:nvSpPr>
            <p:cNvPr id="12" name="Rectangle 11">
              <a:extLst>
                <a:ext uri="{FF2B5EF4-FFF2-40B4-BE49-F238E27FC236}">
                  <a16:creationId xmlns:a16="http://schemas.microsoft.com/office/drawing/2014/main" id="{402E0A28-1139-2D6C-BE54-DA4A2B7E4423}"/>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data2</a:t>
              </a:r>
            </a:p>
          </p:txBody>
        </p:sp>
        <p:sp>
          <p:nvSpPr>
            <p:cNvPr id="13" name="Rectangle 12">
              <a:extLst>
                <a:ext uri="{FF2B5EF4-FFF2-40B4-BE49-F238E27FC236}">
                  <a16:creationId xmlns:a16="http://schemas.microsoft.com/office/drawing/2014/main" id="{391612D3-473B-0C35-44B4-B7AB9A5FDC23}"/>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data3</a:t>
              </a:r>
            </a:p>
          </p:txBody>
        </p:sp>
        <p:sp>
          <p:nvSpPr>
            <p:cNvPr id="14" name="Rectangle 13">
              <a:extLst>
                <a:ext uri="{FF2B5EF4-FFF2-40B4-BE49-F238E27FC236}">
                  <a16:creationId xmlns:a16="http://schemas.microsoft.com/office/drawing/2014/main" id="{AE0CAAFC-274C-7F6A-9D40-AE35BCB06B28}"/>
                </a:ext>
              </a:extLst>
            </p:cNvPr>
            <p:cNvSpPr/>
            <p:nvPr/>
          </p:nvSpPr>
          <p:spPr>
            <a:xfrm>
              <a:off x="9766657"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data8</a:t>
              </a:r>
            </a:p>
          </p:txBody>
        </p:sp>
      </p:grpSp>
      <p:sp>
        <p:nvSpPr>
          <p:cNvPr id="15" name="TextBox 14">
            <a:extLst>
              <a:ext uri="{FF2B5EF4-FFF2-40B4-BE49-F238E27FC236}">
                <a16:creationId xmlns:a16="http://schemas.microsoft.com/office/drawing/2014/main" id="{9597DC16-6325-8281-0465-8AED047F673C}"/>
              </a:ext>
            </a:extLst>
          </p:cNvPr>
          <p:cNvSpPr txBox="1"/>
          <p:nvPr/>
        </p:nvSpPr>
        <p:spPr>
          <a:xfrm>
            <a:off x="8589714" y="4845234"/>
            <a:ext cx="398248" cy="523220"/>
          </a:xfrm>
          <a:prstGeom prst="rect">
            <a:avLst/>
          </a:prstGeom>
          <a:noFill/>
          <a:ln>
            <a:noFill/>
          </a:ln>
        </p:spPr>
        <p:txBody>
          <a:bodyPr wrap="square" rtlCol="0">
            <a:spAutoFit/>
          </a:bodyPr>
          <a:lstStyle/>
          <a:p>
            <a:r>
              <a:rPr lang="en-US" sz="2800" b="1" dirty="0"/>
              <a:t>…</a:t>
            </a:r>
          </a:p>
        </p:txBody>
      </p:sp>
      <p:cxnSp>
        <p:nvCxnSpPr>
          <p:cNvPr id="16" name="Straight Connector 15">
            <a:extLst>
              <a:ext uri="{FF2B5EF4-FFF2-40B4-BE49-F238E27FC236}">
                <a16:creationId xmlns:a16="http://schemas.microsoft.com/office/drawing/2014/main" id="{508EE197-8C91-0ECC-9D27-8AE69DB917CE}"/>
              </a:ext>
            </a:extLst>
          </p:cNvPr>
          <p:cNvCxnSpPr>
            <a:cxnSpLocks/>
          </p:cNvCxnSpPr>
          <p:nvPr/>
        </p:nvCxnSpPr>
        <p:spPr>
          <a:xfrm flipH="1">
            <a:off x="6335805" y="4294737"/>
            <a:ext cx="895780" cy="668027"/>
          </a:xfrm>
          <a:prstGeom prst="line">
            <a:avLst/>
          </a:prstGeom>
          <a:ln w="38100">
            <a:prstDash val="lgDash"/>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2EF02124-206D-5144-1E3B-E1E534C27828}"/>
              </a:ext>
            </a:extLst>
          </p:cNvPr>
          <p:cNvCxnSpPr>
            <a:cxnSpLocks/>
          </p:cNvCxnSpPr>
          <p:nvPr/>
        </p:nvCxnSpPr>
        <p:spPr>
          <a:xfrm>
            <a:off x="7961272" y="4294737"/>
            <a:ext cx="1899547" cy="661856"/>
          </a:xfrm>
          <a:prstGeom prst="line">
            <a:avLst/>
          </a:prstGeom>
          <a:ln w="38100">
            <a:prstDash val="lgDash"/>
          </a:ln>
        </p:spPr>
        <p:style>
          <a:lnRef idx="2">
            <a:schemeClr val="dk1"/>
          </a:lnRef>
          <a:fillRef idx="0">
            <a:schemeClr val="dk1"/>
          </a:fillRef>
          <a:effectRef idx="1">
            <a:schemeClr val="dk1"/>
          </a:effectRef>
          <a:fontRef idx="minor">
            <a:schemeClr val="tx1"/>
          </a:fontRef>
        </p:style>
      </p:cxnSp>
      <p:pic>
        <p:nvPicPr>
          <p:cNvPr id="18" name="Graphic 17">
            <a:extLst>
              <a:ext uri="{FF2B5EF4-FFF2-40B4-BE49-F238E27FC236}">
                <a16:creationId xmlns:a16="http://schemas.microsoft.com/office/drawing/2014/main" id="{F32EC5C3-DDD0-702E-6ADD-B554624F80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7859" y="5420407"/>
            <a:ext cx="685800" cy="685800"/>
          </a:xfrm>
          <a:prstGeom prst="rect">
            <a:avLst/>
          </a:prstGeom>
        </p:spPr>
      </p:pic>
      <p:sp>
        <p:nvSpPr>
          <p:cNvPr id="19" name="TextBox 18">
            <a:extLst>
              <a:ext uri="{FF2B5EF4-FFF2-40B4-BE49-F238E27FC236}">
                <a16:creationId xmlns:a16="http://schemas.microsoft.com/office/drawing/2014/main" id="{BB10E126-6388-CE29-20FC-F607D4C3FF22}"/>
              </a:ext>
            </a:extLst>
          </p:cNvPr>
          <p:cNvSpPr txBox="1"/>
          <p:nvPr/>
        </p:nvSpPr>
        <p:spPr>
          <a:xfrm>
            <a:off x="6983850" y="6062064"/>
            <a:ext cx="691107" cy="369332"/>
          </a:xfrm>
          <a:prstGeom prst="rect">
            <a:avLst/>
          </a:prstGeom>
          <a:noFill/>
        </p:spPr>
        <p:txBody>
          <a:bodyPr wrap="square" rtlCol="0">
            <a:spAutoFit/>
          </a:bodyPr>
          <a:lstStyle/>
          <a:p>
            <a:r>
              <a:rPr lang="en-US" b="1" dirty="0"/>
              <a:t>DMP</a:t>
            </a:r>
          </a:p>
        </p:txBody>
      </p:sp>
      <p:sp>
        <p:nvSpPr>
          <p:cNvPr id="20" name="TextBox 19">
            <a:extLst>
              <a:ext uri="{FF2B5EF4-FFF2-40B4-BE49-F238E27FC236}">
                <a16:creationId xmlns:a16="http://schemas.microsoft.com/office/drawing/2014/main" id="{613E665A-4EEC-BCAE-D0DD-5764A6ED5749}"/>
              </a:ext>
            </a:extLst>
          </p:cNvPr>
          <p:cNvSpPr txBox="1"/>
          <p:nvPr/>
        </p:nvSpPr>
        <p:spPr>
          <a:xfrm>
            <a:off x="5646711" y="4987504"/>
            <a:ext cx="691107" cy="369332"/>
          </a:xfrm>
          <a:prstGeom prst="rect">
            <a:avLst/>
          </a:prstGeom>
          <a:noFill/>
        </p:spPr>
        <p:txBody>
          <a:bodyPr wrap="square" rtlCol="0">
            <a:spAutoFit/>
          </a:bodyPr>
          <a:lstStyle/>
          <a:p>
            <a:r>
              <a:rPr lang="en-US" b="1" dirty="0" err="1"/>
              <a:t>addr</a:t>
            </a:r>
            <a:endParaRPr lang="en-US" b="1" dirty="0"/>
          </a:p>
        </p:txBody>
      </p:sp>
      <p:sp>
        <p:nvSpPr>
          <p:cNvPr id="21" name="TextBox 20">
            <a:extLst>
              <a:ext uri="{FF2B5EF4-FFF2-40B4-BE49-F238E27FC236}">
                <a16:creationId xmlns:a16="http://schemas.microsoft.com/office/drawing/2014/main" id="{44AC9436-1229-5AF4-623A-57F971E57CFA}"/>
              </a:ext>
            </a:extLst>
          </p:cNvPr>
          <p:cNvSpPr txBox="1"/>
          <p:nvPr/>
        </p:nvSpPr>
        <p:spPr>
          <a:xfrm>
            <a:off x="7456284" y="5559784"/>
            <a:ext cx="2841676" cy="523220"/>
          </a:xfrm>
          <a:prstGeom prst="rect">
            <a:avLst/>
          </a:prstGeom>
          <a:noFill/>
        </p:spPr>
        <p:txBody>
          <a:bodyPr wrap="square">
            <a:spAutoFit/>
          </a:bodyPr>
          <a:lstStyle/>
          <a:p>
            <a:pPr algn="ctr"/>
            <a:r>
              <a:rPr lang="en-US" sz="2800" b="1" i="1" dirty="0">
                <a:solidFill>
                  <a:schemeClr val="accent1">
                    <a:lumMod val="75000"/>
                  </a:schemeClr>
                </a:solidFill>
              </a:rPr>
              <a:t>Valid Address?</a:t>
            </a:r>
          </a:p>
        </p:txBody>
      </p:sp>
      <p:sp>
        <p:nvSpPr>
          <p:cNvPr id="24" name="Content Placeholder 48">
            <a:extLst>
              <a:ext uri="{FF2B5EF4-FFF2-40B4-BE49-F238E27FC236}">
                <a16:creationId xmlns:a16="http://schemas.microsoft.com/office/drawing/2014/main" id="{50FE6FAE-1BC5-58C3-4504-15D5D5B8B920}"/>
              </a:ext>
            </a:extLst>
          </p:cNvPr>
          <p:cNvSpPr txBox="1">
            <a:spLocks/>
          </p:cNvSpPr>
          <p:nvPr/>
        </p:nvSpPr>
        <p:spPr>
          <a:xfrm>
            <a:off x="574492" y="6145214"/>
            <a:ext cx="4071252" cy="4467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More details in the paper</a:t>
            </a:r>
          </a:p>
        </p:txBody>
      </p:sp>
    </p:spTree>
    <p:extLst>
      <p:ext uri="{BB962C8B-B14F-4D97-AF65-F5344CB8AC3E}">
        <p14:creationId xmlns:p14="http://schemas.microsoft.com/office/powerpoint/2010/main" val="778887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E75187-E383-242A-230F-644D36FDEABE}"/>
              </a:ext>
            </a:extLst>
          </p:cNvPr>
          <p:cNvSpPr>
            <a:spLocks noGrp="1"/>
          </p:cNvSpPr>
          <p:nvPr>
            <p:ph type="sldNum" sz="quarter" idx="12"/>
          </p:nvPr>
        </p:nvSpPr>
        <p:spPr/>
        <p:txBody>
          <a:bodyPr/>
          <a:lstStyle/>
          <a:p>
            <a:fld id="{0C9765BC-91A4-8B4B-99F2-F403F2DCF105}" type="slidenum">
              <a:rPr lang="en-US" smtClean="0"/>
              <a:t>32</a:t>
            </a:fld>
            <a:endParaRPr lang="en-US"/>
          </a:p>
        </p:txBody>
      </p:sp>
      <p:sp>
        <p:nvSpPr>
          <p:cNvPr id="5" name="Title 1">
            <a:extLst>
              <a:ext uri="{FF2B5EF4-FFF2-40B4-BE49-F238E27FC236}">
                <a16:creationId xmlns:a16="http://schemas.microsoft.com/office/drawing/2014/main" id="{FBEFD438-DAB0-8DFC-36B3-E6F4056710E0}"/>
              </a:ext>
            </a:extLst>
          </p:cNvPr>
          <p:cNvSpPr>
            <a:spLocks noGrp="1"/>
          </p:cNvSpPr>
          <p:nvPr>
            <p:ph type="title"/>
          </p:nvPr>
        </p:nvSpPr>
        <p:spPr>
          <a:xfrm>
            <a:off x="838200" y="365125"/>
            <a:ext cx="8917241" cy="1325563"/>
          </a:xfrm>
        </p:spPr>
        <p:txBody>
          <a:bodyPr/>
          <a:lstStyle/>
          <a:p>
            <a:r>
              <a:rPr lang="en-US" dirty="0"/>
              <a:t>How to use DMP to break CT Crypto?</a:t>
            </a:r>
          </a:p>
        </p:txBody>
      </p:sp>
      <p:sp>
        <p:nvSpPr>
          <p:cNvPr id="13" name="Content Placeholder 48">
            <a:extLst>
              <a:ext uri="{FF2B5EF4-FFF2-40B4-BE49-F238E27FC236}">
                <a16:creationId xmlns:a16="http://schemas.microsoft.com/office/drawing/2014/main" id="{E9F93F0D-0307-8293-6CB9-828A01BE05F5}"/>
              </a:ext>
            </a:extLst>
          </p:cNvPr>
          <p:cNvSpPr txBox="1">
            <a:spLocks/>
          </p:cNvSpPr>
          <p:nvPr/>
        </p:nvSpPr>
        <p:spPr>
          <a:xfrm>
            <a:off x="2678987" y="1467952"/>
            <a:ext cx="2476500" cy="547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Crypto States </a:t>
            </a:r>
          </a:p>
        </p:txBody>
      </p:sp>
      <p:pic>
        <p:nvPicPr>
          <p:cNvPr id="14" name="Graphic 13">
            <a:extLst>
              <a:ext uri="{FF2B5EF4-FFF2-40B4-BE49-F238E27FC236}">
                <a16:creationId xmlns:a16="http://schemas.microsoft.com/office/drawing/2014/main" id="{561F9A40-31B4-8AB4-3B22-1914E9DEB7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096" y="1164077"/>
            <a:ext cx="1870047" cy="1870047"/>
          </a:xfrm>
          <a:prstGeom prst="rect">
            <a:avLst/>
          </a:prstGeom>
        </p:spPr>
      </p:pic>
      <p:sp>
        <p:nvSpPr>
          <p:cNvPr id="15" name="TextBox 14">
            <a:extLst>
              <a:ext uri="{FF2B5EF4-FFF2-40B4-BE49-F238E27FC236}">
                <a16:creationId xmlns:a16="http://schemas.microsoft.com/office/drawing/2014/main" id="{DE88BBC7-7194-2A9E-046F-912247801560}"/>
              </a:ext>
            </a:extLst>
          </p:cNvPr>
          <p:cNvSpPr txBox="1"/>
          <p:nvPr/>
        </p:nvSpPr>
        <p:spPr>
          <a:xfrm>
            <a:off x="2424987" y="1922430"/>
            <a:ext cx="2980169"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01011010010101</a:t>
            </a:r>
          </a:p>
        </p:txBody>
      </p:sp>
      <p:sp>
        <p:nvSpPr>
          <p:cNvPr id="16" name="TextBox 15">
            <a:extLst>
              <a:ext uri="{FF2B5EF4-FFF2-40B4-BE49-F238E27FC236}">
                <a16:creationId xmlns:a16="http://schemas.microsoft.com/office/drawing/2014/main" id="{5F938267-8682-4F39-5697-5F1D6281FC91}"/>
              </a:ext>
            </a:extLst>
          </p:cNvPr>
          <p:cNvSpPr txBox="1"/>
          <p:nvPr/>
        </p:nvSpPr>
        <p:spPr>
          <a:xfrm>
            <a:off x="896075" y="2785991"/>
            <a:ext cx="2172567" cy="461665"/>
          </a:xfrm>
          <a:prstGeom prst="rect">
            <a:avLst/>
          </a:prstGeom>
          <a:noFill/>
        </p:spPr>
        <p:txBody>
          <a:bodyPr wrap="square" rtlCol="0">
            <a:spAutoFit/>
          </a:bodyPr>
          <a:lstStyle/>
          <a:p>
            <a:r>
              <a:rPr lang="en-US" sz="2400" b="1" dirty="0"/>
              <a:t>Unlike Pointer</a:t>
            </a:r>
          </a:p>
        </p:txBody>
      </p:sp>
      <p:sp>
        <p:nvSpPr>
          <p:cNvPr id="17" name="Alternate Process 16">
            <a:extLst>
              <a:ext uri="{FF2B5EF4-FFF2-40B4-BE49-F238E27FC236}">
                <a16:creationId xmlns:a16="http://schemas.microsoft.com/office/drawing/2014/main" id="{4E3DCD81-EED0-CF99-C5C9-31C012C4AA76}"/>
              </a:ext>
            </a:extLst>
          </p:cNvPr>
          <p:cNvSpPr/>
          <p:nvPr/>
        </p:nvSpPr>
        <p:spPr>
          <a:xfrm>
            <a:off x="838201" y="1374402"/>
            <a:ext cx="4586014" cy="1870046"/>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035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E75187-E383-242A-230F-644D36FDEABE}"/>
              </a:ext>
            </a:extLst>
          </p:cNvPr>
          <p:cNvSpPr>
            <a:spLocks noGrp="1"/>
          </p:cNvSpPr>
          <p:nvPr>
            <p:ph type="sldNum" sz="quarter" idx="12"/>
          </p:nvPr>
        </p:nvSpPr>
        <p:spPr/>
        <p:txBody>
          <a:bodyPr/>
          <a:lstStyle/>
          <a:p>
            <a:fld id="{0C9765BC-91A4-8B4B-99F2-F403F2DCF105}" type="slidenum">
              <a:rPr lang="en-US" smtClean="0"/>
              <a:t>33</a:t>
            </a:fld>
            <a:endParaRPr lang="en-US"/>
          </a:p>
        </p:txBody>
      </p:sp>
      <p:sp>
        <p:nvSpPr>
          <p:cNvPr id="5" name="Title 1">
            <a:extLst>
              <a:ext uri="{FF2B5EF4-FFF2-40B4-BE49-F238E27FC236}">
                <a16:creationId xmlns:a16="http://schemas.microsoft.com/office/drawing/2014/main" id="{FBEFD438-DAB0-8DFC-36B3-E6F4056710E0}"/>
              </a:ext>
            </a:extLst>
          </p:cNvPr>
          <p:cNvSpPr>
            <a:spLocks noGrp="1"/>
          </p:cNvSpPr>
          <p:nvPr>
            <p:ph type="title"/>
          </p:nvPr>
        </p:nvSpPr>
        <p:spPr>
          <a:xfrm>
            <a:off x="838200" y="365125"/>
            <a:ext cx="8917241" cy="1325563"/>
          </a:xfrm>
        </p:spPr>
        <p:txBody>
          <a:bodyPr/>
          <a:lstStyle/>
          <a:p>
            <a:r>
              <a:rPr lang="en-US" dirty="0"/>
              <a:t>How to use DMP to break CT Crypto?</a:t>
            </a:r>
          </a:p>
        </p:txBody>
      </p:sp>
      <p:pic>
        <p:nvPicPr>
          <p:cNvPr id="52" name="Graphic 51">
            <a:extLst>
              <a:ext uri="{FF2B5EF4-FFF2-40B4-BE49-F238E27FC236}">
                <a16:creationId xmlns:a16="http://schemas.microsoft.com/office/drawing/2014/main" id="{B9DAC60A-65C0-436B-26AE-C36482FFC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7112" y="4086722"/>
            <a:ext cx="1121038" cy="1121038"/>
          </a:xfrm>
          <a:prstGeom prst="rect">
            <a:avLst/>
          </a:prstGeom>
        </p:spPr>
      </p:pic>
      <p:sp>
        <p:nvSpPr>
          <p:cNvPr id="53" name="TextBox 52">
            <a:extLst>
              <a:ext uri="{FF2B5EF4-FFF2-40B4-BE49-F238E27FC236}">
                <a16:creationId xmlns:a16="http://schemas.microsoft.com/office/drawing/2014/main" id="{10CF7C3E-EAB7-86DF-CEA4-D477DC4F4E48}"/>
              </a:ext>
            </a:extLst>
          </p:cNvPr>
          <p:cNvSpPr txBox="1"/>
          <p:nvPr/>
        </p:nvSpPr>
        <p:spPr>
          <a:xfrm>
            <a:off x="843588" y="3369994"/>
            <a:ext cx="1397498" cy="954107"/>
          </a:xfrm>
          <a:prstGeom prst="rect">
            <a:avLst/>
          </a:prstGeom>
          <a:noFill/>
          <a:ln w="12700">
            <a:noFill/>
          </a:ln>
        </p:spPr>
        <p:txBody>
          <a:bodyPr wrap="square" rtlCol="0">
            <a:spAutoFit/>
          </a:bodyPr>
          <a:lstStyle/>
          <a:p>
            <a:pPr algn="ctr"/>
            <a:r>
              <a:rPr lang="en-US" sz="2800" dirty="0"/>
              <a:t>secret</a:t>
            </a:r>
            <a:r>
              <a:rPr lang="en-US" sz="2800" dirty="0">
                <a:latin typeface="Consolas" panose="020B0609020204030204" pitchFamily="49" charset="0"/>
                <a:cs typeface="Consolas" panose="020B0609020204030204" pitchFamily="49" charset="0"/>
              </a:rPr>
              <a:t> (sec)</a:t>
            </a:r>
          </a:p>
        </p:txBody>
      </p:sp>
      <p:sp>
        <p:nvSpPr>
          <p:cNvPr id="54" name="TextBox 53">
            <a:extLst>
              <a:ext uri="{FF2B5EF4-FFF2-40B4-BE49-F238E27FC236}">
                <a16:creationId xmlns:a16="http://schemas.microsoft.com/office/drawing/2014/main" id="{BAF4248F-9BC1-6884-C92C-307BF3AD37B8}"/>
              </a:ext>
            </a:extLst>
          </p:cNvPr>
          <p:cNvSpPr txBox="1"/>
          <p:nvPr/>
        </p:nvSpPr>
        <p:spPr>
          <a:xfrm>
            <a:off x="2821351" y="3372519"/>
            <a:ext cx="2608251" cy="954107"/>
          </a:xfrm>
          <a:prstGeom prst="rect">
            <a:avLst/>
          </a:prstGeom>
          <a:noFill/>
          <a:ln w="12700">
            <a:noFill/>
          </a:ln>
        </p:spPr>
        <p:txBody>
          <a:bodyPr wrap="square" rtlCol="0">
            <a:spAutoFit/>
          </a:bodyPr>
          <a:lstStyle/>
          <a:p>
            <a:pPr algn="ctr"/>
            <a:r>
              <a:rPr lang="en-US" sz="2800" dirty="0"/>
              <a:t>chosen input </a:t>
            </a:r>
            <a:r>
              <a:rPr lang="en-US" sz="2800" dirty="0">
                <a:latin typeface="Consolas" panose="020B0609020204030204" pitchFamily="49" charset="0"/>
                <a:cs typeface="Consolas" panose="020B0609020204030204" pitchFamily="49" charset="0"/>
              </a:rPr>
              <a:t>(ci)</a:t>
            </a:r>
          </a:p>
        </p:txBody>
      </p:sp>
      <p:sp>
        <p:nvSpPr>
          <p:cNvPr id="55" name="Notched Right Arrow 54">
            <a:extLst>
              <a:ext uri="{FF2B5EF4-FFF2-40B4-BE49-F238E27FC236}">
                <a16:creationId xmlns:a16="http://schemas.microsoft.com/office/drawing/2014/main" id="{FCE38DD4-871C-1D01-8217-5953A8BF2990}"/>
              </a:ext>
            </a:extLst>
          </p:cNvPr>
          <p:cNvSpPr/>
          <p:nvPr/>
        </p:nvSpPr>
        <p:spPr>
          <a:xfrm rot="3173359">
            <a:off x="1985632" y="3892245"/>
            <a:ext cx="419046" cy="30956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Notched Right Arrow 55">
            <a:extLst>
              <a:ext uri="{FF2B5EF4-FFF2-40B4-BE49-F238E27FC236}">
                <a16:creationId xmlns:a16="http://schemas.microsoft.com/office/drawing/2014/main" id="{585E6802-323C-8898-645F-6FE299969C94}"/>
              </a:ext>
            </a:extLst>
          </p:cNvPr>
          <p:cNvSpPr/>
          <p:nvPr/>
        </p:nvSpPr>
        <p:spPr>
          <a:xfrm rot="7539870">
            <a:off x="3289701" y="3857665"/>
            <a:ext cx="396898" cy="30956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Notched Right Arrow 56">
            <a:extLst>
              <a:ext uri="{FF2B5EF4-FFF2-40B4-BE49-F238E27FC236}">
                <a16:creationId xmlns:a16="http://schemas.microsoft.com/office/drawing/2014/main" id="{8A739146-DF1C-83F5-44BF-572219C302EA}"/>
              </a:ext>
            </a:extLst>
          </p:cNvPr>
          <p:cNvSpPr/>
          <p:nvPr/>
        </p:nvSpPr>
        <p:spPr>
          <a:xfrm rot="5400000">
            <a:off x="2733699" y="5349509"/>
            <a:ext cx="387862" cy="30956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66895604-E4F5-33D0-A77B-C15EB2EF25A3}"/>
              </a:ext>
            </a:extLst>
          </p:cNvPr>
          <p:cNvSpPr txBox="1"/>
          <p:nvPr/>
        </p:nvSpPr>
        <p:spPr>
          <a:xfrm>
            <a:off x="1052593" y="5720977"/>
            <a:ext cx="3750074" cy="954107"/>
          </a:xfrm>
          <a:prstGeom prst="rect">
            <a:avLst/>
          </a:prstGeom>
          <a:noFill/>
          <a:ln w="12700">
            <a:noFill/>
          </a:ln>
        </p:spPr>
        <p:txBody>
          <a:bodyPr wrap="square" rtlCol="0">
            <a:spAutoFit/>
          </a:bodyPr>
          <a:lstStyle/>
          <a:p>
            <a:pPr algn="ctr"/>
            <a:r>
              <a:rPr lang="en-US" sz="2800" dirty="0"/>
              <a:t>intermediate state</a:t>
            </a:r>
          </a:p>
          <a:p>
            <a:pPr algn="ctr"/>
            <a:r>
              <a:rPr lang="en-US" sz="2800" dirty="0">
                <a:latin typeface="Consolas" panose="020B0609020204030204" pitchFamily="49" charset="0"/>
                <a:cs typeface="Consolas" panose="020B0609020204030204" pitchFamily="49" charset="0"/>
              </a:rPr>
              <a:t>(</a:t>
            </a:r>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a:t>
            </a:r>
          </a:p>
        </p:txBody>
      </p:sp>
      <p:sp>
        <p:nvSpPr>
          <p:cNvPr id="59" name="TextBox 58">
            <a:extLst>
              <a:ext uri="{FF2B5EF4-FFF2-40B4-BE49-F238E27FC236}">
                <a16:creationId xmlns:a16="http://schemas.microsoft.com/office/drawing/2014/main" id="{D68AF18B-254A-031F-31C3-32ACF3694FE6}"/>
              </a:ext>
            </a:extLst>
          </p:cNvPr>
          <p:cNvSpPr txBox="1"/>
          <p:nvPr/>
        </p:nvSpPr>
        <p:spPr>
          <a:xfrm>
            <a:off x="5791902" y="1627284"/>
            <a:ext cx="3525718" cy="523220"/>
          </a:xfrm>
          <a:prstGeom prst="rect">
            <a:avLst/>
          </a:prstGeom>
          <a:noFill/>
          <a:ln w="12700">
            <a:noFill/>
          </a:ln>
        </p:spPr>
        <p:txBody>
          <a:bodyPr wrap="square" rtlCol="0">
            <a:spAutoFit/>
          </a:bodyPr>
          <a:lstStyle/>
          <a:p>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 = ci &amp; sec</a:t>
            </a:r>
          </a:p>
        </p:txBody>
      </p:sp>
      <p:sp>
        <p:nvSpPr>
          <p:cNvPr id="2" name="TextBox 1">
            <a:extLst>
              <a:ext uri="{FF2B5EF4-FFF2-40B4-BE49-F238E27FC236}">
                <a16:creationId xmlns:a16="http://schemas.microsoft.com/office/drawing/2014/main" id="{976621FB-5D99-69DD-7AF9-8156CD1DED52}"/>
              </a:ext>
            </a:extLst>
          </p:cNvPr>
          <p:cNvSpPr txBox="1"/>
          <p:nvPr/>
        </p:nvSpPr>
        <p:spPr>
          <a:xfrm>
            <a:off x="7072131" y="2211737"/>
            <a:ext cx="39922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0xffffffffffffffff</a:t>
            </a:r>
          </a:p>
          <a:p>
            <a:r>
              <a:rPr lang="en-US" sz="2800" dirty="0">
                <a:latin typeface="Consolas" panose="020B0609020204030204" pitchFamily="49" charset="0"/>
                <a:cs typeface="Consolas" panose="020B0609020204030204" pitchFamily="49" charset="0"/>
              </a:rPr>
              <a:t>0x0000000000000000</a:t>
            </a:r>
          </a:p>
        </p:txBody>
      </p:sp>
      <p:sp>
        <p:nvSpPr>
          <p:cNvPr id="10" name="Rectangle 9">
            <a:extLst>
              <a:ext uri="{FF2B5EF4-FFF2-40B4-BE49-F238E27FC236}">
                <a16:creationId xmlns:a16="http://schemas.microsoft.com/office/drawing/2014/main" id="{E6A26199-9BDE-C7F3-83A2-D5B4460EB1E9}"/>
              </a:ext>
            </a:extLst>
          </p:cNvPr>
          <p:cNvSpPr/>
          <p:nvPr/>
        </p:nvSpPr>
        <p:spPr>
          <a:xfrm>
            <a:off x="1946977" y="4455676"/>
            <a:ext cx="1748747" cy="523220"/>
          </a:xfrm>
          <a:prstGeom prst="rect">
            <a:avLst/>
          </a:prstGeom>
          <a:solidFill>
            <a:srgbClr val="FFFFFF">
              <a:alpha val="9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cs typeface="Consolas" panose="020B0609020204030204" pitchFamily="49" charset="0"/>
              </a:rPr>
              <a:t>ci &amp; sec</a:t>
            </a:r>
            <a:endParaRPr lang="en-US" sz="2800" dirty="0">
              <a:solidFill>
                <a:schemeClr val="tx1"/>
              </a:solidFill>
            </a:endParaRPr>
          </a:p>
        </p:txBody>
      </p:sp>
      <p:sp>
        <p:nvSpPr>
          <p:cNvPr id="13" name="Content Placeholder 48">
            <a:extLst>
              <a:ext uri="{FF2B5EF4-FFF2-40B4-BE49-F238E27FC236}">
                <a16:creationId xmlns:a16="http://schemas.microsoft.com/office/drawing/2014/main" id="{E9F93F0D-0307-8293-6CB9-828A01BE05F5}"/>
              </a:ext>
            </a:extLst>
          </p:cNvPr>
          <p:cNvSpPr txBox="1">
            <a:spLocks/>
          </p:cNvSpPr>
          <p:nvPr/>
        </p:nvSpPr>
        <p:spPr>
          <a:xfrm>
            <a:off x="2678987" y="1467952"/>
            <a:ext cx="2476500" cy="547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Crypto States </a:t>
            </a:r>
          </a:p>
        </p:txBody>
      </p:sp>
      <p:pic>
        <p:nvPicPr>
          <p:cNvPr id="14" name="Graphic 13">
            <a:extLst>
              <a:ext uri="{FF2B5EF4-FFF2-40B4-BE49-F238E27FC236}">
                <a16:creationId xmlns:a16="http://schemas.microsoft.com/office/drawing/2014/main" id="{561F9A40-31B4-8AB4-3B22-1914E9DEB7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096" y="1164077"/>
            <a:ext cx="1870047" cy="1870047"/>
          </a:xfrm>
          <a:prstGeom prst="rect">
            <a:avLst/>
          </a:prstGeom>
        </p:spPr>
      </p:pic>
      <p:sp>
        <p:nvSpPr>
          <p:cNvPr id="15" name="TextBox 14">
            <a:extLst>
              <a:ext uri="{FF2B5EF4-FFF2-40B4-BE49-F238E27FC236}">
                <a16:creationId xmlns:a16="http://schemas.microsoft.com/office/drawing/2014/main" id="{DE88BBC7-7194-2A9E-046F-912247801560}"/>
              </a:ext>
            </a:extLst>
          </p:cNvPr>
          <p:cNvSpPr txBox="1"/>
          <p:nvPr/>
        </p:nvSpPr>
        <p:spPr>
          <a:xfrm>
            <a:off x="2424987" y="1922430"/>
            <a:ext cx="2980169"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01011010010101</a:t>
            </a:r>
          </a:p>
        </p:txBody>
      </p:sp>
      <p:sp>
        <p:nvSpPr>
          <p:cNvPr id="16" name="TextBox 15">
            <a:extLst>
              <a:ext uri="{FF2B5EF4-FFF2-40B4-BE49-F238E27FC236}">
                <a16:creationId xmlns:a16="http://schemas.microsoft.com/office/drawing/2014/main" id="{5F938267-8682-4F39-5697-5F1D6281FC91}"/>
              </a:ext>
            </a:extLst>
          </p:cNvPr>
          <p:cNvSpPr txBox="1"/>
          <p:nvPr/>
        </p:nvSpPr>
        <p:spPr>
          <a:xfrm>
            <a:off x="896075" y="2785991"/>
            <a:ext cx="2172567" cy="461665"/>
          </a:xfrm>
          <a:prstGeom prst="rect">
            <a:avLst/>
          </a:prstGeom>
          <a:noFill/>
        </p:spPr>
        <p:txBody>
          <a:bodyPr wrap="square" rtlCol="0">
            <a:spAutoFit/>
          </a:bodyPr>
          <a:lstStyle/>
          <a:p>
            <a:r>
              <a:rPr lang="en-US" sz="2400" b="1" dirty="0"/>
              <a:t>Unlike Pointer</a:t>
            </a:r>
          </a:p>
        </p:txBody>
      </p:sp>
      <p:sp>
        <p:nvSpPr>
          <p:cNvPr id="17" name="Alternate Process 16">
            <a:extLst>
              <a:ext uri="{FF2B5EF4-FFF2-40B4-BE49-F238E27FC236}">
                <a16:creationId xmlns:a16="http://schemas.microsoft.com/office/drawing/2014/main" id="{4E3DCD81-EED0-CF99-C5C9-31C012C4AA76}"/>
              </a:ext>
            </a:extLst>
          </p:cNvPr>
          <p:cNvSpPr/>
          <p:nvPr/>
        </p:nvSpPr>
        <p:spPr>
          <a:xfrm>
            <a:off x="838201" y="1374402"/>
            <a:ext cx="4586014" cy="1870046"/>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56AA50-D97E-0039-FDB5-987FA5372E7F}"/>
              </a:ext>
            </a:extLst>
          </p:cNvPr>
          <p:cNvSpPr txBox="1"/>
          <p:nvPr/>
        </p:nvSpPr>
        <p:spPr>
          <a:xfrm>
            <a:off x="5791902" y="2424115"/>
            <a:ext cx="826114"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a:t>
            </a:r>
          </a:p>
        </p:txBody>
      </p:sp>
      <p:sp>
        <p:nvSpPr>
          <p:cNvPr id="11" name="Left Brace 10">
            <a:extLst>
              <a:ext uri="{FF2B5EF4-FFF2-40B4-BE49-F238E27FC236}">
                <a16:creationId xmlns:a16="http://schemas.microsoft.com/office/drawing/2014/main" id="{4B758E2E-FCFB-1B89-F7A0-C4A0F834688A}"/>
              </a:ext>
            </a:extLst>
          </p:cNvPr>
          <p:cNvSpPr/>
          <p:nvPr/>
        </p:nvSpPr>
        <p:spPr>
          <a:xfrm>
            <a:off x="6588740" y="2401111"/>
            <a:ext cx="347241" cy="598288"/>
          </a:xfrm>
          <a:prstGeom prst="leftBrace">
            <a:avLst/>
          </a:prstGeom>
          <a:noFill/>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59325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E75187-E383-242A-230F-644D36FDEABE}"/>
              </a:ext>
            </a:extLst>
          </p:cNvPr>
          <p:cNvSpPr>
            <a:spLocks noGrp="1"/>
          </p:cNvSpPr>
          <p:nvPr>
            <p:ph type="sldNum" sz="quarter" idx="12"/>
          </p:nvPr>
        </p:nvSpPr>
        <p:spPr/>
        <p:txBody>
          <a:bodyPr/>
          <a:lstStyle/>
          <a:p>
            <a:fld id="{0C9765BC-91A4-8B4B-99F2-F403F2DCF105}" type="slidenum">
              <a:rPr lang="en-US" smtClean="0"/>
              <a:t>34</a:t>
            </a:fld>
            <a:endParaRPr lang="en-US"/>
          </a:p>
        </p:txBody>
      </p:sp>
      <p:sp>
        <p:nvSpPr>
          <p:cNvPr id="5" name="Title 1">
            <a:extLst>
              <a:ext uri="{FF2B5EF4-FFF2-40B4-BE49-F238E27FC236}">
                <a16:creationId xmlns:a16="http://schemas.microsoft.com/office/drawing/2014/main" id="{FBEFD438-DAB0-8DFC-36B3-E6F4056710E0}"/>
              </a:ext>
            </a:extLst>
          </p:cNvPr>
          <p:cNvSpPr>
            <a:spLocks noGrp="1"/>
          </p:cNvSpPr>
          <p:nvPr>
            <p:ph type="title"/>
          </p:nvPr>
        </p:nvSpPr>
        <p:spPr>
          <a:xfrm>
            <a:off x="838200" y="365125"/>
            <a:ext cx="8917241" cy="1325563"/>
          </a:xfrm>
        </p:spPr>
        <p:txBody>
          <a:bodyPr/>
          <a:lstStyle/>
          <a:p>
            <a:r>
              <a:rPr lang="en-US" dirty="0"/>
              <a:t>How to use DMP to break CT Crypto?</a:t>
            </a:r>
          </a:p>
        </p:txBody>
      </p:sp>
      <p:pic>
        <p:nvPicPr>
          <p:cNvPr id="52" name="Graphic 51">
            <a:extLst>
              <a:ext uri="{FF2B5EF4-FFF2-40B4-BE49-F238E27FC236}">
                <a16:creationId xmlns:a16="http://schemas.microsoft.com/office/drawing/2014/main" id="{B9DAC60A-65C0-436B-26AE-C36482FFC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7112" y="4086722"/>
            <a:ext cx="1121038" cy="1121038"/>
          </a:xfrm>
          <a:prstGeom prst="rect">
            <a:avLst/>
          </a:prstGeom>
        </p:spPr>
      </p:pic>
      <p:sp>
        <p:nvSpPr>
          <p:cNvPr id="53" name="TextBox 52">
            <a:extLst>
              <a:ext uri="{FF2B5EF4-FFF2-40B4-BE49-F238E27FC236}">
                <a16:creationId xmlns:a16="http://schemas.microsoft.com/office/drawing/2014/main" id="{10CF7C3E-EAB7-86DF-CEA4-D477DC4F4E48}"/>
              </a:ext>
            </a:extLst>
          </p:cNvPr>
          <p:cNvSpPr txBox="1"/>
          <p:nvPr/>
        </p:nvSpPr>
        <p:spPr>
          <a:xfrm>
            <a:off x="843588" y="3369994"/>
            <a:ext cx="1397498" cy="954107"/>
          </a:xfrm>
          <a:prstGeom prst="rect">
            <a:avLst/>
          </a:prstGeom>
          <a:noFill/>
          <a:ln w="12700">
            <a:noFill/>
          </a:ln>
        </p:spPr>
        <p:txBody>
          <a:bodyPr wrap="square" rtlCol="0">
            <a:spAutoFit/>
          </a:bodyPr>
          <a:lstStyle/>
          <a:p>
            <a:pPr algn="ctr"/>
            <a:r>
              <a:rPr lang="en-US" sz="2800" dirty="0"/>
              <a:t>secret</a:t>
            </a:r>
            <a:r>
              <a:rPr lang="en-US" sz="2800" dirty="0">
                <a:latin typeface="Consolas" panose="020B0609020204030204" pitchFamily="49" charset="0"/>
                <a:cs typeface="Consolas" panose="020B0609020204030204" pitchFamily="49" charset="0"/>
              </a:rPr>
              <a:t> (sec)</a:t>
            </a:r>
          </a:p>
        </p:txBody>
      </p:sp>
      <p:sp>
        <p:nvSpPr>
          <p:cNvPr id="54" name="TextBox 53">
            <a:extLst>
              <a:ext uri="{FF2B5EF4-FFF2-40B4-BE49-F238E27FC236}">
                <a16:creationId xmlns:a16="http://schemas.microsoft.com/office/drawing/2014/main" id="{BAF4248F-9BC1-6884-C92C-307BF3AD37B8}"/>
              </a:ext>
            </a:extLst>
          </p:cNvPr>
          <p:cNvSpPr txBox="1"/>
          <p:nvPr/>
        </p:nvSpPr>
        <p:spPr>
          <a:xfrm>
            <a:off x="2821351" y="3372519"/>
            <a:ext cx="2608251" cy="954107"/>
          </a:xfrm>
          <a:prstGeom prst="rect">
            <a:avLst/>
          </a:prstGeom>
          <a:noFill/>
          <a:ln w="12700">
            <a:noFill/>
          </a:ln>
        </p:spPr>
        <p:txBody>
          <a:bodyPr wrap="square" rtlCol="0">
            <a:spAutoFit/>
          </a:bodyPr>
          <a:lstStyle/>
          <a:p>
            <a:pPr algn="ctr"/>
            <a:r>
              <a:rPr lang="en-US" sz="2800" dirty="0"/>
              <a:t>chosen input </a:t>
            </a:r>
            <a:r>
              <a:rPr lang="en-US" sz="2800" dirty="0">
                <a:latin typeface="Consolas" panose="020B0609020204030204" pitchFamily="49" charset="0"/>
                <a:cs typeface="Consolas" panose="020B0609020204030204" pitchFamily="49" charset="0"/>
              </a:rPr>
              <a:t>(ci)</a:t>
            </a:r>
          </a:p>
        </p:txBody>
      </p:sp>
      <p:sp>
        <p:nvSpPr>
          <p:cNvPr id="55" name="Notched Right Arrow 54">
            <a:extLst>
              <a:ext uri="{FF2B5EF4-FFF2-40B4-BE49-F238E27FC236}">
                <a16:creationId xmlns:a16="http://schemas.microsoft.com/office/drawing/2014/main" id="{FCE38DD4-871C-1D01-8217-5953A8BF2990}"/>
              </a:ext>
            </a:extLst>
          </p:cNvPr>
          <p:cNvSpPr/>
          <p:nvPr/>
        </p:nvSpPr>
        <p:spPr>
          <a:xfrm rot="3173359">
            <a:off x="1985632" y="3892245"/>
            <a:ext cx="419046" cy="30956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Notched Right Arrow 55">
            <a:extLst>
              <a:ext uri="{FF2B5EF4-FFF2-40B4-BE49-F238E27FC236}">
                <a16:creationId xmlns:a16="http://schemas.microsoft.com/office/drawing/2014/main" id="{585E6802-323C-8898-645F-6FE299969C94}"/>
              </a:ext>
            </a:extLst>
          </p:cNvPr>
          <p:cNvSpPr/>
          <p:nvPr/>
        </p:nvSpPr>
        <p:spPr>
          <a:xfrm rot="7539870">
            <a:off x="3289701" y="3857665"/>
            <a:ext cx="396898" cy="30956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Notched Right Arrow 56">
            <a:extLst>
              <a:ext uri="{FF2B5EF4-FFF2-40B4-BE49-F238E27FC236}">
                <a16:creationId xmlns:a16="http://schemas.microsoft.com/office/drawing/2014/main" id="{8A739146-DF1C-83F5-44BF-572219C302EA}"/>
              </a:ext>
            </a:extLst>
          </p:cNvPr>
          <p:cNvSpPr/>
          <p:nvPr/>
        </p:nvSpPr>
        <p:spPr>
          <a:xfrm rot="5400000">
            <a:off x="2733699" y="5349509"/>
            <a:ext cx="387862" cy="30956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66895604-E4F5-33D0-A77B-C15EB2EF25A3}"/>
              </a:ext>
            </a:extLst>
          </p:cNvPr>
          <p:cNvSpPr txBox="1"/>
          <p:nvPr/>
        </p:nvSpPr>
        <p:spPr>
          <a:xfrm>
            <a:off x="1052593" y="5720977"/>
            <a:ext cx="3750074" cy="954107"/>
          </a:xfrm>
          <a:prstGeom prst="rect">
            <a:avLst/>
          </a:prstGeom>
          <a:noFill/>
          <a:ln w="12700">
            <a:noFill/>
          </a:ln>
        </p:spPr>
        <p:txBody>
          <a:bodyPr wrap="square" rtlCol="0">
            <a:spAutoFit/>
          </a:bodyPr>
          <a:lstStyle/>
          <a:p>
            <a:pPr algn="ctr"/>
            <a:r>
              <a:rPr lang="en-US" sz="2800" dirty="0"/>
              <a:t>intermediate state</a:t>
            </a:r>
          </a:p>
          <a:p>
            <a:pPr algn="ctr"/>
            <a:r>
              <a:rPr lang="en-US" sz="2800" dirty="0">
                <a:latin typeface="Consolas" panose="020B0609020204030204" pitchFamily="49" charset="0"/>
                <a:cs typeface="Consolas" panose="020B0609020204030204" pitchFamily="49" charset="0"/>
              </a:rPr>
              <a:t>(</a:t>
            </a:r>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a:t>
            </a:r>
          </a:p>
        </p:txBody>
      </p:sp>
      <p:sp>
        <p:nvSpPr>
          <p:cNvPr id="10" name="Rectangle 9">
            <a:extLst>
              <a:ext uri="{FF2B5EF4-FFF2-40B4-BE49-F238E27FC236}">
                <a16:creationId xmlns:a16="http://schemas.microsoft.com/office/drawing/2014/main" id="{E6A26199-9BDE-C7F3-83A2-D5B4460EB1E9}"/>
              </a:ext>
            </a:extLst>
          </p:cNvPr>
          <p:cNvSpPr/>
          <p:nvPr/>
        </p:nvSpPr>
        <p:spPr>
          <a:xfrm>
            <a:off x="1946977" y="4455676"/>
            <a:ext cx="1748747" cy="523220"/>
          </a:xfrm>
          <a:prstGeom prst="rect">
            <a:avLst/>
          </a:prstGeom>
          <a:solidFill>
            <a:srgbClr val="FFFFFF">
              <a:alpha val="9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cs typeface="Consolas" panose="020B0609020204030204" pitchFamily="49" charset="0"/>
              </a:rPr>
              <a:t>ci &amp; sec</a:t>
            </a:r>
            <a:endParaRPr lang="en-US" sz="2800" dirty="0">
              <a:solidFill>
                <a:schemeClr val="tx1"/>
              </a:solidFill>
            </a:endParaRPr>
          </a:p>
        </p:txBody>
      </p:sp>
      <p:sp>
        <p:nvSpPr>
          <p:cNvPr id="13" name="Content Placeholder 48">
            <a:extLst>
              <a:ext uri="{FF2B5EF4-FFF2-40B4-BE49-F238E27FC236}">
                <a16:creationId xmlns:a16="http://schemas.microsoft.com/office/drawing/2014/main" id="{E9F93F0D-0307-8293-6CB9-828A01BE05F5}"/>
              </a:ext>
            </a:extLst>
          </p:cNvPr>
          <p:cNvSpPr txBox="1">
            <a:spLocks/>
          </p:cNvSpPr>
          <p:nvPr/>
        </p:nvSpPr>
        <p:spPr>
          <a:xfrm>
            <a:off x="2678987" y="1467952"/>
            <a:ext cx="2476500" cy="547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Crypto States </a:t>
            </a:r>
          </a:p>
        </p:txBody>
      </p:sp>
      <p:pic>
        <p:nvPicPr>
          <p:cNvPr id="14" name="Graphic 13">
            <a:extLst>
              <a:ext uri="{FF2B5EF4-FFF2-40B4-BE49-F238E27FC236}">
                <a16:creationId xmlns:a16="http://schemas.microsoft.com/office/drawing/2014/main" id="{561F9A40-31B4-8AB4-3B22-1914E9DEB7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096" y="1164077"/>
            <a:ext cx="1870047" cy="1870047"/>
          </a:xfrm>
          <a:prstGeom prst="rect">
            <a:avLst/>
          </a:prstGeom>
        </p:spPr>
      </p:pic>
      <p:sp>
        <p:nvSpPr>
          <p:cNvPr id="15" name="TextBox 14">
            <a:extLst>
              <a:ext uri="{FF2B5EF4-FFF2-40B4-BE49-F238E27FC236}">
                <a16:creationId xmlns:a16="http://schemas.microsoft.com/office/drawing/2014/main" id="{DE88BBC7-7194-2A9E-046F-912247801560}"/>
              </a:ext>
            </a:extLst>
          </p:cNvPr>
          <p:cNvSpPr txBox="1"/>
          <p:nvPr/>
        </p:nvSpPr>
        <p:spPr>
          <a:xfrm>
            <a:off x="2424987" y="1922430"/>
            <a:ext cx="2980169"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01011010010101</a:t>
            </a:r>
          </a:p>
        </p:txBody>
      </p:sp>
      <p:sp>
        <p:nvSpPr>
          <p:cNvPr id="16" name="TextBox 15">
            <a:extLst>
              <a:ext uri="{FF2B5EF4-FFF2-40B4-BE49-F238E27FC236}">
                <a16:creationId xmlns:a16="http://schemas.microsoft.com/office/drawing/2014/main" id="{5F938267-8682-4F39-5697-5F1D6281FC91}"/>
              </a:ext>
            </a:extLst>
          </p:cNvPr>
          <p:cNvSpPr txBox="1"/>
          <p:nvPr/>
        </p:nvSpPr>
        <p:spPr>
          <a:xfrm>
            <a:off x="896075" y="2785991"/>
            <a:ext cx="2172567" cy="461665"/>
          </a:xfrm>
          <a:prstGeom prst="rect">
            <a:avLst/>
          </a:prstGeom>
          <a:noFill/>
        </p:spPr>
        <p:txBody>
          <a:bodyPr wrap="square" rtlCol="0">
            <a:spAutoFit/>
          </a:bodyPr>
          <a:lstStyle/>
          <a:p>
            <a:r>
              <a:rPr lang="en-US" sz="2400" b="1" dirty="0"/>
              <a:t>Unlike Pointer</a:t>
            </a:r>
          </a:p>
        </p:txBody>
      </p:sp>
      <p:sp>
        <p:nvSpPr>
          <p:cNvPr id="17" name="Alternate Process 16">
            <a:extLst>
              <a:ext uri="{FF2B5EF4-FFF2-40B4-BE49-F238E27FC236}">
                <a16:creationId xmlns:a16="http://schemas.microsoft.com/office/drawing/2014/main" id="{4E3DCD81-EED0-CF99-C5C9-31C012C4AA76}"/>
              </a:ext>
            </a:extLst>
          </p:cNvPr>
          <p:cNvSpPr/>
          <p:nvPr/>
        </p:nvSpPr>
        <p:spPr>
          <a:xfrm>
            <a:off x="838201" y="1374402"/>
            <a:ext cx="4586014" cy="1870046"/>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8F28E44-AB78-F127-06CB-B61C76245CE7}"/>
              </a:ext>
            </a:extLst>
          </p:cNvPr>
          <p:cNvSpPr txBox="1"/>
          <p:nvPr/>
        </p:nvSpPr>
        <p:spPr>
          <a:xfrm>
            <a:off x="5791901" y="1627284"/>
            <a:ext cx="3572017" cy="523220"/>
          </a:xfrm>
          <a:prstGeom prst="rect">
            <a:avLst/>
          </a:prstGeom>
          <a:noFill/>
          <a:ln w="12700">
            <a:noFill/>
          </a:ln>
        </p:spPr>
        <p:txBody>
          <a:bodyPr wrap="square" rtlCol="0">
            <a:spAutoFit/>
          </a:bodyPr>
          <a:lstStyle/>
          <a:p>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 = ci &amp; sec</a:t>
            </a:r>
          </a:p>
        </p:txBody>
      </p:sp>
      <p:sp>
        <p:nvSpPr>
          <p:cNvPr id="21" name="TextBox 20">
            <a:extLst>
              <a:ext uri="{FF2B5EF4-FFF2-40B4-BE49-F238E27FC236}">
                <a16:creationId xmlns:a16="http://schemas.microsoft.com/office/drawing/2014/main" id="{2EF2C2F1-DE50-490A-2AAD-810C608227B9}"/>
              </a:ext>
            </a:extLst>
          </p:cNvPr>
          <p:cNvSpPr txBox="1"/>
          <p:nvPr/>
        </p:nvSpPr>
        <p:spPr>
          <a:xfrm>
            <a:off x="7072131" y="2211737"/>
            <a:ext cx="39922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0xffffffffffffffff</a:t>
            </a:r>
          </a:p>
          <a:p>
            <a:r>
              <a:rPr lang="en-US" sz="2800" dirty="0">
                <a:latin typeface="Consolas" panose="020B0609020204030204" pitchFamily="49" charset="0"/>
                <a:cs typeface="Consolas" panose="020B0609020204030204" pitchFamily="49" charset="0"/>
              </a:rPr>
              <a:t>0x0000000000000000</a:t>
            </a:r>
          </a:p>
        </p:txBody>
      </p:sp>
      <p:sp>
        <p:nvSpPr>
          <p:cNvPr id="22" name="TextBox 21">
            <a:extLst>
              <a:ext uri="{FF2B5EF4-FFF2-40B4-BE49-F238E27FC236}">
                <a16:creationId xmlns:a16="http://schemas.microsoft.com/office/drawing/2014/main" id="{CD2977E4-2749-D90F-9321-7702A63CFBC9}"/>
              </a:ext>
            </a:extLst>
          </p:cNvPr>
          <p:cNvSpPr txBox="1"/>
          <p:nvPr/>
        </p:nvSpPr>
        <p:spPr>
          <a:xfrm>
            <a:off x="5791902" y="2424115"/>
            <a:ext cx="826114"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a:t>
            </a:r>
          </a:p>
        </p:txBody>
      </p:sp>
      <p:sp>
        <p:nvSpPr>
          <p:cNvPr id="23" name="Left Brace 22">
            <a:extLst>
              <a:ext uri="{FF2B5EF4-FFF2-40B4-BE49-F238E27FC236}">
                <a16:creationId xmlns:a16="http://schemas.microsoft.com/office/drawing/2014/main" id="{F226F97B-7B68-4B74-0044-EDCF5322316E}"/>
              </a:ext>
            </a:extLst>
          </p:cNvPr>
          <p:cNvSpPr/>
          <p:nvPr/>
        </p:nvSpPr>
        <p:spPr>
          <a:xfrm>
            <a:off x="6588740" y="2401111"/>
            <a:ext cx="347241" cy="598288"/>
          </a:xfrm>
          <a:prstGeom prst="leftBrace">
            <a:avLst/>
          </a:prstGeom>
          <a:noFill/>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54F62CCD-440D-CEB3-9F0F-722E8695C135}"/>
              </a:ext>
            </a:extLst>
          </p:cNvPr>
          <p:cNvSpPr txBox="1"/>
          <p:nvPr/>
        </p:nvSpPr>
        <p:spPr>
          <a:xfrm>
            <a:off x="5815632" y="3355160"/>
            <a:ext cx="4838377" cy="523220"/>
          </a:xfrm>
          <a:prstGeom prst="rect">
            <a:avLst/>
          </a:prstGeom>
          <a:noFill/>
        </p:spPr>
        <p:txBody>
          <a:bodyPr wrap="square" rtlCol="0">
            <a:spAutoFit/>
          </a:bodyPr>
          <a:lstStyle/>
          <a:p>
            <a:r>
              <a:rPr lang="en-US" sz="2800" b="1" dirty="0"/>
              <a:t>Choose </a:t>
            </a:r>
            <a:r>
              <a:rPr lang="en-US" sz="2800" dirty="0">
                <a:latin typeface="Consolas" panose="020B0609020204030204" pitchFamily="49" charset="0"/>
                <a:cs typeface="Consolas" panose="020B0609020204030204" pitchFamily="49" charset="0"/>
              </a:rPr>
              <a:t>ci</a:t>
            </a:r>
            <a:r>
              <a:rPr lang="en-US" sz="2800" b="1" dirty="0"/>
              <a:t> as valid pointer!</a:t>
            </a:r>
          </a:p>
        </p:txBody>
      </p:sp>
      <p:sp>
        <p:nvSpPr>
          <p:cNvPr id="11" name="TextBox 10">
            <a:extLst>
              <a:ext uri="{FF2B5EF4-FFF2-40B4-BE49-F238E27FC236}">
                <a16:creationId xmlns:a16="http://schemas.microsoft.com/office/drawing/2014/main" id="{71B033CD-6741-EBB8-6067-C1C039F456E7}"/>
              </a:ext>
            </a:extLst>
          </p:cNvPr>
          <p:cNvSpPr txBox="1"/>
          <p:nvPr/>
        </p:nvSpPr>
        <p:spPr>
          <a:xfrm>
            <a:off x="5815632" y="3737666"/>
            <a:ext cx="4490029" cy="523220"/>
          </a:xfrm>
          <a:prstGeom prst="rect">
            <a:avLst/>
          </a:prstGeom>
          <a:noFill/>
          <a:ln w="12700">
            <a:noFill/>
          </a:ln>
        </p:spPr>
        <p:txBody>
          <a:bodyPr wrap="square" rtlCol="0">
            <a:spAutoFit/>
          </a:bodyPr>
          <a:lstStyle/>
          <a:p>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 = </a:t>
            </a:r>
            <a:r>
              <a:rPr lang="en-US" sz="2800" b="1" dirty="0" err="1">
                <a:solidFill>
                  <a:schemeClr val="accent2">
                    <a:lumMod val="75000"/>
                  </a:schemeClr>
                </a:solidFill>
                <a:latin typeface="Consolas" panose="020B0609020204030204" pitchFamily="49" charset="0"/>
                <a:cs typeface="Consolas" panose="020B0609020204030204" pitchFamily="49" charset="0"/>
              </a:rPr>
              <a:t>ptr</a:t>
            </a:r>
            <a:r>
              <a:rPr lang="en-US" sz="2800" dirty="0">
                <a:latin typeface="Consolas" panose="020B0609020204030204" pitchFamily="49" charset="0"/>
                <a:cs typeface="Consolas" panose="020B0609020204030204" pitchFamily="49" charset="0"/>
              </a:rPr>
              <a:t> &amp; sec</a:t>
            </a:r>
          </a:p>
        </p:txBody>
      </p:sp>
      <p:sp>
        <p:nvSpPr>
          <p:cNvPr id="12" name="TextBox 11">
            <a:extLst>
              <a:ext uri="{FF2B5EF4-FFF2-40B4-BE49-F238E27FC236}">
                <a16:creationId xmlns:a16="http://schemas.microsoft.com/office/drawing/2014/main" id="{024F7C9A-2898-CF9D-1E84-75FCC03C2D7D}"/>
              </a:ext>
            </a:extLst>
          </p:cNvPr>
          <p:cNvSpPr txBox="1"/>
          <p:nvPr/>
        </p:nvSpPr>
        <p:spPr>
          <a:xfrm>
            <a:off x="5815632" y="4219044"/>
            <a:ext cx="5631730"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if sec = 0xffffffffffffffff</a:t>
            </a:r>
          </a:p>
          <a:p>
            <a:r>
              <a:rPr lang="en-US" sz="2800" dirty="0">
                <a:latin typeface="Consolas" panose="020B0609020204030204" pitchFamily="49" charset="0"/>
                <a:cs typeface="Consolas" panose="020B0609020204030204" pitchFamily="49" charset="0"/>
              </a:rPr>
              <a:t>   =&gt; </a:t>
            </a:r>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 = </a:t>
            </a:r>
            <a:r>
              <a:rPr lang="en-US" sz="2800" b="1" dirty="0" err="1">
                <a:solidFill>
                  <a:schemeClr val="accent2">
                    <a:lumMod val="75000"/>
                  </a:schemeClr>
                </a:solidFill>
                <a:latin typeface="Consolas" panose="020B0609020204030204" pitchFamily="49" charset="0"/>
                <a:cs typeface="Consolas" panose="020B0609020204030204" pitchFamily="49" charset="0"/>
              </a:rPr>
              <a:t>ptr</a:t>
            </a:r>
            <a:endParaRPr lang="en-US" sz="2800" dirty="0">
              <a:latin typeface="Consolas" panose="020B0609020204030204" pitchFamily="49" charset="0"/>
              <a:cs typeface="Consolas" panose="020B0609020204030204" pitchFamily="49" charset="0"/>
            </a:endParaRPr>
          </a:p>
        </p:txBody>
      </p:sp>
      <p:sp>
        <p:nvSpPr>
          <p:cNvPr id="19" name="TextBox 18">
            <a:extLst>
              <a:ext uri="{FF2B5EF4-FFF2-40B4-BE49-F238E27FC236}">
                <a16:creationId xmlns:a16="http://schemas.microsoft.com/office/drawing/2014/main" id="{5931D249-F048-0F2D-B8AB-63F7A862D35E}"/>
              </a:ext>
            </a:extLst>
          </p:cNvPr>
          <p:cNvSpPr txBox="1"/>
          <p:nvPr/>
        </p:nvSpPr>
        <p:spPr>
          <a:xfrm>
            <a:off x="5815632" y="5406491"/>
            <a:ext cx="5538168"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if sec = 0x0000000000000000</a:t>
            </a:r>
          </a:p>
          <a:p>
            <a:r>
              <a:rPr lang="en-US" sz="2800" dirty="0">
                <a:latin typeface="Consolas" panose="020B0609020204030204" pitchFamily="49" charset="0"/>
                <a:cs typeface="Consolas" panose="020B0609020204030204" pitchFamily="49" charset="0"/>
              </a:rPr>
              <a:t>   =&gt; </a:t>
            </a:r>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 = 0</a:t>
            </a:r>
          </a:p>
        </p:txBody>
      </p:sp>
      <p:sp>
        <p:nvSpPr>
          <p:cNvPr id="24" name="Alternate Process 23">
            <a:extLst>
              <a:ext uri="{FF2B5EF4-FFF2-40B4-BE49-F238E27FC236}">
                <a16:creationId xmlns:a16="http://schemas.microsoft.com/office/drawing/2014/main" id="{2C5A553D-F582-51E4-9DC2-22E4276D3C0F}"/>
              </a:ext>
            </a:extLst>
          </p:cNvPr>
          <p:cNvSpPr/>
          <p:nvPr/>
        </p:nvSpPr>
        <p:spPr>
          <a:xfrm>
            <a:off x="5619544" y="3273010"/>
            <a:ext cx="6261454" cy="3083340"/>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20B9F871-154A-0EFC-FE99-5E0305219B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69243" y="3029485"/>
            <a:ext cx="685800" cy="719062"/>
          </a:xfrm>
          <a:prstGeom prst="rect">
            <a:avLst/>
          </a:prstGeom>
        </p:spPr>
      </p:pic>
    </p:spTree>
    <p:extLst>
      <p:ext uri="{BB962C8B-B14F-4D97-AF65-F5344CB8AC3E}">
        <p14:creationId xmlns:p14="http://schemas.microsoft.com/office/powerpoint/2010/main" val="2560241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E75187-E383-242A-230F-644D36FDEABE}"/>
              </a:ext>
            </a:extLst>
          </p:cNvPr>
          <p:cNvSpPr>
            <a:spLocks noGrp="1"/>
          </p:cNvSpPr>
          <p:nvPr>
            <p:ph type="sldNum" sz="quarter" idx="12"/>
          </p:nvPr>
        </p:nvSpPr>
        <p:spPr/>
        <p:txBody>
          <a:bodyPr/>
          <a:lstStyle/>
          <a:p>
            <a:fld id="{0C9765BC-91A4-8B4B-99F2-F403F2DCF105}" type="slidenum">
              <a:rPr lang="en-US" smtClean="0"/>
              <a:t>35</a:t>
            </a:fld>
            <a:endParaRPr lang="en-US"/>
          </a:p>
        </p:txBody>
      </p:sp>
      <p:sp>
        <p:nvSpPr>
          <p:cNvPr id="5" name="Title 1">
            <a:extLst>
              <a:ext uri="{FF2B5EF4-FFF2-40B4-BE49-F238E27FC236}">
                <a16:creationId xmlns:a16="http://schemas.microsoft.com/office/drawing/2014/main" id="{FBEFD438-DAB0-8DFC-36B3-E6F4056710E0}"/>
              </a:ext>
            </a:extLst>
          </p:cNvPr>
          <p:cNvSpPr>
            <a:spLocks noGrp="1"/>
          </p:cNvSpPr>
          <p:nvPr>
            <p:ph type="title"/>
          </p:nvPr>
        </p:nvSpPr>
        <p:spPr>
          <a:xfrm>
            <a:off x="838200" y="365125"/>
            <a:ext cx="8917241" cy="1325563"/>
          </a:xfrm>
        </p:spPr>
        <p:txBody>
          <a:bodyPr/>
          <a:lstStyle/>
          <a:p>
            <a:r>
              <a:rPr lang="en-US" dirty="0"/>
              <a:t>How to use DMP to break CT Crypto?</a:t>
            </a:r>
          </a:p>
        </p:txBody>
      </p:sp>
      <p:pic>
        <p:nvPicPr>
          <p:cNvPr id="52" name="Graphic 51">
            <a:extLst>
              <a:ext uri="{FF2B5EF4-FFF2-40B4-BE49-F238E27FC236}">
                <a16:creationId xmlns:a16="http://schemas.microsoft.com/office/drawing/2014/main" id="{B9DAC60A-65C0-436B-26AE-C36482FFC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7112" y="4086722"/>
            <a:ext cx="1121038" cy="1121038"/>
          </a:xfrm>
          <a:prstGeom prst="rect">
            <a:avLst/>
          </a:prstGeom>
        </p:spPr>
      </p:pic>
      <p:sp>
        <p:nvSpPr>
          <p:cNvPr id="53" name="TextBox 52">
            <a:extLst>
              <a:ext uri="{FF2B5EF4-FFF2-40B4-BE49-F238E27FC236}">
                <a16:creationId xmlns:a16="http://schemas.microsoft.com/office/drawing/2014/main" id="{10CF7C3E-EAB7-86DF-CEA4-D477DC4F4E48}"/>
              </a:ext>
            </a:extLst>
          </p:cNvPr>
          <p:cNvSpPr txBox="1"/>
          <p:nvPr/>
        </p:nvSpPr>
        <p:spPr>
          <a:xfrm>
            <a:off x="843588" y="3369994"/>
            <a:ext cx="1397498" cy="954107"/>
          </a:xfrm>
          <a:prstGeom prst="rect">
            <a:avLst/>
          </a:prstGeom>
          <a:noFill/>
          <a:ln w="12700">
            <a:noFill/>
          </a:ln>
        </p:spPr>
        <p:txBody>
          <a:bodyPr wrap="square" rtlCol="0">
            <a:spAutoFit/>
          </a:bodyPr>
          <a:lstStyle/>
          <a:p>
            <a:pPr algn="ctr"/>
            <a:r>
              <a:rPr lang="en-US" sz="2800" dirty="0"/>
              <a:t>secret</a:t>
            </a:r>
            <a:r>
              <a:rPr lang="en-US" sz="2800" dirty="0">
                <a:latin typeface="Consolas" panose="020B0609020204030204" pitchFamily="49" charset="0"/>
                <a:cs typeface="Consolas" panose="020B0609020204030204" pitchFamily="49" charset="0"/>
              </a:rPr>
              <a:t> (sec)</a:t>
            </a:r>
          </a:p>
        </p:txBody>
      </p:sp>
      <p:sp>
        <p:nvSpPr>
          <p:cNvPr id="54" name="TextBox 53">
            <a:extLst>
              <a:ext uri="{FF2B5EF4-FFF2-40B4-BE49-F238E27FC236}">
                <a16:creationId xmlns:a16="http://schemas.microsoft.com/office/drawing/2014/main" id="{BAF4248F-9BC1-6884-C92C-307BF3AD37B8}"/>
              </a:ext>
            </a:extLst>
          </p:cNvPr>
          <p:cNvSpPr txBox="1"/>
          <p:nvPr/>
        </p:nvSpPr>
        <p:spPr>
          <a:xfrm>
            <a:off x="2821351" y="3372519"/>
            <a:ext cx="2608251" cy="954107"/>
          </a:xfrm>
          <a:prstGeom prst="rect">
            <a:avLst/>
          </a:prstGeom>
          <a:noFill/>
          <a:ln w="12700">
            <a:noFill/>
          </a:ln>
        </p:spPr>
        <p:txBody>
          <a:bodyPr wrap="square" rtlCol="0">
            <a:spAutoFit/>
          </a:bodyPr>
          <a:lstStyle/>
          <a:p>
            <a:pPr algn="ctr"/>
            <a:r>
              <a:rPr lang="en-US" sz="2800" dirty="0"/>
              <a:t>chosen input </a:t>
            </a:r>
            <a:r>
              <a:rPr lang="en-US" sz="2800" dirty="0">
                <a:latin typeface="Consolas" panose="020B0609020204030204" pitchFamily="49" charset="0"/>
                <a:cs typeface="Consolas" panose="020B0609020204030204" pitchFamily="49" charset="0"/>
              </a:rPr>
              <a:t>(ci)</a:t>
            </a:r>
          </a:p>
        </p:txBody>
      </p:sp>
      <p:sp>
        <p:nvSpPr>
          <p:cNvPr id="55" name="Notched Right Arrow 54">
            <a:extLst>
              <a:ext uri="{FF2B5EF4-FFF2-40B4-BE49-F238E27FC236}">
                <a16:creationId xmlns:a16="http://schemas.microsoft.com/office/drawing/2014/main" id="{FCE38DD4-871C-1D01-8217-5953A8BF2990}"/>
              </a:ext>
            </a:extLst>
          </p:cNvPr>
          <p:cNvSpPr/>
          <p:nvPr/>
        </p:nvSpPr>
        <p:spPr>
          <a:xfrm rot="3173359">
            <a:off x="1985632" y="3892245"/>
            <a:ext cx="419046" cy="30956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Notched Right Arrow 55">
            <a:extLst>
              <a:ext uri="{FF2B5EF4-FFF2-40B4-BE49-F238E27FC236}">
                <a16:creationId xmlns:a16="http://schemas.microsoft.com/office/drawing/2014/main" id="{585E6802-323C-8898-645F-6FE299969C94}"/>
              </a:ext>
            </a:extLst>
          </p:cNvPr>
          <p:cNvSpPr/>
          <p:nvPr/>
        </p:nvSpPr>
        <p:spPr>
          <a:xfrm rot="7539870">
            <a:off x="3289701" y="3857665"/>
            <a:ext cx="396898" cy="30956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Notched Right Arrow 56">
            <a:extLst>
              <a:ext uri="{FF2B5EF4-FFF2-40B4-BE49-F238E27FC236}">
                <a16:creationId xmlns:a16="http://schemas.microsoft.com/office/drawing/2014/main" id="{8A739146-DF1C-83F5-44BF-572219C302EA}"/>
              </a:ext>
            </a:extLst>
          </p:cNvPr>
          <p:cNvSpPr/>
          <p:nvPr/>
        </p:nvSpPr>
        <p:spPr>
          <a:xfrm rot="5400000">
            <a:off x="2733699" y="5349509"/>
            <a:ext cx="387862" cy="30956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66895604-E4F5-33D0-A77B-C15EB2EF25A3}"/>
              </a:ext>
            </a:extLst>
          </p:cNvPr>
          <p:cNvSpPr txBox="1"/>
          <p:nvPr/>
        </p:nvSpPr>
        <p:spPr>
          <a:xfrm>
            <a:off x="1052593" y="5720977"/>
            <a:ext cx="3750074" cy="954107"/>
          </a:xfrm>
          <a:prstGeom prst="rect">
            <a:avLst/>
          </a:prstGeom>
          <a:noFill/>
          <a:ln w="12700">
            <a:noFill/>
          </a:ln>
        </p:spPr>
        <p:txBody>
          <a:bodyPr wrap="square" rtlCol="0">
            <a:spAutoFit/>
          </a:bodyPr>
          <a:lstStyle/>
          <a:p>
            <a:pPr algn="ctr"/>
            <a:r>
              <a:rPr lang="en-US" sz="2800" dirty="0"/>
              <a:t>intermediate state</a:t>
            </a:r>
          </a:p>
          <a:p>
            <a:pPr algn="ctr"/>
            <a:r>
              <a:rPr lang="en-US" sz="2800" dirty="0">
                <a:latin typeface="Consolas" panose="020B0609020204030204" pitchFamily="49" charset="0"/>
                <a:cs typeface="Consolas" panose="020B0609020204030204" pitchFamily="49" charset="0"/>
              </a:rPr>
              <a:t>(</a:t>
            </a:r>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a:t>
            </a:r>
          </a:p>
        </p:txBody>
      </p:sp>
      <p:sp>
        <p:nvSpPr>
          <p:cNvPr id="3" name="TextBox 2">
            <a:extLst>
              <a:ext uri="{FF2B5EF4-FFF2-40B4-BE49-F238E27FC236}">
                <a16:creationId xmlns:a16="http://schemas.microsoft.com/office/drawing/2014/main" id="{B72CC775-1A2C-C105-346D-DDA10851358E}"/>
              </a:ext>
            </a:extLst>
          </p:cNvPr>
          <p:cNvSpPr txBox="1"/>
          <p:nvPr/>
        </p:nvSpPr>
        <p:spPr>
          <a:xfrm>
            <a:off x="5815632" y="3355160"/>
            <a:ext cx="4838377" cy="523220"/>
          </a:xfrm>
          <a:prstGeom prst="rect">
            <a:avLst/>
          </a:prstGeom>
          <a:noFill/>
        </p:spPr>
        <p:txBody>
          <a:bodyPr wrap="square" rtlCol="0">
            <a:spAutoFit/>
          </a:bodyPr>
          <a:lstStyle/>
          <a:p>
            <a:r>
              <a:rPr lang="en-US" sz="2800" b="1" dirty="0"/>
              <a:t>Choose </a:t>
            </a:r>
            <a:r>
              <a:rPr lang="en-US" sz="2800" dirty="0">
                <a:latin typeface="Consolas" panose="020B0609020204030204" pitchFamily="49" charset="0"/>
                <a:cs typeface="Consolas" panose="020B0609020204030204" pitchFamily="49" charset="0"/>
              </a:rPr>
              <a:t>ci</a:t>
            </a:r>
            <a:r>
              <a:rPr lang="en-US" sz="2800" b="1" dirty="0"/>
              <a:t> as valid pointer!</a:t>
            </a:r>
          </a:p>
        </p:txBody>
      </p:sp>
      <p:sp>
        <p:nvSpPr>
          <p:cNvPr id="6" name="TextBox 5">
            <a:extLst>
              <a:ext uri="{FF2B5EF4-FFF2-40B4-BE49-F238E27FC236}">
                <a16:creationId xmlns:a16="http://schemas.microsoft.com/office/drawing/2014/main" id="{FF33E83B-3183-6181-99EE-534BEA7411F1}"/>
              </a:ext>
            </a:extLst>
          </p:cNvPr>
          <p:cNvSpPr txBox="1"/>
          <p:nvPr/>
        </p:nvSpPr>
        <p:spPr>
          <a:xfrm>
            <a:off x="5815632" y="3737666"/>
            <a:ext cx="4490029" cy="523220"/>
          </a:xfrm>
          <a:prstGeom prst="rect">
            <a:avLst/>
          </a:prstGeom>
          <a:noFill/>
          <a:ln w="12700">
            <a:noFill/>
          </a:ln>
        </p:spPr>
        <p:txBody>
          <a:bodyPr wrap="square" rtlCol="0">
            <a:spAutoFit/>
          </a:bodyPr>
          <a:lstStyle/>
          <a:p>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 = </a:t>
            </a:r>
            <a:r>
              <a:rPr lang="en-US" sz="2800" b="1" dirty="0" err="1">
                <a:solidFill>
                  <a:schemeClr val="accent2">
                    <a:lumMod val="75000"/>
                  </a:schemeClr>
                </a:solidFill>
                <a:latin typeface="Consolas" panose="020B0609020204030204" pitchFamily="49" charset="0"/>
                <a:cs typeface="Consolas" panose="020B0609020204030204" pitchFamily="49" charset="0"/>
              </a:rPr>
              <a:t>ptr</a:t>
            </a:r>
            <a:r>
              <a:rPr lang="en-US" sz="2800" dirty="0">
                <a:latin typeface="Consolas" panose="020B0609020204030204" pitchFamily="49" charset="0"/>
                <a:cs typeface="Consolas" panose="020B0609020204030204" pitchFamily="49" charset="0"/>
              </a:rPr>
              <a:t> &amp; sec</a:t>
            </a:r>
          </a:p>
        </p:txBody>
      </p:sp>
      <p:sp>
        <p:nvSpPr>
          <p:cNvPr id="7" name="TextBox 6">
            <a:extLst>
              <a:ext uri="{FF2B5EF4-FFF2-40B4-BE49-F238E27FC236}">
                <a16:creationId xmlns:a16="http://schemas.microsoft.com/office/drawing/2014/main" id="{AA2D4DEB-99C5-C8BC-715D-73DBC006B177}"/>
              </a:ext>
            </a:extLst>
          </p:cNvPr>
          <p:cNvSpPr txBox="1"/>
          <p:nvPr/>
        </p:nvSpPr>
        <p:spPr>
          <a:xfrm>
            <a:off x="5815632" y="4219044"/>
            <a:ext cx="5631730"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if sec = 0xffffffffffffffff</a:t>
            </a:r>
          </a:p>
          <a:p>
            <a:r>
              <a:rPr lang="en-US" sz="2800" dirty="0">
                <a:latin typeface="Consolas" panose="020B0609020204030204" pitchFamily="49" charset="0"/>
                <a:cs typeface="Consolas" panose="020B0609020204030204" pitchFamily="49" charset="0"/>
              </a:rPr>
              <a:t>   =&gt; </a:t>
            </a:r>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 = </a:t>
            </a:r>
            <a:r>
              <a:rPr lang="en-US" sz="2800" b="1" dirty="0" err="1">
                <a:solidFill>
                  <a:schemeClr val="accent2">
                    <a:lumMod val="75000"/>
                  </a:schemeClr>
                </a:solidFill>
                <a:latin typeface="Consolas" panose="020B0609020204030204" pitchFamily="49" charset="0"/>
                <a:cs typeface="Consolas" panose="020B0609020204030204" pitchFamily="49" charset="0"/>
              </a:rPr>
              <a:t>ptr</a:t>
            </a:r>
            <a:endParaRPr lang="en-US" sz="2800" dirty="0">
              <a:latin typeface="Consolas" panose="020B0609020204030204" pitchFamily="49" charset="0"/>
              <a:cs typeface="Consolas" panose="020B0609020204030204" pitchFamily="49" charset="0"/>
            </a:endParaRPr>
          </a:p>
        </p:txBody>
      </p:sp>
      <p:sp>
        <p:nvSpPr>
          <p:cNvPr id="8" name="TextBox 7">
            <a:extLst>
              <a:ext uri="{FF2B5EF4-FFF2-40B4-BE49-F238E27FC236}">
                <a16:creationId xmlns:a16="http://schemas.microsoft.com/office/drawing/2014/main" id="{574B9442-96D2-BD86-951B-6E2067737EC8}"/>
              </a:ext>
            </a:extLst>
          </p:cNvPr>
          <p:cNvSpPr txBox="1"/>
          <p:nvPr/>
        </p:nvSpPr>
        <p:spPr>
          <a:xfrm>
            <a:off x="5815632" y="5406491"/>
            <a:ext cx="5538168"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if sec = 0x0000000000000000</a:t>
            </a:r>
          </a:p>
          <a:p>
            <a:r>
              <a:rPr lang="en-US" sz="2800" dirty="0">
                <a:latin typeface="Consolas" panose="020B0609020204030204" pitchFamily="49" charset="0"/>
                <a:cs typeface="Consolas" panose="020B0609020204030204" pitchFamily="49" charset="0"/>
              </a:rPr>
              <a:t>   =&gt; </a:t>
            </a:r>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 = </a:t>
            </a:r>
            <a:r>
              <a:rPr lang="en-US" sz="2800" b="1" dirty="0">
                <a:solidFill>
                  <a:schemeClr val="tx2">
                    <a:lumMod val="75000"/>
                    <a:lumOff val="25000"/>
                  </a:schemeClr>
                </a:solidFill>
                <a:latin typeface="Consolas" panose="020B0609020204030204" pitchFamily="49" charset="0"/>
                <a:cs typeface="Consolas" panose="020B0609020204030204" pitchFamily="49" charset="0"/>
              </a:rPr>
              <a:t>0</a:t>
            </a:r>
          </a:p>
        </p:txBody>
      </p:sp>
      <p:sp>
        <p:nvSpPr>
          <p:cNvPr id="10" name="Rectangle 9">
            <a:extLst>
              <a:ext uri="{FF2B5EF4-FFF2-40B4-BE49-F238E27FC236}">
                <a16:creationId xmlns:a16="http://schemas.microsoft.com/office/drawing/2014/main" id="{E6A26199-9BDE-C7F3-83A2-D5B4460EB1E9}"/>
              </a:ext>
            </a:extLst>
          </p:cNvPr>
          <p:cNvSpPr/>
          <p:nvPr/>
        </p:nvSpPr>
        <p:spPr>
          <a:xfrm>
            <a:off x="1946977" y="4455676"/>
            <a:ext cx="1748747" cy="523220"/>
          </a:xfrm>
          <a:prstGeom prst="rect">
            <a:avLst/>
          </a:prstGeom>
          <a:solidFill>
            <a:srgbClr val="FFFFFF">
              <a:alpha val="9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cs typeface="Consolas" panose="020B0609020204030204" pitchFamily="49" charset="0"/>
              </a:rPr>
              <a:t>ci &amp; sec</a:t>
            </a:r>
            <a:endParaRPr lang="en-US" sz="2800" dirty="0">
              <a:solidFill>
                <a:schemeClr val="tx1"/>
              </a:solidFill>
            </a:endParaRPr>
          </a:p>
        </p:txBody>
      </p:sp>
      <p:sp>
        <p:nvSpPr>
          <p:cNvPr id="13" name="Content Placeholder 48">
            <a:extLst>
              <a:ext uri="{FF2B5EF4-FFF2-40B4-BE49-F238E27FC236}">
                <a16:creationId xmlns:a16="http://schemas.microsoft.com/office/drawing/2014/main" id="{E9F93F0D-0307-8293-6CB9-828A01BE05F5}"/>
              </a:ext>
            </a:extLst>
          </p:cNvPr>
          <p:cNvSpPr txBox="1">
            <a:spLocks/>
          </p:cNvSpPr>
          <p:nvPr/>
        </p:nvSpPr>
        <p:spPr>
          <a:xfrm>
            <a:off x="2678987" y="1467952"/>
            <a:ext cx="2476500" cy="547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Crypto States </a:t>
            </a:r>
          </a:p>
        </p:txBody>
      </p:sp>
      <p:pic>
        <p:nvPicPr>
          <p:cNvPr id="14" name="Graphic 13">
            <a:extLst>
              <a:ext uri="{FF2B5EF4-FFF2-40B4-BE49-F238E27FC236}">
                <a16:creationId xmlns:a16="http://schemas.microsoft.com/office/drawing/2014/main" id="{561F9A40-31B4-8AB4-3B22-1914E9DEB7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096" y="1164077"/>
            <a:ext cx="1870047" cy="1870047"/>
          </a:xfrm>
          <a:prstGeom prst="rect">
            <a:avLst/>
          </a:prstGeom>
        </p:spPr>
      </p:pic>
      <p:sp>
        <p:nvSpPr>
          <p:cNvPr id="15" name="TextBox 14">
            <a:extLst>
              <a:ext uri="{FF2B5EF4-FFF2-40B4-BE49-F238E27FC236}">
                <a16:creationId xmlns:a16="http://schemas.microsoft.com/office/drawing/2014/main" id="{DE88BBC7-7194-2A9E-046F-912247801560}"/>
              </a:ext>
            </a:extLst>
          </p:cNvPr>
          <p:cNvSpPr txBox="1"/>
          <p:nvPr/>
        </p:nvSpPr>
        <p:spPr>
          <a:xfrm>
            <a:off x="2424987" y="1922430"/>
            <a:ext cx="2980169"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01011010010101</a:t>
            </a:r>
          </a:p>
        </p:txBody>
      </p:sp>
      <p:sp>
        <p:nvSpPr>
          <p:cNvPr id="16" name="TextBox 15">
            <a:extLst>
              <a:ext uri="{FF2B5EF4-FFF2-40B4-BE49-F238E27FC236}">
                <a16:creationId xmlns:a16="http://schemas.microsoft.com/office/drawing/2014/main" id="{5F938267-8682-4F39-5697-5F1D6281FC91}"/>
              </a:ext>
            </a:extLst>
          </p:cNvPr>
          <p:cNvSpPr txBox="1"/>
          <p:nvPr/>
        </p:nvSpPr>
        <p:spPr>
          <a:xfrm>
            <a:off x="896075" y="2785991"/>
            <a:ext cx="2172567" cy="461665"/>
          </a:xfrm>
          <a:prstGeom prst="rect">
            <a:avLst/>
          </a:prstGeom>
          <a:noFill/>
        </p:spPr>
        <p:txBody>
          <a:bodyPr wrap="square" rtlCol="0">
            <a:spAutoFit/>
          </a:bodyPr>
          <a:lstStyle/>
          <a:p>
            <a:r>
              <a:rPr lang="en-US" sz="2400" b="1" dirty="0"/>
              <a:t>Unlike Pointer</a:t>
            </a:r>
          </a:p>
        </p:txBody>
      </p:sp>
      <p:sp>
        <p:nvSpPr>
          <p:cNvPr id="17" name="Alternate Process 16">
            <a:extLst>
              <a:ext uri="{FF2B5EF4-FFF2-40B4-BE49-F238E27FC236}">
                <a16:creationId xmlns:a16="http://schemas.microsoft.com/office/drawing/2014/main" id="{4E3DCD81-EED0-CF99-C5C9-31C012C4AA76}"/>
              </a:ext>
            </a:extLst>
          </p:cNvPr>
          <p:cNvSpPr/>
          <p:nvPr/>
        </p:nvSpPr>
        <p:spPr>
          <a:xfrm>
            <a:off x="838201" y="1374402"/>
            <a:ext cx="4586014" cy="1870046"/>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lternate Process 17">
            <a:extLst>
              <a:ext uri="{FF2B5EF4-FFF2-40B4-BE49-F238E27FC236}">
                <a16:creationId xmlns:a16="http://schemas.microsoft.com/office/drawing/2014/main" id="{DC46C24A-3DAF-1CF6-7B65-49EE37007882}"/>
              </a:ext>
            </a:extLst>
          </p:cNvPr>
          <p:cNvSpPr/>
          <p:nvPr/>
        </p:nvSpPr>
        <p:spPr>
          <a:xfrm>
            <a:off x="5619544" y="3273010"/>
            <a:ext cx="6261454" cy="3083340"/>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8F28E44-AB78-F127-06CB-B61C76245CE7}"/>
              </a:ext>
            </a:extLst>
          </p:cNvPr>
          <p:cNvSpPr txBox="1"/>
          <p:nvPr/>
        </p:nvSpPr>
        <p:spPr>
          <a:xfrm>
            <a:off x="5791901" y="1627284"/>
            <a:ext cx="3572017" cy="523220"/>
          </a:xfrm>
          <a:prstGeom prst="rect">
            <a:avLst/>
          </a:prstGeom>
          <a:noFill/>
          <a:ln w="12700">
            <a:noFill/>
          </a:ln>
        </p:spPr>
        <p:txBody>
          <a:bodyPr wrap="square" rtlCol="0">
            <a:spAutoFit/>
          </a:bodyPr>
          <a:lstStyle/>
          <a:p>
            <a:r>
              <a:rPr lang="en-US" sz="2800" dirty="0" err="1">
                <a:latin typeface="Consolas" panose="020B0609020204030204" pitchFamily="49" charset="0"/>
                <a:cs typeface="Consolas" panose="020B0609020204030204" pitchFamily="49" charset="0"/>
              </a:rPr>
              <a:t>istate</a:t>
            </a:r>
            <a:r>
              <a:rPr lang="en-US" sz="2800" dirty="0">
                <a:latin typeface="Consolas" panose="020B0609020204030204" pitchFamily="49" charset="0"/>
                <a:cs typeface="Consolas" panose="020B0609020204030204" pitchFamily="49" charset="0"/>
              </a:rPr>
              <a:t> = ci &amp; sec</a:t>
            </a:r>
          </a:p>
        </p:txBody>
      </p:sp>
      <p:sp>
        <p:nvSpPr>
          <p:cNvPr id="21" name="TextBox 20">
            <a:extLst>
              <a:ext uri="{FF2B5EF4-FFF2-40B4-BE49-F238E27FC236}">
                <a16:creationId xmlns:a16="http://schemas.microsoft.com/office/drawing/2014/main" id="{2EF2C2F1-DE50-490A-2AAD-810C608227B9}"/>
              </a:ext>
            </a:extLst>
          </p:cNvPr>
          <p:cNvSpPr txBox="1"/>
          <p:nvPr/>
        </p:nvSpPr>
        <p:spPr>
          <a:xfrm>
            <a:off x="7072131" y="2211737"/>
            <a:ext cx="3992299" cy="954107"/>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0xffffffffffffffff</a:t>
            </a:r>
          </a:p>
          <a:p>
            <a:r>
              <a:rPr lang="en-US" sz="2800" dirty="0">
                <a:latin typeface="Consolas" panose="020B0609020204030204" pitchFamily="49" charset="0"/>
                <a:cs typeface="Consolas" panose="020B0609020204030204" pitchFamily="49" charset="0"/>
              </a:rPr>
              <a:t>0x0000000000000000</a:t>
            </a:r>
          </a:p>
        </p:txBody>
      </p:sp>
      <p:sp>
        <p:nvSpPr>
          <p:cNvPr id="22" name="TextBox 21">
            <a:extLst>
              <a:ext uri="{FF2B5EF4-FFF2-40B4-BE49-F238E27FC236}">
                <a16:creationId xmlns:a16="http://schemas.microsoft.com/office/drawing/2014/main" id="{CD2977E4-2749-D90F-9321-7702A63CFBC9}"/>
              </a:ext>
            </a:extLst>
          </p:cNvPr>
          <p:cNvSpPr txBox="1"/>
          <p:nvPr/>
        </p:nvSpPr>
        <p:spPr>
          <a:xfrm>
            <a:off x="5791902" y="2424115"/>
            <a:ext cx="826114"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a:t>
            </a:r>
          </a:p>
        </p:txBody>
      </p:sp>
      <p:sp>
        <p:nvSpPr>
          <p:cNvPr id="23" name="Left Brace 22">
            <a:extLst>
              <a:ext uri="{FF2B5EF4-FFF2-40B4-BE49-F238E27FC236}">
                <a16:creationId xmlns:a16="http://schemas.microsoft.com/office/drawing/2014/main" id="{F226F97B-7B68-4B74-0044-EDCF5322316E}"/>
              </a:ext>
            </a:extLst>
          </p:cNvPr>
          <p:cNvSpPr/>
          <p:nvPr/>
        </p:nvSpPr>
        <p:spPr>
          <a:xfrm>
            <a:off x="6588740" y="2401111"/>
            <a:ext cx="347241" cy="598288"/>
          </a:xfrm>
          <a:prstGeom prst="leftBrace">
            <a:avLst/>
          </a:prstGeom>
          <a:noFill/>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1" name="Graphic 60">
            <a:extLst>
              <a:ext uri="{FF2B5EF4-FFF2-40B4-BE49-F238E27FC236}">
                <a16:creationId xmlns:a16="http://schemas.microsoft.com/office/drawing/2014/main" id="{F2A9BC9A-6484-96E2-FA2D-69C80C5F10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69243" y="3029485"/>
            <a:ext cx="685800" cy="719062"/>
          </a:xfrm>
          <a:prstGeom prst="rect">
            <a:avLst/>
          </a:prstGeom>
        </p:spPr>
      </p:pic>
      <p:pic>
        <p:nvPicPr>
          <p:cNvPr id="2" name="Graphic 1">
            <a:extLst>
              <a:ext uri="{FF2B5EF4-FFF2-40B4-BE49-F238E27FC236}">
                <a16:creationId xmlns:a16="http://schemas.microsoft.com/office/drawing/2014/main" id="{9611C2C6-1414-FF4D-CFA8-22D3DE7CD7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63349" y="4580561"/>
            <a:ext cx="685800" cy="685800"/>
          </a:xfrm>
          <a:prstGeom prst="rect">
            <a:avLst/>
          </a:prstGeom>
        </p:spPr>
      </p:pic>
      <p:sp>
        <p:nvSpPr>
          <p:cNvPr id="9" name="TextBox 8">
            <a:extLst>
              <a:ext uri="{FF2B5EF4-FFF2-40B4-BE49-F238E27FC236}">
                <a16:creationId xmlns:a16="http://schemas.microsoft.com/office/drawing/2014/main" id="{9C72A5C5-65C3-9848-5552-4B9B5D7B3A3A}"/>
              </a:ext>
            </a:extLst>
          </p:cNvPr>
          <p:cNvSpPr txBox="1"/>
          <p:nvPr/>
        </p:nvSpPr>
        <p:spPr>
          <a:xfrm>
            <a:off x="9534408" y="4745150"/>
            <a:ext cx="691107" cy="369332"/>
          </a:xfrm>
          <a:prstGeom prst="rect">
            <a:avLst/>
          </a:prstGeom>
          <a:noFill/>
        </p:spPr>
        <p:txBody>
          <a:bodyPr wrap="square" rtlCol="0">
            <a:spAutoFit/>
          </a:bodyPr>
          <a:lstStyle/>
          <a:p>
            <a:r>
              <a:rPr lang="en-US" b="1" dirty="0"/>
              <a:t>DMP</a:t>
            </a:r>
          </a:p>
        </p:txBody>
      </p:sp>
      <p:cxnSp>
        <p:nvCxnSpPr>
          <p:cNvPr id="11" name="Curved Connector 10">
            <a:extLst>
              <a:ext uri="{FF2B5EF4-FFF2-40B4-BE49-F238E27FC236}">
                <a16:creationId xmlns:a16="http://schemas.microsoft.com/office/drawing/2014/main" id="{1432517C-C337-A895-A173-0F7210A40FE1}"/>
              </a:ext>
            </a:extLst>
          </p:cNvPr>
          <p:cNvCxnSpPr>
            <a:cxnSpLocks/>
          </p:cNvCxnSpPr>
          <p:nvPr/>
        </p:nvCxnSpPr>
        <p:spPr>
          <a:xfrm>
            <a:off x="10696795" y="4929816"/>
            <a:ext cx="927546" cy="422615"/>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D72FFD5-702E-7984-1B43-9A5A17757D43}"/>
              </a:ext>
            </a:extLst>
          </p:cNvPr>
          <p:cNvSpPr txBox="1"/>
          <p:nvPr/>
        </p:nvSpPr>
        <p:spPr>
          <a:xfrm>
            <a:off x="11008246" y="4770021"/>
            <a:ext cx="691107" cy="369332"/>
          </a:xfrm>
          <a:prstGeom prst="rect">
            <a:avLst/>
          </a:prstGeom>
          <a:noFill/>
        </p:spPr>
        <p:txBody>
          <a:bodyPr wrap="square" rtlCol="0">
            <a:spAutoFit/>
          </a:bodyPr>
          <a:lstStyle/>
          <a:p>
            <a:r>
              <a:rPr lang="en-US" b="1" dirty="0"/>
              <a:t>*</a:t>
            </a:r>
            <a:r>
              <a:rPr lang="en-US" b="1" dirty="0" err="1">
                <a:solidFill>
                  <a:schemeClr val="accent2">
                    <a:lumMod val="75000"/>
                  </a:schemeClr>
                </a:solidFill>
                <a:latin typeface="Consolas" panose="020B0609020204030204" pitchFamily="49" charset="0"/>
                <a:cs typeface="Consolas" panose="020B0609020204030204" pitchFamily="49" charset="0"/>
              </a:rPr>
              <a:t>ptr</a:t>
            </a:r>
            <a:endParaRPr lang="en-US" sz="2800" b="1" dirty="0">
              <a:solidFill>
                <a:schemeClr val="accent2">
                  <a:lumMod val="75000"/>
                </a:schemeClr>
              </a:solidFill>
              <a:latin typeface="Consolas" panose="020B0609020204030204" pitchFamily="49" charset="0"/>
              <a:cs typeface="Consolas" panose="020B0609020204030204" pitchFamily="49" charset="0"/>
            </a:endParaRPr>
          </a:p>
        </p:txBody>
      </p:sp>
      <p:pic>
        <p:nvPicPr>
          <p:cNvPr id="27" name="Graphic 26">
            <a:extLst>
              <a:ext uri="{FF2B5EF4-FFF2-40B4-BE49-F238E27FC236}">
                <a16:creationId xmlns:a16="http://schemas.microsoft.com/office/drawing/2014/main" id="{AC2669A4-62E6-4E32-9785-8B60235559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62442" y="5713585"/>
            <a:ext cx="685800" cy="685800"/>
          </a:xfrm>
          <a:prstGeom prst="rect">
            <a:avLst/>
          </a:prstGeom>
        </p:spPr>
      </p:pic>
      <p:sp>
        <p:nvSpPr>
          <p:cNvPr id="28" name="TextBox 27">
            <a:extLst>
              <a:ext uri="{FF2B5EF4-FFF2-40B4-BE49-F238E27FC236}">
                <a16:creationId xmlns:a16="http://schemas.microsoft.com/office/drawing/2014/main" id="{0E664483-69C5-4086-E255-35A3D3B49774}"/>
              </a:ext>
            </a:extLst>
          </p:cNvPr>
          <p:cNvSpPr txBox="1"/>
          <p:nvPr/>
        </p:nvSpPr>
        <p:spPr>
          <a:xfrm>
            <a:off x="9536915" y="5893613"/>
            <a:ext cx="691107" cy="369332"/>
          </a:xfrm>
          <a:prstGeom prst="rect">
            <a:avLst/>
          </a:prstGeom>
          <a:noFill/>
        </p:spPr>
        <p:txBody>
          <a:bodyPr wrap="square" rtlCol="0">
            <a:spAutoFit/>
          </a:bodyPr>
          <a:lstStyle/>
          <a:p>
            <a:r>
              <a:rPr lang="en-US" b="1" dirty="0"/>
              <a:t>DMP</a:t>
            </a:r>
          </a:p>
        </p:txBody>
      </p:sp>
    </p:spTree>
    <p:extLst>
      <p:ext uri="{BB962C8B-B14F-4D97-AF65-F5344CB8AC3E}">
        <p14:creationId xmlns:p14="http://schemas.microsoft.com/office/powerpoint/2010/main" val="1065566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1E63-01A8-12A2-9ED8-5F9AA68B4C8C}"/>
              </a:ext>
            </a:extLst>
          </p:cNvPr>
          <p:cNvSpPr>
            <a:spLocks noGrp="1"/>
          </p:cNvSpPr>
          <p:nvPr>
            <p:ph type="title"/>
          </p:nvPr>
        </p:nvSpPr>
        <p:spPr/>
        <p:txBody>
          <a:bodyPr/>
          <a:lstStyle/>
          <a:p>
            <a:r>
              <a:rPr lang="en-US" dirty="0"/>
              <a:t>Proof-of-Concept Attacks</a:t>
            </a:r>
          </a:p>
        </p:txBody>
      </p:sp>
      <p:sp>
        <p:nvSpPr>
          <p:cNvPr id="3" name="Content Placeholder 2">
            <a:extLst>
              <a:ext uri="{FF2B5EF4-FFF2-40B4-BE49-F238E27FC236}">
                <a16:creationId xmlns:a16="http://schemas.microsoft.com/office/drawing/2014/main" id="{617FC7CE-37DA-C0B1-5270-9B7BB9080602}"/>
              </a:ext>
            </a:extLst>
          </p:cNvPr>
          <p:cNvSpPr>
            <a:spLocks noGrp="1"/>
          </p:cNvSpPr>
          <p:nvPr>
            <p:ph idx="1"/>
          </p:nvPr>
        </p:nvSpPr>
        <p:spPr>
          <a:xfrm>
            <a:off x="838198" y="1640093"/>
            <a:ext cx="10515599" cy="508897"/>
          </a:xfrm>
        </p:spPr>
        <p:txBody>
          <a:bodyPr/>
          <a:lstStyle/>
          <a:p>
            <a:pPr marL="0" indent="0">
              <a:buNone/>
            </a:pPr>
            <a:r>
              <a:rPr lang="en-US" dirty="0"/>
              <a:t>Cryptoanalysis for DMP exploit =&gt; End-to-end key extraction </a:t>
            </a:r>
            <a:r>
              <a:rPr lang="en-US" dirty="0" err="1"/>
              <a:t>PoCs</a:t>
            </a:r>
            <a:endParaRPr lang="en-US" dirty="0"/>
          </a:p>
        </p:txBody>
      </p:sp>
      <p:sp>
        <p:nvSpPr>
          <p:cNvPr id="4" name="Slide Number Placeholder 3">
            <a:extLst>
              <a:ext uri="{FF2B5EF4-FFF2-40B4-BE49-F238E27FC236}">
                <a16:creationId xmlns:a16="http://schemas.microsoft.com/office/drawing/2014/main" id="{EDD4AB4A-41E4-BA13-0202-553F04C0EBBE}"/>
              </a:ext>
            </a:extLst>
          </p:cNvPr>
          <p:cNvSpPr>
            <a:spLocks noGrp="1"/>
          </p:cNvSpPr>
          <p:nvPr>
            <p:ph type="sldNum" sz="quarter" idx="12"/>
          </p:nvPr>
        </p:nvSpPr>
        <p:spPr/>
        <p:txBody>
          <a:bodyPr/>
          <a:lstStyle/>
          <a:p>
            <a:fld id="{0C9765BC-91A4-8B4B-99F2-F403F2DCF105}" type="slidenum">
              <a:rPr lang="en-US" smtClean="0"/>
              <a:t>36</a:t>
            </a:fld>
            <a:endParaRPr lang="en-US" dirty="0"/>
          </a:p>
        </p:txBody>
      </p:sp>
      <p:sp>
        <p:nvSpPr>
          <p:cNvPr id="5" name="Content Placeholder 2">
            <a:extLst>
              <a:ext uri="{FF2B5EF4-FFF2-40B4-BE49-F238E27FC236}">
                <a16:creationId xmlns:a16="http://schemas.microsoft.com/office/drawing/2014/main" id="{4F6D742E-80DF-D65E-BD5C-078D96910A02}"/>
              </a:ext>
            </a:extLst>
          </p:cNvPr>
          <p:cNvSpPr txBox="1">
            <a:spLocks/>
          </p:cNvSpPr>
          <p:nvPr/>
        </p:nvSpPr>
        <p:spPr>
          <a:xfrm>
            <a:off x="838197" y="3673627"/>
            <a:ext cx="4670869" cy="4648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Post-Quantum Cryptography</a:t>
            </a:r>
          </a:p>
        </p:txBody>
      </p:sp>
      <p:sp>
        <p:nvSpPr>
          <p:cNvPr id="6" name="Content Placeholder 2">
            <a:extLst>
              <a:ext uri="{FF2B5EF4-FFF2-40B4-BE49-F238E27FC236}">
                <a16:creationId xmlns:a16="http://schemas.microsoft.com/office/drawing/2014/main" id="{6DF1959A-16E7-208D-F796-A12EF969B737}"/>
              </a:ext>
            </a:extLst>
          </p:cNvPr>
          <p:cNvSpPr txBox="1">
            <a:spLocks/>
          </p:cNvSpPr>
          <p:nvPr/>
        </p:nvSpPr>
        <p:spPr>
          <a:xfrm>
            <a:off x="838198" y="2453844"/>
            <a:ext cx="3777867" cy="4648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Classical Cryptography</a:t>
            </a:r>
          </a:p>
        </p:txBody>
      </p:sp>
      <p:pic>
        <p:nvPicPr>
          <p:cNvPr id="9" name="Graphic 8">
            <a:extLst>
              <a:ext uri="{FF2B5EF4-FFF2-40B4-BE49-F238E27FC236}">
                <a16:creationId xmlns:a16="http://schemas.microsoft.com/office/drawing/2014/main" id="{C7EB1CD5-7547-8CED-2676-C5E8560776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658" y="5659562"/>
            <a:ext cx="2438400" cy="495300"/>
          </a:xfrm>
          <a:prstGeom prst="rect">
            <a:avLst/>
          </a:prstGeom>
        </p:spPr>
      </p:pic>
      <p:pic>
        <p:nvPicPr>
          <p:cNvPr id="11" name="Graphic 10">
            <a:extLst>
              <a:ext uri="{FF2B5EF4-FFF2-40B4-BE49-F238E27FC236}">
                <a16:creationId xmlns:a16="http://schemas.microsoft.com/office/drawing/2014/main" id="{93BCF90B-DFF7-EAC5-99E8-54E44E768F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2890" y="4840412"/>
            <a:ext cx="2425700" cy="2133600"/>
          </a:xfrm>
          <a:prstGeom prst="rect">
            <a:avLst/>
          </a:prstGeom>
        </p:spPr>
      </p:pic>
      <p:sp>
        <p:nvSpPr>
          <p:cNvPr id="14" name="Content Placeholder 2">
            <a:extLst>
              <a:ext uri="{FF2B5EF4-FFF2-40B4-BE49-F238E27FC236}">
                <a16:creationId xmlns:a16="http://schemas.microsoft.com/office/drawing/2014/main" id="{A6B545A4-7515-22CB-F65B-0E600E1919E8}"/>
              </a:ext>
            </a:extLst>
          </p:cNvPr>
          <p:cNvSpPr txBox="1">
            <a:spLocks/>
          </p:cNvSpPr>
          <p:nvPr/>
        </p:nvSpPr>
        <p:spPr>
          <a:xfrm>
            <a:off x="6503655" y="2453744"/>
            <a:ext cx="3777867" cy="4648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Key Exchange Scheme</a:t>
            </a:r>
          </a:p>
        </p:txBody>
      </p:sp>
      <p:sp>
        <p:nvSpPr>
          <p:cNvPr id="16" name="Content Placeholder 2">
            <a:extLst>
              <a:ext uri="{FF2B5EF4-FFF2-40B4-BE49-F238E27FC236}">
                <a16:creationId xmlns:a16="http://schemas.microsoft.com/office/drawing/2014/main" id="{619F3F6B-A78A-0647-1545-2E56255F739D}"/>
              </a:ext>
            </a:extLst>
          </p:cNvPr>
          <p:cNvSpPr txBox="1">
            <a:spLocks/>
          </p:cNvSpPr>
          <p:nvPr/>
        </p:nvSpPr>
        <p:spPr>
          <a:xfrm>
            <a:off x="6503655" y="4030509"/>
            <a:ext cx="4063999" cy="4648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Digital Signature Scheme</a:t>
            </a:r>
          </a:p>
        </p:txBody>
      </p:sp>
      <p:sp>
        <p:nvSpPr>
          <p:cNvPr id="19" name="Content Placeholder 2">
            <a:extLst>
              <a:ext uri="{FF2B5EF4-FFF2-40B4-BE49-F238E27FC236}">
                <a16:creationId xmlns:a16="http://schemas.microsoft.com/office/drawing/2014/main" id="{91CA30D9-EE0E-83E1-A79C-B77296D5127B}"/>
              </a:ext>
            </a:extLst>
          </p:cNvPr>
          <p:cNvSpPr txBox="1">
            <a:spLocks/>
          </p:cNvSpPr>
          <p:nvPr/>
        </p:nvSpPr>
        <p:spPr>
          <a:xfrm>
            <a:off x="838197" y="2891143"/>
            <a:ext cx="2438399" cy="794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OpenSSL DHKE</a:t>
            </a:r>
          </a:p>
          <a:p>
            <a:r>
              <a:rPr lang="en-US" sz="2000" dirty="0"/>
              <a:t>Go RSA</a:t>
            </a:r>
          </a:p>
        </p:txBody>
      </p:sp>
      <p:sp>
        <p:nvSpPr>
          <p:cNvPr id="20" name="Content Placeholder 2">
            <a:extLst>
              <a:ext uri="{FF2B5EF4-FFF2-40B4-BE49-F238E27FC236}">
                <a16:creationId xmlns:a16="http://schemas.microsoft.com/office/drawing/2014/main" id="{E235D6AD-F8C0-F163-83B6-B5570EBBC9C8}"/>
              </a:ext>
            </a:extLst>
          </p:cNvPr>
          <p:cNvSpPr txBox="1">
            <a:spLocks/>
          </p:cNvSpPr>
          <p:nvPr/>
        </p:nvSpPr>
        <p:spPr>
          <a:xfrm>
            <a:off x="838194" y="4073234"/>
            <a:ext cx="4316777" cy="794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CRYSTALS-</a:t>
            </a:r>
            <a:r>
              <a:rPr lang="en-US" sz="2000" dirty="0" err="1"/>
              <a:t>Kyber</a:t>
            </a:r>
            <a:r>
              <a:rPr lang="en-US" sz="2000" dirty="0"/>
              <a:t> (ML-KEM)</a:t>
            </a:r>
          </a:p>
          <a:p>
            <a:r>
              <a:rPr lang="en-US" sz="2000" dirty="0"/>
              <a:t>CRYSTALS-</a:t>
            </a:r>
            <a:r>
              <a:rPr lang="en-US" sz="2000" dirty="0" err="1"/>
              <a:t>Dilithium</a:t>
            </a:r>
            <a:r>
              <a:rPr lang="en-US" sz="2000" dirty="0"/>
              <a:t> (ML-DSA)</a:t>
            </a:r>
          </a:p>
        </p:txBody>
      </p:sp>
      <p:sp>
        <p:nvSpPr>
          <p:cNvPr id="21" name="Content Placeholder 2">
            <a:extLst>
              <a:ext uri="{FF2B5EF4-FFF2-40B4-BE49-F238E27FC236}">
                <a16:creationId xmlns:a16="http://schemas.microsoft.com/office/drawing/2014/main" id="{62D91ECB-DEED-52B6-C698-A7DA6424D12D}"/>
              </a:ext>
            </a:extLst>
          </p:cNvPr>
          <p:cNvSpPr txBox="1">
            <a:spLocks/>
          </p:cNvSpPr>
          <p:nvPr/>
        </p:nvSpPr>
        <p:spPr>
          <a:xfrm>
            <a:off x="6544510" y="2871007"/>
            <a:ext cx="4598037" cy="11408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OpenSSL DHKE</a:t>
            </a:r>
          </a:p>
          <a:p>
            <a:r>
              <a:rPr lang="en-US" sz="2000" dirty="0"/>
              <a:t>Go RSA</a:t>
            </a:r>
          </a:p>
          <a:p>
            <a:r>
              <a:rPr lang="en-US" sz="2000" dirty="0"/>
              <a:t>CRYSTALS-</a:t>
            </a:r>
            <a:r>
              <a:rPr lang="en-US" sz="2000" dirty="0" err="1"/>
              <a:t>Kyber</a:t>
            </a:r>
            <a:r>
              <a:rPr lang="en-US" sz="2000" dirty="0"/>
              <a:t> (ML-KEM)</a:t>
            </a:r>
          </a:p>
        </p:txBody>
      </p:sp>
      <p:sp>
        <p:nvSpPr>
          <p:cNvPr id="22" name="Content Placeholder 2">
            <a:extLst>
              <a:ext uri="{FF2B5EF4-FFF2-40B4-BE49-F238E27FC236}">
                <a16:creationId xmlns:a16="http://schemas.microsoft.com/office/drawing/2014/main" id="{814EDA99-03C7-6743-657C-1DDF145BE28E}"/>
              </a:ext>
            </a:extLst>
          </p:cNvPr>
          <p:cNvSpPr txBox="1">
            <a:spLocks/>
          </p:cNvSpPr>
          <p:nvPr/>
        </p:nvSpPr>
        <p:spPr>
          <a:xfrm>
            <a:off x="6542550" y="4429043"/>
            <a:ext cx="4316777" cy="461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CRYSTALS-</a:t>
            </a:r>
            <a:r>
              <a:rPr lang="en-US" sz="2000" dirty="0" err="1"/>
              <a:t>Dilithium</a:t>
            </a:r>
            <a:r>
              <a:rPr lang="en-US" sz="2000" dirty="0"/>
              <a:t> (ML-DSA)</a:t>
            </a:r>
          </a:p>
        </p:txBody>
      </p:sp>
      <p:sp>
        <p:nvSpPr>
          <p:cNvPr id="8" name="Alternate Process 7">
            <a:extLst>
              <a:ext uri="{FF2B5EF4-FFF2-40B4-BE49-F238E27FC236}">
                <a16:creationId xmlns:a16="http://schemas.microsoft.com/office/drawing/2014/main" id="{D9B5537E-F415-702E-802F-449008F2F92D}"/>
              </a:ext>
            </a:extLst>
          </p:cNvPr>
          <p:cNvSpPr/>
          <p:nvPr/>
        </p:nvSpPr>
        <p:spPr>
          <a:xfrm>
            <a:off x="752575" y="2288949"/>
            <a:ext cx="4756491" cy="271131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e Process 9">
            <a:extLst>
              <a:ext uri="{FF2B5EF4-FFF2-40B4-BE49-F238E27FC236}">
                <a16:creationId xmlns:a16="http://schemas.microsoft.com/office/drawing/2014/main" id="{6B8A5CE4-20BA-49E4-4C53-DB6C7D94B1AA}"/>
              </a:ext>
            </a:extLst>
          </p:cNvPr>
          <p:cNvSpPr/>
          <p:nvPr/>
        </p:nvSpPr>
        <p:spPr>
          <a:xfrm>
            <a:off x="6322694" y="2288949"/>
            <a:ext cx="4756491" cy="271131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1722B782-88D9-972E-FD2F-658136822F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971" y="5086768"/>
            <a:ext cx="3292769" cy="15602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2DB0D95B-5D35-2CC2-CBCE-00DDF075B5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1852" y="5388553"/>
            <a:ext cx="3292768" cy="122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820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1E63-01A8-12A2-9ED8-5F9AA68B4C8C}"/>
              </a:ext>
            </a:extLst>
          </p:cNvPr>
          <p:cNvSpPr>
            <a:spLocks noGrp="1"/>
          </p:cNvSpPr>
          <p:nvPr>
            <p:ph type="title"/>
          </p:nvPr>
        </p:nvSpPr>
        <p:spPr/>
        <p:txBody>
          <a:bodyPr/>
          <a:lstStyle/>
          <a:p>
            <a:r>
              <a:rPr lang="en-US" dirty="0"/>
              <a:t>Proof-of-Concept Attacks</a:t>
            </a:r>
          </a:p>
        </p:txBody>
      </p:sp>
      <p:sp>
        <p:nvSpPr>
          <p:cNvPr id="3" name="Content Placeholder 2">
            <a:extLst>
              <a:ext uri="{FF2B5EF4-FFF2-40B4-BE49-F238E27FC236}">
                <a16:creationId xmlns:a16="http://schemas.microsoft.com/office/drawing/2014/main" id="{617FC7CE-37DA-C0B1-5270-9B7BB9080602}"/>
              </a:ext>
            </a:extLst>
          </p:cNvPr>
          <p:cNvSpPr>
            <a:spLocks noGrp="1"/>
          </p:cNvSpPr>
          <p:nvPr>
            <p:ph idx="1"/>
          </p:nvPr>
        </p:nvSpPr>
        <p:spPr>
          <a:xfrm>
            <a:off x="838198" y="1640093"/>
            <a:ext cx="10515599" cy="508897"/>
          </a:xfrm>
        </p:spPr>
        <p:txBody>
          <a:bodyPr/>
          <a:lstStyle/>
          <a:p>
            <a:pPr marL="0" indent="0">
              <a:buNone/>
            </a:pPr>
            <a:r>
              <a:rPr lang="en-US" dirty="0"/>
              <a:t>Cryptoanalysis for DMP exploit =&gt; End-to-end key extraction </a:t>
            </a:r>
            <a:r>
              <a:rPr lang="en-US" dirty="0" err="1"/>
              <a:t>PoCs</a:t>
            </a:r>
            <a:endParaRPr lang="en-US" dirty="0"/>
          </a:p>
        </p:txBody>
      </p:sp>
      <p:sp>
        <p:nvSpPr>
          <p:cNvPr id="4" name="Slide Number Placeholder 3">
            <a:extLst>
              <a:ext uri="{FF2B5EF4-FFF2-40B4-BE49-F238E27FC236}">
                <a16:creationId xmlns:a16="http://schemas.microsoft.com/office/drawing/2014/main" id="{EDD4AB4A-41E4-BA13-0202-553F04C0EBBE}"/>
              </a:ext>
            </a:extLst>
          </p:cNvPr>
          <p:cNvSpPr>
            <a:spLocks noGrp="1"/>
          </p:cNvSpPr>
          <p:nvPr>
            <p:ph type="sldNum" sz="quarter" idx="12"/>
          </p:nvPr>
        </p:nvSpPr>
        <p:spPr/>
        <p:txBody>
          <a:bodyPr/>
          <a:lstStyle/>
          <a:p>
            <a:fld id="{0C9765BC-91A4-8B4B-99F2-F403F2DCF105}" type="slidenum">
              <a:rPr lang="en-US" smtClean="0"/>
              <a:t>37</a:t>
            </a:fld>
            <a:endParaRPr lang="en-US" dirty="0"/>
          </a:p>
        </p:txBody>
      </p:sp>
      <p:sp>
        <p:nvSpPr>
          <p:cNvPr id="5" name="Content Placeholder 2">
            <a:extLst>
              <a:ext uri="{FF2B5EF4-FFF2-40B4-BE49-F238E27FC236}">
                <a16:creationId xmlns:a16="http://schemas.microsoft.com/office/drawing/2014/main" id="{4F6D742E-80DF-D65E-BD5C-078D96910A02}"/>
              </a:ext>
            </a:extLst>
          </p:cNvPr>
          <p:cNvSpPr txBox="1">
            <a:spLocks/>
          </p:cNvSpPr>
          <p:nvPr/>
        </p:nvSpPr>
        <p:spPr>
          <a:xfrm>
            <a:off x="838197" y="3673627"/>
            <a:ext cx="4670869" cy="4648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Post-Quantum Cryptography</a:t>
            </a:r>
          </a:p>
        </p:txBody>
      </p:sp>
      <p:sp>
        <p:nvSpPr>
          <p:cNvPr id="6" name="Content Placeholder 2">
            <a:extLst>
              <a:ext uri="{FF2B5EF4-FFF2-40B4-BE49-F238E27FC236}">
                <a16:creationId xmlns:a16="http://schemas.microsoft.com/office/drawing/2014/main" id="{6DF1959A-16E7-208D-F796-A12EF969B737}"/>
              </a:ext>
            </a:extLst>
          </p:cNvPr>
          <p:cNvSpPr txBox="1">
            <a:spLocks/>
          </p:cNvSpPr>
          <p:nvPr/>
        </p:nvSpPr>
        <p:spPr>
          <a:xfrm>
            <a:off x="838198" y="2453844"/>
            <a:ext cx="3777867" cy="4648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Classical Cryptography</a:t>
            </a:r>
          </a:p>
        </p:txBody>
      </p:sp>
      <p:pic>
        <p:nvPicPr>
          <p:cNvPr id="9" name="Graphic 8">
            <a:extLst>
              <a:ext uri="{FF2B5EF4-FFF2-40B4-BE49-F238E27FC236}">
                <a16:creationId xmlns:a16="http://schemas.microsoft.com/office/drawing/2014/main" id="{C7EB1CD5-7547-8CED-2676-C5E8560776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658" y="5659562"/>
            <a:ext cx="2438400" cy="495300"/>
          </a:xfrm>
          <a:prstGeom prst="rect">
            <a:avLst/>
          </a:prstGeom>
        </p:spPr>
      </p:pic>
      <p:pic>
        <p:nvPicPr>
          <p:cNvPr id="11" name="Graphic 10">
            <a:extLst>
              <a:ext uri="{FF2B5EF4-FFF2-40B4-BE49-F238E27FC236}">
                <a16:creationId xmlns:a16="http://schemas.microsoft.com/office/drawing/2014/main" id="{93BCF90B-DFF7-EAC5-99E8-54E44E768F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2890" y="4840412"/>
            <a:ext cx="2425700" cy="2133600"/>
          </a:xfrm>
          <a:prstGeom prst="rect">
            <a:avLst/>
          </a:prstGeom>
        </p:spPr>
      </p:pic>
      <p:sp>
        <p:nvSpPr>
          <p:cNvPr id="14" name="Content Placeholder 2">
            <a:extLst>
              <a:ext uri="{FF2B5EF4-FFF2-40B4-BE49-F238E27FC236}">
                <a16:creationId xmlns:a16="http://schemas.microsoft.com/office/drawing/2014/main" id="{A6B545A4-7515-22CB-F65B-0E600E1919E8}"/>
              </a:ext>
            </a:extLst>
          </p:cNvPr>
          <p:cNvSpPr txBox="1">
            <a:spLocks/>
          </p:cNvSpPr>
          <p:nvPr/>
        </p:nvSpPr>
        <p:spPr>
          <a:xfrm>
            <a:off x="6503655" y="2453744"/>
            <a:ext cx="3777867" cy="4648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Key Exchange Scheme</a:t>
            </a:r>
          </a:p>
        </p:txBody>
      </p:sp>
      <p:sp>
        <p:nvSpPr>
          <p:cNvPr id="16" name="Content Placeholder 2">
            <a:extLst>
              <a:ext uri="{FF2B5EF4-FFF2-40B4-BE49-F238E27FC236}">
                <a16:creationId xmlns:a16="http://schemas.microsoft.com/office/drawing/2014/main" id="{619F3F6B-A78A-0647-1545-2E56255F739D}"/>
              </a:ext>
            </a:extLst>
          </p:cNvPr>
          <p:cNvSpPr txBox="1">
            <a:spLocks/>
          </p:cNvSpPr>
          <p:nvPr/>
        </p:nvSpPr>
        <p:spPr>
          <a:xfrm>
            <a:off x="6503655" y="4030509"/>
            <a:ext cx="4063999" cy="4648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Digital Signature Scheme</a:t>
            </a:r>
          </a:p>
        </p:txBody>
      </p:sp>
      <p:sp>
        <p:nvSpPr>
          <p:cNvPr id="19" name="Content Placeholder 2">
            <a:extLst>
              <a:ext uri="{FF2B5EF4-FFF2-40B4-BE49-F238E27FC236}">
                <a16:creationId xmlns:a16="http://schemas.microsoft.com/office/drawing/2014/main" id="{91CA30D9-EE0E-83E1-A79C-B77296D5127B}"/>
              </a:ext>
            </a:extLst>
          </p:cNvPr>
          <p:cNvSpPr txBox="1">
            <a:spLocks/>
          </p:cNvSpPr>
          <p:nvPr/>
        </p:nvSpPr>
        <p:spPr>
          <a:xfrm>
            <a:off x="838197" y="2891143"/>
            <a:ext cx="2438399" cy="794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OpenSSL DHKE</a:t>
            </a:r>
          </a:p>
          <a:p>
            <a:r>
              <a:rPr lang="en-US" sz="2000" b="1" dirty="0"/>
              <a:t>Go RSA</a:t>
            </a:r>
          </a:p>
        </p:txBody>
      </p:sp>
      <p:sp>
        <p:nvSpPr>
          <p:cNvPr id="20" name="Content Placeholder 2">
            <a:extLst>
              <a:ext uri="{FF2B5EF4-FFF2-40B4-BE49-F238E27FC236}">
                <a16:creationId xmlns:a16="http://schemas.microsoft.com/office/drawing/2014/main" id="{E235D6AD-F8C0-F163-83B6-B5570EBBC9C8}"/>
              </a:ext>
            </a:extLst>
          </p:cNvPr>
          <p:cNvSpPr txBox="1">
            <a:spLocks/>
          </p:cNvSpPr>
          <p:nvPr/>
        </p:nvSpPr>
        <p:spPr>
          <a:xfrm>
            <a:off x="838194" y="4073234"/>
            <a:ext cx="4316777" cy="794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CRYSTALS-</a:t>
            </a:r>
            <a:r>
              <a:rPr lang="en-US" sz="2000" b="1" dirty="0" err="1"/>
              <a:t>Kyber</a:t>
            </a:r>
            <a:r>
              <a:rPr lang="en-US" sz="2000" b="1" dirty="0"/>
              <a:t> (ML-KEM)</a:t>
            </a:r>
          </a:p>
          <a:p>
            <a:r>
              <a:rPr lang="en-US" sz="2000" dirty="0"/>
              <a:t>CRYSTALS-</a:t>
            </a:r>
            <a:r>
              <a:rPr lang="en-US" sz="2000" dirty="0" err="1"/>
              <a:t>Dilithium</a:t>
            </a:r>
            <a:r>
              <a:rPr lang="en-US" sz="2000" dirty="0"/>
              <a:t> (ML-DSA)</a:t>
            </a:r>
          </a:p>
        </p:txBody>
      </p:sp>
      <p:sp>
        <p:nvSpPr>
          <p:cNvPr id="21" name="Content Placeholder 2">
            <a:extLst>
              <a:ext uri="{FF2B5EF4-FFF2-40B4-BE49-F238E27FC236}">
                <a16:creationId xmlns:a16="http://schemas.microsoft.com/office/drawing/2014/main" id="{62D91ECB-DEED-52B6-C698-A7DA6424D12D}"/>
              </a:ext>
            </a:extLst>
          </p:cNvPr>
          <p:cNvSpPr txBox="1">
            <a:spLocks/>
          </p:cNvSpPr>
          <p:nvPr/>
        </p:nvSpPr>
        <p:spPr>
          <a:xfrm>
            <a:off x="6544510" y="2871007"/>
            <a:ext cx="4598037" cy="11408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OpenSSL DHKE</a:t>
            </a:r>
          </a:p>
          <a:p>
            <a:r>
              <a:rPr lang="en-US" sz="2000" b="1" dirty="0"/>
              <a:t>Go RSA</a:t>
            </a:r>
          </a:p>
          <a:p>
            <a:r>
              <a:rPr lang="en-US" sz="2000" b="1" dirty="0"/>
              <a:t>CRYSTALS-</a:t>
            </a:r>
            <a:r>
              <a:rPr lang="en-US" sz="2000" b="1" dirty="0" err="1"/>
              <a:t>Kyber</a:t>
            </a:r>
            <a:r>
              <a:rPr lang="en-US" sz="2000" b="1" dirty="0"/>
              <a:t> (ML-KEM)</a:t>
            </a:r>
          </a:p>
        </p:txBody>
      </p:sp>
      <p:sp>
        <p:nvSpPr>
          <p:cNvPr id="22" name="Content Placeholder 2">
            <a:extLst>
              <a:ext uri="{FF2B5EF4-FFF2-40B4-BE49-F238E27FC236}">
                <a16:creationId xmlns:a16="http://schemas.microsoft.com/office/drawing/2014/main" id="{814EDA99-03C7-6743-657C-1DDF145BE28E}"/>
              </a:ext>
            </a:extLst>
          </p:cNvPr>
          <p:cNvSpPr txBox="1">
            <a:spLocks/>
          </p:cNvSpPr>
          <p:nvPr/>
        </p:nvSpPr>
        <p:spPr>
          <a:xfrm>
            <a:off x="6542550" y="4429043"/>
            <a:ext cx="4316777" cy="461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CRYSTALS-</a:t>
            </a:r>
            <a:r>
              <a:rPr lang="en-US" sz="2000" dirty="0" err="1"/>
              <a:t>Dilithium</a:t>
            </a:r>
            <a:r>
              <a:rPr lang="en-US" sz="2000" dirty="0"/>
              <a:t> (ML-DSA)</a:t>
            </a:r>
          </a:p>
        </p:txBody>
      </p:sp>
      <p:sp>
        <p:nvSpPr>
          <p:cNvPr id="8" name="Alternate Process 7">
            <a:extLst>
              <a:ext uri="{FF2B5EF4-FFF2-40B4-BE49-F238E27FC236}">
                <a16:creationId xmlns:a16="http://schemas.microsoft.com/office/drawing/2014/main" id="{D9B5537E-F415-702E-802F-449008F2F92D}"/>
              </a:ext>
            </a:extLst>
          </p:cNvPr>
          <p:cNvSpPr/>
          <p:nvPr/>
        </p:nvSpPr>
        <p:spPr>
          <a:xfrm>
            <a:off x="752575" y="2288949"/>
            <a:ext cx="4756491" cy="271131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e Process 9">
            <a:extLst>
              <a:ext uri="{FF2B5EF4-FFF2-40B4-BE49-F238E27FC236}">
                <a16:creationId xmlns:a16="http://schemas.microsoft.com/office/drawing/2014/main" id="{6B8A5CE4-20BA-49E4-4C53-DB6C7D94B1AA}"/>
              </a:ext>
            </a:extLst>
          </p:cNvPr>
          <p:cNvSpPr/>
          <p:nvPr/>
        </p:nvSpPr>
        <p:spPr>
          <a:xfrm>
            <a:off x="6322694" y="2288949"/>
            <a:ext cx="4756491" cy="271131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2A31DCA3-8425-DADB-7D8F-F4B5980426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971" y="5086768"/>
            <a:ext cx="3292769" cy="15602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48D99D0F-5AB2-0D86-C95D-97920E2ECE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1852" y="5388553"/>
            <a:ext cx="3292768" cy="122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836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4F8E-9E3C-1C59-50D5-0892DA4B7FB6}"/>
              </a:ext>
            </a:extLst>
          </p:cNvPr>
          <p:cNvSpPr>
            <a:spLocks noGrp="1"/>
          </p:cNvSpPr>
          <p:nvPr>
            <p:ph type="title"/>
          </p:nvPr>
        </p:nvSpPr>
        <p:spPr/>
        <p:txBody>
          <a:bodyPr/>
          <a:lstStyle/>
          <a:p>
            <a:r>
              <a:rPr lang="en-US" dirty="0"/>
              <a:t>Go RSA</a:t>
            </a:r>
          </a:p>
        </p:txBody>
      </p:sp>
      <p:sp>
        <p:nvSpPr>
          <p:cNvPr id="6" name="Slide Number Placeholder 5">
            <a:extLst>
              <a:ext uri="{FF2B5EF4-FFF2-40B4-BE49-F238E27FC236}">
                <a16:creationId xmlns:a16="http://schemas.microsoft.com/office/drawing/2014/main" id="{FB39800A-6562-62D3-D7D2-16E01149A1CD}"/>
              </a:ext>
            </a:extLst>
          </p:cNvPr>
          <p:cNvSpPr>
            <a:spLocks noGrp="1"/>
          </p:cNvSpPr>
          <p:nvPr>
            <p:ph type="sldNum" sz="quarter" idx="12"/>
          </p:nvPr>
        </p:nvSpPr>
        <p:spPr/>
        <p:txBody>
          <a:bodyPr/>
          <a:lstStyle/>
          <a:p>
            <a:fld id="{0C9765BC-91A4-8B4B-99F2-F403F2DCF105}" type="slidenum">
              <a:rPr lang="en-US" smtClean="0"/>
              <a:t>38</a:t>
            </a:fld>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A611AF-B6BF-75F1-BAD6-267509CBF62F}"/>
                  </a:ext>
                </a:extLst>
              </p:cNvPr>
              <p:cNvSpPr txBox="1"/>
              <p:nvPr/>
            </p:nvSpPr>
            <p:spPr>
              <a:xfrm>
                <a:off x="2227429" y="3593849"/>
                <a:ext cx="1628475"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B5A611AF-B6BF-75F1-BAD6-267509CBF62F}"/>
                  </a:ext>
                </a:extLst>
              </p:cNvPr>
              <p:cNvSpPr txBox="1">
                <a:spLocks noRot="1" noChangeAspect="1" noMove="1" noResize="1" noEditPoints="1" noAdjustHandles="1" noChangeArrowheads="1" noChangeShapeType="1" noTextEdit="1"/>
              </p:cNvSpPr>
              <p:nvPr/>
            </p:nvSpPr>
            <p:spPr>
              <a:xfrm>
                <a:off x="2227429" y="3593849"/>
                <a:ext cx="1628475" cy="530915"/>
              </a:xfrm>
              <a:prstGeom prst="rect">
                <a:avLst/>
              </a:prstGeom>
              <a:blipFill>
                <a:blip r:embed="rId3"/>
                <a:stretch>
                  <a:fillRect b="-64368"/>
                </a:stretch>
              </a:blipFill>
            </p:spPr>
            <p:txBody>
              <a:bodyPr/>
              <a:lstStyle/>
              <a:p>
                <a:r>
                  <a:rPr lang="en-US">
                    <a:noFill/>
                  </a:rPr>
                  <a:t> </a:t>
                </a:r>
              </a:p>
            </p:txBody>
          </p:sp>
        </mc:Fallback>
      </mc:AlternateContent>
    </p:spTree>
    <p:extLst>
      <p:ext uri="{BB962C8B-B14F-4D97-AF65-F5344CB8AC3E}">
        <p14:creationId xmlns:p14="http://schemas.microsoft.com/office/powerpoint/2010/main" val="1057593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39800A-6562-62D3-D7D2-16E01149A1CD}"/>
              </a:ext>
            </a:extLst>
          </p:cNvPr>
          <p:cNvSpPr>
            <a:spLocks noGrp="1"/>
          </p:cNvSpPr>
          <p:nvPr>
            <p:ph type="sldNum" sz="quarter" idx="12"/>
          </p:nvPr>
        </p:nvSpPr>
        <p:spPr/>
        <p:txBody>
          <a:bodyPr/>
          <a:lstStyle/>
          <a:p>
            <a:fld id="{0C9765BC-91A4-8B4B-99F2-F403F2DCF105}" type="slidenum">
              <a:rPr lang="en-US" smtClean="0"/>
              <a:t>39</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BC8441F-B017-AA6E-9AC3-6AF1B81C505C}"/>
                  </a:ext>
                </a:extLst>
              </p:cNvPr>
              <p:cNvSpPr txBox="1"/>
              <p:nvPr/>
            </p:nvSpPr>
            <p:spPr>
              <a:xfrm>
                <a:off x="838200" y="2467779"/>
                <a:ext cx="2456762"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𝑑</m:t>
                          </m:r>
                        </m:sup>
                      </m:sSup>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𝑁</m:t>
                      </m:r>
                    </m:oMath>
                  </m:oMathPara>
                </a14:m>
                <a:endParaRPr lang="en-US" dirty="0"/>
              </a:p>
            </p:txBody>
          </p:sp>
        </mc:Choice>
        <mc:Fallback xmlns="">
          <p:sp>
            <p:nvSpPr>
              <p:cNvPr id="9" name="TextBox 8">
                <a:extLst>
                  <a:ext uri="{FF2B5EF4-FFF2-40B4-BE49-F238E27FC236}">
                    <a16:creationId xmlns:a16="http://schemas.microsoft.com/office/drawing/2014/main" id="{EBC8441F-B017-AA6E-9AC3-6AF1B81C505C}"/>
                  </a:ext>
                </a:extLst>
              </p:cNvPr>
              <p:cNvSpPr txBox="1">
                <a:spLocks noRot="1" noChangeAspect="1" noMove="1" noResize="1" noEditPoints="1" noAdjustHandles="1" noChangeArrowheads="1" noChangeShapeType="1" noTextEdit="1"/>
              </p:cNvSpPr>
              <p:nvPr/>
            </p:nvSpPr>
            <p:spPr>
              <a:xfrm>
                <a:off x="838200" y="2467779"/>
                <a:ext cx="2456762" cy="530915"/>
              </a:xfrm>
              <a:prstGeom prst="rect">
                <a:avLst/>
              </a:prstGeom>
              <a:blipFill>
                <a:blip r:embed="rId3"/>
                <a:stretch>
                  <a:fillRect/>
                </a:stretch>
              </a:blipFill>
            </p:spPr>
            <p:txBody>
              <a:bodyPr/>
              <a:lstStyle/>
              <a:p>
                <a:r>
                  <a:rPr lang="en-US">
                    <a:noFill/>
                  </a:rPr>
                  <a:t> </a:t>
                </a:r>
              </a:p>
            </p:txBody>
          </p:sp>
        </mc:Fallback>
      </mc:AlternateContent>
      <p:sp>
        <p:nvSpPr>
          <p:cNvPr id="11" name="Notched Right Arrow 10">
            <a:extLst>
              <a:ext uri="{FF2B5EF4-FFF2-40B4-BE49-F238E27FC236}">
                <a16:creationId xmlns:a16="http://schemas.microsoft.com/office/drawing/2014/main" id="{322C8414-387F-85B7-5D73-393AEE9F5CE8}"/>
              </a:ext>
            </a:extLst>
          </p:cNvPr>
          <p:cNvSpPr/>
          <p:nvPr/>
        </p:nvSpPr>
        <p:spPr>
          <a:xfrm rot="5400000">
            <a:off x="2650047" y="3146550"/>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A611AF-B6BF-75F1-BAD6-267509CBF62F}"/>
                  </a:ext>
                </a:extLst>
              </p:cNvPr>
              <p:cNvSpPr txBox="1"/>
              <p:nvPr/>
            </p:nvSpPr>
            <p:spPr>
              <a:xfrm>
                <a:off x="2227429" y="3593849"/>
                <a:ext cx="1628475"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B5A611AF-B6BF-75F1-BAD6-267509CBF62F}"/>
                  </a:ext>
                </a:extLst>
              </p:cNvPr>
              <p:cNvSpPr txBox="1">
                <a:spLocks noRot="1" noChangeAspect="1" noMove="1" noResize="1" noEditPoints="1" noAdjustHandles="1" noChangeArrowheads="1" noChangeShapeType="1" noTextEdit="1"/>
              </p:cNvSpPr>
              <p:nvPr/>
            </p:nvSpPr>
            <p:spPr>
              <a:xfrm>
                <a:off x="2227429" y="3593849"/>
                <a:ext cx="1628475" cy="530915"/>
              </a:xfrm>
              <a:prstGeom prst="rect">
                <a:avLst/>
              </a:prstGeom>
              <a:blipFill>
                <a:blip r:embed="rId4"/>
                <a:stretch>
                  <a:fillRect b="-6436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B60BDED-5BC7-C738-AC2F-D75F0D356999}"/>
              </a:ext>
            </a:extLst>
          </p:cNvPr>
          <p:cNvSpPr txBox="1"/>
          <p:nvPr/>
        </p:nvSpPr>
        <p:spPr>
          <a:xfrm>
            <a:off x="829139" y="1522151"/>
            <a:ext cx="3017704" cy="523220"/>
          </a:xfrm>
          <a:prstGeom prst="rect">
            <a:avLst/>
          </a:prstGeom>
          <a:noFill/>
        </p:spPr>
        <p:txBody>
          <a:bodyPr wrap="square" rtlCol="0">
            <a:spAutoFit/>
          </a:bodyPr>
          <a:lstStyle/>
          <a:p>
            <a:r>
              <a:rPr lang="en-US" sz="2800" dirty="0"/>
              <a:t>RSA Decryption</a:t>
            </a:r>
          </a:p>
        </p:txBody>
      </p:sp>
      <p:sp>
        <p:nvSpPr>
          <p:cNvPr id="14" name="Title 1">
            <a:extLst>
              <a:ext uri="{FF2B5EF4-FFF2-40B4-BE49-F238E27FC236}">
                <a16:creationId xmlns:a16="http://schemas.microsoft.com/office/drawing/2014/main" id="{9328DF55-1F73-DE84-7D5C-0A01898CC1E8}"/>
              </a:ext>
            </a:extLst>
          </p:cNvPr>
          <p:cNvSpPr>
            <a:spLocks noGrp="1"/>
          </p:cNvSpPr>
          <p:nvPr>
            <p:ph type="title"/>
          </p:nvPr>
        </p:nvSpPr>
        <p:spPr>
          <a:xfrm>
            <a:off x="838200" y="365125"/>
            <a:ext cx="10515600" cy="1325563"/>
          </a:xfrm>
        </p:spPr>
        <p:txBody>
          <a:bodyPr/>
          <a:lstStyle/>
          <a:p>
            <a:r>
              <a:rPr lang="en-US" dirty="0"/>
              <a:t>Go RSA</a:t>
            </a:r>
          </a:p>
        </p:txBody>
      </p:sp>
    </p:spTree>
    <p:extLst>
      <p:ext uri="{BB962C8B-B14F-4D97-AF65-F5344CB8AC3E}">
        <p14:creationId xmlns:p14="http://schemas.microsoft.com/office/powerpoint/2010/main" val="133740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246715-301D-91AC-74BD-3605F7EABFF4}"/>
              </a:ext>
            </a:extLst>
          </p:cNvPr>
          <p:cNvSpPr>
            <a:spLocks noGrp="1"/>
          </p:cNvSpPr>
          <p:nvPr>
            <p:ph type="sldNum" sz="quarter" idx="12"/>
          </p:nvPr>
        </p:nvSpPr>
        <p:spPr/>
        <p:txBody>
          <a:bodyPr/>
          <a:lstStyle/>
          <a:p>
            <a:fld id="{0C9765BC-91A4-8B4B-99F2-F403F2DCF105}" type="slidenum">
              <a:rPr lang="en-US" smtClean="0"/>
              <a:t>4</a:t>
            </a:fld>
            <a:endParaRPr lang="en-US"/>
          </a:p>
        </p:txBody>
      </p:sp>
      <p:sp>
        <p:nvSpPr>
          <p:cNvPr id="5" name="Title 1">
            <a:extLst>
              <a:ext uri="{FF2B5EF4-FFF2-40B4-BE49-F238E27FC236}">
                <a16:creationId xmlns:a16="http://schemas.microsoft.com/office/drawing/2014/main" id="{D381D686-87A6-1923-00A8-8BD9E6C1B92D}"/>
              </a:ext>
            </a:extLst>
          </p:cNvPr>
          <p:cNvSpPr>
            <a:spLocks noGrp="1"/>
          </p:cNvSpPr>
          <p:nvPr>
            <p:ph type="title"/>
          </p:nvPr>
        </p:nvSpPr>
        <p:spPr>
          <a:xfrm>
            <a:off x="838200" y="365125"/>
            <a:ext cx="10515600" cy="1325563"/>
          </a:xfrm>
        </p:spPr>
        <p:txBody>
          <a:bodyPr/>
          <a:lstStyle/>
          <a:p>
            <a:r>
              <a:rPr lang="en-US" dirty="0"/>
              <a:t>Constant-Time Programming</a:t>
            </a:r>
          </a:p>
        </p:txBody>
      </p:sp>
      <p:pic>
        <p:nvPicPr>
          <p:cNvPr id="10" name="Graphic 9">
            <a:extLst>
              <a:ext uri="{FF2B5EF4-FFF2-40B4-BE49-F238E27FC236}">
                <a16:creationId xmlns:a16="http://schemas.microsoft.com/office/drawing/2014/main" id="{DD791A75-4414-A938-4645-2D554C472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3560" y="2482432"/>
            <a:ext cx="685800" cy="685800"/>
          </a:xfrm>
          <a:prstGeom prst="rect">
            <a:avLst/>
          </a:prstGeom>
        </p:spPr>
      </p:pic>
      <p:pic>
        <p:nvPicPr>
          <p:cNvPr id="15" name="Graphic 14">
            <a:extLst>
              <a:ext uri="{FF2B5EF4-FFF2-40B4-BE49-F238E27FC236}">
                <a16:creationId xmlns:a16="http://schemas.microsoft.com/office/drawing/2014/main" id="{83BAA946-1F52-D8ED-33E8-25577E508E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88934" y="2074810"/>
            <a:ext cx="1691192" cy="1691192"/>
          </a:xfrm>
          <a:prstGeom prst="rect">
            <a:avLst/>
          </a:prstGeom>
        </p:spPr>
      </p:pic>
      <p:pic>
        <p:nvPicPr>
          <p:cNvPr id="16" name="Graphic 15">
            <a:extLst>
              <a:ext uri="{FF2B5EF4-FFF2-40B4-BE49-F238E27FC236}">
                <a16:creationId xmlns:a16="http://schemas.microsoft.com/office/drawing/2014/main" id="{6E7EB4CC-CFD0-F937-CA06-35E250D7A1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4973" y="2376679"/>
            <a:ext cx="877880" cy="877880"/>
          </a:xfrm>
          <a:prstGeom prst="rect">
            <a:avLst/>
          </a:prstGeom>
        </p:spPr>
      </p:pic>
      <p:sp>
        <p:nvSpPr>
          <p:cNvPr id="17" name="TextBox 16">
            <a:extLst>
              <a:ext uri="{FF2B5EF4-FFF2-40B4-BE49-F238E27FC236}">
                <a16:creationId xmlns:a16="http://schemas.microsoft.com/office/drawing/2014/main" id="{83B7002F-5B2C-05DD-981C-A10F7BF14D99}"/>
              </a:ext>
            </a:extLst>
          </p:cNvPr>
          <p:cNvSpPr txBox="1"/>
          <p:nvPr/>
        </p:nvSpPr>
        <p:spPr>
          <a:xfrm>
            <a:off x="1296671" y="3166409"/>
            <a:ext cx="1376067" cy="523220"/>
          </a:xfrm>
          <a:prstGeom prst="rect">
            <a:avLst/>
          </a:prstGeom>
          <a:noFill/>
        </p:spPr>
        <p:txBody>
          <a:bodyPr wrap="square" rtlCol="0">
            <a:spAutoFit/>
          </a:bodyPr>
          <a:lstStyle/>
          <a:p>
            <a:r>
              <a:rPr lang="en-US" sz="2800" b="1" dirty="0"/>
              <a:t>Code</a:t>
            </a:r>
          </a:p>
        </p:txBody>
      </p:sp>
      <p:sp>
        <p:nvSpPr>
          <p:cNvPr id="18" name="TextBox 17">
            <a:extLst>
              <a:ext uri="{FF2B5EF4-FFF2-40B4-BE49-F238E27FC236}">
                <a16:creationId xmlns:a16="http://schemas.microsoft.com/office/drawing/2014/main" id="{EADFCC99-9636-049D-B6DD-DFD2996279F4}"/>
              </a:ext>
            </a:extLst>
          </p:cNvPr>
          <p:cNvSpPr txBox="1"/>
          <p:nvPr/>
        </p:nvSpPr>
        <p:spPr>
          <a:xfrm>
            <a:off x="1953850" y="1729506"/>
            <a:ext cx="2968295" cy="523220"/>
          </a:xfrm>
          <a:prstGeom prst="rect">
            <a:avLst/>
          </a:prstGeom>
          <a:noFill/>
        </p:spPr>
        <p:txBody>
          <a:bodyPr wrap="square" rtlCol="0">
            <a:spAutoFit/>
          </a:bodyPr>
          <a:lstStyle/>
          <a:p>
            <a:r>
              <a:rPr lang="en-US" sz="2800" b="1" dirty="0"/>
              <a:t>CT Programming</a:t>
            </a:r>
          </a:p>
        </p:txBody>
      </p:sp>
      <p:sp>
        <p:nvSpPr>
          <p:cNvPr id="21" name="TextBox 20">
            <a:extLst>
              <a:ext uri="{FF2B5EF4-FFF2-40B4-BE49-F238E27FC236}">
                <a16:creationId xmlns:a16="http://schemas.microsoft.com/office/drawing/2014/main" id="{C937C8FF-4493-5A89-B2EC-ED9AD710F400}"/>
              </a:ext>
            </a:extLst>
          </p:cNvPr>
          <p:cNvSpPr txBox="1"/>
          <p:nvPr/>
        </p:nvSpPr>
        <p:spPr>
          <a:xfrm>
            <a:off x="3813587" y="3092996"/>
            <a:ext cx="2605184" cy="523220"/>
          </a:xfrm>
          <a:prstGeom prst="rect">
            <a:avLst/>
          </a:prstGeom>
          <a:noFill/>
        </p:spPr>
        <p:txBody>
          <a:bodyPr wrap="square" rtlCol="0">
            <a:spAutoFit/>
          </a:bodyPr>
          <a:lstStyle/>
          <a:p>
            <a:r>
              <a:rPr lang="en-US" sz="2800" b="1" dirty="0"/>
              <a:t>Timing Attacks</a:t>
            </a:r>
          </a:p>
        </p:txBody>
      </p:sp>
      <p:sp>
        <p:nvSpPr>
          <p:cNvPr id="25" name="Alternate Process 24">
            <a:extLst>
              <a:ext uri="{FF2B5EF4-FFF2-40B4-BE49-F238E27FC236}">
                <a16:creationId xmlns:a16="http://schemas.microsoft.com/office/drawing/2014/main" id="{39E88447-6203-0EA6-A5DE-0CCAF6682BF5}"/>
              </a:ext>
            </a:extLst>
          </p:cNvPr>
          <p:cNvSpPr/>
          <p:nvPr/>
        </p:nvSpPr>
        <p:spPr>
          <a:xfrm>
            <a:off x="838200" y="1661938"/>
            <a:ext cx="5615027" cy="2286578"/>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3974998-702A-0D58-5556-F0D1C1C1D8E0}"/>
              </a:ext>
            </a:extLst>
          </p:cNvPr>
          <p:cNvGrpSpPr/>
          <p:nvPr/>
        </p:nvGrpSpPr>
        <p:grpSpPr>
          <a:xfrm>
            <a:off x="786535" y="3989927"/>
            <a:ext cx="2879107" cy="2389735"/>
            <a:chOff x="337881" y="4459620"/>
            <a:chExt cx="2879107" cy="2389735"/>
          </a:xfrm>
        </p:grpSpPr>
        <p:sp>
          <p:nvSpPr>
            <p:cNvPr id="2" name="TextBox 1">
              <a:extLst>
                <a:ext uri="{FF2B5EF4-FFF2-40B4-BE49-F238E27FC236}">
                  <a16:creationId xmlns:a16="http://schemas.microsoft.com/office/drawing/2014/main" id="{A7398F90-B1A9-3AFF-3121-632C1C07D534}"/>
                </a:ext>
              </a:extLst>
            </p:cNvPr>
            <p:cNvSpPr txBox="1"/>
            <p:nvPr/>
          </p:nvSpPr>
          <p:spPr>
            <a:xfrm>
              <a:off x="389546" y="5033473"/>
              <a:ext cx="2400854" cy="1815882"/>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if (secret) {</a:t>
              </a:r>
            </a:p>
            <a:p>
              <a:r>
                <a:rPr lang="en-US" sz="2800" dirty="0">
                  <a:latin typeface="Consolas" panose="020B0609020204030204" pitchFamily="49" charset="0"/>
                  <a:cs typeface="Consolas" panose="020B0609020204030204" pitchFamily="49" charset="0"/>
                </a:rPr>
                <a:t>    ...</a:t>
              </a:r>
            </a:p>
            <a:p>
              <a:r>
                <a:rPr lang="en-US" sz="2800" dirty="0">
                  <a:latin typeface="Consolas" panose="020B0609020204030204" pitchFamily="49" charset="0"/>
                  <a:cs typeface="Consolas" panose="020B0609020204030204" pitchFamily="49" charset="0"/>
                </a:rPr>
                <a:t>}</a:t>
              </a:r>
            </a:p>
          </p:txBody>
        </p:sp>
        <p:sp>
          <p:nvSpPr>
            <p:cNvPr id="11" name="TextBox 10">
              <a:extLst>
                <a:ext uri="{FF2B5EF4-FFF2-40B4-BE49-F238E27FC236}">
                  <a16:creationId xmlns:a16="http://schemas.microsoft.com/office/drawing/2014/main" id="{91155356-5E26-22FE-9B3C-5C431B31CDC7}"/>
                </a:ext>
              </a:extLst>
            </p:cNvPr>
            <p:cNvSpPr txBox="1"/>
            <p:nvPr/>
          </p:nvSpPr>
          <p:spPr>
            <a:xfrm>
              <a:off x="816134" y="4536997"/>
              <a:ext cx="2400854" cy="523220"/>
            </a:xfrm>
            <a:prstGeom prst="rect">
              <a:avLst/>
            </a:prstGeom>
            <a:noFill/>
          </p:spPr>
          <p:txBody>
            <a:bodyPr wrap="square" rtlCol="0">
              <a:spAutoFit/>
            </a:bodyPr>
            <a:lstStyle/>
            <a:p>
              <a:r>
                <a:rPr lang="en-US" sz="2800" b="1" dirty="0"/>
                <a:t>Control-Flow</a:t>
              </a:r>
            </a:p>
          </p:txBody>
        </p:sp>
        <p:pic>
          <p:nvPicPr>
            <p:cNvPr id="46" name="Picture 45" descr="A red x on a black background&#10;&#10;Description automatically generated">
              <a:extLst>
                <a:ext uri="{FF2B5EF4-FFF2-40B4-BE49-F238E27FC236}">
                  <a16:creationId xmlns:a16="http://schemas.microsoft.com/office/drawing/2014/main" id="{CB33BF40-6565-0FDD-9A2A-655E9CADD10E}"/>
                </a:ext>
              </a:extLst>
            </p:cNvPr>
            <p:cNvPicPr>
              <a:picLocks noChangeAspect="1"/>
            </p:cNvPicPr>
            <p:nvPr/>
          </p:nvPicPr>
          <p:blipFill>
            <a:blip r:embed="rId9"/>
            <a:stretch>
              <a:fillRect/>
            </a:stretch>
          </p:blipFill>
          <p:spPr>
            <a:xfrm>
              <a:off x="337881" y="4459620"/>
              <a:ext cx="616418" cy="616418"/>
            </a:xfrm>
            <a:prstGeom prst="rect">
              <a:avLst/>
            </a:prstGeom>
          </p:spPr>
        </p:pic>
      </p:grpSp>
      <p:grpSp>
        <p:nvGrpSpPr>
          <p:cNvPr id="19" name="Group 18">
            <a:extLst>
              <a:ext uri="{FF2B5EF4-FFF2-40B4-BE49-F238E27FC236}">
                <a16:creationId xmlns:a16="http://schemas.microsoft.com/office/drawing/2014/main" id="{B67E1DFE-5FF3-EC1C-DBC6-EB2735ECBD2B}"/>
              </a:ext>
            </a:extLst>
          </p:cNvPr>
          <p:cNvGrpSpPr/>
          <p:nvPr/>
        </p:nvGrpSpPr>
        <p:grpSpPr>
          <a:xfrm>
            <a:off x="3577397" y="5379583"/>
            <a:ext cx="3394903" cy="1123473"/>
            <a:chOff x="2970408" y="4459620"/>
            <a:chExt cx="3394903" cy="1123473"/>
          </a:xfrm>
        </p:grpSpPr>
        <p:sp>
          <p:nvSpPr>
            <p:cNvPr id="6" name="TextBox 5">
              <a:extLst>
                <a:ext uri="{FF2B5EF4-FFF2-40B4-BE49-F238E27FC236}">
                  <a16:creationId xmlns:a16="http://schemas.microsoft.com/office/drawing/2014/main" id="{47E93620-5A1F-D5DB-2265-7F589D73C5D4}"/>
                </a:ext>
              </a:extLst>
            </p:cNvPr>
            <p:cNvSpPr txBox="1"/>
            <p:nvPr/>
          </p:nvSpPr>
          <p:spPr>
            <a:xfrm>
              <a:off x="2970408" y="5059873"/>
              <a:ext cx="2818423"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Load [secret]</a:t>
              </a:r>
            </a:p>
          </p:txBody>
        </p:sp>
        <p:sp>
          <p:nvSpPr>
            <p:cNvPr id="13" name="TextBox 12">
              <a:extLst>
                <a:ext uri="{FF2B5EF4-FFF2-40B4-BE49-F238E27FC236}">
                  <a16:creationId xmlns:a16="http://schemas.microsoft.com/office/drawing/2014/main" id="{33829BE2-2F00-608E-9FEF-6FEE2A40146E}"/>
                </a:ext>
              </a:extLst>
            </p:cNvPr>
            <p:cNvSpPr txBox="1"/>
            <p:nvPr/>
          </p:nvSpPr>
          <p:spPr>
            <a:xfrm>
              <a:off x="3441858" y="4542160"/>
              <a:ext cx="2923453" cy="523220"/>
            </a:xfrm>
            <a:prstGeom prst="rect">
              <a:avLst/>
            </a:prstGeom>
            <a:noFill/>
          </p:spPr>
          <p:txBody>
            <a:bodyPr wrap="square" rtlCol="0">
              <a:spAutoFit/>
            </a:bodyPr>
            <a:lstStyle/>
            <a:p>
              <a:r>
                <a:rPr lang="en-US" sz="2800" b="1" dirty="0"/>
                <a:t>Memory Address</a:t>
              </a:r>
            </a:p>
          </p:txBody>
        </p:sp>
        <p:pic>
          <p:nvPicPr>
            <p:cNvPr id="47" name="Picture 46" descr="A red x on a black background&#10;&#10;Description automatically generated">
              <a:extLst>
                <a:ext uri="{FF2B5EF4-FFF2-40B4-BE49-F238E27FC236}">
                  <a16:creationId xmlns:a16="http://schemas.microsoft.com/office/drawing/2014/main" id="{A8982798-A2E2-1E87-8F10-7F20E708A53B}"/>
                </a:ext>
              </a:extLst>
            </p:cNvPr>
            <p:cNvPicPr>
              <a:picLocks noChangeAspect="1"/>
            </p:cNvPicPr>
            <p:nvPr/>
          </p:nvPicPr>
          <p:blipFill>
            <a:blip r:embed="rId9"/>
            <a:stretch>
              <a:fillRect/>
            </a:stretch>
          </p:blipFill>
          <p:spPr>
            <a:xfrm>
              <a:off x="2970408" y="4459620"/>
              <a:ext cx="616418" cy="616418"/>
            </a:xfrm>
            <a:prstGeom prst="rect">
              <a:avLst/>
            </a:prstGeom>
          </p:spPr>
        </p:pic>
      </p:grpSp>
      <p:grpSp>
        <p:nvGrpSpPr>
          <p:cNvPr id="23" name="Group 22">
            <a:extLst>
              <a:ext uri="{FF2B5EF4-FFF2-40B4-BE49-F238E27FC236}">
                <a16:creationId xmlns:a16="http://schemas.microsoft.com/office/drawing/2014/main" id="{B26C5FAC-080E-D0AD-F272-AA8D72A53471}"/>
              </a:ext>
            </a:extLst>
          </p:cNvPr>
          <p:cNvGrpSpPr/>
          <p:nvPr/>
        </p:nvGrpSpPr>
        <p:grpSpPr>
          <a:xfrm>
            <a:off x="3577397" y="4024708"/>
            <a:ext cx="2927496" cy="1131631"/>
            <a:chOff x="6269418" y="4459620"/>
            <a:chExt cx="2927496" cy="1131631"/>
          </a:xfrm>
        </p:grpSpPr>
        <p:sp>
          <p:nvSpPr>
            <p:cNvPr id="7" name="TextBox 6">
              <a:extLst>
                <a:ext uri="{FF2B5EF4-FFF2-40B4-BE49-F238E27FC236}">
                  <a16:creationId xmlns:a16="http://schemas.microsoft.com/office/drawing/2014/main" id="{CD30442A-3257-A343-AA4B-73BF4A0082D9}"/>
                </a:ext>
              </a:extLst>
            </p:cNvPr>
            <p:cNvSpPr txBox="1"/>
            <p:nvPr/>
          </p:nvSpPr>
          <p:spPr>
            <a:xfrm>
              <a:off x="6269418" y="5068031"/>
              <a:ext cx="2422740"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DIV secret</a:t>
              </a:r>
            </a:p>
          </p:txBody>
        </p:sp>
        <p:sp>
          <p:nvSpPr>
            <p:cNvPr id="12" name="TextBox 11">
              <a:extLst>
                <a:ext uri="{FF2B5EF4-FFF2-40B4-BE49-F238E27FC236}">
                  <a16:creationId xmlns:a16="http://schemas.microsoft.com/office/drawing/2014/main" id="{0C60FB6C-7E12-07AB-C71E-37E83B1A4820}"/>
                </a:ext>
              </a:extLst>
            </p:cNvPr>
            <p:cNvSpPr txBox="1"/>
            <p:nvPr/>
          </p:nvSpPr>
          <p:spPr>
            <a:xfrm>
              <a:off x="6752792" y="4536997"/>
              <a:ext cx="2444122" cy="523220"/>
            </a:xfrm>
            <a:prstGeom prst="rect">
              <a:avLst/>
            </a:prstGeom>
            <a:noFill/>
          </p:spPr>
          <p:txBody>
            <a:bodyPr wrap="square" rtlCol="0">
              <a:spAutoFit/>
            </a:bodyPr>
            <a:lstStyle/>
            <a:p>
              <a:r>
                <a:rPr lang="en-US" sz="2800" b="1" dirty="0"/>
                <a:t>Time-Variable</a:t>
              </a:r>
            </a:p>
          </p:txBody>
        </p:sp>
        <p:pic>
          <p:nvPicPr>
            <p:cNvPr id="48" name="Picture 47" descr="A red x on a black background&#10;&#10;Description automatically generated">
              <a:extLst>
                <a:ext uri="{FF2B5EF4-FFF2-40B4-BE49-F238E27FC236}">
                  <a16:creationId xmlns:a16="http://schemas.microsoft.com/office/drawing/2014/main" id="{F78A75C7-9EFE-FA98-5709-E4890500230F}"/>
                </a:ext>
              </a:extLst>
            </p:cNvPr>
            <p:cNvPicPr>
              <a:picLocks noChangeAspect="1"/>
            </p:cNvPicPr>
            <p:nvPr/>
          </p:nvPicPr>
          <p:blipFill>
            <a:blip r:embed="rId9"/>
            <a:stretch>
              <a:fillRect/>
            </a:stretch>
          </p:blipFill>
          <p:spPr>
            <a:xfrm>
              <a:off x="6269418" y="4459620"/>
              <a:ext cx="616418" cy="616418"/>
            </a:xfrm>
            <a:prstGeom prst="rect">
              <a:avLst/>
            </a:prstGeom>
          </p:spPr>
        </p:pic>
      </p:grpSp>
      <p:sp>
        <p:nvSpPr>
          <p:cNvPr id="28" name="TextBox 27">
            <a:extLst>
              <a:ext uri="{FF2B5EF4-FFF2-40B4-BE49-F238E27FC236}">
                <a16:creationId xmlns:a16="http://schemas.microsoft.com/office/drawing/2014/main" id="{7D5EBBB1-1FA1-768E-ACEA-69D5730FC045}"/>
              </a:ext>
            </a:extLst>
          </p:cNvPr>
          <p:cNvSpPr txBox="1"/>
          <p:nvPr/>
        </p:nvSpPr>
        <p:spPr>
          <a:xfrm>
            <a:off x="7137911" y="2477004"/>
            <a:ext cx="1574911"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secret</a:t>
            </a:r>
          </a:p>
        </p:txBody>
      </p:sp>
      <p:sp>
        <p:nvSpPr>
          <p:cNvPr id="30" name="Left-Right Arrow 29">
            <a:extLst>
              <a:ext uri="{FF2B5EF4-FFF2-40B4-BE49-F238E27FC236}">
                <a16:creationId xmlns:a16="http://schemas.microsoft.com/office/drawing/2014/main" id="{E50D858D-22F1-05B1-AD98-CF3CB094E95F}"/>
              </a:ext>
            </a:extLst>
          </p:cNvPr>
          <p:cNvSpPr/>
          <p:nvPr/>
        </p:nvSpPr>
        <p:spPr>
          <a:xfrm>
            <a:off x="8533692" y="2519747"/>
            <a:ext cx="1452760" cy="474545"/>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1FE5E0-66CD-3F44-B356-EAED465B5366}"/>
              </a:ext>
            </a:extLst>
          </p:cNvPr>
          <p:cNvSpPr txBox="1"/>
          <p:nvPr/>
        </p:nvSpPr>
        <p:spPr>
          <a:xfrm>
            <a:off x="8148863" y="2002968"/>
            <a:ext cx="2422740" cy="523220"/>
          </a:xfrm>
          <a:prstGeom prst="rect">
            <a:avLst/>
          </a:prstGeom>
          <a:noFill/>
        </p:spPr>
        <p:txBody>
          <a:bodyPr wrap="square">
            <a:spAutoFit/>
          </a:bodyPr>
          <a:lstStyle/>
          <a:p>
            <a:r>
              <a:rPr lang="en-US" sz="2800" b="1" dirty="0"/>
              <a:t>Independent</a:t>
            </a:r>
            <a:endParaRPr lang="en-US" sz="2800" dirty="0"/>
          </a:p>
        </p:txBody>
      </p:sp>
      <p:sp>
        <p:nvSpPr>
          <p:cNvPr id="37" name="TextBox 36">
            <a:extLst>
              <a:ext uri="{FF2B5EF4-FFF2-40B4-BE49-F238E27FC236}">
                <a16:creationId xmlns:a16="http://schemas.microsoft.com/office/drawing/2014/main" id="{86EE8190-27E5-B32C-3034-F79291549B0F}"/>
              </a:ext>
            </a:extLst>
          </p:cNvPr>
          <p:cNvSpPr txBox="1"/>
          <p:nvPr/>
        </p:nvSpPr>
        <p:spPr>
          <a:xfrm>
            <a:off x="10049279" y="2488088"/>
            <a:ext cx="1016009"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time</a:t>
            </a:r>
          </a:p>
        </p:txBody>
      </p:sp>
    </p:spTree>
    <p:extLst>
      <p:ext uri="{BB962C8B-B14F-4D97-AF65-F5344CB8AC3E}">
        <p14:creationId xmlns:p14="http://schemas.microsoft.com/office/powerpoint/2010/main" val="3038804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39800A-6562-62D3-D7D2-16E01149A1CD}"/>
              </a:ext>
            </a:extLst>
          </p:cNvPr>
          <p:cNvSpPr>
            <a:spLocks noGrp="1"/>
          </p:cNvSpPr>
          <p:nvPr>
            <p:ph type="sldNum" sz="quarter" idx="12"/>
          </p:nvPr>
        </p:nvSpPr>
        <p:spPr/>
        <p:txBody>
          <a:bodyPr/>
          <a:lstStyle/>
          <a:p>
            <a:fld id="{0C9765BC-91A4-8B4B-99F2-F403F2DCF105}" type="slidenum">
              <a:rPr lang="en-US" smtClean="0"/>
              <a:t>40</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BC8441F-B017-AA6E-9AC3-6AF1B81C505C}"/>
                  </a:ext>
                </a:extLst>
              </p:cNvPr>
              <p:cNvSpPr txBox="1"/>
              <p:nvPr/>
            </p:nvSpPr>
            <p:spPr>
              <a:xfrm>
                <a:off x="838200" y="2467779"/>
                <a:ext cx="2456762"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𝑑</m:t>
                          </m:r>
                        </m:sup>
                      </m:sSup>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𝑁</m:t>
                      </m:r>
                    </m:oMath>
                  </m:oMathPara>
                </a14:m>
                <a:endParaRPr lang="en-US" dirty="0"/>
              </a:p>
            </p:txBody>
          </p:sp>
        </mc:Choice>
        <mc:Fallback xmlns="">
          <p:sp>
            <p:nvSpPr>
              <p:cNvPr id="9" name="TextBox 8">
                <a:extLst>
                  <a:ext uri="{FF2B5EF4-FFF2-40B4-BE49-F238E27FC236}">
                    <a16:creationId xmlns:a16="http://schemas.microsoft.com/office/drawing/2014/main" id="{EBC8441F-B017-AA6E-9AC3-6AF1B81C505C}"/>
                  </a:ext>
                </a:extLst>
              </p:cNvPr>
              <p:cNvSpPr txBox="1">
                <a:spLocks noRot="1" noChangeAspect="1" noMove="1" noResize="1" noEditPoints="1" noAdjustHandles="1" noChangeArrowheads="1" noChangeShapeType="1" noTextEdit="1"/>
              </p:cNvSpPr>
              <p:nvPr/>
            </p:nvSpPr>
            <p:spPr>
              <a:xfrm>
                <a:off x="838200" y="2467779"/>
                <a:ext cx="2456762" cy="530915"/>
              </a:xfrm>
              <a:prstGeom prst="rect">
                <a:avLst/>
              </a:prstGeom>
              <a:blipFill>
                <a:blip r:embed="rId3"/>
                <a:stretch>
                  <a:fillRect/>
                </a:stretch>
              </a:blipFill>
            </p:spPr>
            <p:txBody>
              <a:bodyPr/>
              <a:lstStyle/>
              <a:p>
                <a:r>
                  <a:rPr lang="en-US">
                    <a:noFill/>
                  </a:rPr>
                  <a:t> </a:t>
                </a:r>
              </a:p>
            </p:txBody>
          </p:sp>
        </mc:Fallback>
      </mc:AlternateContent>
      <p:sp>
        <p:nvSpPr>
          <p:cNvPr id="11" name="Notched Right Arrow 10">
            <a:extLst>
              <a:ext uri="{FF2B5EF4-FFF2-40B4-BE49-F238E27FC236}">
                <a16:creationId xmlns:a16="http://schemas.microsoft.com/office/drawing/2014/main" id="{322C8414-387F-85B7-5D73-393AEE9F5CE8}"/>
              </a:ext>
            </a:extLst>
          </p:cNvPr>
          <p:cNvSpPr/>
          <p:nvPr/>
        </p:nvSpPr>
        <p:spPr>
          <a:xfrm rot="5400000">
            <a:off x="2650047" y="3146550"/>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A611AF-B6BF-75F1-BAD6-267509CBF62F}"/>
                  </a:ext>
                </a:extLst>
              </p:cNvPr>
              <p:cNvSpPr txBox="1"/>
              <p:nvPr/>
            </p:nvSpPr>
            <p:spPr>
              <a:xfrm>
                <a:off x="2227429" y="3593849"/>
                <a:ext cx="1628475"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B5A611AF-B6BF-75F1-BAD6-267509CBF62F}"/>
                  </a:ext>
                </a:extLst>
              </p:cNvPr>
              <p:cNvSpPr txBox="1">
                <a:spLocks noRot="1" noChangeAspect="1" noMove="1" noResize="1" noEditPoints="1" noAdjustHandles="1" noChangeArrowheads="1" noChangeShapeType="1" noTextEdit="1"/>
              </p:cNvSpPr>
              <p:nvPr/>
            </p:nvSpPr>
            <p:spPr>
              <a:xfrm>
                <a:off x="2227429" y="3593849"/>
                <a:ext cx="1628475" cy="530915"/>
              </a:xfrm>
              <a:prstGeom prst="rect">
                <a:avLst/>
              </a:prstGeom>
              <a:blipFill>
                <a:blip r:embed="rId4"/>
                <a:stretch>
                  <a:fillRect b="-64368"/>
                </a:stretch>
              </a:blipFill>
            </p:spPr>
            <p:txBody>
              <a:bodyPr/>
              <a:lstStyle/>
              <a:p>
                <a:r>
                  <a:rPr lang="en-US">
                    <a:noFill/>
                  </a:rPr>
                  <a:t> </a:t>
                </a:r>
              </a:p>
            </p:txBody>
          </p:sp>
        </mc:Fallback>
      </mc:AlternateContent>
      <p:sp>
        <p:nvSpPr>
          <p:cNvPr id="3" name="Notched Right Arrow 2">
            <a:extLst>
              <a:ext uri="{FF2B5EF4-FFF2-40B4-BE49-F238E27FC236}">
                <a16:creationId xmlns:a16="http://schemas.microsoft.com/office/drawing/2014/main" id="{AFCF2AEC-A8C0-B24D-C9CE-7A6102C48AEA}"/>
              </a:ext>
            </a:extLst>
          </p:cNvPr>
          <p:cNvSpPr/>
          <p:nvPr/>
        </p:nvSpPr>
        <p:spPr>
          <a:xfrm>
            <a:off x="3846909" y="2491732"/>
            <a:ext cx="767018" cy="523220"/>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FCC3E6-EFC7-8EE7-3A84-EC1708E1DC4D}"/>
                  </a:ext>
                </a:extLst>
              </p:cNvPr>
              <p:cNvSpPr txBox="1"/>
              <p:nvPr/>
            </p:nvSpPr>
            <p:spPr>
              <a:xfrm>
                <a:off x="5143591" y="2226370"/>
                <a:ext cx="1904815" cy="530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𝑝</m:t>
                              </m:r>
                            </m:sub>
                          </m:sSub>
                        </m:sup>
                      </m:sSup>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𝑝</m:t>
                      </m:r>
                    </m:oMath>
                  </m:oMathPara>
                </a14:m>
                <a:endParaRPr lang="en-US" dirty="0"/>
              </a:p>
            </p:txBody>
          </p:sp>
        </mc:Choice>
        <mc:Fallback xmlns="">
          <p:sp>
            <p:nvSpPr>
              <p:cNvPr id="4" name="TextBox 3">
                <a:extLst>
                  <a:ext uri="{FF2B5EF4-FFF2-40B4-BE49-F238E27FC236}">
                    <a16:creationId xmlns:a16="http://schemas.microsoft.com/office/drawing/2014/main" id="{D9FCC3E6-EFC7-8EE7-3A84-EC1708E1DC4D}"/>
                  </a:ext>
                </a:extLst>
              </p:cNvPr>
              <p:cNvSpPr txBox="1">
                <a:spLocks noRot="1" noChangeAspect="1" noMove="1" noResize="1" noEditPoints="1" noAdjustHandles="1" noChangeArrowheads="1" noChangeShapeType="1" noTextEdit="1"/>
              </p:cNvSpPr>
              <p:nvPr/>
            </p:nvSpPr>
            <p:spPr>
              <a:xfrm>
                <a:off x="5143591" y="2226370"/>
                <a:ext cx="1904815" cy="53072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7D3155-83C7-6E5C-B27F-8F86B8500CCD}"/>
                  </a:ext>
                </a:extLst>
              </p:cNvPr>
              <p:cNvSpPr txBox="1"/>
              <p:nvPr/>
            </p:nvSpPr>
            <p:spPr>
              <a:xfrm>
                <a:off x="5143591" y="2762052"/>
                <a:ext cx="1904815" cy="530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𝑞</m:t>
                              </m:r>
                            </m:sub>
                          </m:sSub>
                        </m:sup>
                      </m:sSup>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𝑞</m:t>
                      </m:r>
                    </m:oMath>
                  </m:oMathPara>
                </a14:m>
                <a:endParaRPr lang="en-US" dirty="0"/>
              </a:p>
            </p:txBody>
          </p:sp>
        </mc:Choice>
        <mc:Fallback xmlns="">
          <p:sp>
            <p:nvSpPr>
              <p:cNvPr id="5" name="TextBox 4">
                <a:extLst>
                  <a:ext uri="{FF2B5EF4-FFF2-40B4-BE49-F238E27FC236}">
                    <a16:creationId xmlns:a16="http://schemas.microsoft.com/office/drawing/2014/main" id="{887D3155-83C7-6E5C-B27F-8F86B8500CCD}"/>
                  </a:ext>
                </a:extLst>
              </p:cNvPr>
              <p:cNvSpPr txBox="1">
                <a:spLocks noRot="1" noChangeAspect="1" noMove="1" noResize="1" noEditPoints="1" noAdjustHandles="1" noChangeArrowheads="1" noChangeShapeType="1" noTextEdit="1"/>
              </p:cNvSpPr>
              <p:nvPr/>
            </p:nvSpPr>
            <p:spPr>
              <a:xfrm>
                <a:off x="5143591" y="2762052"/>
                <a:ext cx="1904815" cy="530723"/>
              </a:xfrm>
              <a:prstGeom prst="rect">
                <a:avLst/>
              </a:prstGeom>
              <a:blipFill>
                <a:blip r:embed="rId6"/>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7694808-8AD1-E56D-F22E-3D73CA9E441F}"/>
              </a:ext>
            </a:extLst>
          </p:cNvPr>
          <p:cNvSpPr txBox="1"/>
          <p:nvPr/>
        </p:nvSpPr>
        <p:spPr>
          <a:xfrm>
            <a:off x="4587146" y="1522795"/>
            <a:ext cx="3017704" cy="523220"/>
          </a:xfrm>
          <a:prstGeom prst="rect">
            <a:avLst/>
          </a:prstGeom>
          <a:noFill/>
        </p:spPr>
        <p:txBody>
          <a:bodyPr wrap="square" rtlCol="0">
            <a:spAutoFit/>
          </a:bodyPr>
          <a:lstStyle/>
          <a:p>
            <a:r>
              <a:rPr lang="en-US" sz="2800" dirty="0"/>
              <a:t>CRT Optimization</a:t>
            </a:r>
          </a:p>
        </p:txBody>
      </p:sp>
      <p:sp>
        <p:nvSpPr>
          <p:cNvPr id="8" name="TextBox 7">
            <a:extLst>
              <a:ext uri="{FF2B5EF4-FFF2-40B4-BE49-F238E27FC236}">
                <a16:creationId xmlns:a16="http://schemas.microsoft.com/office/drawing/2014/main" id="{84A7A059-CF6B-0713-6BAC-5F272280F069}"/>
              </a:ext>
            </a:extLst>
          </p:cNvPr>
          <p:cNvSpPr txBox="1"/>
          <p:nvPr/>
        </p:nvSpPr>
        <p:spPr>
          <a:xfrm>
            <a:off x="829139" y="1522151"/>
            <a:ext cx="3017704" cy="523220"/>
          </a:xfrm>
          <a:prstGeom prst="rect">
            <a:avLst/>
          </a:prstGeom>
          <a:noFill/>
        </p:spPr>
        <p:txBody>
          <a:bodyPr wrap="square" rtlCol="0">
            <a:spAutoFit/>
          </a:bodyPr>
          <a:lstStyle/>
          <a:p>
            <a:r>
              <a:rPr lang="en-US" sz="2800" dirty="0"/>
              <a:t>RSA Decryption</a:t>
            </a:r>
          </a:p>
        </p:txBody>
      </p:sp>
      <p:sp>
        <p:nvSpPr>
          <p:cNvPr id="14" name="Title 1">
            <a:extLst>
              <a:ext uri="{FF2B5EF4-FFF2-40B4-BE49-F238E27FC236}">
                <a16:creationId xmlns:a16="http://schemas.microsoft.com/office/drawing/2014/main" id="{541E446B-10CD-A53C-41A4-5DD544B1D421}"/>
              </a:ext>
            </a:extLst>
          </p:cNvPr>
          <p:cNvSpPr>
            <a:spLocks noGrp="1"/>
          </p:cNvSpPr>
          <p:nvPr>
            <p:ph type="title"/>
          </p:nvPr>
        </p:nvSpPr>
        <p:spPr>
          <a:xfrm>
            <a:off x="838200" y="365125"/>
            <a:ext cx="10515600" cy="1325563"/>
          </a:xfrm>
        </p:spPr>
        <p:txBody>
          <a:bodyPr/>
          <a:lstStyle/>
          <a:p>
            <a:r>
              <a:rPr lang="en-US" dirty="0"/>
              <a:t>Go RSA</a:t>
            </a:r>
          </a:p>
        </p:txBody>
      </p:sp>
    </p:spTree>
    <p:extLst>
      <p:ext uri="{BB962C8B-B14F-4D97-AF65-F5344CB8AC3E}">
        <p14:creationId xmlns:p14="http://schemas.microsoft.com/office/powerpoint/2010/main" val="2118618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39800A-6562-62D3-D7D2-16E01149A1CD}"/>
              </a:ext>
            </a:extLst>
          </p:cNvPr>
          <p:cNvSpPr>
            <a:spLocks noGrp="1"/>
          </p:cNvSpPr>
          <p:nvPr>
            <p:ph type="sldNum" sz="quarter" idx="12"/>
          </p:nvPr>
        </p:nvSpPr>
        <p:spPr/>
        <p:txBody>
          <a:bodyPr/>
          <a:lstStyle/>
          <a:p>
            <a:fld id="{0C9765BC-91A4-8B4B-99F2-F403F2DCF105}" type="slidenum">
              <a:rPr lang="en-US" smtClean="0"/>
              <a:t>41</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BC8441F-B017-AA6E-9AC3-6AF1B81C505C}"/>
                  </a:ext>
                </a:extLst>
              </p:cNvPr>
              <p:cNvSpPr txBox="1"/>
              <p:nvPr/>
            </p:nvSpPr>
            <p:spPr>
              <a:xfrm>
                <a:off x="838200" y="2467779"/>
                <a:ext cx="2456762"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𝑑</m:t>
                          </m:r>
                        </m:sup>
                      </m:sSup>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𝑁</m:t>
                      </m:r>
                    </m:oMath>
                  </m:oMathPara>
                </a14:m>
                <a:endParaRPr lang="en-US" dirty="0"/>
              </a:p>
            </p:txBody>
          </p:sp>
        </mc:Choice>
        <mc:Fallback xmlns="">
          <p:sp>
            <p:nvSpPr>
              <p:cNvPr id="9" name="TextBox 8">
                <a:extLst>
                  <a:ext uri="{FF2B5EF4-FFF2-40B4-BE49-F238E27FC236}">
                    <a16:creationId xmlns:a16="http://schemas.microsoft.com/office/drawing/2014/main" id="{EBC8441F-B017-AA6E-9AC3-6AF1B81C505C}"/>
                  </a:ext>
                </a:extLst>
              </p:cNvPr>
              <p:cNvSpPr txBox="1">
                <a:spLocks noRot="1" noChangeAspect="1" noMove="1" noResize="1" noEditPoints="1" noAdjustHandles="1" noChangeArrowheads="1" noChangeShapeType="1" noTextEdit="1"/>
              </p:cNvSpPr>
              <p:nvPr/>
            </p:nvSpPr>
            <p:spPr>
              <a:xfrm>
                <a:off x="838200" y="2467779"/>
                <a:ext cx="2456762" cy="530915"/>
              </a:xfrm>
              <a:prstGeom prst="rect">
                <a:avLst/>
              </a:prstGeom>
              <a:blipFill>
                <a:blip r:embed="rId3"/>
                <a:stretch>
                  <a:fillRect/>
                </a:stretch>
              </a:blipFill>
            </p:spPr>
            <p:txBody>
              <a:bodyPr/>
              <a:lstStyle/>
              <a:p>
                <a:r>
                  <a:rPr lang="en-US">
                    <a:noFill/>
                  </a:rPr>
                  <a:t> </a:t>
                </a:r>
              </a:p>
            </p:txBody>
          </p:sp>
        </mc:Fallback>
      </mc:AlternateContent>
      <p:sp>
        <p:nvSpPr>
          <p:cNvPr id="11" name="Notched Right Arrow 10">
            <a:extLst>
              <a:ext uri="{FF2B5EF4-FFF2-40B4-BE49-F238E27FC236}">
                <a16:creationId xmlns:a16="http://schemas.microsoft.com/office/drawing/2014/main" id="{322C8414-387F-85B7-5D73-393AEE9F5CE8}"/>
              </a:ext>
            </a:extLst>
          </p:cNvPr>
          <p:cNvSpPr/>
          <p:nvPr/>
        </p:nvSpPr>
        <p:spPr>
          <a:xfrm rot="5400000">
            <a:off x="2650047" y="3146550"/>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A611AF-B6BF-75F1-BAD6-267509CBF62F}"/>
                  </a:ext>
                </a:extLst>
              </p:cNvPr>
              <p:cNvSpPr txBox="1"/>
              <p:nvPr/>
            </p:nvSpPr>
            <p:spPr>
              <a:xfrm>
                <a:off x="2227429" y="3593849"/>
                <a:ext cx="1628475"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B5A611AF-B6BF-75F1-BAD6-267509CBF62F}"/>
                  </a:ext>
                </a:extLst>
              </p:cNvPr>
              <p:cNvSpPr txBox="1">
                <a:spLocks noRot="1" noChangeAspect="1" noMove="1" noResize="1" noEditPoints="1" noAdjustHandles="1" noChangeArrowheads="1" noChangeShapeType="1" noTextEdit="1"/>
              </p:cNvSpPr>
              <p:nvPr/>
            </p:nvSpPr>
            <p:spPr>
              <a:xfrm>
                <a:off x="2227429" y="3593849"/>
                <a:ext cx="1628475" cy="530915"/>
              </a:xfrm>
              <a:prstGeom prst="rect">
                <a:avLst/>
              </a:prstGeom>
              <a:blipFill>
                <a:blip r:embed="rId4"/>
                <a:stretch>
                  <a:fillRect b="-64368"/>
                </a:stretch>
              </a:blipFill>
            </p:spPr>
            <p:txBody>
              <a:bodyPr/>
              <a:lstStyle/>
              <a:p>
                <a:r>
                  <a:rPr lang="en-US">
                    <a:noFill/>
                  </a:rPr>
                  <a:t> </a:t>
                </a:r>
              </a:p>
            </p:txBody>
          </p:sp>
        </mc:Fallback>
      </mc:AlternateContent>
      <p:sp>
        <p:nvSpPr>
          <p:cNvPr id="3" name="Notched Right Arrow 2">
            <a:extLst>
              <a:ext uri="{FF2B5EF4-FFF2-40B4-BE49-F238E27FC236}">
                <a16:creationId xmlns:a16="http://schemas.microsoft.com/office/drawing/2014/main" id="{AFCF2AEC-A8C0-B24D-C9CE-7A6102C48AEA}"/>
              </a:ext>
            </a:extLst>
          </p:cNvPr>
          <p:cNvSpPr/>
          <p:nvPr/>
        </p:nvSpPr>
        <p:spPr>
          <a:xfrm>
            <a:off x="3846909" y="2491732"/>
            <a:ext cx="767018" cy="523220"/>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FCC3E6-EFC7-8EE7-3A84-EC1708E1DC4D}"/>
                  </a:ext>
                </a:extLst>
              </p:cNvPr>
              <p:cNvSpPr txBox="1"/>
              <p:nvPr/>
            </p:nvSpPr>
            <p:spPr>
              <a:xfrm>
                <a:off x="5143591" y="2226370"/>
                <a:ext cx="1904815" cy="530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𝑝</m:t>
                              </m:r>
                            </m:sub>
                          </m:sSub>
                        </m:sup>
                      </m:sSup>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𝑝</m:t>
                      </m:r>
                    </m:oMath>
                  </m:oMathPara>
                </a14:m>
                <a:endParaRPr lang="en-US" dirty="0"/>
              </a:p>
            </p:txBody>
          </p:sp>
        </mc:Choice>
        <mc:Fallback xmlns="">
          <p:sp>
            <p:nvSpPr>
              <p:cNvPr id="4" name="TextBox 3">
                <a:extLst>
                  <a:ext uri="{FF2B5EF4-FFF2-40B4-BE49-F238E27FC236}">
                    <a16:creationId xmlns:a16="http://schemas.microsoft.com/office/drawing/2014/main" id="{D9FCC3E6-EFC7-8EE7-3A84-EC1708E1DC4D}"/>
                  </a:ext>
                </a:extLst>
              </p:cNvPr>
              <p:cNvSpPr txBox="1">
                <a:spLocks noRot="1" noChangeAspect="1" noMove="1" noResize="1" noEditPoints="1" noAdjustHandles="1" noChangeArrowheads="1" noChangeShapeType="1" noTextEdit="1"/>
              </p:cNvSpPr>
              <p:nvPr/>
            </p:nvSpPr>
            <p:spPr>
              <a:xfrm>
                <a:off x="5143591" y="2226370"/>
                <a:ext cx="1904815" cy="53072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7D3155-83C7-6E5C-B27F-8F86B8500CCD}"/>
                  </a:ext>
                </a:extLst>
              </p:cNvPr>
              <p:cNvSpPr txBox="1"/>
              <p:nvPr/>
            </p:nvSpPr>
            <p:spPr>
              <a:xfrm>
                <a:off x="5143591" y="2762052"/>
                <a:ext cx="1904815" cy="530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𝑞</m:t>
                              </m:r>
                            </m:sub>
                          </m:sSub>
                        </m:sup>
                      </m:sSup>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𝑞</m:t>
                      </m:r>
                    </m:oMath>
                  </m:oMathPara>
                </a14:m>
                <a:endParaRPr lang="en-US" dirty="0"/>
              </a:p>
            </p:txBody>
          </p:sp>
        </mc:Choice>
        <mc:Fallback xmlns="">
          <p:sp>
            <p:nvSpPr>
              <p:cNvPr id="5" name="TextBox 4">
                <a:extLst>
                  <a:ext uri="{FF2B5EF4-FFF2-40B4-BE49-F238E27FC236}">
                    <a16:creationId xmlns:a16="http://schemas.microsoft.com/office/drawing/2014/main" id="{887D3155-83C7-6E5C-B27F-8F86B8500CCD}"/>
                  </a:ext>
                </a:extLst>
              </p:cNvPr>
              <p:cNvSpPr txBox="1">
                <a:spLocks noRot="1" noChangeAspect="1" noMove="1" noResize="1" noEditPoints="1" noAdjustHandles="1" noChangeArrowheads="1" noChangeShapeType="1" noTextEdit="1"/>
              </p:cNvSpPr>
              <p:nvPr/>
            </p:nvSpPr>
            <p:spPr>
              <a:xfrm>
                <a:off x="5143591" y="2762052"/>
                <a:ext cx="1904815" cy="530723"/>
              </a:xfrm>
              <a:prstGeom prst="rect">
                <a:avLst/>
              </a:prstGeom>
              <a:blipFill>
                <a:blip r:embed="rId6"/>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7694808-8AD1-E56D-F22E-3D73CA9E441F}"/>
              </a:ext>
            </a:extLst>
          </p:cNvPr>
          <p:cNvSpPr txBox="1"/>
          <p:nvPr/>
        </p:nvSpPr>
        <p:spPr>
          <a:xfrm>
            <a:off x="4587146" y="1522795"/>
            <a:ext cx="3017704" cy="523220"/>
          </a:xfrm>
          <a:prstGeom prst="rect">
            <a:avLst/>
          </a:prstGeom>
          <a:noFill/>
        </p:spPr>
        <p:txBody>
          <a:bodyPr wrap="square" rtlCol="0">
            <a:spAutoFit/>
          </a:bodyPr>
          <a:lstStyle/>
          <a:p>
            <a:r>
              <a:rPr lang="en-US" sz="2800" dirty="0"/>
              <a:t>CRT Optimization</a:t>
            </a:r>
          </a:p>
        </p:txBody>
      </p:sp>
      <p:sp>
        <p:nvSpPr>
          <p:cNvPr id="8" name="Notched Right Arrow 7">
            <a:extLst>
              <a:ext uri="{FF2B5EF4-FFF2-40B4-BE49-F238E27FC236}">
                <a16:creationId xmlns:a16="http://schemas.microsoft.com/office/drawing/2014/main" id="{BC1D6B0A-BD83-032D-57A7-9218B4FED029}"/>
              </a:ext>
            </a:extLst>
          </p:cNvPr>
          <p:cNvSpPr/>
          <p:nvPr/>
        </p:nvSpPr>
        <p:spPr>
          <a:xfrm>
            <a:off x="7843582" y="2467779"/>
            <a:ext cx="767018" cy="523220"/>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0394554-5655-C48C-42B6-CB28C3E94302}"/>
                  </a:ext>
                </a:extLst>
              </p:cNvPr>
              <p:cNvSpPr txBox="1"/>
              <p:nvPr/>
            </p:nvSpPr>
            <p:spPr>
              <a:xfrm>
                <a:off x="8897035" y="2460276"/>
                <a:ext cx="19048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𝑝</m:t>
                      </m:r>
                    </m:oMath>
                  </m:oMathPara>
                </a14:m>
                <a:endParaRPr lang="en-US" dirty="0"/>
              </a:p>
            </p:txBody>
          </p:sp>
        </mc:Choice>
        <mc:Fallback xmlns="">
          <p:sp>
            <p:nvSpPr>
              <p:cNvPr id="13" name="TextBox 12">
                <a:extLst>
                  <a:ext uri="{FF2B5EF4-FFF2-40B4-BE49-F238E27FC236}">
                    <a16:creationId xmlns:a16="http://schemas.microsoft.com/office/drawing/2014/main" id="{70394554-5655-C48C-42B6-CB28C3E94302}"/>
                  </a:ext>
                </a:extLst>
              </p:cNvPr>
              <p:cNvSpPr txBox="1">
                <a:spLocks noRot="1" noChangeAspect="1" noMove="1" noResize="1" noEditPoints="1" noAdjustHandles="1" noChangeArrowheads="1" noChangeShapeType="1" noTextEdit="1"/>
              </p:cNvSpPr>
              <p:nvPr/>
            </p:nvSpPr>
            <p:spPr>
              <a:xfrm>
                <a:off x="8897035" y="2460276"/>
                <a:ext cx="1904815" cy="523220"/>
              </a:xfrm>
              <a:prstGeom prst="rect">
                <a:avLst/>
              </a:prstGeom>
              <a:blipFill>
                <a:blip r:embed="rId7"/>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CEEC918-A146-470B-DD42-5F5A845729EC}"/>
              </a:ext>
            </a:extLst>
          </p:cNvPr>
          <p:cNvSpPr txBox="1"/>
          <p:nvPr/>
        </p:nvSpPr>
        <p:spPr>
          <a:xfrm>
            <a:off x="9085457" y="1522151"/>
            <a:ext cx="1635087" cy="523220"/>
          </a:xfrm>
          <a:prstGeom prst="rect">
            <a:avLst/>
          </a:prstGeom>
          <a:noFill/>
        </p:spPr>
        <p:txBody>
          <a:bodyPr wrap="square" rtlCol="0">
            <a:spAutoFit/>
          </a:bodyPr>
          <a:lstStyle/>
          <a:p>
            <a:r>
              <a:rPr lang="en-US" sz="2800" dirty="0"/>
              <a:t>First Step</a:t>
            </a:r>
          </a:p>
        </p:txBody>
      </p:sp>
      <p:sp>
        <p:nvSpPr>
          <p:cNvPr id="14" name="TextBox 13">
            <a:extLst>
              <a:ext uri="{FF2B5EF4-FFF2-40B4-BE49-F238E27FC236}">
                <a16:creationId xmlns:a16="http://schemas.microsoft.com/office/drawing/2014/main" id="{BF0A15AC-7B2B-948D-A0DF-A85AAB504248}"/>
              </a:ext>
            </a:extLst>
          </p:cNvPr>
          <p:cNvSpPr txBox="1"/>
          <p:nvPr/>
        </p:nvSpPr>
        <p:spPr>
          <a:xfrm>
            <a:off x="829139" y="1522151"/>
            <a:ext cx="3017704" cy="523220"/>
          </a:xfrm>
          <a:prstGeom prst="rect">
            <a:avLst/>
          </a:prstGeom>
          <a:noFill/>
        </p:spPr>
        <p:txBody>
          <a:bodyPr wrap="square" rtlCol="0">
            <a:spAutoFit/>
          </a:bodyPr>
          <a:lstStyle/>
          <a:p>
            <a:r>
              <a:rPr lang="en-US" sz="2800" dirty="0"/>
              <a:t>RSA Decryption</a:t>
            </a:r>
          </a:p>
        </p:txBody>
      </p:sp>
      <p:sp>
        <p:nvSpPr>
          <p:cNvPr id="16" name="Title 1">
            <a:extLst>
              <a:ext uri="{FF2B5EF4-FFF2-40B4-BE49-F238E27FC236}">
                <a16:creationId xmlns:a16="http://schemas.microsoft.com/office/drawing/2014/main" id="{9AEB052A-9B62-E68E-BA13-077C3BE0C0CC}"/>
              </a:ext>
            </a:extLst>
          </p:cNvPr>
          <p:cNvSpPr>
            <a:spLocks noGrp="1"/>
          </p:cNvSpPr>
          <p:nvPr>
            <p:ph type="title"/>
          </p:nvPr>
        </p:nvSpPr>
        <p:spPr>
          <a:xfrm>
            <a:off x="838200" y="365125"/>
            <a:ext cx="10515600" cy="1325563"/>
          </a:xfrm>
        </p:spPr>
        <p:txBody>
          <a:bodyPr/>
          <a:lstStyle/>
          <a:p>
            <a:r>
              <a:rPr lang="en-US" dirty="0"/>
              <a:t>Go RSA</a:t>
            </a:r>
          </a:p>
        </p:txBody>
      </p:sp>
    </p:spTree>
    <p:extLst>
      <p:ext uri="{BB962C8B-B14F-4D97-AF65-F5344CB8AC3E}">
        <p14:creationId xmlns:p14="http://schemas.microsoft.com/office/powerpoint/2010/main" val="2322380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39800A-6562-62D3-D7D2-16E01149A1CD}"/>
              </a:ext>
            </a:extLst>
          </p:cNvPr>
          <p:cNvSpPr>
            <a:spLocks noGrp="1"/>
          </p:cNvSpPr>
          <p:nvPr>
            <p:ph type="sldNum" sz="quarter" idx="12"/>
          </p:nvPr>
        </p:nvSpPr>
        <p:spPr/>
        <p:txBody>
          <a:bodyPr/>
          <a:lstStyle/>
          <a:p>
            <a:fld id="{0C9765BC-91A4-8B4B-99F2-F403F2DCF105}" type="slidenum">
              <a:rPr lang="en-US" smtClean="0"/>
              <a:t>42</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BC8441F-B017-AA6E-9AC3-6AF1B81C505C}"/>
                  </a:ext>
                </a:extLst>
              </p:cNvPr>
              <p:cNvSpPr txBox="1"/>
              <p:nvPr/>
            </p:nvSpPr>
            <p:spPr>
              <a:xfrm>
                <a:off x="838200" y="2467779"/>
                <a:ext cx="2456762"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𝑑</m:t>
                          </m:r>
                        </m:sup>
                      </m:sSup>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𝑁</m:t>
                      </m:r>
                    </m:oMath>
                  </m:oMathPara>
                </a14:m>
                <a:endParaRPr lang="en-US" dirty="0"/>
              </a:p>
            </p:txBody>
          </p:sp>
        </mc:Choice>
        <mc:Fallback xmlns="">
          <p:sp>
            <p:nvSpPr>
              <p:cNvPr id="9" name="TextBox 8">
                <a:extLst>
                  <a:ext uri="{FF2B5EF4-FFF2-40B4-BE49-F238E27FC236}">
                    <a16:creationId xmlns:a16="http://schemas.microsoft.com/office/drawing/2014/main" id="{EBC8441F-B017-AA6E-9AC3-6AF1B81C505C}"/>
                  </a:ext>
                </a:extLst>
              </p:cNvPr>
              <p:cNvSpPr txBox="1">
                <a:spLocks noRot="1" noChangeAspect="1" noMove="1" noResize="1" noEditPoints="1" noAdjustHandles="1" noChangeArrowheads="1" noChangeShapeType="1" noTextEdit="1"/>
              </p:cNvSpPr>
              <p:nvPr/>
            </p:nvSpPr>
            <p:spPr>
              <a:xfrm>
                <a:off x="838200" y="2467779"/>
                <a:ext cx="2456762" cy="530915"/>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F2B5D42-F4F8-3C0C-C617-7B44876F99BE}"/>
              </a:ext>
            </a:extLst>
          </p:cNvPr>
          <p:cNvSpPr txBox="1"/>
          <p:nvPr/>
        </p:nvSpPr>
        <p:spPr>
          <a:xfrm>
            <a:off x="829139" y="1522151"/>
            <a:ext cx="3017704" cy="523220"/>
          </a:xfrm>
          <a:prstGeom prst="rect">
            <a:avLst/>
          </a:prstGeom>
          <a:noFill/>
        </p:spPr>
        <p:txBody>
          <a:bodyPr wrap="square" rtlCol="0">
            <a:spAutoFit/>
          </a:bodyPr>
          <a:lstStyle/>
          <a:p>
            <a:r>
              <a:rPr lang="en-US" sz="2800" dirty="0"/>
              <a:t>RSA Decryption</a:t>
            </a:r>
          </a:p>
        </p:txBody>
      </p:sp>
      <p:sp>
        <p:nvSpPr>
          <p:cNvPr id="11" name="Notched Right Arrow 10">
            <a:extLst>
              <a:ext uri="{FF2B5EF4-FFF2-40B4-BE49-F238E27FC236}">
                <a16:creationId xmlns:a16="http://schemas.microsoft.com/office/drawing/2014/main" id="{322C8414-387F-85B7-5D73-393AEE9F5CE8}"/>
              </a:ext>
            </a:extLst>
          </p:cNvPr>
          <p:cNvSpPr/>
          <p:nvPr/>
        </p:nvSpPr>
        <p:spPr>
          <a:xfrm rot="5400000">
            <a:off x="2650047" y="3146550"/>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A611AF-B6BF-75F1-BAD6-267509CBF62F}"/>
                  </a:ext>
                </a:extLst>
              </p:cNvPr>
              <p:cNvSpPr txBox="1"/>
              <p:nvPr/>
            </p:nvSpPr>
            <p:spPr>
              <a:xfrm>
                <a:off x="2227429" y="3593849"/>
                <a:ext cx="1628475"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B5A611AF-B6BF-75F1-BAD6-267509CBF62F}"/>
                  </a:ext>
                </a:extLst>
              </p:cNvPr>
              <p:cNvSpPr txBox="1">
                <a:spLocks noRot="1" noChangeAspect="1" noMove="1" noResize="1" noEditPoints="1" noAdjustHandles="1" noChangeArrowheads="1" noChangeShapeType="1" noTextEdit="1"/>
              </p:cNvSpPr>
              <p:nvPr/>
            </p:nvSpPr>
            <p:spPr>
              <a:xfrm>
                <a:off x="2227429" y="3593849"/>
                <a:ext cx="1628475" cy="530915"/>
              </a:xfrm>
              <a:prstGeom prst="rect">
                <a:avLst/>
              </a:prstGeom>
              <a:blipFill>
                <a:blip r:embed="rId4"/>
                <a:stretch>
                  <a:fillRect b="-64368"/>
                </a:stretch>
              </a:blipFill>
            </p:spPr>
            <p:txBody>
              <a:bodyPr/>
              <a:lstStyle/>
              <a:p>
                <a:r>
                  <a:rPr lang="en-US">
                    <a:noFill/>
                  </a:rPr>
                  <a:t> </a:t>
                </a:r>
              </a:p>
            </p:txBody>
          </p:sp>
        </mc:Fallback>
      </mc:AlternateContent>
      <p:sp>
        <p:nvSpPr>
          <p:cNvPr id="3" name="Notched Right Arrow 2">
            <a:extLst>
              <a:ext uri="{FF2B5EF4-FFF2-40B4-BE49-F238E27FC236}">
                <a16:creationId xmlns:a16="http://schemas.microsoft.com/office/drawing/2014/main" id="{AFCF2AEC-A8C0-B24D-C9CE-7A6102C48AEA}"/>
              </a:ext>
            </a:extLst>
          </p:cNvPr>
          <p:cNvSpPr/>
          <p:nvPr/>
        </p:nvSpPr>
        <p:spPr>
          <a:xfrm>
            <a:off x="3846909" y="2491732"/>
            <a:ext cx="767018" cy="523220"/>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FCC3E6-EFC7-8EE7-3A84-EC1708E1DC4D}"/>
                  </a:ext>
                </a:extLst>
              </p:cNvPr>
              <p:cNvSpPr txBox="1"/>
              <p:nvPr/>
            </p:nvSpPr>
            <p:spPr>
              <a:xfrm>
                <a:off x="5143591" y="2226370"/>
                <a:ext cx="1904815" cy="530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𝑝</m:t>
                              </m:r>
                            </m:sub>
                          </m:sSub>
                        </m:sup>
                      </m:sSup>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𝑝</m:t>
                      </m:r>
                    </m:oMath>
                  </m:oMathPara>
                </a14:m>
                <a:endParaRPr lang="en-US" dirty="0"/>
              </a:p>
            </p:txBody>
          </p:sp>
        </mc:Choice>
        <mc:Fallback xmlns="">
          <p:sp>
            <p:nvSpPr>
              <p:cNvPr id="4" name="TextBox 3">
                <a:extLst>
                  <a:ext uri="{FF2B5EF4-FFF2-40B4-BE49-F238E27FC236}">
                    <a16:creationId xmlns:a16="http://schemas.microsoft.com/office/drawing/2014/main" id="{D9FCC3E6-EFC7-8EE7-3A84-EC1708E1DC4D}"/>
                  </a:ext>
                </a:extLst>
              </p:cNvPr>
              <p:cNvSpPr txBox="1">
                <a:spLocks noRot="1" noChangeAspect="1" noMove="1" noResize="1" noEditPoints="1" noAdjustHandles="1" noChangeArrowheads="1" noChangeShapeType="1" noTextEdit="1"/>
              </p:cNvSpPr>
              <p:nvPr/>
            </p:nvSpPr>
            <p:spPr>
              <a:xfrm>
                <a:off x="5143591" y="2226370"/>
                <a:ext cx="1904815" cy="53072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7D3155-83C7-6E5C-B27F-8F86B8500CCD}"/>
                  </a:ext>
                </a:extLst>
              </p:cNvPr>
              <p:cNvSpPr txBox="1"/>
              <p:nvPr/>
            </p:nvSpPr>
            <p:spPr>
              <a:xfrm>
                <a:off x="5143591" y="2762052"/>
                <a:ext cx="1904815" cy="530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𝑞</m:t>
                              </m:r>
                            </m:sub>
                          </m:sSub>
                        </m:sup>
                      </m:sSup>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𝑞</m:t>
                      </m:r>
                    </m:oMath>
                  </m:oMathPara>
                </a14:m>
                <a:endParaRPr lang="en-US" dirty="0"/>
              </a:p>
            </p:txBody>
          </p:sp>
        </mc:Choice>
        <mc:Fallback xmlns="">
          <p:sp>
            <p:nvSpPr>
              <p:cNvPr id="5" name="TextBox 4">
                <a:extLst>
                  <a:ext uri="{FF2B5EF4-FFF2-40B4-BE49-F238E27FC236}">
                    <a16:creationId xmlns:a16="http://schemas.microsoft.com/office/drawing/2014/main" id="{887D3155-83C7-6E5C-B27F-8F86B8500CCD}"/>
                  </a:ext>
                </a:extLst>
              </p:cNvPr>
              <p:cNvSpPr txBox="1">
                <a:spLocks noRot="1" noChangeAspect="1" noMove="1" noResize="1" noEditPoints="1" noAdjustHandles="1" noChangeArrowheads="1" noChangeShapeType="1" noTextEdit="1"/>
              </p:cNvSpPr>
              <p:nvPr/>
            </p:nvSpPr>
            <p:spPr>
              <a:xfrm>
                <a:off x="5143591" y="2762052"/>
                <a:ext cx="1904815" cy="530723"/>
              </a:xfrm>
              <a:prstGeom prst="rect">
                <a:avLst/>
              </a:prstGeom>
              <a:blipFill>
                <a:blip r:embed="rId6"/>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7694808-8AD1-E56D-F22E-3D73CA9E441F}"/>
              </a:ext>
            </a:extLst>
          </p:cNvPr>
          <p:cNvSpPr txBox="1"/>
          <p:nvPr/>
        </p:nvSpPr>
        <p:spPr>
          <a:xfrm>
            <a:off x="4587146" y="1522795"/>
            <a:ext cx="3017704" cy="523220"/>
          </a:xfrm>
          <a:prstGeom prst="rect">
            <a:avLst/>
          </a:prstGeom>
          <a:noFill/>
        </p:spPr>
        <p:txBody>
          <a:bodyPr wrap="square" rtlCol="0">
            <a:spAutoFit/>
          </a:bodyPr>
          <a:lstStyle/>
          <a:p>
            <a:r>
              <a:rPr lang="en-US" sz="2800" dirty="0"/>
              <a:t>CRT Optimization</a:t>
            </a:r>
          </a:p>
        </p:txBody>
      </p:sp>
      <p:sp>
        <p:nvSpPr>
          <p:cNvPr id="8" name="Notched Right Arrow 7">
            <a:extLst>
              <a:ext uri="{FF2B5EF4-FFF2-40B4-BE49-F238E27FC236}">
                <a16:creationId xmlns:a16="http://schemas.microsoft.com/office/drawing/2014/main" id="{BC1D6B0A-BD83-032D-57A7-9218B4FED029}"/>
              </a:ext>
            </a:extLst>
          </p:cNvPr>
          <p:cNvSpPr/>
          <p:nvPr/>
        </p:nvSpPr>
        <p:spPr>
          <a:xfrm>
            <a:off x="7843582" y="2467779"/>
            <a:ext cx="767018" cy="523220"/>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0394554-5655-C48C-42B6-CB28C3E94302}"/>
                  </a:ext>
                </a:extLst>
              </p:cNvPr>
              <p:cNvSpPr txBox="1"/>
              <p:nvPr/>
            </p:nvSpPr>
            <p:spPr>
              <a:xfrm>
                <a:off x="8897035" y="2460276"/>
                <a:ext cx="19048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𝑝</m:t>
                      </m:r>
                    </m:oMath>
                  </m:oMathPara>
                </a14:m>
                <a:endParaRPr lang="en-US" dirty="0"/>
              </a:p>
            </p:txBody>
          </p:sp>
        </mc:Choice>
        <mc:Fallback xmlns="">
          <p:sp>
            <p:nvSpPr>
              <p:cNvPr id="13" name="TextBox 12">
                <a:extLst>
                  <a:ext uri="{FF2B5EF4-FFF2-40B4-BE49-F238E27FC236}">
                    <a16:creationId xmlns:a16="http://schemas.microsoft.com/office/drawing/2014/main" id="{70394554-5655-C48C-42B6-CB28C3E94302}"/>
                  </a:ext>
                </a:extLst>
              </p:cNvPr>
              <p:cNvSpPr txBox="1">
                <a:spLocks noRot="1" noChangeAspect="1" noMove="1" noResize="1" noEditPoints="1" noAdjustHandles="1" noChangeArrowheads="1" noChangeShapeType="1" noTextEdit="1"/>
              </p:cNvSpPr>
              <p:nvPr/>
            </p:nvSpPr>
            <p:spPr>
              <a:xfrm>
                <a:off x="8897035" y="2460276"/>
                <a:ext cx="1904815"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30F5EC9-44D0-5A04-6A7F-83D40BCA4C3B}"/>
                  </a:ext>
                </a:extLst>
              </p:cNvPr>
              <p:cNvSpPr txBox="1"/>
              <p:nvPr/>
            </p:nvSpPr>
            <p:spPr>
              <a:xfrm>
                <a:off x="948828" y="4514262"/>
                <a:ext cx="7213784" cy="523220"/>
              </a:xfrm>
              <a:prstGeom prst="rect">
                <a:avLst/>
              </a:prstGeom>
              <a:noFill/>
            </p:spPr>
            <p:txBody>
              <a:bodyPr wrap="square" rtlCol="0">
                <a:spAutoFit/>
              </a:bodyPr>
              <a:lstStyle/>
              <a:p>
                <a:r>
                  <a:rPr lang="en-US" sz="2800" b="1" dirty="0"/>
                  <a:t>Observations</a:t>
                </a:r>
                <a:r>
                  <a:rPr lang="en-US" sz="2800" b="0" dirty="0"/>
                  <a:t> of intermediate state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𝑝</m:t>
                    </m:r>
                  </m:oMath>
                </a14:m>
                <a:r>
                  <a:rPr lang="en-US" sz="2800" dirty="0"/>
                  <a:t>:</a:t>
                </a:r>
              </a:p>
            </p:txBody>
          </p:sp>
        </mc:Choice>
        <mc:Fallback xmlns="">
          <p:sp>
            <p:nvSpPr>
              <p:cNvPr id="14" name="TextBox 13">
                <a:extLst>
                  <a:ext uri="{FF2B5EF4-FFF2-40B4-BE49-F238E27FC236}">
                    <a16:creationId xmlns:a16="http://schemas.microsoft.com/office/drawing/2014/main" id="{C30F5EC9-44D0-5A04-6A7F-83D40BCA4C3B}"/>
                  </a:ext>
                </a:extLst>
              </p:cNvPr>
              <p:cNvSpPr txBox="1">
                <a:spLocks noRot="1" noChangeAspect="1" noMove="1" noResize="1" noEditPoints="1" noAdjustHandles="1" noChangeArrowheads="1" noChangeShapeType="1" noTextEdit="1"/>
              </p:cNvSpPr>
              <p:nvPr/>
            </p:nvSpPr>
            <p:spPr>
              <a:xfrm>
                <a:off x="948828" y="4514262"/>
                <a:ext cx="7213784" cy="523220"/>
              </a:xfrm>
              <a:prstGeom prst="rect">
                <a:avLst/>
              </a:prstGeom>
              <a:blipFill>
                <a:blip r:embed="rId8"/>
                <a:stretch>
                  <a:fillRect l="-1775" t="-11765"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CBAFB0C3-A864-3390-934C-FBAF83AC685F}"/>
                  </a:ext>
                </a:extLst>
              </p:cNvPr>
              <p:cNvSpPr>
                <a:spLocks noGrp="1"/>
              </p:cNvSpPr>
              <p:nvPr>
                <p:ph idx="1"/>
              </p:nvPr>
            </p:nvSpPr>
            <p:spPr>
              <a:xfrm>
                <a:off x="958498" y="5049944"/>
                <a:ext cx="8772263" cy="1084782"/>
              </a:xfrm>
            </p:spPr>
            <p:txBody>
              <a:bodyPr>
                <a:normAutofit/>
              </a:bodyPr>
              <a:lstStyle/>
              <a:p>
                <a14:m>
                  <m:oMath xmlns:m="http://schemas.openxmlformats.org/officeDocument/2006/math">
                    <m:r>
                      <a:rPr lang="en-US" sz="2800" b="0" i="1" smtClean="0">
                        <a:latin typeface="Cambria Math" panose="02040503050406030204" pitchFamily="18" charset="0"/>
                      </a:rPr>
                      <m:t>𝑐</m:t>
                    </m:r>
                  </m:oMath>
                </a14:m>
                <a:r>
                  <a:rPr lang="en-US" dirty="0"/>
                  <a:t> is chosen input and </a:t>
                </a:r>
                <a14:m>
                  <m:oMath xmlns:m="http://schemas.openxmlformats.org/officeDocument/2006/math">
                    <m:r>
                      <a:rPr lang="en-US" i="1">
                        <a:latin typeface="Cambria Math" panose="02040503050406030204" pitchFamily="18" charset="0"/>
                      </a:rPr>
                      <m:t>𝑝</m:t>
                    </m:r>
                  </m:oMath>
                </a14:m>
                <a:r>
                  <a:rPr lang="en-US" dirty="0"/>
                  <a:t> is secret.</a:t>
                </a:r>
              </a:p>
              <a:p>
                <a:r>
                  <a:rPr lang="en-US" dirty="0"/>
                  <a:t>If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&lt;</m:t>
                    </m:r>
                    <m:r>
                      <a:rPr lang="en-US" b="0" i="1" smtClean="0">
                        <a:latin typeface="Cambria Math" panose="02040503050406030204" pitchFamily="18" charset="0"/>
                      </a:rPr>
                      <m:t>𝑝</m:t>
                    </m:r>
                  </m:oMath>
                </a14:m>
                <a:r>
                  <a:rPr lang="en-US" dirty="0"/>
                  <a:t>, then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else </a:t>
                </a:r>
                <a14:m>
                  <m:oMath xmlns:m="http://schemas.openxmlformats.org/officeDocument/2006/math">
                    <m:r>
                      <a:rPr lang="en-US" b="0" i="1" smtClean="0">
                        <a:latin typeface="Cambria Math" panose="02040503050406030204" pitchFamily="18" charset="0"/>
                      </a:rPr>
                      <m:t>𝑐</m:t>
                    </m:r>
                    <m:r>
                      <a:rPr lang="en-US" b="0" i="0"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𝑙𝑝</m:t>
                    </m:r>
                  </m:oMath>
                </a14:m>
                <a:r>
                  <a:rPr lang="en-US" dirty="0"/>
                  <a:t>.</a:t>
                </a:r>
              </a:p>
            </p:txBody>
          </p:sp>
        </mc:Choice>
        <mc:Fallback xmlns="">
          <p:sp>
            <p:nvSpPr>
              <p:cNvPr id="16" name="Content Placeholder 2">
                <a:extLst>
                  <a:ext uri="{FF2B5EF4-FFF2-40B4-BE49-F238E27FC236}">
                    <a16:creationId xmlns:a16="http://schemas.microsoft.com/office/drawing/2014/main" id="{CBAFB0C3-A864-3390-934C-FBAF83AC685F}"/>
                  </a:ext>
                </a:extLst>
              </p:cNvPr>
              <p:cNvSpPr>
                <a:spLocks noGrp="1" noRot="1" noChangeAspect="1" noMove="1" noResize="1" noEditPoints="1" noAdjustHandles="1" noChangeArrowheads="1" noChangeShapeType="1" noTextEdit="1"/>
              </p:cNvSpPr>
              <p:nvPr>
                <p:ph idx="1"/>
              </p:nvPr>
            </p:nvSpPr>
            <p:spPr>
              <a:xfrm>
                <a:off x="958498" y="5049944"/>
                <a:ext cx="8772263" cy="1084782"/>
              </a:xfrm>
              <a:blipFill>
                <a:blip r:embed="rId9"/>
                <a:stretch>
                  <a:fillRect l="-1251" t="-8989" b="-7303"/>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CEEC918-A146-470B-DD42-5F5A845729EC}"/>
              </a:ext>
            </a:extLst>
          </p:cNvPr>
          <p:cNvSpPr txBox="1"/>
          <p:nvPr/>
        </p:nvSpPr>
        <p:spPr>
          <a:xfrm>
            <a:off x="9085457" y="1522151"/>
            <a:ext cx="1635087" cy="523220"/>
          </a:xfrm>
          <a:prstGeom prst="rect">
            <a:avLst/>
          </a:prstGeom>
          <a:noFill/>
        </p:spPr>
        <p:txBody>
          <a:bodyPr wrap="square" rtlCol="0">
            <a:spAutoFit/>
          </a:bodyPr>
          <a:lstStyle/>
          <a:p>
            <a:r>
              <a:rPr lang="en-US" sz="2800" dirty="0"/>
              <a:t>First Step</a:t>
            </a:r>
          </a:p>
        </p:txBody>
      </p:sp>
      <p:sp>
        <p:nvSpPr>
          <p:cNvPr id="15" name="Alternate Process 14">
            <a:extLst>
              <a:ext uri="{FF2B5EF4-FFF2-40B4-BE49-F238E27FC236}">
                <a16:creationId xmlns:a16="http://schemas.microsoft.com/office/drawing/2014/main" id="{F655A7C1-A1AA-EEE8-CEF0-EC20A76737A8}"/>
              </a:ext>
            </a:extLst>
          </p:cNvPr>
          <p:cNvSpPr/>
          <p:nvPr/>
        </p:nvSpPr>
        <p:spPr>
          <a:xfrm>
            <a:off x="838200" y="4471347"/>
            <a:ext cx="8178458" cy="1663380"/>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D7CFA30F-FE6E-C383-6FA6-FA930268BA12}"/>
              </a:ext>
            </a:extLst>
          </p:cNvPr>
          <p:cNvSpPr>
            <a:spLocks noGrp="1"/>
          </p:cNvSpPr>
          <p:nvPr>
            <p:ph type="title"/>
          </p:nvPr>
        </p:nvSpPr>
        <p:spPr>
          <a:xfrm>
            <a:off x="838200" y="365125"/>
            <a:ext cx="10515600" cy="1325563"/>
          </a:xfrm>
        </p:spPr>
        <p:txBody>
          <a:bodyPr/>
          <a:lstStyle/>
          <a:p>
            <a:r>
              <a:rPr lang="en-US" dirty="0"/>
              <a:t>Go RSA</a:t>
            </a:r>
          </a:p>
        </p:txBody>
      </p:sp>
    </p:spTree>
    <p:extLst>
      <p:ext uri="{BB962C8B-B14F-4D97-AF65-F5344CB8AC3E}">
        <p14:creationId xmlns:p14="http://schemas.microsoft.com/office/powerpoint/2010/main" val="2447288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ternate Process 10">
            <a:extLst>
              <a:ext uri="{FF2B5EF4-FFF2-40B4-BE49-F238E27FC236}">
                <a16:creationId xmlns:a16="http://schemas.microsoft.com/office/drawing/2014/main" id="{3522ADF3-4860-27F3-E86B-5925738EFF20}"/>
              </a:ext>
            </a:extLst>
          </p:cNvPr>
          <p:cNvSpPr/>
          <p:nvPr/>
        </p:nvSpPr>
        <p:spPr>
          <a:xfrm>
            <a:off x="3326296" y="2678387"/>
            <a:ext cx="249678" cy="1122362"/>
          </a:xfrm>
          <a:prstGeom prst="flowChartAlternateProcess">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Slide Number Placeholder 5">
            <a:extLst>
              <a:ext uri="{FF2B5EF4-FFF2-40B4-BE49-F238E27FC236}">
                <a16:creationId xmlns:a16="http://schemas.microsoft.com/office/drawing/2014/main" id="{FB39800A-6562-62D3-D7D2-16E01149A1CD}"/>
              </a:ext>
            </a:extLst>
          </p:cNvPr>
          <p:cNvSpPr>
            <a:spLocks noGrp="1"/>
          </p:cNvSpPr>
          <p:nvPr>
            <p:ph type="sldNum" sz="quarter" idx="12"/>
          </p:nvPr>
        </p:nvSpPr>
        <p:spPr/>
        <p:txBody>
          <a:bodyPr/>
          <a:lstStyle/>
          <a:p>
            <a:fld id="{0C9765BC-91A4-8B4B-99F2-F403F2DCF105}" type="slidenum">
              <a:rPr lang="en-US" smtClean="0"/>
              <a:t>43</a:t>
            </a:fld>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A155EB1-BC54-7F0A-F335-FF45AAA52D79}"/>
                  </a:ext>
                </a:extLst>
              </p:cNvPr>
              <p:cNvSpPr txBox="1"/>
              <p:nvPr/>
            </p:nvSpPr>
            <p:spPr>
              <a:xfrm>
                <a:off x="8739016" y="1544657"/>
                <a:ext cx="2949402" cy="954107"/>
              </a:xfrm>
              <a:prstGeom prst="rect">
                <a:avLst/>
              </a:prstGeom>
              <a:noFill/>
            </p:spPr>
            <p:txBody>
              <a:bodyPr wrap="square" rtlCol="0">
                <a:spAutoFit/>
              </a:bodyPr>
              <a:lstStyle/>
              <a:p>
                <a:r>
                  <a:rPr lang="en-US" sz="2800" b="1" dirty="0"/>
                  <a:t>Observation</a:t>
                </a:r>
                <a:r>
                  <a:rPr lang="en-US" sz="2800" b="0" dirty="0"/>
                  <a:t> of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𝑝</m:t>
                    </m:r>
                  </m:oMath>
                </a14:m>
                <a:r>
                  <a:rPr lang="en-US" sz="2800" dirty="0"/>
                  <a:t>:</a:t>
                </a:r>
              </a:p>
            </p:txBody>
          </p:sp>
        </mc:Choice>
        <mc:Fallback xmlns="">
          <p:sp>
            <p:nvSpPr>
              <p:cNvPr id="23" name="TextBox 22">
                <a:extLst>
                  <a:ext uri="{FF2B5EF4-FFF2-40B4-BE49-F238E27FC236}">
                    <a16:creationId xmlns:a16="http://schemas.microsoft.com/office/drawing/2014/main" id="{CA155EB1-BC54-7F0A-F335-FF45AAA52D79}"/>
                  </a:ext>
                </a:extLst>
              </p:cNvPr>
              <p:cNvSpPr txBox="1">
                <a:spLocks noRot="1" noChangeAspect="1" noMove="1" noResize="1" noEditPoints="1" noAdjustHandles="1" noChangeArrowheads="1" noChangeShapeType="1" noTextEdit="1"/>
              </p:cNvSpPr>
              <p:nvPr/>
            </p:nvSpPr>
            <p:spPr>
              <a:xfrm>
                <a:off x="8739016" y="1544657"/>
                <a:ext cx="2949402" cy="954107"/>
              </a:xfrm>
              <a:prstGeom prst="rect">
                <a:avLst/>
              </a:prstGeom>
              <a:blipFill>
                <a:blip r:embed="rId3"/>
                <a:stretch>
                  <a:fillRect l="-4348"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E3FB368D-F70F-4411-976E-1CF35A9BE6F9}"/>
                  </a:ext>
                </a:extLst>
              </p:cNvPr>
              <p:cNvSpPr>
                <a:spLocks noGrp="1"/>
              </p:cNvSpPr>
              <p:nvPr>
                <p:ph idx="1"/>
              </p:nvPr>
            </p:nvSpPr>
            <p:spPr>
              <a:xfrm>
                <a:off x="8747170" y="2509181"/>
                <a:ext cx="3211822" cy="3581554"/>
              </a:xfrm>
            </p:spPr>
            <p:txBody>
              <a:bodyPr>
                <a:normAutofit/>
              </a:bodyPr>
              <a:lstStyle/>
              <a:p>
                <a14:m>
                  <m:oMath xmlns:m="http://schemas.openxmlformats.org/officeDocument/2006/math">
                    <m:r>
                      <a:rPr lang="en-US" b="0" i="1" smtClean="0">
                        <a:latin typeface="Cambria Math" panose="02040503050406030204" pitchFamily="18" charset="0"/>
                      </a:rPr>
                      <m:t>𝑐</m:t>
                    </m:r>
                  </m:oMath>
                </a14:m>
                <a:r>
                  <a:rPr lang="en-US" dirty="0"/>
                  <a:t> is chosen input and </a:t>
                </a:r>
                <a14:m>
                  <m:oMath xmlns:m="http://schemas.openxmlformats.org/officeDocument/2006/math">
                    <m:r>
                      <a:rPr lang="en-US" i="1">
                        <a:latin typeface="Cambria Math" panose="02040503050406030204" pitchFamily="18" charset="0"/>
                      </a:rPr>
                      <m:t>𝑝</m:t>
                    </m:r>
                  </m:oMath>
                </a14:m>
                <a:r>
                  <a:rPr lang="en-US" dirty="0"/>
                  <a:t> is victim’s secret.</a:t>
                </a:r>
              </a:p>
              <a:p>
                <a:r>
                  <a:rPr lang="en-US" dirty="0"/>
                  <a:t>if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&lt;</m:t>
                    </m:r>
                    <m:r>
                      <a:rPr lang="en-US" b="0" i="1" smtClean="0">
                        <a:latin typeface="Cambria Math" panose="02040503050406030204" pitchFamily="18" charset="0"/>
                      </a:rPr>
                      <m:t>𝑝</m:t>
                    </m:r>
                  </m:oMath>
                </a14:m>
                <a:r>
                  <a:rPr lang="en-US" dirty="0"/>
                  <a: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b="0" dirty="0"/>
              </a:p>
              <a:p>
                <a:r>
                  <a:rPr lang="en-US" dirty="0"/>
                  <a:t>if </a:t>
                </a:r>
                <a14:m>
                  <m:oMath xmlns:m="http://schemas.openxmlformats.org/officeDocument/2006/math">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𝑝</m:t>
                    </m:r>
                  </m:oMath>
                </a14:m>
                <a:r>
                  <a:rPr lang="en-US" b="0" dirty="0"/>
                  <a:t>,</a:t>
                </a:r>
              </a:p>
              <a:p>
                <a:pPr marL="0" indent="0">
                  <a:buNone/>
                </a:pPr>
                <a:r>
                  <a:rPr lang="en-US" dirty="0"/>
                  <a:t>   </a:t>
                </a:r>
                <a14:m>
                  <m:oMath xmlns:m="http://schemas.openxmlformats.org/officeDocument/2006/math">
                    <m:r>
                      <a:rPr lang="en-US" b="0" i="1" smtClean="0">
                        <a:latin typeface="Cambria Math" panose="02040503050406030204" pitchFamily="18" charset="0"/>
                      </a:rPr>
                      <m:t>𝑐</m:t>
                    </m:r>
                    <m:r>
                      <a:rPr lang="en-US" b="0" i="0"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𝑙𝑝</m:t>
                    </m:r>
                  </m:oMath>
                </a14:m>
                <a:endParaRPr lang="en-US" dirty="0"/>
              </a:p>
            </p:txBody>
          </p:sp>
        </mc:Choice>
        <mc:Fallback xmlns="">
          <p:sp>
            <p:nvSpPr>
              <p:cNvPr id="24" name="Content Placeholder 2">
                <a:extLst>
                  <a:ext uri="{FF2B5EF4-FFF2-40B4-BE49-F238E27FC236}">
                    <a16:creationId xmlns:a16="http://schemas.microsoft.com/office/drawing/2014/main" id="{E3FB368D-F70F-4411-976E-1CF35A9BE6F9}"/>
                  </a:ext>
                </a:extLst>
              </p:cNvPr>
              <p:cNvSpPr>
                <a:spLocks noGrp="1" noRot="1" noChangeAspect="1" noMove="1" noResize="1" noEditPoints="1" noAdjustHandles="1" noChangeArrowheads="1" noChangeShapeType="1" noTextEdit="1"/>
              </p:cNvSpPr>
              <p:nvPr>
                <p:ph idx="1"/>
              </p:nvPr>
            </p:nvSpPr>
            <p:spPr>
              <a:xfrm>
                <a:off x="8747170" y="2509181"/>
                <a:ext cx="3211822" cy="3581554"/>
              </a:xfrm>
              <a:blipFill>
                <a:blip r:embed="rId4"/>
                <a:stretch>
                  <a:fillRect l="-3416" t="-2896"/>
                </a:stretch>
              </a:blipFill>
            </p:spPr>
            <p:txBody>
              <a:bodyPr/>
              <a:lstStyle/>
              <a:p>
                <a:r>
                  <a:rPr lang="en-US">
                    <a:noFill/>
                  </a:rPr>
                  <a:t> </a:t>
                </a:r>
              </a:p>
            </p:txBody>
          </p:sp>
        </mc:Fallback>
      </mc:AlternateContent>
      <p:pic>
        <p:nvPicPr>
          <p:cNvPr id="38" name="Graphic 37">
            <a:extLst>
              <a:ext uri="{FF2B5EF4-FFF2-40B4-BE49-F238E27FC236}">
                <a16:creationId xmlns:a16="http://schemas.microsoft.com/office/drawing/2014/main" id="{195290BA-4E95-A589-67D2-62DA587598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516" y="1738141"/>
            <a:ext cx="685800" cy="685800"/>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C60C5C6-7408-A9C3-638F-C768F652E1FD}"/>
                  </a:ext>
                </a:extLst>
              </p:cNvPr>
              <p:cNvSpPr txBox="1"/>
              <p:nvPr/>
            </p:nvSpPr>
            <p:spPr>
              <a:xfrm>
                <a:off x="963005" y="3169191"/>
                <a:ext cx="581945"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𝑝</m:t>
                      </m:r>
                    </m:oMath>
                  </m:oMathPara>
                </a14:m>
                <a:endParaRPr lang="en-US" sz="2800" dirty="0"/>
              </a:p>
            </p:txBody>
          </p:sp>
        </mc:Choice>
        <mc:Fallback xmlns="">
          <p:sp>
            <p:nvSpPr>
              <p:cNvPr id="41" name="TextBox 40">
                <a:extLst>
                  <a:ext uri="{FF2B5EF4-FFF2-40B4-BE49-F238E27FC236}">
                    <a16:creationId xmlns:a16="http://schemas.microsoft.com/office/drawing/2014/main" id="{9C60C5C6-7408-A9C3-638F-C768F652E1FD}"/>
                  </a:ext>
                </a:extLst>
              </p:cNvPr>
              <p:cNvSpPr txBox="1">
                <a:spLocks noRot="1" noChangeAspect="1" noMove="1" noResize="1" noEditPoints="1" noAdjustHandles="1" noChangeArrowheads="1" noChangeShapeType="1" noTextEdit="1"/>
              </p:cNvSpPr>
              <p:nvPr/>
            </p:nvSpPr>
            <p:spPr>
              <a:xfrm>
                <a:off x="963005" y="3169191"/>
                <a:ext cx="581945"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B89133F-C45D-2F74-A51F-CF6C28D8E794}"/>
                  </a:ext>
                </a:extLst>
              </p:cNvPr>
              <p:cNvSpPr txBox="1"/>
              <p:nvPr/>
            </p:nvSpPr>
            <p:spPr>
              <a:xfrm>
                <a:off x="963005" y="2645971"/>
                <a:ext cx="581946"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oMath>
                  </m:oMathPara>
                </a14:m>
                <a:endParaRPr lang="en-US" sz="2800" dirty="0"/>
              </a:p>
            </p:txBody>
          </p:sp>
        </mc:Choice>
        <mc:Fallback xmlns="">
          <p:sp>
            <p:nvSpPr>
              <p:cNvPr id="42" name="TextBox 41">
                <a:extLst>
                  <a:ext uri="{FF2B5EF4-FFF2-40B4-BE49-F238E27FC236}">
                    <a16:creationId xmlns:a16="http://schemas.microsoft.com/office/drawing/2014/main" id="{DB89133F-C45D-2F74-A51F-CF6C28D8E794}"/>
                  </a:ext>
                </a:extLst>
              </p:cNvPr>
              <p:cNvSpPr txBox="1">
                <a:spLocks noRot="1" noChangeAspect="1" noMove="1" noResize="1" noEditPoints="1" noAdjustHandles="1" noChangeArrowheads="1" noChangeShapeType="1" noTextEdit="1"/>
              </p:cNvSpPr>
              <p:nvPr/>
            </p:nvSpPr>
            <p:spPr>
              <a:xfrm>
                <a:off x="963005" y="2645971"/>
                <a:ext cx="581946"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5105FC0-E33D-E170-4192-EE6591CDE17A}"/>
                  </a:ext>
                </a:extLst>
              </p:cNvPr>
              <p:cNvSpPr txBox="1"/>
              <p:nvPr/>
            </p:nvSpPr>
            <p:spPr>
              <a:xfrm>
                <a:off x="1757249" y="2692038"/>
                <a:ext cx="4338751"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chemeClr val="accent6">
                              <a:lumMod val="75000"/>
                            </a:schemeClr>
                          </a:solidFill>
                          <a:latin typeface="Cambria Math" panose="02040503050406030204" pitchFamily="18" charset="0"/>
                        </a:rPr>
                        <m:t>𝒑𝒓𝒆𝒇𝒊𝒙</m:t>
                      </m:r>
                      <m:r>
                        <a:rPr lang="en-US" sz="2800" i="1">
                          <a:latin typeface="Cambria Math" panose="02040503050406030204" pitchFamily="18" charset="0"/>
                        </a:rPr>
                        <m:t>∥</m:t>
                      </m:r>
                      <m:r>
                        <a:rPr lang="en-US" sz="2800" b="1" i="1" smtClean="0">
                          <a:solidFill>
                            <a:srgbClr val="FF0000"/>
                          </a:solidFill>
                          <a:latin typeface="Cambria Math" panose="02040503050406030204" pitchFamily="18" charset="0"/>
                        </a:rPr>
                        <m:t>𝟏</m:t>
                      </m:r>
                      <m:r>
                        <a:rPr lang="en-US" sz="2800" i="1">
                          <a:latin typeface="Cambria Math" panose="02040503050406030204" pitchFamily="18" charset="0"/>
                        </a:rPr>
                        <m:t>0000…</m:t>
                      </m:r>
                      <m:r>
                        <a:rPr lang="en-US" sz="2800" i="1">
                          <a:latin typeface="Cambria Math" panose="02040503050406030204" pitchFamily="18" charset="0"/>
                          <a:ea typeface="Cambria Math" panose="02040503050406030204" pitchFamily="18" charset="0"/>
                        </a:rPr>
                        <m:t>∥</m:t>
                      </m:r>
                      <m:r>
                        <a:rPr lang="en-US" sz="2800" b="1" i="1" smtClean="0">
                          <a:solidFill>
                            <a:schemeClr val="accent2">
                              <a:lumMod val="75000"/>
                            </a:schemeClr>
                          </a:solidFill>
                          <a:latin typeface="Cambria Math" panose="02040503050406030204" pitchFamily="18" charset="0"/>
                        </a:rPr>
                        <m:t>𝒑𝒕𝒓</m:t>
                      </m:r>
                    </m:oMath>
                  </m:oMathPara>
                </a14:m>
                <a:endParaRPr lang="en-US" sz="2800" b="1" dirty="0"/>
              </a:p>
            </p:txBody>
          </p:sp>
        </mc:Choice>
        <mc:Fallback xmlns="">
          <p:sp>
            <p:nvSpPr>
              <p:cNvPr id="43" name="TextBox 42">
                <a:extLst>
                  <a:ext uri="{FF2B5EF4-FFF2-40B4-BE49-F238E27FC236}">
                    <a16:creationId xmlns:a16="http://schemas.microsoft.com/office/drawing/2014/main" id="{65105FC0-E33D-E170-4192-EE6591CDE17A}"/>
                  </a:ext>
                </a:extLst>
              </p:cNvPr>
              <p:cNvSpPr txBox="1">
                <a:spLocks noRot="1" noChangeAspect="1" noMove="1" noResize="1" noEditPoints="1" noAdjustHandles="1" noChangeArrowheads="1" noChangeShapeType="1" noTextEdit="1"/>
              </p:cNvSpPr>
              <p:nvPr/>
            </p:nvSpPr>
            <p:spPr>
              <a:xfrm>
                <a:off x="1757249" y="2692038"/>
                <a:ext cx="433875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093C04D-7ACB-7BD3-7A5F-C8051EA0D0A6}"/>
                  </a:ext>
                </a:extLst>
              </p:cNvPr>
              <p:cNvSpPr txBox="1"/>
              <p:nvPr/>
            </p:nvSpPr>
            <p:spPr>
              <a:xfrm>
                <a:off x="1759094" y="3215258"/>
                <a:ext cx="4336906"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chemeClr val="accent6">
                              <a:lumMod val="75000"/>
                            </a:schemeClr>
                          </a:solidFill>
                          <a:latin typeface="Cambria Math" panose="02040503050406030204" pitchFamily="18" charset="0"/>
                        </a:rPr>
                        <m:t>𝒑𝒓𝒆𝒇𝒊𝒙</m:t>
                      </m:r>
                      <m:r>
                        <a:rPr lang="en-US" sz="2800" i="1">
                          <a:latin typeface="Cambria Math" panose="02040503050406030204" pitchFamily="18" charset="0"/>
                        </a:rPr>
                        <m:t>∥</m:t>
                      </m:r>
                      <m:r>
                        <a:rPr lang="en-US" sz="2800" b="1" i="1" smtClean="0">
                          <a:solidFill>
                            <a:srgbClr val="FF0000"/>
                          </a:solidFill>
                          <a:latin typeface="Cambria Math" panose="02040503050406030204" pitchFamily="18" charset="0"/>
                        </a:rPr>
                        <m:t>𝒙</m:t>
                      </m:r>
                      <m:r>
                        <a:rPr lang="en-US" sz="2800" b="0" i="1" smtClean="0">
                          <a:latin typeface="Cambria Math" panose="02040503050406030204" pitchFamily="18" charset="0"/>
                        </a:rPr>
                        <m:t>𝑥</m:t>
                      </m:r>
                      <m:r>
                        <a:rPr lang="en-US" sz="2800" b="0" i="1" smtClean="0">
                          <a:latin typeface="Cambria Math" panose="02040503050406030204" pitchFamily="18" charset="0"/>
                        </a:rPr>
                        <m:t>𝑥</m:t>
                      </m:r>
                      <m:r>
                        <a:rPr lang="en-US" sz="2800" b="0" i="1" smtClean="0">
                          <a:latin typeface="Cambria Math" panose="02040503050406030204" pitchFamily="18" charset="0"/>
                        </a:rPr>
                        <m:t>𝑥𝑥𝑥𝑥𝑥𝑥</m:t>
                      </m:r>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US" sz="2800" dirty="0"/>
              </a:p>
            </p:txBody>
          </p:sp>
        </mc:Choice>
        <mc:Fallback xmlns="">
          <p:sp>
            <p:nvSpPr>
              <p:cNvPr id="44" name="TextBox 43">
                <a:extLst>
                  <a:ext uri="{FF2B5EF4-FFF2-40B4-BE49-F238E27FC236}">
                    <a16:creationId xmlns:a16="http://schemas.microsoft.com/office/drawing/2014/main" id="{9093C04D-7ACB-7BD3-7A5F-C8051EA0D0A6}"/>
                  </a:ext>
                </a:extLst>
              </p:cNvPr>
              <p:cNvSpPr txBox="1">
                <a:spLocks noRot="1" noChangeAspect="1" noMove="1" noResize="1" noEditPoints="1" noAdjustHandles="1" noChangeArrowheads="1" noChangeShapeType="1" noTextEdit="1"/>
              </p:cNvSpPr>
              <p:nvPr/>
            </p:nvSpPr>
            <p:spPr>
              <a:xfrm>
                <a:off x="1759094" y="3215258"/>
                <a:ext cx="4336906"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D430AA12-26A8-4F6F-D1A3-BF5BE30E75AE}"/>
                  </a:ext>
                </a:extLst>
              </p:cNvPr>
              <p:cNvSpPr txBox="1"/>
              <p:nvPr/>
            </p:nvSpPr>
            <p:spPr>
              <a:xfrm>
                <a:off x="1524316" y="1544656"/>
                <a:ext cx="6646745" cy="954107"/>
              </a:xfrm>
              <a:prstGeom prst="rect">
                <a:avLst/>
              </a:prstGeom>
              <a:noFill/>
            </p:spPr>
            <p:txBody>
              <a:bodyPr wrap="square" rtlCol="0">
                <a:spAutoFit/>
              </a:bodyPr>
              <a:lstStyle/>
              <a:p>
                <a:r>
                  <a:rPr lang="en-US" sz="2800" b="1" dirty="0"/>
                  <a:t>Target </a:t>
                </a:r>
                <a:r>
                  <a:rPr lang="en-US" sz="2800" b="1" dirty="0" err="1"/>
                  <a:t>i-th</a:t>
                </a:r>
                <a:r>
                  <a:rPr lang="en-US" sz="2800" b="1" dirty="0"/>
                  <a:t> bit of </a:t>
                </a:r>
                <a14:m>
                  <m:oMath xmlns:m="http://schemas.openxmlformats.org/officeDocument/2006/math">
                    <m:r>
                      <a:rPr lang="en-US" sz="2800" i="1">
                        <a:latin typeface="Cambria Math" panose="02040503050406030204" pitchFamily="18" charset="0"/>
                      </a:rPr>
                      <m:t>𝑝</m:t>
                    </m:r>
                  </m:oMath>
                </a14:m>
                <a:r>
                  <a:rPr lang="en-US" sz="2800" b="1" dirty="0"/>
                  <a:t> and </a:t>
                </a:r>
              </a:p>
              <a:p>
                <a:r>
                  <a:rPr lang="en-US" sz="2800" b="1" dirty="0"/>
                  <a:t>set input as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i="1">
                        <a:latin typeface="Cambria Math" panose="02040503050406030204" pitchFamily="18" charset="0"/>
                      </a:rPr>
                      <m:t>𝑝𝑟𝑒𝑓𝑖𝑥</m:t>
                    </m:r>
                    <m:r>
                      <a:rPr lang="en-US" sz="2800" i="1">
                        <a:latin typeface="Cambria Math" panose="02040503050406030204" pitchFamily="18" charset="0"/>
                      </a:rPr>
                      <m:t>∥10000…∥</m:t>
                    </m:r>
                    <m:r>
                      <a:rPr lang="en-US" sz="2800" b="0" i="1" smtClean="0">
                        <a:solidFill>
                          <a:schemeClr val="tx1"/>
                        </a:solidFill>
                        <a:latin typeface="Cambria Math" panose="02040503050406030204" pitchFamily="18" charset="0"/>
                      </a:rPr>
                      <m:t>𝑝𝑡𝑟</m:t>
                    </m:r>
                  </m:oMath>
                </a14:m>
                <a:r>
                  <a:rPr lang="en-US" sz="2800" i="1" dirty="0"/>
                  <a:t> </a:t>
                </a:r>
                <a:r>
                  <a:rPr lang="en-US" sz="2800" b="1" dirty="0"/>
                  <a:t>!</a:t>
                </a:r>
              </a:p>
            </p:txBody>
          </p:sp>
        </mc:Choice>
        <mc:Fallback>
          <p:sp>
            <p:nvSpPr>
              <p:cNvPr id="45" name="TextBox 44">
                <a:extLst>
                  <a:ext uri="{FF2B5EF4-FFF2-40B4-BE49-F238E27FC236}">
                    <a16:creationId xmlns:a16="http://schemas.microsoft.com/office/drawing/2014/main" id="{D430AA12-26A8-4F6F-D1A3-BF5BE30E75AE}"/>
                  </a:ext>
                </a:extLst>
              </p:cNvPr>
              <p:cNvSpPr txBox="1">
                <a:spLocks noRot="1" noChangeAspect="1" noMove="1" noResize="1" noEditPoints="1" noAdjustHandles="1" noChangeArrowheads="1" noChangeShapeType="1" noTextEdit="1"/>
              </p:cNvSpPr>
              <p:nvPr/>
            </p:nvSpPr>
            <p:spPr>
              <a:xfrm>
                <a:off x="1524316" y="1544656"/>
                <a:ext cx="6646745" cy="954107"/>
              </a:xfrm>
              <a:prstGeom prst="rect">
                <a:avLst/>
              </a:prstGeom>
              <a:blipFill>
                <a:blip r:embed="rId11"/>
                <a:stretch>
                  <a:fillRect l="-2099" t="-6579" r="-573" b="-18421"/>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5D6350F9-F597-1C01-16D1-B4DF0E765A48}"/>
              </a:ext>
            </a:extLst>
          </p:cNvPr>
          <p:cNvSpPr>
            <a:spLocks noGrp="1"/>
          </p:cNvSpPr>
          <p:nvPr>
            <p:ph type="title"/>
          </p:nvPr>
        </p:nvSpPr>
        <p:spPr>
          <a:xfrm>
            <a:off x="838200" y="365125"/>
            <a:ext cx="10515600" cy="1325563"/>
          </a:xfrm>
        </p:spPr>
        <p:txBody>
          <a:bodyPr/>
          <a:lstStyle/>
          <a:p>
            <a:r>
              <a:rPr lang="en-US" dirty="0"/>
              <a:t>Go RSA</a:t>
            </a:r>
          </a:p>
        </p:txBody>
      </p:sp>
      <p:sp>
        <p:nvSpPr>
          <p:cNvPr id="7" name="Alternate Process 6">
            <a:extLst>
              <a:ext uri="{FF2B5EF4-FFF2-40B4-BE49-F238E27FC236}">
                <a16:creationId xmlns:a16="http://schemas.microsoft.com/office/drawing/2014/main" id="{76E213FC-63BE-5AAA-A215-FAF645E036C3}"/>
              </a:ext>
            </a:extLst>
          </p:cNvPr>
          <p:cNvSpPr/>
          <p:nvPr/>
        </p:nvSpPr>
        <p:spPr>
          <a:xfrm>
            <a:off x="8598934" y="1374616"/>
            <a:ext cx="3360058" cy="472653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934D92-DCB6-9488-46D9-E325EA0BF77D}"/>
              </a:ext>
            </a:extLst>
          </p:cNvPr>
          <p:cNvSpPr txBox="1"/>
          <p:nvPr/>
        </p:nvSpPr>
        <p:spPr>
          <a:xfrm>
            <a:off x="2830178" y="3737924"/>
            <a:ext cx="1241913" cy="523220"/>
          </a:xfrm>
          <a:prstGeom prst="rect">
            <a:avLst/>
          </a:prstGeom>
          <a:noFill/>
        </p:spPr>
        <p:txBody>
          <a:bodyPr wrap="square" rtlCol="0">
            <a:spAutoFit/>
          </a:bodyPr>
          <a:lstStyle/>
          <a:p>
            <a:r>
              <a:rPr lang="en-US" sz="2800" b="1" dirty="0" err="1"/>
              <a:t>i-th</a:t>
            </a:r>
            <a:r>
              <a:rPr lang="en-US" sz="2800" b="1" dirty="0"/>
              <a:t> bit</a:t>
            </a:r>
          </a:p>
        </p:txBody>
      </p:sp>
      <p:sp>
        <p:nvSpPr>
          <p:cNvPr id="22" name="Alternate Process 21">
            <a:extLst>
              <a:ext uri="{FF2B5EF4-FFF2-40B4-BE49-F238E27FC236}">
                <a16:creationId xmlns:a16="http://schemas.microsoft.com/office/drawing/2014/main" id="{44CF1995-BE48-A115-5527-1E81F429F585}"/>
              </a:ext>
            </a:extLst>
          </p:cNvPr>
          <p:cNvSpPr/>
          <p:nvPr/>
        </p:nvSpPr>
        <p:spPr>
          <a:xfrm>
            <a:off x="963004" y="2581618"/>
            <a:ext cx="4929844" cy="168090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981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39800A-6562-62D3-D7D2-16E01149A1CD}"/>
              </a:ext>
            </a:extLst>
          </p:cNvPr>
          <p:cNvSpPr>
            <a:spLocks noGrp="1"/>
          </p:cNvSpPr>
          <p:nvPr>
            <p:ph type="sldNum" sz="quarter" idx="12"/>
          </p:nvPr>
        </p:nvSpPr>
        <p:spPr/>
        <p:txBody>
          <a:bodyPr/>
          <a:lstStyle/>
          <a:p>
            <a:fld id="{0C9765BC-91A4-8B4B-99F2-F403F2DCF105}" type="slidenum">
              <a:rPr lang="en-US" smtClean="0"/>
              <a:t>44</a:t>
            </a:fld>
            <a:endParaRPr lang="en-US" dirty="0"/>
          </a:p>
        </p:txBody>
      </p:sp>
      <p:sp>
        <p:nvSpPr>
          <p:cNvPr id="21" name="Alternate Process 20">
            <a:extLst>
              <a:ext uri="{FF2B5EF4-FFF2-40B4-BE49-F238E27FC236}">
                <a16:creationId xmlns:a16="http://schemas.microsoft.com/office/drawing/2014/main" id="{65C0A5C9-18A2-E2E5-5466-BBCED77E4859}"/>
              </a:ext>
            </a:extLst>
          </p:cNvPr>
          <p:cNvSpPr/>
          <p:nvPr/>
        </p:nvSpPr>
        <p:spPr>
          <a:xfrm>
            <a:off x="3326296" y="2678387"/>
            <a:ext cx="249678" cy="1122362"/>
          </a:xfrm>
          <a:prstGeom prst="flowChartAlternateProcess">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DB8F5D6-9AB2-5591-3672-DAA26D029DAD}"/>
                  </a:ext>
                </a:extLst>
              </p:cNvPr>
              <p:cNvSpPr txBox="1"/>
              <p:nvPr/>
            </p:nvSpPr>
            <p:spPr>
              <a:xfrm>
                <a:off x="8739016" y="1544657"/>
                <a:ext cx="2949402" cy="954107"/>
              </a:xfrm>
              <a:prstGeom prst="rect">
                <a:avLst/>
              </a:prstGeom>
              <a:noFill/>
            </p:spPr>
            <p:txBody>
              <a:bodyPr wrap="square" rtlCol="0">
                <a:spAutoFit/>
              </a:bodyPr>
              <a:lstStyle/>
              <a:p>
                <a:r>
                  <a:rPr lang="en-US" sz="2800" b="1" dirty="0"/>
                  <a:t>Observation</a:t>
                </a:r>
                <a:r>
                  <a:rPr lang="en-US" sz="2800" b="0" dirty="0"/>
                  <a:t> of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𝑝</m:t>
                    </m:r>
                  </m:oMath>
                </a14:m>
                <a:r>
                  <a:rPr lang="en-US" sz="2800" dirty="0"/>
                  <a:t>:</a:t>
                </a:r>
              </a:p>
            </p:txBody>
          </p:sp>
        </mc:Choice>
        <mc:Fallback xmlns="">
          <p:sp>
            <p:nvSpPr>
              <p:cNvPr id="22" name="TextBox 21">
                <a:extLst>
                  <a:ext uri="{FF2B5EF4-FFF2-40B4-BE49-F238E27FC236}">
                    <a16:creationId xmlns:a16="http://schemas.microsoft.com/office/drawing/2014/main" id="{3DB8F5D6-9AB2-5591-3672-DAA26D029DAD}"/>
                  </a:ext>
                </a:extLst>
              </p:cNvPr>
              <p:cNvSpPr txBox="1">
                <a:spLocks noRot="1" noChangeAspect="1" noMove="1" noResize="1" noEditPoints="1" noAdjustHandles="1" noChangeArrowheads="1" noChangeShapeType="1" noTextEdit="1"/>
              </p:cNvSpPr>
              <p:nvPr/>
            </p:nvSpPr>
            <p:spPr>
              <a:xfrm>
                <a:off x="8739016" y="1544657"/>
                <a:ext cx="2949402" cy="954107"/>
              </a:xfrm>
              <a:prstGeom prst="rect">
                <a:avLst/>
              </a:prstGeom>
              <a:blipFill>
                <a:blip r:embed="rId3"/>
                <a:stretch>
                  <a:fillRect l="-4348"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14F6C7B0-4014-80AF-7513-04547CBDF760}"/>
                  </a:ext>
                </a:extLst>
              </p:cNvPr>
              <p:cNvSpPr>
                <a:spLocks noGrp="1"/>
              </p:cNvSpPr>
              <p:nvPr>
                <p:ph idx="1"/>
              </p:nvPr>
            </p:nvSpPr>
            <p:spPr>
              <a:xfrm>
                <a:off x="8747170" y="2509181"/>
                <a:ext cx="3211822" cy="3581554"/>
              </a:xfrm>
            </p:spPr>
            <p:txBody>
              <a:bodyPr>
                <a:normAutofit/>
              </a:bodyPr>
              <a:lstStyle/>
              <a:p>
                <a14:m>
                  <m:oMath xmlns:m="http://schemas.openxmlformats.org/officeDocument/2006/math">
                    <m:r>
                      <a:rPr lang="en-US" b="0" i="1" smtClean="0">
                        <a:latin typeface="Cambria Math" panose="02040503050406030204" pitchFamily="18" charset="0"/>
                      </a:rPr>
                      <m:t>𝑐</m:t>
                    </m:r>
                  </m:oMath>
                </a14:m>
                <a:r>
                  <a:rPr lang="en-US" dirty="0"/>
                  <a:t> is chosen input and </a:t>
                </a:r>
                <a14:m>
                  <m:oMath xmlns:m="http://schemas.openxmlformats.org/officeDocument/2006/math">
                    <m:r>
                      <a:rPr lang="en-US" i="1">
                        <a:latin typeface="Cambria Math" panose="02040503050406030204" pitchFamily="18" charset="0"/>
                      </a:rPr>
                      <m:t>𝑝</m:t>
                    </m:r>
                  </m:oMath>
                </a14:m>
                <a:r>
                  <a:rPr lang="en-US" dirty="0"/>
                  <a:t> is victim’s secret.</a:t>
                </a:r>
              </a:p>
              <a:p>
                <a:r>
                  <a:rPr lang="en-US" dirty="0"/>
                  <a:t>if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&lt;</m:t>
                    </m:r>
                    <m:r>
                      <a:rPr lang="en-US" b="0" i="1" smtClean="0">
                        <a:latin typeface="Cambria Math" panose="02040503050406030204" pitchFamily="18" charset="0"/>
                      </a:rPr>
                      <m:t>𝑝</m:t>
                    </m:r>
                  </m:oMath>
                </a14:m>
                <a:r>
                  <a:rPr lang="en-US" dirty="0"/>
                  <a: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b="0" dirty="0"/>
              </a:p>
              <a:p>
                <a:r>
                  <a:rPr lang="en-US" dirty="0"/>
                  <a:t>if </a:t>
                </a:r>
                <a14:m>
                  <m:oMath xmlns:m="http://schemas.openxmlformats.org/officeDocument/2006/math">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𝑝</m:t>
                    </m:r>
                  </m:oMath>
                </a14:m>
                <a:r>
                  <a:rPr lang="en-US" b="0" dirty="0"/>
                  <a:t>,</a:t>
                </a:r>
              </a:p>
              <a:p>
                <a:pPr marL="0" indent="0">
                  <a:buNone/>
                </a:pPr>
                <a:r>
                  <a:rPr lang="en-US" dirty="0"/>
                  <a:t>   </a:t>
                </a:r>
                <a14:m>
                  <m:oMath xmlns:m="http://schemas.openxmlformats.org/officeDocument/2006/math">
                    <m:r>
                      <a:rPr lang="en-US" b="0" i="1" smtClean="0">
                        <a:latin typeface="Cambria Math" panose="02040503050406030204" pitchFamily="18" charset="0"/>
                      </a:rPr>
                      <m:t>𝑐</m:t>
                    </m:r>
                    <m:r>
                      <a:rPr lang="en-US" b="0" i="0"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𝑙𝑝</m:t>
                    </m:r>
                  </m:oMath>
                </a14:m>
                <a:endParaRPr lang="en-US" dirty="0"/>
              </a:p>
            </p:txBody>
          </p:sp>
        </mc:Choice>
        <mc:Fallback xmlns="">
          <p:sp>
            <p:nvSpPr>
              <p:cNvPr id="26" name="Content Placeholder 2">
                <a:extLst>
                  <a:ext uri="{FF2B5EF4-FFF2-40B4-BE49-F238E27FC236}">
                    <a16:creationId xmlns:a16="http://schemas.microsoft.com/office/drawing/2014/main" id="{14F6C7B0-4014-80AF-7513-04547CBDF760}"/>
                  </a:ext>
                </a:extLst>
              </p:cNvPr>
              <p:cNvSpPr>
                <a:spLocks noGrp="1" noRot="1" noChangeAspect="1" noMove="1" noResize="1" noEditPoints="1" noAdjustHandles="1" noChangeArrowheads="1" noChangeShapeType="1" noTextEdit="1"/>
              </p:cNvSpPr>
              <p:nvPr>
                <p:ph idx="1"/>
              </p:nvPr>
            </p:nvSpPr>
            <p:spPr>
              <a:xfrm>
                <a:off x="8747170" y="2509181"/>
                <a:ext cx="3211822" cy="3581554"/>
              </a:xfrm>
              <a:blipFill>
                <a:blip r:embed="rId4"/>
                <a:stretch>
                  <a:fillRect l="-3416" t="-2896"/>
                </a:stretch>
              </a:blipFill>
            </p:spPr>
            <p:txBody>
              <a:bodyPr/>
              <a:lstStyle/>
              <a:p>
                <a:r>
                  <a:rPr lang="en-US">
                    <a:noFill/>
                  </a:rPr>
                  <a:t> </a:t>
                </a:r>
              </a:p>
            </p:txBody>
          </p:sp>
        </mc:Fallback>
      </mc:AlternateContent>
      <p:pic>
        <p:nvPicPr>
          <p:cNvPr id="27" name="Graphic 26">
            <a:extLst>
              <a:ext uri="{FF2B5EF4-FFF2-40B4-BE49-F238E27FC236}">
                <a16:creationId xmlns:a16="http://schemas.microsoft.com/office/drawing/2014/main" id="{E3E465BD-97BB-358E-D520-5046D9F51B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516" y="1738141"/>
            <a:ext cx="685800" cy="68580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46E1086-4C26-6489-4162-C6172621F022}"/>
                  </a:ext>
                </a:extLst>
              </p:cNvPr>
              <p:cNvSpPr txBox="1"/>
              <p:nvPr/>
            </p:nvSpPr>
            <p:spPr>
              <a:xfrm>
                <a:off x="963005" y="3169191"/>
                <a:ext cx="581945"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𝑝</m:t>
                      </m:r>
                    </m:oMath>
                  </m:oMathPara>
                </a14:m>
                <a:endParaRPr lang="en-US" sz="2800" dirty="0"/>
              </a:p>
            </p:txBody>
          </p:sp>
        </mc:Choice>
        <mc:Fallback xmlns="">
          <p:sp>
            <p:nvSpPr>
              <p:cNvPr id="29" name="TextBox 28">
                <a:extLst>
                  <a:ext uri="{FF2B5EF4-FFF2-40B4-BE49-F238E27FC236}">
                    <a16:creationId xmlns:a16="http://schemas.microsoft.com/office/drawing/2014/main" id="{046E1086-4C26-6489-4162-C6172621F022}"/>
                  </a:ext>
                </a:extLst>
              </p:cNvPr>
              <p:cNvSpPr txBox="1">
                <a:spLocks noRot="1" noChangeAspect="1" noMove="1" noResize="1" noEditPoints="1" noAdjustHandles="1" noChangeArrowheads="1" noChangeShapeType="1" noTextEdit="1"/>
              </p:cNvSpPr>
              <p:nvPr/>
            </p:nvSpPr>
            <p:spPr>
              <a:xfrm>
                <a:off x="963005" y="3169191"/>
                <a:ext cx="581945"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8DD915D-A4FB-B129-6B0E-418D711C4306}"/>
                  </a:ext>
                </a:extLst>
              </p:cNvPr>
              <p:cNvSpPr txBox="1"/>
              <p:nvPr/>
            </p:nvSpPr>
            <p:spPr>
              <a:xfrm>
                <a:off x="963005" y="2645971"/>
                <a:ext cx="581946"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oMath>
                  </m:oMathPara>
                </a14:m>
                <a:endParaRPr lang="en-US" sz="2800" dirty="0"/>
              </a:p>
            </p:txBody>
          </p:sp>
        </mc:Choice>
        <mc:Fallback xmlns="">
          <p:sp>
            <p:nvSpPr>
              <p:cNvPr id="30" name="TextBox 29">
                <a:extLst>
                  <a:ext uri="{FF2B5EF4-FFF2-40B4-BE49-F238E27FC236}">
                    <a16:creationId xmlns:a16="http://schemas.microsoft.com/office/drawing/2014/main" id="{B8DD915D-A4FB-B129-6B0E-418D711C4306}"/>
                  </a:ext>
                </a:extLst>
              </p:cNvPr>
              <p:cNvSpPr txBox="1">
                <a:spLocks noRot="1" noChangeAspect="1" noMove="1" noResize="1" noEditPoints="1" noAdjustHandles="1" noChangeArrowheads="1" noChangeShapeType="1" noTextEdit="1"/>
              </p:cNvSpPr>
              <p:nvPr/>
            </p:nvSpPr>
            <p:spPr>
              <a:xfrm>
                <a:off x="963005" y="2645971"/>
                <a:ext cx="581946"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27450F5-37C0-A739-3932-5A5518689630}"/>
                  </a:ext>
                </a:extLst>
              </p:cNvPr>
              <p:cNvSpPr txBox="1"/>
              <p:nvPr/>
            </p:nvSpPr>
            <p:spPr>
              <a:xfrm>
                <a:off x="1757249" y="2692038"/>
                <a:ext cx="4338751"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chemeClr val="accent6">
                              <a:lumMod val="75000"/>
                            </a:schemeClr>
                          </a:solidFill>
                          <a:latin typeface="Cambria Math" panose="02040503050406030204" pitchFamily="18" charset="0"/>
                        </a:rPr>
                        <m:t>𝒑𝒓𝒆𝒇𝒊𝒙</m:t>
                      </m:r>
                      <m:r>
                        <a:rPr lang="en-US" sz="2800" i="1">
                          <a:latin typeface="Cambria Math" panose="02040503050406030204" pitchFamily="18" charset="0"/>
                        </a:rPr>
                        <m:t>∥</m:t>
                      </m:r>
                      <m:r>
                        <a:rPr lang="en-US" sz="2800" b="1" i="1" smtClean="0">
                          <a:solidFill>
                            <a:srgbClr val="FF0000"/>
                          </a:solidFill>
                          <a:latin typeface="Cambria Math" panose="02040503050406030204" pitchFamily="18" charset="0"/>
                        </a:rPr>
                        <m:t>𝟏</m:t>
                      </m:r>
                      <m:r>
                        <a:rPr lang="en-US" sz="2800" i="1">
                          <a:latin typeface="Cambria Math" panose="02040503050406030204" pitchFamily="18" charset="0"/>
                        </a:rPr>
                        <m:t>0000…</m:t>
                      </m:r>
                      <m:r>
                        <a:rPr lang="en-US" sz="2800" i="1">
                          <a:latin typeface="Cambria Math" panose="02040503050406030204" pitchFamily="18" charset="0"/>
                          <a:ea typeface="Cambria Math" panose="02040503050406030204" pitchFamily="18" charset="0"/>
                        </a:rPr>
                        <m:t>∥</m:t>
                      </m:r>
                      <m:r>
                        <a:rPr lang="en-US" sz="2800" b="1" i="1" smtClean="0">
                          <a:solidFill>
                            <a:schemeClr val="accent2">
                              <a:lumMod val="75000"/>
                            </a:schemeClr>
                          </a:solidFill>
                          <a:latin typeface="Cambria Math" panose="02040503050406030204" pitchFamily="18" charset="0"/>
                        </a:rPr>
                        <m:t>𝒑𝒕𝒓</m:t>
                      </m:r>
                    </m:oMath>
                  </m:oMathPara>
                </a14:m>
                <a:endParaRPr lang="en-US" sz="2800" b="1" dirty="0"/>
              </a:p>
            </p:txBody>
          </p:sp>
        </mc:Choice>
        <mc:Fallback xmlns="">
          <p:sp>
            <p:nvSpPr>
              <p:cNvPr id="31" name="TextBox 30">
                <a:extLst>
                  <a:ext uri="{FF2B5EF4-FFF2-40B4-BE49-F238E27FC236}">
                    <a16:creationId xmlns:a16="http://schemas.microsoft.com/office/drawing/2014/main" id="{127450F5-37C0-A739-3932-5A5518689630}"/>
                  </a:ext>
                </a:extLst>
              </p:cNvPr>
              <p:cNvSpPr txBox="1">
                <a:spLocks noRot="1" noChangeAspect="1" noMove="1" noResize="1" noEditPoints="1" noAdjustHandles="1" noChangeArrowheads="1" noChangeShapeType="1" noTextEdit="1"/>
              </p:cNvSpPr>
              <p:nvPr/>
            </p:nvSpPr>
            <p:spPr>
              <a:xfrm>
                <a:off x="1757249" y="2692038"/>
                <a:ext cx="433875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1DF01B4-AB29-BE48-CB53-CCE4933729B7}"/>
                  </a:ext>
                </a:extLst>
              </p:cNvPr>
              <p:cNvSpPr txBox="1"/>
              <p:nvPr/>
            </p:nvSpPr>
            <p:spPr>
              <a:xfrm>
                <a:off x="1759094" y="3215258"/>
                <a:ext cx="4336906"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chemeClr val="accent6">
                              <a:lumMod val="75000"/>
                            </a:schemeClr>
                          </a:solidFill>
                          <a:latin typeface="Cambria Math" panose="02040503050406030204" pitchFamily="18" charset="0"/>
                        </a:rPr>
                        <m:t>𝒑𝒓𝒆𝒇𝒊𝒙</m:t>
                      </m:r>
                      <m:r>
                        <a:rPr lang="en-US" sz="2800" i="1">
                          <a:latin typeface="Cambria Math" panose="02040503050406030204" pitchFamily="18" charset="0"/>
                        </a:rPr>
                        <m:t>∥</m:t>
                      </m:r>
                      <m:r>
                        <a:rPr lang="en-US" sz="2800" b="1" i="1" smtClean="0">
                          <a:solidFill>
                            <a:srgbClr val="FF0000"/>
                          </a:solidFill>
                          <a:latin typeface="Cambria Math" panose="02040503050406030204" pitchFamily="18" charset="0"/>
                        </a:rPr>
                        <m:t>𝒙</m:t>
                      </m:r>
                      <m:r>
                        <a:rPr lang="en-US" sz="2800" b="0" i="1" smtClean="0">
                          <a:latin typeface="Cambria Math" panose="02040503050406030204" pitchFamily="18" charset="0"/>
                        </a:rPr>
                        <m:t>𝑥</m:t>
                      </m:r>
                      <m:r>
                        <a:rPr lang="en-US" sz="2800" b="0" i="1" smtClean="0">
                          <a:latin typeface="Cambria Math" panose="02040503050406030204" pitchFamily="18" charset="0"/>
                        </a:rPr>
                        <m:t>𝑥</m:t>
                      </m:r>
                      <m:r>
                        <a:rPr lang="en-US" sz="2800" b="0" i="1" smtClean="0">
                          <a:latin typeface="Cambria Math" panose="02040503050406030204" pitchFamily="18" charset="0"/>
                        </a:rPr>
                        <m:t>𝑥𝑥𝑥𝑥𝑥𝑥</m:t>
                      </m:r>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US" sz="2800" dirty="0"/>
              </a:p>
            </p:txBody>
          </p:sp>
        </mc:Choice>
        <mc:Fallback xmlns="">
          <p:sp>
            <p:nvSpPr>
              <p:cNvPr id="32" name="TextBox 31">
                <a:extLst>
                  <a:ext uri="{FF2B5EF4-FFF2-40B4-BE49-F238E27FC236}">
                    <a16:creationId xmlns:a16="http://schemas.microsoft.com/office/drawing/2014/main" id="{E1DF01B4-AB29-BE48-CB53-CCE4933729B7}"/>
                  </a:ext>
                </a:extLst>
              </p:cNvPr>
              <p:cNvSpPr txBox="1">
                <a:spLocks noRot="1" noChangeAspect="1" noMove="1" noResize="1" noEditPoints="1" noAdjustHandles="1" noChangeArrowheads="1" noChangeShapeType="1" noTextEdit="1"/>
              </p:cNvSpPr>
              <p:nvPr/>
            </p:nvSpPr>
            <p:spPr>
              <a:xfrm>
                <a:off x="1759094" y="3215258"/>
                <a:ext cx="4336906"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4087E252-51D7-29D6-E2E9-81D6235F3CEF}"/>
                  </a:ext>
                </a:extLst>
              </p:cNvPr>
              <p:cNvSpPr txBox="1"/>
              <p:nvPr/>
            </p:nvSpPr>
            <p:spPr>
              <a:xfrm>
                <a:off x="1524316" y="1544656"/>
                <a:ext cx="6646745" cy="954107"/>
              </a:xfrm>
              <a:prstGeom prst="rect">
                <a:avLst/>
              </a:prstGeom>
              <a:noFill/>
            </p:spPr>
            <p:txBody>
              <a:bodyPr wrap="square" rtlCol="0">
                <a:spAutoFit/>
              </a:bodyPr>
              <a:lstStyle/>
              <a:p>
                <a:r>
                  <a:rPr lang="en-US" sz="2800" b="1" dirty="0"/>
                  <a:t>Target </a:t>
                </a:r>
                <a:r>
                  <a:rPr lang="en-US" sz="2800" b="1" dirty="0" err="1"/>
                  <a:t>i-th</a:t>
                </a:r>
                <a:r>
                  <a:rPr lang="en-US" sz="2800" b="1" dirty="0"/>
                  <a:t> bit of </a:t>
                </a:r>
                <a14:m>
                  <m:oMath xmlns:m="http://schemas.openxmlformats.org/officeDocument/2006/math">
                    <m:r>
                      <a:rPr lang="en-US" sz="2800" i="1">
                        <a:latin typeface="Cambria Math" panose="02040503050406030204" pitchFamily="18" charset="0"/>
                      </a:rPr>
                      <m:t>𝑝</m:t>
                    </m:r>
                  </m:oMath>
                </a14:m>
                <a:r>
                  <a:rPr lang="en-US" sz="2800" b="1" dirty="0"/>
                  <a:t> and </a:t>
                </a:r>
              </a:p>
              <a:p>
                <a:r>
                  <a:rPr lang="en-US" sz="2800" b="1" dirty="0"/>
                  <a:t>set input as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i="1">
                        <a:latin typeface="Cambria Math" panose="02040503050406030204" pitchFamily="18" charset="0"/>
                      </a:rPr>
                      <m:t>𝑝𝑟𝑒𝑓𝑖𝑥</m:t>
                    </m:r>
                    <m:r>
                      <a:rPr lang="en-US" sz="2800" i="1">
                        <a:latin typeface="Cambria Math" panose="02040503050406030204" pitchFamily="18" charset="0"/>
                      </a:rPr>
                      <m:t>∥10000…∥</m:t>
                    </m:r>
                    <m:r>
                      <a:rPr lang="en-US" sz="2800" b="0" i="1" smtClean="0">
                        <a:solidFill>
                          <a:schemeClr val="tx1"/>
                        </a:solidFill>
                        <a:latin typeface="Cambria Math" panose="02040503050406030204" pitchFamily="18" charset="0"/>
                      </a:rPr>
                      <m:t>𝑝𝑡𝑟</m:t>
                    </m:r>
                  </m:oMath>
                </a14:m>
                <a:r>
                  <a:rPr lang="en-US" sz="2800" i="1" dirty="0"/>
                  <a:t> </a:t>
                </a:r>
                <a:r>
                  <a:rPr lang="en-US" sz="2800" b="1" dirty="0"/>
                  <a:t>!</a:t>
                </a:r>
              </a:p>
            </p:txBody>
          </p:sp>
        </mc:Choice>
        <mc:Fallback>
          <p:sp>
            <p:nvSpPr>
              <p:cNvPr id="33" name="TextBox 32">
                <a:extLst>
                  <a:ext uri="{FF2B5EF4-FFF2-40B4-BE49-F238E27FC236}">
                    <a16:creationId xmlns:a16="http://schemas.microsoft.com/office/drawing/2014/main" id="{4087E252-51D7-29D6-E2E9-81D6235F3CEF}"/>
                  </a:ext>
                </a:extLst>
              </p:cNvPr>
              <p:cNvSpPr txBox="1">
                <a:spLocks noRot="1" noChangeAspect="1" noMove="1" noResize="1" noEditPoints="1" noAdjustHandles="1" noChangeArrowheads="1" noChangeShapeType="1" noTextEdit="1"/>
              </p:cNvSpPr>
              <p:nvPr/>
            </p:nvSpPr>
            <p:spPr>
              <a:xfrm>
                <a:off x="1524316" y="1544656"/>
                <a:ext cx="6646745" cy="954107"/>
              </a:xfrm>
              <a:prstGeom prst="rect">
                <a:avLst/>
              </a:prstGeom>
              <a:blipFill>
                <a:blip r:embed="rId11"/>
                <a:stretch>
                  <a:fillRect l="-2099" t="-6579" r="-573" b="-18421"/>
                </a:stretch>
              </a:blipFill>
            </p:spPr>
            <p:txBody>
              <a:bodyPr/>
              <a:lstStyle/>
              <a:p>
                <a:r>
                  <a:rPr lang="en-US">
                    <a:noFill/>
                  </a:rPr>
                  <a:t> </a:t>
                </a:r>
              </a:p>
            </p:txBody>
          </p:sp>
        </mc:Fallback>
      </mc:AlternateContent>
      <p:sp>
        <p:nvSpPr>
          <p:cNvPr id="34" name="Title 1">
            <a:extLst>
              <a:ext uri="{FF2B5EF4-FFF2-40B4-BE49-F238E27FC236}">
                <a16:creationId xmlns:a16="http://schemas.microsoft.com/office/drawing/2014/main" id="{E467BC29-B987-0F86-FC4C-F343F280A100}"/>
              </a:ext>
            </a:extLst>
          </p:cNvPr>
          <p:cNvSpPr>
            <a:spLocks noGrp="1"/>
          </p:cNvSpPr>
          <p:nvPr>
            <p:ph type="title"/>
          </p:nvPr>
        </p:nvSpPr>
        <p:spPr>
          <a:xfrm>
            <a:off x="838200" y="365125"/>
            <a:ext cx="10515600" cy="1325563"/>
          </a:xfrm>
        </p:spPr>
        <p:txBody>
          <a:bodyPr/>
          <a:lstStyle/>
          <a:p>
            <a:r>
              <a:rPr lang="en-US" dirty="0"/>
              <a:t>Go RSA</a:t>
            </a:r>
          </a:p>
        </p:txBody>
      </p:sp>
      <p:sp>
        <p:nvSpPr>
          <p:cNvPr id="35" name="Alternate Process 34">
            <a:extLst>
              <a:ext uri="{FF2B5EF4-FFF2-40B4-BE49-F238E27FC236}">
                <a16:creationId xmlns:a16="http://schemas.microsoft.com/office/drawing/2014/main" id="{DD5D9A6A-7E17-5967-765A-E3EC950907A5}"/>
              </a:ext>
            </a:extLst>
          </p:cNvPr>
          <p:cNvSpPr/>
          <p:nvPr/>
        </p:nvSpPr>
        <p:spPr>
          <a:xfrm>
            <a:off x="8598934" y="1374616"/>
            <a:ext cx="3360058" cy="472653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88ACEB6-D547-A31D-AD8D-DC9E4D15D3B4}"/>
              </a:ext>
            </a:extLst>
          </p:cNvPr>
          <p:cNvSpPr txBox="1"/>
          <p:nvPr/>
        </p:nvSpPr>
        <p:spPr>
          <a:xfrm>
            <a:off x="2830178" y="3737924"/>
            <a:ext cx="1241913" cy="523220"/>
          </a:xfrm>
          <a:prstGeom prst="rect">
            <a:avLst/>
          </a:prstGeom>
          <a:noFill/>
        </p:spPr>
        <p:txBody>
          <a:bodyPr wrap="square" rtlCol="0">
            <a:spAutoFit/>
          </a:bodyPr>
          <a:lstStyle/>
          <a:p>
            <a:r>
              <a:rPr lang="en-US" sz="2800" b="1" dirty="0" err="1"/>
              <a:t>i-th</a:t>
            </a:r>
            <a:r>
              <a:rPr lang="en-US" sz="2800" b="1" dirty="0"/>
              <a:t> bit</a:t>
            </a:r>
          </a:p>
        </p:txBody>
      </p: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9AA77660-EBDF-2579-EE90-4D975AE7AE68}"/>
                  </a:ext>
                </a:extLst>
              </p:cNvPr>
              <p:cNvSpPr txBox="1">
                <a:spLocks/>
              </p:cNvSpPr>
              <p:nvPr/>
            </p:nvSpPr>
            <p:spPr>
              <a:xfrm>
                <a:off x="963004" y="4339930"/>
                <a:ext cx="7028057" cy="2381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1" i="1">
                        <a:solidFill>
                          <a:schemeClr val="accent6">
                            <a:lumMod val="75000"/>
                          </a:schemeClr>
                        </a:solidFill>
                        <a:latin typeface="Cambria Math" panose="02040503050406030204" pitchFamily="18" charset="0"/>
                      </a:rPr>
                      <m:t>𝒑𝒓𝒆𝒇𝒊𝒙</m:t>
                    </m:r>
                    <m:r>
                      <a:rPr lang="en-US" i="1">
                        <a:latin typeface="Cambria Math" panose="02040503050406030204" pitchFamily="18" charset="0"/>
                      </a:rPr>
                      <m:t>∥</m:t>
                    </m:r>
                    <m:r>
                      <a:rPr lang="en-US" b="1" i="1" smtClean="0">
                        <a:solidFill>
                          <a:srgbClr val="FF0000"/>
                        </a:solidFill>
                        <a:latin typeface="Cambria Math" panose="02040503050406030204" pitchFamily="18" charset="0"/>
                      </a:rPr>
                      <m:t>𝟏</m:t>
                    </m:r>
                    <m:r>
                      <a:rPr lang="en-US" i="1">
                        <a:latin typeface="Cambria Math" panose="02040503050406030204" pitchFamily="18" charset="0"/>
                      </a:rPr>
                      <m:t>𝑥𝑥𝑥𝑥𝑥𝑥𝑥𝑥</m:t>
                    </m:r>
                    <m:r>
                      <a:rPr lang="en-US" i="1">
                        <a:latin typeface="Cambria Math" panose="02040503050406030204" pitchFamily="18" charset="0"/>
                      </a:rPr>
                      <m:t>…</m:t>
                    </m:r>
                    <m:r>
                      <a:rPr lang="en-US" i="1">
                        <a:latin typeface="Cambria Math" panose="02040503050406030204" pitchFamily="18" charset="0"/>
                      </a:rPr>
                      <m:t>𝑥</m:t>
                    </m:r>
                  </m:oMath>
                </a14:m>
                <a:r>
                  <a:rPr lang="en-US" dirty="0"/>
                  <a:t>           </a:t>
                </a:r>
                <a14:m>
                  <m:oMath xmlns:m="http://schemas.openxmlformats.org/officeDocument/2006/math">
                    <m:r>
                      <a:rPr lang="en-US" i="1">
                        <a:latin typeface="Cambria Math" panose="02040503050406030204" pitchFamily="18" charset="0"/>
                      </a:rPr>
                      <m:t>𝑝</m:t>
                    </m:r>
                    <m:r>
                      <a:rPr lang="en-US" b="0" i="1" smtClean="0">
                        <a:latin typeface="Cambria Math" panose="02040503050406030204" pitchFamily="18" charset="0"/>
                      </a:rPr>
                      <m:t>&gt;</m:t>
                    </m:r>
                    <m:r>
                      <a:rPr lang="en-US" b="0" i="1" smtClean="0">
                        <a:latin typeface="Cambria Math" panose="02040503050406030204" pitchFamily="18" charset="0"/>
                      </a:rPr>
                      <m:t>𝑐</m:t>
                    </m:r>
                  </m:oMath>
                </a14:m>
                <a:endParaRPr lang="en-US" b="0" dirty="0"/>
              </a:p>
              <a:p>
                <a:pPr lvl="1"/>
                <a:r>
                  <a:rPr lang="en-US" sz="2800" dirty="0"/>
                  <a:t>then </a:t>
                </a:r>
                <a14:m>
                  <m:oMath xmlns:m="http://schemas.openxmlformats.org/officeDocument/2006/math">
                    <m:r>
                      <a:rPr lang="en-US" sz="2800" i="1">
                        <a:latin typeface="Cambria Math" panose="02040503050406030204" pitchFamily="18" charset="0"/>
                      </a:rPr>
                      <m:t>𝑐</m:t>
                    </m:r>
                    <m:r>
                      <a:rPr lang="en-US" sz="2800" i="1">
                        <a:latin typeface="Cambria Math" panose="02040503050406030204" pitchFamily="18" charset="0"/>
                      </a:rPr>
                      <m:t> </m:t>
                    </m:r>
                    <m:r>
                      <a:rPr lang="en-US" sz="2800" i="1">
                        <a:latin typeface="Cambria Math" panose="02040503050406030204" pitchFamily="18" charset="0"/>
                      </a:rPr>
                      <m:t>𝑚𝑜𝑑</m:t>
                    </m:r>
                    <m:r>
                      <a:rPr lang="en-US" sz="2800" i="1">
                        <a:latin typeface="Cambria Math" panose="02040503050406030204" pitchFamily="18" charset="0"/>
                      </a:rPr>
                      <m:t> </m:t>
                    </m:r>
                    <m:r>
                      <a:rPr lang="en-US" sz="2800" i="1">
                        <a:latin typeface="Cambria Math" panose="02040503050406030204" pitchFamily="18" charset="0"/>
                      </a:rPr>
                      <m:t>𝑝</m:t>
                    </m:r>
                    <m:r>
                      <a:rPr lang="en-US" sz="2800" i="1">
                        <a:latin typeface="Cambria Math" panose="02040503050406030204" pitchFamily="18" charset="0"/>
                      </a:rPr>
                      <m:t>=</m:t>
                    </m:r>
                    <m:r>
                      <a:rPr lang="en-US" sz="2800" i="1">
                        <a:latin typeface="Cambria Math" panose="02040503050406030204" pitchFamily="18" charset="0"/>
                      </a:rPr>
                      <m:t>𝑐</m:t>
                    </m:r>
                    <m:r>
                      <a:rPr lang="en-US" sz="2800" b="0" i="1" smtClean="0">
                        <a:latin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1" i="1">
                        <a:solidFill>
                          <a:schemeClr val="accent2">
                            <a:lumMod val="75000"/>
                          </a:schemeClr>
                        </a:solidFill>
                        <a:latin typeface="Cambria Math" panose="02040503050406030204" pitchFamily="18" charset="0"/>
                      </a:rPr>
                      <m:t>𝒑𝒕𝒓</m:t>
                    </m:r>
                  </m:oMath>
                </a14:m>
                <a:endParaRPr lang="en-US" sz="2800" dirty="0"/>
              </a:p>
              <a:p>
                <a:pPr lvl="1"/>
                <a:endParaRPr lang="en-US" sz="1600" dirty="0"/>
              </a:p>
              <a:p>
                <a:r>
                  <a:rPr lang="en-US" dirty="0"/>
                  <a:t>if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b="1" i="1">
                        <a:solidFill>
                          <a:schemeClr val="accent6">
                            <a:lumMod val="75000"/>
                          </a:schemeClr>
                        </a:solidFill>
                        <a:latin typeface="Cambria Math" panose="02040503050406030204" pitchFamily="18" charset="0"/>
                      </a:rPr>
                      <m:t>𝒑𝒓𝒆𝒇𝒊𝒙</m:t>
                    </m:r>
                    <m:r>
                      <a:rPr lang="en-US" i="1">
                        <a:latin typeface="Cambria Math" panose="02040503050406030204" pitchFamily="18" charset="0"/>
                      </a:rPr>
                      <m:t>∥</m:t>
                    </m:r>
                    <m:r>
                      <a:rPr lang="en-US" b="1" i="1" smtClean="0">
                        <a:solidFill>
                          <a:srgbClr val="FF0000"/>
                        </a:solidFill>
                        <a:latin typeface="Cambria Math" panose="02040503050406030204" pitchFamily="18" charset="0"/>
                      </a:rPr>
                      <m:t>𝟎</m:t>
                    </m:r>
                    <m:r>
                      <a:rPr lang="en-US" i="1">
                        <a:latin typeface="Cambria Math" panose="02040503050406030204" pitchFamily="18" charset="0"/>
                      </a:rPr>
                      <m:t>𝑥𝑥𝑥𝑥𝑥𝑥𝑥𝑥</m:t>
                    </m:r>
                    <m:r>
                      <a:rPr lang="en-US" i="1">
                        <a:latin typeface="Cambria Math" panose="02040503050406030204" pitchFamily="18" charset="0"/>
                      </a:rPr>
                      <m:t>…</m:t>
                    </m:r>
                    <m:r>
                      <a:rPr lang="en-US" i="1">
                        <a:latin typeface="Cambria Math" panose="02040503050406030204" pitchFamily="18" charset="0"/>
                      </a:rPr>
                      <m:t>𝑥</m:t>
                    </m:r>
                  </m:oMath>
                </a14:m>
                <a:r>
                  <a:rPr lang="en-US" dirty="0"/>
                  <a:t>.          </a:t>
                </a:r>
                <a14:m>
                  <m:oMath xmlns:m="http://schemas.openxmlformats.org/officeDocument/2006/math">
                    <m:r>
                      <a:rPr lang="en-US" i="1">
                        <a:latin typeface="Cambria Math" panose="02040503050406030204" pitchFamily="18" charset="0"/>
                      </a:rPr>
                      <m:t>𝑝</m:t>
                    </m:r>
                    <m:r>
                      <a:rPr lang="en-US" b="0" i="1" smtClean="0">
                        <a:latin typeface="Cambria Math" panose="02040503050406030204" pitchFamily="18" charset="0"/>
                      </a:rPr>
                      <m:t>&lt;</m:t>
                    </m:r>
                    <m:r>
                      <a:rPr lang="en-US" i="1">
                        <a:latin typeface="Cambria Math" panose="02040503050406030204" pitchFamily="18" charset="0"/>
                      </a:rPr>
                      <m:t>𝑐</m:t>
                    </m:r>
                  </m:oMath>
                </a14:m>
                <a:endParaRPr lang="en-US" dirty="0"/>
              </a:p>
              <a:p>
                <a:pPr lvl="1"/>
                <a:r>
                  <a:rPr lang="en-US" sz="2800" dirty="0"/>
                  <a:t>then </a:t>
                </a:r>
                <a14:m>
                  <m:oMath xmlns:m="http://schemas.openxmlformats.org/officeDocument/2006/math">
                    <m:r>
                      <a:rPr lang="en-US" sz="2800" i="1" smtClean="0">
                        <a:latin typeface="Cambria Math" panose="02040503050406030204" pitchFamily="18" charset="0"/>
                      </a:rPr>
                      <m:t>𝑐</m:t>
                    </m:r>
                    <m:r>
                      <a:rPr lang="en-US" sz="2800" smtClean="0">
                        <a:latin typeface="Cambria Math" panose="02040503050406030204" pitchFamily="18" charset="0"/>
                      </a:rPr>
                      <m:t> </m:t>
                    </m:r>
                    <m:r>
                      <m:rPr>
                        <m:sty m:val="p"/>
                      </m:rPr>
                      <a:rPr lang="en-US" sz="2800" smtClean="0">
                        <a:latin typeface="Cambria Math" panose="02040503050406030204" pitchFamily="18" charset="0"/>
                      </a:rPr>
                      <m:t>mod</m:t>
                    </m:r>
                    <m:r>
                      <a:rPr lang="en-US" sz="2800" i="1" smtClean="0">
                        <a:latin typeface="Cambria Math" panose="02040503050406030204" pitchFamily="18" charset="0"/>
                      </a:rPr>
                      <m:t> </m:t>
                    </m:r>
                    <m:r>
                      <a:rPr lang="en-US" sz="2800" i="1" smtClean="0">
                        <a:latin typeface="Cambria Math" panose="02040503050406030204" pitchFamily="18" charset="0"/>
                      </a:rPr>
                      <m:t>𝑝</m:t>
                    </m:r>
                    <m:r>
                      <a:rPr lang="en-US" sz="2800" i="1" smtClean="0">
                        <a:latin typeface="Cambria Math" panose="02040503050406030204" pitchFamily="18" charset="0"/>
                      </a:rPr>
                      <m:t>=</m:t>
                    </m:r>
                    <m:r>
                      <a:rPr lang="en-US" sz="2800" i="1" smtClean="0">
                        <a:latin typeface="Cambria Math" panose="02040503050406030204" pitchFamily="18" charset="0"/>
                      </a:rPr>
                      <m:t>𝑐</m:t>
                    </m:r>
                    <m:r>
                      <a:rPr lang="en-US" sz="2800" i="1" smtClean="0">
                        <a:latin typeface="Cambria Math" panose="02040503050406030204" pitchFamily="18" charset="0"/>
                      </a:rPr>
                      <m:t>−</m:t>
                    </m:r>
                    <m:r>
                      <a:rPr lang="en-US" sz="2800" i="1" smtClean="0">
                        <a:latin typeface="Cambria Math" panose="02040503050406030204" pitchFamily="18" charset="0"/>
                      </a:rPr>
                      <m:t>𝑙𝑝</m:t>
                    </m:r>
                    <m:r>
                      <a:rPr lang="en-US" sz="2800" b="0" i="1" smtClean="0">
                        <a:latin typeface="Cambria Math" panose="02040503050406030204" pitchFamily="18" charset="0"/>
                      </a:rPr>
                      <m:t>=</m:t>
                    </m:r>
                    <m:r>
                      <a:rPr lang="en-US" sz="2800" b="1" i="1" smtClean="0">
                        <a:solidFill>
                          <a:schemeClr val="tx2">
                            <a:lumMod val="75000"/>
                            <a:lumOff val="25000"/>
                          </a:schemeClr>
                        </a:solidFill>
                        <a:latin typeface="Cambria Math" panose="02040503050406030204" pitchFamily="18" charset="0"/>
                      </a:rPr>
                      <m:t>𝒖𝒏𝒌𝒏𝒐𝒘𝒏</m:t>
                    </m:r>
                  </m:oMath>
                </a14:m>
                <a:endParaRPr lang="en-US" sz="2800" b="1" dirty="0"/>
              </a:p>
            </p:txBody>
          </p:sp>
        </mc:Choice>
        <mc:Fallback xmlns="">
          <p:sp>
            <p:nvSpPr>
              <p:cNvPr id="37" name="Content Placeholder 2">
                <a:extLst>
                  <a:ext uri="{FF2B5EF4-FFF2-40B4-BE49-F238E27FC236}">
                    <a16:creationId xmlns:a16="http://schemas.microsoft.com/office/drawing/2014/main" id="{9AA77660-EBDF-2579-EE90-4D975AE7AE68}"/>
                  </a:ext>
                </a:extLst>
              </p:cNvPr>
              <p:cNvSpPr txBox="1">
                <a:spLocks noRot="1" noChangeAspect="1" noMove="1" noResize="1" noEditPoints="1" noAdjustHandles="1" noChangeArrowheads="1" noChangeShapeType="1" noTextEdit="1"/>
              </p:cNvSpPr>
              <p:nvPr/>
            </p:nvSpPr>
            <p:spPr>
              <a:xfrm>
                <a:off x="963004" y="4339930"/>
                <a:ext cx="7028057" cy="2381545"/>
              </a:xfrm>
              <a:prstGeom prst="rect">
                <a:avLst/>
              </a:prstGeom>
              <a:blipFill>
                <a:blip r:embed="rId12"/>
                <a:stretch>
                  <a:fillRect l="-1561" t="-4348"/>
                </a:stretch>
              </a:blipFill>
            </p:spPr>
            <p:txBody>
              <a:bodyPr/>
              <a:lstStyle/>
              <a:p>
                <a:r>
                  <a:rPr lang="en-US">
                    <a:noFill/>
                  </a:rPr>
                  <a:t> </a:t>
                </a:r>
              </a:p>
            </p:txBody>
          </p:sp>
        </mc:Fallback>
      </mc:AlternateContent>
      <p:sp>
        <p:nvSpPr>
          <p:cNvPr id="38" name="Notched Right Arrow 37">
            <a:extLst>
              <a:ext uri="{FF2B5EF4-FFF2-40B4-BE49-F238E27FC236}">
                <a16:creationId xmlns:a16="http://schemas.microsoft.com/office/drawing/2014/main" id="{BBE7F1CF-6FAD-A555-B525-184BDA917C90}"/>
              </a:ext>
            </a:extLst>
          </p:cNvPr>
          <p:cNvSpPr/>
          <p:nvPr/>
        </p:nvSpPr>
        <p:spPr>
          <a:xfrm>
            <a:off x="6223723" y="4455259"/>
            <a:ext cx="491955" cy="28870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lternate Process 38">
            <a:extLst>
              <a:ext uri="{FF2B5EF4-FFF2-40B4-BE49-F238E27FC236}">
                <a16:creationId xmlns:a16="http://schemas.microsoft.com/office/drawing/2014/main" id="{0B3A232D-731B-7469-F02A-16C7736DA032}"/>
              </a:ext>
            </a:extLst>
          </p:cNvPr>
          <p:cNvSpPr/>
          <p:nvPr/>
        </p:nvSpPr>
        <p:spPr>
          <a:xfrm>
            <a:off x="963004" y="2581618"/>
            <a:ext cx="4929844" cy="168090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Notched Right Arrow 39">
            <a:extLst>
              <a:ext uri="{FF2B5EF4-FFF2-40B4-BE49-F238E27FC236}">
                <a16:creationId xmlns:a16="http://schemas.microsoft.com/office/drawing/2014/main" id="{DA0ECA13-55A2-50B9-DB68-A6F7D40E30E2}"/>
              </a:ext>
            </a:extLst>
          </p:cNvPr>
          <p:cNvSpPr/>
          <p:nvPr/>
        </p:nvSpPr>
        <p:spPr>
          <a:xfrm>
            <a:off x="6222844" y="5687752"/>
            <a:ext cx="491955" cy="28870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506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39800A-6562-62D3-D7D2-16E01149A1CD}"/>
              </a:ext>
            </a:extLst>
          </p:cNvPr>
          <p:cNvSpPr>
            <a:spLocks noGrp="1"/>
          </p:cNvSpPr>
          <p:nvPr>
            <p:ph type="sldNum" sz="quarter" idx="12"/>
          </p:nvPr>
        </p:nvSpPr>
        <p:spPr/>
        <p:txBody>
          <a:bodyPr/>
          <a:lstStyle/>
          <a:p>
            <a:fld id="{0C9765BC-91A4-8B4B-99F2-F403F2DCF105}" type="slidenum">
              <a:rPr lang="en-US" smtClean="0"/>
              <a:t>45</a:t>
            </a:fld>
            <a:endParaRPr lang="en-US" dirty="0"/>
          </a:p>
        </p:txBody>
      </p:sp>
      <p:sp>
        <p:nvSpPr>
          <p:cNvPr id="11" name="TextBox 10">
            <a:extLst>
              <a:ext uri="{FF2B5EF4-FFF2-40B4-BE49-F238E27FC236}">
                <a16:creationId xmlns:a16="http://schemas.microsoft.com/office/drawing/2014/main" id="{5D4CE937-CAC3-9573-DA6C-55C8B871DEB9}"/>
              </a:ext>
            </a:extLst>
          </p:cNvPr>
          <p:cNvSpPr txBox="1"/>
          <p:nvPr/>
        </p:nvSpPr>
        <p:spPr>
          <a:xfrm>
            <a:off x="963004" y="4421604"/>
            <a:ext cx="5655197" cy="523220"/>
          </a:xfrm>
          <a:prstGeom prst="rect">
            <a:avLst/>
          </a:prstGeom>
          <a:noFill/>
        </p:spPr>
        <p:txBody>
          <a:bodyPr wrap="square" rtlCol="0">
            <a:spAutoFit/>
          </a:bodyPr>
          <a:lstStyle/>
          <a:p>
            <a:r>
              <a:rPr lang="en-US" sz="2800" dirty="0"/>
              <a:t>DMP recovers</a:t>
            </a:r>
            <a:r>
              <a:rPr lang="en-US" sz="2800" b="1" dirty="0"/>
              <a:t> </a:t>
            </a:r>
            <a:r>
              <a:rPr lang="en-US" sz="2800" dirty="0"/>
              <a:t>upper</a:t>
            </a:r>
            <a:r>
              <a:rPr lang="en-US" sz="2800" b="1" dirty="0"/>
              <a:t> </a:t>
            </a:r>
            <a:r>
              <a:rPr lang="en-US" sz="2800" b="1" dirty="0">
                <a:solidFill>
                  <a:srgbClr val="FF0000"/>
                </a:solidFill>
              </a:rPr>
              <a:t>560</a:t>
            </a:r>
            <a:r>
              <a:rPr lang="en-US" sz="2800" b="1" dirty="0"/>
              <a:t> </a:t>
            </a:r>
            <a:r>
              <a:rPr lang="en-US" sz="2800" dirty="0"/>
              <a:t>bits</a:t>
            </a:r>
          </a:p>
        </p:txBody>
      </p:sp>
      <p:sp>
        <p:nvSpPr>
          <p:cNvPr id="12" name="TextBox 11">
            <a:extLst>
              <a:ext uri="{FF2B5EF4-FFF2-40B4-BE49-F238E27FC236}">
                <a16:creationId xmlns:a16="http://schemas.microsoft.com/office/drawing/2014/main" id="{7AA87AF8-78B2-5934-B6FF-EA137694D73C}"/>
              </a:ext>
            </a:extLst>
          </p:cNvPr>
          <p:cNvSpPr txBox="1"/>
          <p:nvPr/>
        </p:nvSpPr>
        <p:spPr>
          <a:xfrm>
            <a:off x="963004" y="4844305"/>
            <a:ext cx="4641448" cy="954107"/>
          </a:xfrm>
          <a:prstGeom prst="rect">
            <a:avLst/>
          </a:prstGeom>
          <a:noFill/>
        </p:spPr>
        <p:txBody>
          <a:bodyPr wrap="square" rtlCol="0">
            <a:spAutoFit/>
          </a:bodyPr>
          <a:lstStyle/>
          <a:p>
            <a:r>
              <a:rPr lang="en-US" sz="2800" dirty="0"/>
              <a:t>+</a:t>
            </a:r>
            <a:r>
              <a:rPr lang="en-US" sz="2800" b="1" dirty="0"/>
              <a:t> </a:t>
            </a:r>
            <a:r>
              <a:rPr lang="en-US" sz="2800" b="1" dirty="0">
                <a:solidFill>
                  <a:srgbClr val="FF0000"/>
                </a:solidFill>
              </a:rPr>
              <a:t>Coppersmith</a:t>
            </a:r>
            <a:r>
              <a:rPr lang="en-US" sz="2800" b="1" baseline="30000" dirty="0"/>
              <a:t>2</a:t>
            </a:r>
            <a:endParaRPr lang="en-US" sz="2800" b="1" dirty="0"/>
          </a:p>
          <a:p>
            <a:r>
              <a:rPr lang="en-US" sz="2800" dirty="0"/>
              <a:t>= </a:t>
            </a:r>
            <a:r>
              <a:rPr lang="en-US" sz="2800" b="1" dirty="0">
                <a:solidFill>
                  <a:srgbClr val="FF0000"/>
                </a:solidFill>
              </a:rPr>
              <a:t>full</a:t>
            </a:r>
            <a:r>
              <a:rPr lang="en-US" sz="2800" b="1" dirty="0"/>
              <a:t> </a:t>
            </a:r>
            <a:r>
              <a:rPr lang="en-US" sz="2800" dirty="0"/>
              <a:t>extraction!</a:t>
            </a:r>
          </a:p>
        </p:txBody>
      </p:sp>
      <p:sp>
        <p:nvSpPr>
          <p:cNvPr id="13" name="TextBox 12">
            <a:extLst>
              <a:ext uri="{FF2B5EF4-FFF2-40B4-BE49-F238E27FC236}">
                <a16:creationId xmlns:a16="http://schemas.microsoft.com/office/drawing/2014/main" id="{502BE100-FA18-B5B9-4606-3F56C78CBD18}"/>
              </a:ext>
            </a:extLst>
          </p:cNvPr>
          <p:cNvSpPr txBox="1"/>
          <p:nvPr/>
        </p:nvSpPr>
        <p:spPr>
          <a:xfrm>
            <a:off x="838200" y="6413698"/>
            <a:ext cx="9157570" cy="307777"/>
          </a:xfrm>
          <a:prstGeom prst="rect">
            <a:avLst/>
          </a:prstGeom>
          <a:noFill/>
        </p:spPr>
        <p:txBody>
          <a:bodyPr wrap="square">
            <a:spAutoFit/>
          </a:bodyPr>
          <a:lstStyle/>
          <a:p>
            <a:r>
              <a:rPr lang="en-US" sz="1400" dirty="0"/>
              <a:t>2 Coppersmith, ”Finding a small root of a bivariate integer equation; factoring with high bits known”, EUROCRYPT’96.</a:t>
            </a:r>
          </a:p>
        </p:txBody>
      </p:sp>
      <p:sp>
        <p:nvSpPr>
          <p:cNvPr id="22" name="Alternate Process 21">
            <a:extLst>
              <a:ext uri="{FF2B5EF4-FFF2-40B4-BE49-F238E27FC236}">
                <a16:creationId xmlns:a16="http://schemas.microsoft.com/office/drawing/2014/main" id="{FF6C2E7B-0E04-D3B3-F8EF-3F4D7744387F}"/>
              </a:ext>
            </a:extLst>
          </p:cNvPr>
          <p:cNvSpPr/>
          <p:nvPr/>
        </p:nvSpPr>
        <p:spPr>
          <a:xfrm>
            <a:off x="3326296" y="2678387"/>
            <a:ext cx="249678" cy="1122362"/>
          </a:xfrm>
          <a:prstGeom prst="flowChartAlternateProcess">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8AE3BA8-2868-5B3A-508E-5112A83740DD}"/>
                  </a:ext>
                </a:extLst>
              </p:cNvPr>
              <p:cNvSpPr txBox="1"/>
              <p:nvPr/>
            </p:nvSpPr>
            <p:spPr>
              <a:xfrm>
                <a:off x="8739016" y="1544657"/>
                <a:ext cx="2949402" cy="954107"/>
              </a:xfrm>
              <a:prstGeom prst="rect">
                <a:avLst/>
              </a:prstGeom>
              <a:noFill/>
            </p:spPr>
            <p:txBody>
              <a:bodyPr wrap="square" rtlCol="0">
                <a:spAutoFit/>
              </a:bodyPr>
              <a:lstStyle/>
              <a:p>
                <a:r>
                  <a:rPr lang="en-US" sz="2800" b="1" dirty="0"/>
                  <a:t>Observation</a:t>
                </a:r>
                <a:r>
                  <a:rPr lang="en-US" sz="2800" b="0" dirty="0"/>
                  <a:t> of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𝑚𝑜𝑑</m:t>
                    </m:r>
                    <m:r>
                      <a:rPr lang="en-US" sz="2800" b="0" i="1" smtClean="0">
                        <a:latin typeface="Cambria Math" panose="02040503050406030204" pitchFamily="18" charset="0"/>
                      </a:rPr>
                      <m:t> </m:t>
                    </m:r>
                    <m:r>
                      <a:rPr lang="en-US" sz="2800" b="0" i="1" smtClean="0">
                        <a:latin typeface="Cambria Math" panose="02040503050406030204" pitchFamily="18" charset="0"/>
                      </a:rPr>
                      <m:t>𝑝</m:t>
                    </m:r>
                  </m:oMath>
                </a14:m>
                <a:r>
                  <a:rPr lang="en-US" sz="2800" dirty="0"/>
                  <a:t>:</a:t>
                </a:r>
              </a:p>
            </p:txBody>
          </p:sp>
        </mc:Choice>
        <mc:Fallback xmlns="">
          <p:sp>
            <p:nvSpPr>
              <p:cNvPr id="26" name="TextBox 25">
                <a:extLst>
                  <a:ext uri="{FF2B5EF4-FFF2-40B4-BE49-F238E27FC236}">
                    <a16:creationId xmlns:a16="http://schemas.microsoft.com/office/drawing/2014/main" id="{B8AE3BA8-2868-5B3A-508E-5112A83740DD}"/>
                  </a:ext>
                </a:extLst>
              </p:cNvPr>
              <p:cNvSpPr txBox="1">
                <a:spLocks noRot="1" noChangeAspect="1" noMove="1" noResize="1" noEditPoints="1" noAdjustHandles="1" noChangeArrowheads="1" noChangeShapeType="1" noTextEdit="1"/>
              </p:cNvSpPr>
              <p:nvPr/>
            </p:nvSpPr>
            <p:spPr>
              <a:xfrm>
                <a:off x="8739016" y="1544657"/>
                <a:ext cx="2949402" cy="954107"/>
              </a:xfrm>
              <a:prstGeom prst="rect">
                <a:avLst/>
              </a:prstGeom>
              <a:blipFill>
                <a:blip r:embed="rId3"/>
                <a:stretch>
                  <a:fillRect l="-4348"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534729AF-AE4B-A447-0E57-324513F34E1F}"/>
                  </a:ext>
                </a:extLst>
              </p:cNvPr>
              <p:cNvSpPr>
                <a:spLocks noGrp="1"/>
              </p:cNvSpPr>
              <p:nvPr>
                <p:ph idx="1"/>
              </p:nvPr>
            </p:nvSpPr>
            <p:spPr>
              <a:xfrm>
                <a:off x="8747170" y="2509181"/>
                <a:ext cx="3211822" cy="3581554"/>
              </a:xfrm>
            </p:spPr>
            <p:txBody>
              <a:bodyPr>
                <a:normAutofit/>
              </a:bodyPr>
              <a:lstStyle/>
              <a:p>
                <a14:m>
                  <m:oMath xmlns:m="http://schemas.openxmlformats.org/officeDocument/2006/math">
                    <m:r>
                      <a:rPr lang="en-US" b="0" i="1" smtClean="0">
                        <a:latin typeface="Cambria Math" panose="02040503050406030204" pitchFamily="18" charset="0"/>
                      </a:rPr>
                      <m:t>𝑐</m:t>
                    </m:r>
                  </m:oMath>
                </a14:m>
                <a:r>
                  <a:rPr lang="en-US" dirty="0"/>
                  <a:t> is chosen input and </a:t>
                </a:r>
                <a14:m>
                  <m:oMath xmlns:m="http://schemas.openxmlformats.org/officeDocument/2006/math">
                    <m:r>
                      <a:rPr lang="en-US" i="1">
                        <a:latin typeface="Cambria Math" panose="02040503050406030204" pitchFamily="18" charset="0"/>
                      </a:rPr>
                      <m:t>𝑝</m:t>
                    </m:r>
                  </m:oMath>
                </a14:m>
                <a:r>
                  <a:rPr lang="en-US" dirty="0"/>
                  <a:t> is victim’s secret.</a:t>
                </a:r>
              </a:p>
              <a:p>
                <a:r>
                  <a:rPr lang="en-US" dirty="0"/>
                  <a:t>if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&lt;</m:t>
                    </m:r>
                    <m:r>
                      <a:rPr lang="en-US" b="0" i="1" smtClean="0">
                        <a:latin typeface="Cambria Math" panose="02040503050406030204" pitchFamily="18" charset="0"/>
                      </a:rPr>
                      <m:t>𝑝</m:t>
                    </m:r>
                  </m:oMath>
                </a14:m>
                <a:r>
                  <a:rPr lang="en-US" dirty="0"/>
                  <a: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b="0" dirty="0"/>
              </a:p>
              <a:p>
                <a:r>
                  <a:rPr lang="en-US" dirty="0"/>
                  <a:t>if </a:t>
                </a:r>
                <a14:m>
                  <m:oMath xmlns:m="http://schemas.openxmlformats.org/officeDocument/2006/math">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𝑝</m:t>
                    </m:r>
                  </m:oMath>
                </a14:m>
                <a:r>
                  <a:rPr lang="en-US" b="0" dirty="0"/>
                  <a:t>,</a:t>
                </a:r>
              </a:p>
              <a:p>
                <a:pPr marL="0" indent="0">
                  <a:buNone/>
                </a:pPr>
                <a:r>
                  <a:rPr lang="en-US" dirty="0"/>
                  <a:t>   </a:t>
                </a:r>
                <a14:m>
                  <m:oMath xmlns:m="http://schemas.openxmlformats.org/officeDocument/2006/math">
                    <m:r>
                      <a:rPr lang="en-US" b="0" i="1" smtClean="0">
                        <a:latin typeface="Cambria Math" panose="02040503050406030204" pitchFamily="18" charset="0"/>
                      </a:rPr>
                      <m:t>𝑐</m:t>
                    </m:r>
                    <m:r>
                      <a:rPr lang="en-US" b="0" i="0"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𝑙𝑝</m:t>
                    </m:r>
                  </m:oMath>
                </a14:m>
                <a:endParaRPr lang="en-US" dirty="0"/>
              </a:p>
            </p:txBody>
          </p:sp>
        </mc:Choice>
        <mc:Fallback xmlns="">
          <p:sp>
            <p:nvSpPr>
              <p:cNvPr id="27" name="Content Placeholder 2">
                <a:extLst>
                  <a:ext uri="{FF2B5EF4-FFF2-40B4-BE49-F238E27FC236}">
                    <a16:creationId xmlns:a16="http://schemas.microsoft.com/office/drawing/2014/main" id="{534729AF-AE4B-A447-0E57-324513F34E1F}"/>
                  </a:ext>
                </a:extLst>
              </p:cNvPr>
              <p:cNvSpPr>
                <a:spLocks noGrp="1" noRot="1" noChangeAspect="1" noMove="1" noResize="1" noEditPoints="1" noAdjustHandles="1" noChangeArrowheads="1" noChangeShapeType="1" noTextEdit="1"/>
              </p:cNvSpPr>
              <p:nvPr>
                <p:ph idx="1"/>
              </p:nvPr>
            </p:nvSpPr>
            <p:spPr>
              <a:xfrm>
                <a:off x="8747170" y="2509181"/>
                <a:ext cx="3211822" cy="3581554"/>
              </a:xfrm>
              <a:blipFill>
                <a:blip r:embed="rId4"/>
                <a:stretch>
                  <a:fillRect l="-3416" t="-2896"/>
                </a:stretch>
              </a:blipFill>
            </p:spPr>
            <p:txBody>
              <a:bodyPr/>
              <a:lstStyle/>
              <a:p>
                <a:r>
                  <a:rPr lang="en-US">
                    <a:noFill/>
                  </a:rPr>
                  <a:t> </a:t>
                </a:r>
              </a:p>
            </p:txBody>
          </p:sp>
        </mc:Fallback>
      </mc:AlternateContent>
      <p:pic>
        <p:nvPicPr>
          <p:cNvPr id="28" name="Graphic 27">
            <a:extLst>
              <a:ext uri="{FF2B5EF4-FFF2-40B4-BE49-F238E27FC236}">
                <a16:creationId xmlns:a16="http://schemas.microsoft.com/office/drawing/2014/main" id="{51871E5D-C1D4-868A-3398-0D59350519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516" y="1738141"/>
            <a:ext cx="685800" cy="68580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CBF0E22-C522-D287-CC0E-97CD0D356682}"/>
                  </a:ext>
                </a:extLst>
              </p:cNvPr>
              <p:cNvSpPr txBox="1"/>
              <p:nvPr/>
            </p:nvSpPr>
            <p:spPr>
              <a:xfrm>
                <a:off x="963005" y="3169191"/>
                <a:ext cx="581945"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𝑝</m:t>
                      </m:r>
                    </m:oMath>
                  </m:oMathPara>
                </a14:m>
                <a:endParaRPr lang="en-US" sz="2800" dirty="0"/>
              </a:p>
            </p:txBody>
          </p:sp>
        </mc:Choice>
        <mc:Fallback xmlns="">
          <p:sp>
            <p:nvSpPr>
              <p:cNvPr id="29" name="TextBox 28">
                <a:extLst>
                  <a:ext uri="{FF2B5EF4-FFF2-40B4-BE49-F238E27FC236}">
                    <a16:creationId xmlns:a16="http://schemas.microsoft.com/office/drawing/2014/main" id="{5CBF0E22-C522-D287-CC0E-97CD0D356682}"/>
                  </a:ext>
                </a:extLst>
              </p:cNvPr>
              <p:cNvSpPr txBox="1">
                <a:spLocks noRot="1" noChangeAspect="1" noMove="1" noResize="1" noEditPoints="1" noAdjustHandles="1" noChangeArrowheads="1" noChangeShapeType="1" noTextEdit="1"/>
              </p:cNvSpPr>
              <p:nvPr/>
            </p:nvSpPr>
            <p:spPr>
              <a:xfrm>
                <a:off x="963005" y="3169191"/>
                <a:ext cx="581945"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D266067-FA63-60D3-B6D4-F210518499DE}"/>
                  </a:ext>
                </a:extLst>
              </p:cNvPr>
              <p:cNvSpPr txBox="1"/>
              <p:nvPr/>
            </p:nvSpPr>
            <p:spPr>
              <a:xfrm>
                <a:off x="963005" y="2645971"/>
                <a:ext cx="581946"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oMath>
                  </m:oMathPara>
                </a14:m>
                <a:endParaRPr lang="en-US" sz="2800" dirty="0"/>
              </a:p>
            </p:txBody>
          </p:sp>
        </mc:Choice>
        <mc:Fallback xmlns="">
          <p:sp>
            <p:nvSpPr>
              <p:cNvPr id="30" name="TextBox 29">
                <a:extLst>
                  <a:ext uri="{FF2B5EF4-FFF2-40B4-BE49-F238E27FC236}">
                    <a16:creationId xmlns:a16="http://schemas.microsoft.com/office/drawing/2014/main" id="{CD266067-FA63-60D3-B6D4-F210518499DE}"/>
                  </a:ext>
                </a:extLst>
              </p:cNvPr>
              <p:cNvSpPr txBox="1">
                <a:spLocks noRot="1" noChangeAspect="1" noMove="1" noResize="1" noEditPoints="1" noAdjustHandles="1" noChangeArrowheads="1" noChangeShapeType="1" noTextEdit="1"/>
              </p:cNvSpPr>
              <p:nvPr/>
            </p:nvSpPr>
            <p:spPr>
              <a:xfrm>
                <a:off x="963005" y="2645971"/>
                <a:ext cx="581946"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533D7BC-B08F-9469-35AF-4BBD6BF99AA8}"/>
                  </a:ext>
                </a:extLst>
              </p:cNvPr>
              <p:cNvSpPr txBox="1"/>
              <p:nvPr/>
            </p:nvSpPr>
            <p:spPr>
              <a:xfrm>
                <a:off x="1757249" y="2692038"/>
                <a:ext cx="4338751"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chemeClr val="accent6">
                              <a:lumMod val="75000"/>
                            </a:schemeClr>
                          </a:solidFill>
                          <a:latin typeface="Cambria Math" panose="02040503050406030204" pitchFamily="18" charset="0"/>
                        </a:rPr>
                        <m:t>𝒑𝒓𝒆𝒇𝒊𝒙</m:t>
                      </m:r>
                      <m:r>
                        <a:rPr lang="en-US" sz="2800" i="1">
                          <a:latin typeface="Cambria Math" panose="02040503050406030204" pitchFamily="18" charset="0"/>
                        </a:rPr>
                        <m:t>∥</m:t>
                      </m:r>
                      <m:r>
                        <a:rPr lang="en-US" sz="2800" b="1" i="1" smtClean="0">
                          <a:solidFill>
                            <a:srgbClr val="FF0000"/>
                          </a:solidFill>
                          <a:latin typeface="Cambria Math" panose="02040503050406030204" pitchFamily="18" charset="0"/>
                        </a:rPr>
                        <m:t>𝟏</m:t>
                      </m:r>
                      <m:r>
                        <a:rPr lang="en-US" sz="2800" i="1">
                          <a:latin typeface="Cambria Math" panose="02040503050406030204" pitchFamily="18" charset="0"/>
                        </a:rPr>
                        <m:t>0000…</m:t>
                      </m:r>
                      <m:r>
                        <a:rPr lang="en-US" sz="2800" i="1">
                          <a:latin typeface="Cambria Math" panose="02040503050406030204" pitchFamily="18" charset="0"/>
                          <a:ea typeface="Cambria Math" panose="02040503050406030204" pitchFamily="18" charset="0"/>
                        </a:rPr>
                        <m:t>∥</m:t>
                      </m:r>
                      <m:r>
                        <a:rPr lang="en-US" sz="2800" b="1" i="1" smtClean="0">
                          <a:solidFill>
                            <a:schemeClr val="accent2">
                              <a:lumMod val="75000"/>
                            </a:schemeClr>
                          </a:solidFill>
                          <a:latin typeface="Cambria Math" panose="02040503050406030204" pitchFamily="18" charset="0"/>
                        </a:rPr>
                        <m:t>𝒑𝒕𝒓</m:t>
                      </m:r>
                    </m:oMath>
                  </m:oMathPara>
                </a14:m>
                <a:endParaRPr lang="en-US" sz="2800" b="1" dirty="0"/>
              </a:p>
            </p:txBody>
          </p:sp>
        </mc:Choice>
        <mc:Fallback xmlns="">
          <p:sp>
            <p:nvSpPr>
              <p:cNvPr id="31" name="TextBox 30">
                <a:extLst>
                  <a:ext uri="{FF2B5EF4-FFF2-40B4-BE49-F238E27FC236}">
                    <a16:creationId xmlns:a16="http://schemas.microsoft.com/office/drawing/2014/main" id="{4533D7BC-B08F-9469-35AF-4BBD6BF99AA8}"/>
                  </a:ext>
                </a:extLst>
              </p:cNvPr>
              <p:cNvSpPr txBox="1">
                <a:spLocks noRot="1" noChangeAspect="1" noMove="1" noResize="1" noEditPoints="1" noAdjustHandles="1" noChangeArrowheads="1" noChangeShapeType="1" noTextEdit="1"/>
              </p:cNvSpPr>
              <p:nvPr/>
            </p:nvSpPr>
            <p:spPr>
              <a:xfrm>
                <a:off x="1757249" y="2692038"/>
                <a:ext cx="433875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8749DC6-CB15-A073-E774-5D32F60EC73F}"/>
                  </a:ext>
                </a:extLst>
              </p:cNvPr>
              <p:cNvSpPr txBox="1"/>
              <p:nvPr/>
            </p:nvSpPr>
            <p:spPr>
              <a:xfrm>
                <a:off x="1759094" y="3215258"/>
                <a:ext cx="4336906"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chemeClr val="accent6">
                              <a:lumMod val="75000"/>
                            </a:schemeClr>
                          </a:solidFill>
                          <a:latin typeface="Cambria Math" panose="02040503050406030204" pitchFamily="18" charset="0"/>
                        </a:rPr>
                        <m:t>𝒑𝒓𝒆𝒇𝒊𝒙</m:t>
                      </m:r>
                      <m:r>
                        <a:rPr lang="en-US" sz="2800" i="1">
                          <a:latin typeface="Cambria Math" panose="02040503050406030204" pitchFamily="18" charset="0"/>
                        </a:rPr>
                        <m:t>∥</m:t>
                      </m:r>
                      <m:r>
                        <a:rPr lang="en-US" sz="2800" b="1" i="1" smtClean="0">
                          <a:solidFill>
                            <a:srgbClr val="FF0000"/>
                          </a:solidFill>
                          <a:latin typeface="Cambria Math" panose="02040503050406030204" pitchFamily="18" charset="0"/>
                        </a:rPr>
                        <m:t>𝒙</m:t>
                      </m:r>
                      <m:r>
                        <a:rPr lang="en-US" sz="2800" b="0" i="1" smtClean="0">
                          <a:latin typeface="Cambria Math" panose="02040503050406030204" pitchFamily="18" charset="0"/>
                        </a:rPr>
                        <m:t>𝑥</m:t>
                      </m:r>
                      <m:r>
                        <a:rPr lang="en-US" sz="2800" b="0" i="1" smtClean="0">
                          <a:latin typeface="Cambria Math" panose="02040503050406030204" pitchFamily="18" charset="0"/>
                        </a:rPr>
                        <m:t>𝑥</m:t>
                      </m:r>
                      <m:r>
                        <a:rPr lang="en-US" sz="2800" b="0" i="1" smtClean="0">
                          <a:latin typeface="Cambria Math" panose="02040503050406030204" pitchFamily="18" charset="0"/>
                        </a:rPr>
                        <m:t>𝑥𝑥𝑥𝑥𝑥𝑥</m:t>
                      </m:r>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US" sz="2800" dirty="0"/>
              </a:p>
            </p:txBody>
          </p:sp>
        </mc:Choice>
        <mc:Fallback xmlns="">
          <p:sp>
            <p:nvSpPr>
              <p:cNvPr id="32" name="TextBox 31">
                <a:extLst>
                  <a:ext uri="{FF2B5EF4-FFF2-40B4-BE49-F238E27FC236}">
                    <a16:creationId xmlns:a16="http://schemas.microsoft.com/office/drawing/2014/main" id="{48749DC6-CB15-A073-E774-5D32F60EC73F}"/>
                  </a:ext>
                </a:extLst>
              </p:cNvPr>
              <p:cNvSpPr txBox="1">
                <a:spLocks noRot="1" noChangeAspect="1" noMove="1" noResize="1" noEditPoints="1" noAdjustHandles="1" noChangeArrowheads="1" noChangeShapeType="1" noTextEdit="1"/>
              </p:cNvSpPr>
              <p:nvPr/>
            </p:nvSpPr>
            <p:spPr>
              <a:xfrm>
                <a:off x="1759094" y="3215258"/>
                <a:ext cx="4336906"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536D7962-0654-F66C-08D1-621050353E36}"/>
                  </a:ext>
                </a:extLst>
              </p:cNvPr>
              <p:cNvSpPr txBox="1"/>
              <p:nvPr/>
            </p:nvSpPr>
            <p:spPr>
              <a:xfrm>
                <a:off x="1524316" y="1544656"/>
                <a:ext cx="6646745" cy="954107"/>
              </a:xfrm>
              <a:prstGeom prst="rect">
                <a:avLst/>
              </a:prstGeom>
              <a:noFill/>
            </p:spPr>
            <p:txBody>
              <a:bodyPr wrap="square" rtlCol="0">
                <a:spAutoFit/>
              </a:bodyPr>
              <a:lstStyle/>
              <a:p>
                <a:r>
                  <a:rPr lang="en-US" sz="2800" b="1" dirty="0"/>
                  <a:t>Target </a:t>
                </a:r>
                <a:r>
                  <a:rPr lang="en-US" sz="2800" b="1" dirty="0" err="1"/>
                  <a:t>i-th</a:t>
                </a:r>
                <a:r>
                  <a:rPr lang="en-US" sz="2800" b="1" dirty="0"/>
                  <a:t> bit of </a:t>
                </a:r>
                <a14:m>
                  <m:oMath xmlns:m="http://schemas.openxmlformats.org/officeDocument/2006/math">
                    <m:r>
                      <a:rPr lang="en-US" sz="2800" i="1">
                        <a:latin typeface="Cambria Math" panose="02040503050406030204" pitchFamily="18" charset="0"/>
                      </a:rPr>
                      <m:t>𝑝</m:t>
                    </m:r>
                  </m:oMath>
                </a14:m>
                <a:r>
                  <a:rPr lang="en-US" sz="2800" b="1" dirty="0"/>
                  <a:t> and </a:t>
                </a:r>
              </a:p>
              <a:p>
                <a:r>
                  <a:rPr lang="en-US" sz="2800" b="1" dirty="0"/>
                  <a:t>set input as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i="1">
                        <a:latin typeface="Cambria Math" panose="02040503050406030204" pitchFamily="18" charset="0"/>
                      </a:rPr>
                      <m:t>𝑝𝑟𝑒𝑓𝑖𝑥</m:t>
                    </m:r>
                    <m:r>
                      <a:rPr lang="en-US" sz="2800" i="1">
                        <a:latin typeface="Cambria Math" panose="02040503050406030204" pitchFamily="18" charset="0"/>
                      </a:rPr>
                      <m:t>∥10000…∥</m:t>
                    </m:r>
                    <m:r>
                      <a:rPr lang="en-US" sz="2800" b="0" i="1" smtClean="0">
                        <a:solidFill>
                          <a:schemeClr val="tx1"/>
                        </a:solidFill>
                        <a:latin typeface="Cambria Math" panose="02040503050406030204" pitchFamily="18" charset="0"/>
                      </a:rPr>
                      <m:t>𝑝𝑡𝑟</m:t>
                    </m:r>
                  </m:oMath>
                </a14:m>
                <a:r>
                  <a:rPr lang="en-US" sz="2800" i="1" dirty="0"/>
                  <a:t> </a:t>
                </a:r>
                <a:r>
                  <a:rPr lang="en-US" sz="2800" b="1" dirty="0"/>
                  <a:t>!</a:t>
                </a:r>
              </a:p>
            </p:txBody>
          </p:sp>
        </mc:Choice>
        <mc:Fallback>
          <p:sp>
            <p:nvSpPr>
              <p:cNvPr id="33" name="TextBox 32">
                <a:extLst>
                  <a:ext uri="{FF2B5EF4-FFF2-40B4-BE49-F238E27FC236}">
                    <a16:creationId xmlns:a16="http://schemas.microsoft.com/office/drawing/2014/main" id="{536D7962-0654-F66C-08D1-621050353E36}"/>
                  </a:ext>
                </a:extLst>
              </p:cNvPr>
              <p:cNvSpPr txBox="1">
                <a:spLocks noRot="1" noChangeAspect="1" noMove="1" noResize="1" noEditPoints="1" noAdjustHandles="1" noChangeArrowheads="1" noChangeShapeType="1" noTextEdit="1"/>
              </p:cNvSpPr>
              <p:nvPr/>
            </p:nvSpPr>
            <p:spPr>
              <a:xfrm>
                <a:off x="1524316" y="1544656"/>
                <a:ext cx="6646745" cy="954107"/>
              </a:xfrm>
              <a:prstGeom prst="rect">
                <a:avLst/>
              </a:prstGeom>
              <a:blipFill>
                <a:blip r:embed="rId11"/>
                <a:stretch>
                  <a:fillRect l="-2099" t="-6579" r="-573" b="-18421"/>
                </a:stretch>
              </a:blipFill>
            </p:spPr>
            <p:txBody>
              <a:bodyPr/>
              <a:lstStyle/>
              <a:p>
                <a:r>
                  <a:rPr lang="en-US">
                    <a:noFill/>
                  </a:rPr>
                  <a:t> </a:t>
                </a:r>
              </a:p>
            </p:txBody>
          </p:sp>
        </mc:Fallback>
      </mc:AlternateContent>
      <p:sp>
        <p:nvSpPr>
          <p:cNvPr id="34" name="Title 1">
            <a:extLst>
              <a:ext uri="{FF2B5EF4-FFF2-40B4-BE49-F238E27FC236}">
                <a16:creationId xmlns:a16="http://schemas.microsoft.com/office/drawing/2014/main" id="{62ABBF01-9679-1716-5803-38A67BDF04D1}"/>
              </a:ext>
            </a:extLst>
          </p:cNvPr>
          <p:cNvSpPr>
            <a:spLocks noGrp="1"/>
          </p:cNvSpPr>
          <p:nvPr>
            <p:ph type="title"/>
          </p:nvPr>
        </p:nvSpPr>
        <p:spPr>
          <a:xfrm>
            <a:off x="838200" y="365125"/>
            <a:ext cx="10515600" cy="1325563"/>
          </a:xfrm>
        </p:spPr>
        <p:txBody>
          <a:bodyPr/>
          <a:lstStyle/>
          <a:p>
            <a:r>
              <a:rPr lang="en-US" dirty="0"/>
              <a:t>Go RSA</a:t>
            </a:r>
          </a:p>
        </p:txBody>
      </p:sp>
      <p:sp>
        <p:nvSpPr>
          <p:cNvPr id="35" name="Alternate Process 34">
            <a:extLst>
              <a:ext uri="{FF2B5EF4-FFF2-40B4-BE49-F238E27FC236}">
                <a16:creationId xmlns:a16="http://schemas.microsoft.com/office/drawing/2014/main" id="{748A51EE-C1DB-93FB-FEDA-F005DCFA8222}"/>
              </a:ext>
            </a:extLst>
          </p:cNvPr>
          <p:cNvSpPr/>
          <p:nvPr/>
        </p:nvSpPr>
        <p:spPr>
          <a:xfrm>
            <a:off x="8598934" y="1374616"/>
            <a:ext cx="3360058" cy="472653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14CA6F8-B472-5EDE-A56C-FC9885326940}"/>
              </a:ext>
            </a:extLst>
          </p:cNvPr>
          <p:cNvSpPr txBox="1"/>
          <p:nvPr/>
        </p:nvSpPr>
        <p:spPr>
          <a:xfrm>
            <a:off x="2830178" y="3737924"/>
            <a:ext cx="1241913" cy="523220"/>
          </a:xfrm>
          <a:prstGeom prst="rect">
            <a:avLst/>
          </a:prstGeom>
          <a:noFill/>
        </p:spPr>
        <p:txBody>
          <a:bodyPr wrap="square" rtlCol="0">
            <a:spAutoFit/>
          </a:bodyPr>
          <a:lstStyle/>
          <a:p>
            <a:r>
              <a:rPr lang="en-US" sz="2800" b="1" dirty="0" err="1"/>
              <a:t>i-th</a:t>
            </a:r>
            <a:r>
              <a:rPr lang="en-US" sz="2800" b="1" dirty="0"/>
              <a:t> bit</a:t>
            </a:r>
          </a:p>
        </p:txBody>
      </p:sp>
      <p:sp>
        <p:nvSpPr>
          <p:cNvPr id="39" name="Alternate Process 38">
            <a:extLst>
              <a:ext uri="{FF2B5EF4-FFF2-40B4-BE49-F238E27FC236}">
                <a16:creationId xmlns:a16="http://schemas.microsoft.com/office/drawing/2014/main" id="{7D6DE398-88BB-8BCC-C418-732CD0538E84}"/>
              </a:ext>
            </a:extLst>
          </p:cNvPr>
          <p:cNvSpPr/>
          <p:nvPr/>
        </p:nvSpPr>
        <p:spPr>
          <a:xfrm>
            <a:off x="963004" y="2581618"/>
            <a:ext cx="4929844" cy="168090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464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r>
              <a:rPr lang="en-US" dirty="0"/>
              <a:t> (ML-KEM)</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46</a:t>
            </a:fld>
            <a:endParaRPr lang="en-US"/>
          </a:p>
        </p:txBody>
      </p:sp>
      <p:sp>
        <p:nvSpPr>
          <p:cNvPr id="11" name="Content Placeholder 2">
            <a:extLst>
              <a:ext uri="{FF2B5EF4-FFF2-40B4-BE49-F238E27FC236}">
                <a16:creationId xmlns:a16="http://schemas.microsoft.com/office/drawing/2014/main" id="{6ECF2A4F-21D2-C914-8D8C-6F5A053C2118}"/>
              </a:ext>
            </a:extLst>
          </p:cNvPr>
          <p:cNvSpPr>
            <a:spLocks noGrp="1"/>
          </p:cNvSpPr>
          <p:nvPr>
            <p:ph idx="1"/>
          </p:nvPr>
        </p:nvSpPr>
        <p:spPr>
          <a:xfrm>
            <a:off x="838200" y="1537918"/>
            <a:ext cx="6408125" cy="530915"/>
          </a:xfrm>
        </p:spPr>
        <p:txBody>
          <a:bodyPr/>
          <a:lstStyle/>
          <a:p>
            <a:r>
              <a:rPr lang="en-US" dirty="0"/>
              <a:t>CCA-KEM built on a CPA-PKE scheme.</a:t>
            </a:r>
          </a:p>
        </p:txBody>
      </p:sp>
    </p:spTree>
    <p:extLst>
      <p:ext uri="{BB962C8B-B14F-4D97-AF65-F5344CB8AC3E}">
        <p14:creationId xmlns:p14="http://schemas.microsoft.com/office/powerpoint/2010/main" val="3189573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ernate Process 6">
            <a:extLst>
              <a:ext uri="{FF2B5EF4-FFF2-40B4-BE49-F238E27FC236}">
                <a16:creationId xmlns:a16="http://schemas.microsoft.com/office/drawing/2014/main" id="{5F617677-1919-D89D-CACC-823894755588}"/>
              </a:ext>
            </a:extLst>
          </p:cNvPr>
          <p:cNvSpPr/>
          <p:nvPr/>
        </p:nvSpPr>
        <p:spPr>
          <a:xfrm>
            <a:off x="4185942" y="1440259"/>
            <a:ext cx="1429036" cy="628574"/>
          </a:xfrm>
          <a:prstGeom prst="flowChartAlternateProcess">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r>
              <a:rPr lang="en-US" dirty="0"/>
              <a:t> (ML-KEM) </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47</a:t>
            </a:fld>
            <a:endParaRPr lang="en-US"/>
          </a:p>
        </p:txBody>
      </p:sp>
      <p:sp>
        <p:nvSpPr>
          <p:cNvPr id="11" name="Content Placeholder 2">
            <a:extLst>
              <a:ext uri="{FF2B5EF4-FFF2-40B4-BE49-F238E27FC236}">
                <a16:creationId xmlns:a16="http://schemas.microsoft.com/office/drawing/2014/main" id="{6ECF2A4F-21D2-C914-8D8C-6F5A053C2118}"/>
              </a:ext>
            </a:extLst>
          </p:cNvPr>
          <p:cNvSpPr>
            <a:spLocks noGrp="1"/>
          </p:cNvSpPr>
          <p:nvPr>
            <p:ph idx="1"/>
          </p:nvPr>
        </p:nvSpPr>
        <p:spPr>
          <a:xfrm>
            <a:off x="838200" y="1537918"/>
            <a:ext cx="6408125" cy="530915"/>
          </a:xfrm>
        </p:spPr>
        <p:txBody>
          <a:bodyPr/>
          <a:lstStyle/>
          <a:p>
            <a:r>
              <a:rPr lang="en-US" dirty="0"/>
              <a:t>CCA-KEM built on a CPA-PKE scheme.</a:t>
            </a:r>
          </a:p>
        </p:txBody>
      </p:sp>
      <p:sp>
        <p:nvSpPr>
          <p:cNvPr id="3" name="TextBox 2">
            <a:extLst>
              <a:ext uri="{FF2B5EF4-FFF2-40B4-BE49-F238E27FC236}">
                <a16:creationId xmlns:a16="http://schemas.microsoft.com/office/drawing/2014/main" id="{F4479AB3-C13A-EDB3-88C3-E7DC46C8C856}"/>
              </a:ext>
            </a:extLst>
          </p:cNvPr>
          <p:cNvSpPr txBox="1"/>
          <p:nvPr/>
        </p:nvSpPr>
        <p:spPr>
          <a:xfrm>
            <a:off x="7131605" y="2750023"/>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p:pic>
        <p:nvPicPr>
          <p:cNvPr id="5" name="Graphic 4">
            <a:extLst>
              <a:ext uri="{FF2B5EF4-FFF2-40B4-BE49-F238E27FC236}">
                <a16:creationId xmlns:a16="http://schemas.microsoft.com/office/drawing/2014/main" id="{8AB1CAF8-E7C6-11D0-C3BE-0F4A0FABD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60525" y="2668733"/>
            <a:ext cx="685800" cy="685800"/>
          </a:xfrm>
          <a:prstGeom prst="rect">
            <a:avLst/>
          </a:prstGeom>
        </p:spPr>
      </p:pic>
      <p:sp>
        <p:nvSpPr>
          <p:cNvPr id="6" name="Notched Right Arrow 5">
            <a:extLst>
              <a:ext uri="{FF2B5EF4-FFF2-40B4-BE49-F238E27FC236}">
                <a16:creationId xmlns:a16="http://schemas.microsoft.com/office/drawing/2014/main" id="{7269CD01-DCC7-EE3A-05FA-378DF42013B2}"/>
              </a:ext>
            </a:extLst>
          </p:cNvPr>
          <p:cNvSpPr/>
          <p:nvPr/>
        </p:nvSpPr>
        <p:spPr>
          <a:xfrm rot="13154442">
            <a:off x="5331686" y="2292536"/>
            <a:ext cx="144532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2B0DBD-3402-2D48-9C8A-28F1AD9F274F}"/>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p:spTree>
    <p:extLst>
      <p:ext uri="{BB962C8B-B14F-4D97-AF65-F5344CB8AC3E}">
        <p14:creationId xmlns:p14="http://schemas.microsoft.com/office/powerpoint/2010/main" val="1972781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a:t>CRYSTALS-</a:t>
            </a:r>
            <a:r>
              <a:rPr lang="en-US" err="1"/>
              <a:t>Kyber</a:t>
            </a:r>
            <a:r>
              <a:rPr lang="en-US"/>
              <a:t> (ML-KEM) </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48</a:t>
            </a:fld>
            <a:endParaRPr lang="en-US"/>
          </a:p>
        </p:txBody>
      </p:sp>
      <p:sp>
        <p:nvSpPr>
          <p:cNvPr id="8" name="TextBox 7">
            <a:extLst>
              <a:ext uri="{FF2B5EF4-FFF2-40B4-BE49-F238E27FC236}">
                <a16:creationId xmlns:a16="http://schemas.microsoft.com/office/drawing/2014/main" id="{C82B0DBD-3402-2D48-9C8A-28F1AD9F274F}"/>
              </a:ext>
            </a:extLst>
          </p:cNvPr>
          <p:cNvSpPr txBox="1"/>
          <p:nvPr/>
        </p:nvSpPr>
        <p:spPr>
          <a:xfrm>
            <a:off x="838199" y="6413698"/>
            <a:ext cx="10314543" cy="307777"/>
          </a:xfrm>
          <a:prstGeom prst="rect">
            <a:avLst/>
          </a:prstGeom>
          <a:noFill/>
        </p:spPr>
        <p:txBody>
          <a:bodyPr wrap="square">
            <a:spAutoFit/>
          </a:bodyPr>
          <a:lstStyle/>
          <a:p>
            <a:r>
              <a:rPr lang="en-US" sz="1400"/>
              <a:t>3 Qin et al., ”A Systematic Approach and Analysis of Key Mismatch Attacks on Lattice-Based NIST Candidate KEMs”, ASIACRYPT’21.</a:t>
            </a:r>
          </a:p>
        </p:txBody>
      </p:sp>
      <p:pic>
        <p:nvPicPr>
          <p:cNvPr id="13" name="Graphic 12">
            <a:extLst>
              <a:ext uri="{FF2B5EF4-FFF2-40B4-BE49-F238E27FC236}">
                <a16:creationId xmlns:a16="http://schemas.microsoft.com/office/drawing/2014/main" id="{7FA2CA1C-B734-C8F4-A116-B1E1949F3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p:sp>
        <p:nvSpPr>
          <p:cNvPr id="14" name="TextBox 13">
            <a:extLst>
              <a:ext uri="{FF2B5EF4-FFF2-40B4-BE49-F238E27FC236}">
                <a16:creationId xmlns:a16="http://schemas.microsoft.com/office/drawing/2014/main" id="{5F275B70-A627-6A19-8FAE-171D40D51D9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AE051CA-C26F-30AA-74D4-B94460934ED5}"/>
                  </a:ext>
                </a:extLst>
              </p:cNvPr>
              <p:cNvSpPr txBox="1"/>
              <p:nvPr/>
            </p:nvSpPr>
            <p:spPr>
              <a:xfrm>
                <a:off x="1340546" y="2378860"/>
                <a:ext cx="300242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𝐸𝑛𝑐</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𝑝𝑘</m:t>
                      </m:r>
                      <m:r>
                        <a:rPr lang="en-US" sz="2800" b="0" i="1" smtClean="0">
                          <a:latin typeface="Cambria Math" panose="02040503050406030204" pitchFamily="18" charset="0"/>
                        </a:rPr>
                        <m:t>,</m:t>
                      </m:r>
                      <m:r>
                        <a:rPr lang="en-US" sz="2800" b="0" i="1" smtClean="0">
                          <a:latin typeface="Cambria Math" panose="02040503050406030204" pitchFamily="18" charset="0"/>
                        </a:rPr>
                        <m:t>𝑒</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p:sp>
            <p:nvSpPr>
              <p:cNvPr id="15" name="TextBox 14">
                <a:extLst>
                  <a:ext uri="{FF2B5EF4-FFF2-40B4-BE49-F238E27FC236}">
                    <a16:creationId xmlns:a16="http://schemas.microsoft.com/office/drawing/2014/main" id="{DAE051CA-C26F-30AA-74D4-B94460934ED5}"/>
                  </a:ext>
                </a:extLst>
              </p:cNvPr>
              <p:cNvSpPr txBox="1">
                <a:spLocks noRot="1" noChangeAspect="1" noMove="1" noResize="1" noEditPoints="1" noAdjustHandles="1" noChangeArrowheads="1" noChangeShapeType="1" noTextEdit="1"/>
              </p:cNvSpPr>
              <p:nvPr/>
            </p:nvSpPr>
            <p:spPr>
              <a:xfrm>
                <a:off x="1340546" y="2378860"/>
                <a:ext cx="3002428" cy="523220"/>
              </a:xfrm>
              <a:prstGeom prst="rect">
                <a:avLst/>
              </a:prstGeom>
              <a:blipFill>
                <a:blip r:embed="rId5"/>
                <a:stretch>
                  <a:fillRect r="-844" b="-19048"/>
                </a:stretch>
              </a:blipFill>
            </p:spPr>
            <p:txBody>
              <a:bodyPr/>
              <a:lstStyle/>
              <a:p>
                <a:r>
                  <a:rPr lang="en-US">
                    <a:noFill/>
                  </a:rPr>
                  <a:t> </a:t>
                </a:r>
              </a:p>
            </p:txBody>
          </p:sp>
        </mc:Fallback>
      </mc:AlternateContent>
    </p:spTree>
    <p:extLst>
      <p:ext uri="{BB962C8B-B14F-4D97-AF65-F5344CB8AC3E}">
        <p14:creationId xmlns:p14="http://schemas.microsoft.com/office/powerpoint/2010/main" val="3209363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a:t>CRYSTALS-</a:t>
            </a:r>
            <a:r>
              <a:rPr lang="en-US" err="1"/>
              <a:t>Kyber</a:t>
            </a:r>
            <a:r>
              <a:rPr lang="en-US"/>
              <a:t> (ML-KEM) </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49</a:t>
            </a:fld>
            <a:endParaRPr lang="en-US"/>
          </a:p>
        </p:txBody>
      </p:sp>
      <p:sp>
        <p:nvSpPr>
          <p:cNvPr id="8" name="TextBox 7">
            <a:extLst>
              <a:ext uri="{FF2B5EF4-FFF2-40B4-BE49-F238E27FC236}">
                <a16:creationId xmlns:a16="http://schemas.microsoft.com/office/drawing/2014/main" id="{C82B0DBD-3402-2D48-9C8A-28F1AD9F274F}"/>
              </a:ext>
            </a:extLst>
          </p:cNvPr>
          <p:cNvSpPr txBox="1"/>
          <p:nvPr/>
        </p:nvSpPr>
        <p:spPr>
          <a:xfrm>
            <a:off x="838199" y="6413698"/>
            <a:ext cx="10314543" cy="307777"/>
          </a:xfrm>
          <a:prstGeom prst="rect">
            <a:avLst/>
          </a:prstGeom>
          <a:noFill/>
        </p:spPr>
        <p:txBody>
          <a:bodyPr wrap="square">
            <a:spAutoFit/>
          </a:bodyPr>
          <a:lstStyle/>
          <a:p>
            <a:r>
              <a:rPr lang="en-US" sz="1400"/>
              <a:t>3 Qin et al., ”A Systematic Approach and Analysis of Key Mismatch Attacks on Lattice-Based NIST Candidate KEMs”, ASIACRYPT’21.</a:t>
            </a:r>
          </a:p>
        </p:txBody>
      </p:sp>
      <p:pic>
        <p:nvPicPr>
          <p:cNvPr id="13" name="Graphic 12">
            <a:extLst>
              <a:ext uri="{FF2B5EF4-FFF2-40B4-BE49-F238E27FC236}">
                <a16:creationId xmlns:a16="http://schemas.microsoft.com/office/drawing/2014/main" id="{7FA2CA1C-B734-C8F4-A116-B1E1949F3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p:sp>
        <p:nvSpPr>
          <p:cNvPr id="14" name="TextBox 13">
            <a:extLst>
              <a:ext uri="{FF2B5EF4-FFF2-40B4-BE49-F238E27FC236}">
                <a16:creationId xmlns:a16="http://schemas.microsoft.com/office/drawing/2014/main" id="{5F275B70-A627-6A19-8FAE-171D40D51D9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AE051CA-C26F-30AA-74D4-B94460934ED5}"/>
                  </a:ext>
                </a:extLst>
              </p:cNvPr>
              <p:cNvSpPr txBox="1"/>
              <p:nvPr/>
            </p:nvSpPr>
            <p:spPr>
              <a:xfrm>
                <a:off x="1340546" y="2378860"/>
                <a:ext cx="300242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𝐸𝑛𝑐</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𝑝𝑘</m:t>
                      </m:r>
                      <m:r>
                        <a:rPr lang="en-US" sz="2800" b="0" i="1" smtClean="0">
                          <a:latin typeface="Cambria Math" panose="02040503050406030204" pitchFamily="18" charset="0"/>
                        </a:rPr>
                        <m:t>,</m:t>
                      </m:r>
                      <m:r>
                        <a:rPr lang="en-US" sz="2800" b="0" i="1" smtClean="0">
                          <a:latin typeface="Cambria Math" panose="02040503050406030204" pitchFamily="18" charset="0"/>
                        </a:rPr>
                        <m:t>𝑒</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p:sp>
            <p:nvSpPr>
              <p:cNvPr id="15" name="TextBox 14">
                <a:extLst>
                  <a:ext uri="{FF2B5EF4-FFF2-40B4-BE49-F238E27FC236}">
                    <a16:creationId xmlns:a16="http://schemas.microsoft.com/office/drawing/2014/main" id="{DAE051CA-C26F-30AA-74D4-B94460934ED5}"/>
                  </a:ext>
                </a:extLst>
              </p:cNvPr>
              <p:cNvSpPr txBox="1">
                <a:spLocks noRot="1" noChangeAspect="1" noMove="1" noResize="1" noEditPoints="1" noAdjustHandles="1" noChangeArrowheads="1" noChangeShapeType="1" noTextEdit="1"/>
              </p:cNvSpPr>
              <p:nvPr/>
            </p:nvSpPr>
            <p:spPr>
              <a:xfrm>
                <a:off x="1340546" y="2378860"/>
                <a:ext cx="3002428" cy="523220"/>
              </a:xfrm>
              <a:prstGeom prst="rect">
                <a:avLst/>
              </a:prstGeom>
              <a:blipFill>
                <a:blip r:embed="rId5"/>
                <a:stretch>
                  <a:fillRect r="-844" b="-190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81E6300-669D-A686-60C1-51EE4805931F}"/>
                  </a:ext>
                </a:extLst>
              </p:cNvPr>
              <p:cNvSpPr/>
              <p:nvPr/>
            </p:nvSpPr>
            <p:spPr>
              <a:xfrm>
                <a:off x="2683073"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3" name="Rectangle 2">
                <a:extLst>
                  <a:ext uri="{FF2B5EF4-FFF2-40B4-BE49-F238E27FC236}">
                    <a16:creationId xmlns:a16="http://schemas.microsoft.com/office/drawing/2014/main" id="{E81E6300-669D-A686-60C1-51EE4805931F}"/>
                  </a:ext>
                </a:extLst>
              </p:cNvPr>
              <p:cNvSpPr>
                <a:spLocks noRot="1" noChangeAspect="1" noMove="1" noResize="1" noEditPoints="1" noAdjustHandles="1" noChangeArrowheads="1" noChangeShapeType="1" noTextEdit="1"/>
              </p:cNvSpPr>
              <p:nvPr/>
            </p:nvSpPr>
            <p:spPr>
              <a:xfrm>
                <a:off x="2683073" y="3352927"/>
                <a:ext cx="989605" cy="576688"/>
              </a:xfrm>
              <a:prstGeom prst="rect">
                <a:avLst/>
              </a:prstGeom>
              <a:blipFill>
                <a:blip r:embed="rId6"/>
                <a:stretch>
                  <a:fillRect b="-8000"/>
                </a:stretch>
              </a:blipFill>
              <a:ln w="5715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CF0DDDB-CFB9-E830-6E65-86FDF864B2F7}"/>
                  </a:ext>
                </a:extLst>
              </p:cNvPr>
              <p:cNvSpPr/>
              <p:nvPr/>
            </p:nvSpPr>
            <p:spPr>
              <a:xfrm>
                <a:off x="3672678"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5" name="Rectangle 4">
                <a:extLst>
                  <a:ext uri="{FF2B5EF4-FFF2-40B4-BE49-F238E27FC236}">
                    <a16:creationId xmlns:a16="http://schemas.microsoft.com/office/drawing/2014/main" id="{9CF0DDDB-CFB9-E830-6E65-86FDF864B2F7}"/>
                  </a:ext>
                </a:extLst>
              </p:cNvPr>
              <p:cNvSpPr>
                <a:spLocks noRot="1" noChangeAspect="1" noMove="1" noResize="1" noEditPoints="1" noAdjustHandles="1" noChangeArrowheads="1" noChangeShapeType="1" noTextEdit="1"/>
              </p:cNvSpPr>
              <p:nvPr/>
            </p:nvSpPr>
            <p:spPr>
              <a:xfrm>
                <a:off x="3672678" y="3352927"/>
                <a:ext cx="989605" cy="576688"/>
              </a:xfrm>
              <a:prstGeom prst="rect">
                <a:avLst/>
              </a:prstGeom>
              <a:blipFill>
                <a:blip r:embed="rId7"/>
                <a:stretch>
                  <a:fillRect b="-8000"/>
                </a:stretch>
              </a:blipFill>
              <a:ln w="5715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6A067FD-BBD6-23A6-5C1A-72F4E00971D7}"/>
                  </a:ext>
                </a:extLst>
              </p:cNvPr>
              <p:cNvSpPr/>
              <p:nvPr/>
            </p:nvSpPr>
            <p:spPr>
              <a:xfrm>
                <a:off x="5179844"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6" name="Rectangle 5">
                <a:extLst>
                  <a:ext uri="{FF2B5EF4-FFF2-40B4-BE49-F238E27FC236}">
                    <a16:creationId xmlns:a16="http://schemas.microsoft.com/office/drawing/2014/main" id="{26A067FD-BBD6-23A6-5C1A-72F4E00971D7}"/>
                  </a:ext>
                </a:extLst>
              </p:cNvPr>
              <p:cNvSpPr>
                <a:spLocks noRot="1" noChangeAspect="1" noMove="1" noResize="1" noEditPoints="1" noAdjustHandles="1" noChangeArrowheads="1" noChangeShapeType="1" noTextEdit="1"/>
              </p:cNvSpPr>
              <p:nvPr/>
            </p:nvSpPr>
            <p:spPr>
              <a:xfrm>
                <a:off x="5179844" y="3352927"/>
                <a:ext cx="989605" cy="576688"/>
              </a:xfrm>
              <a:prstGeom prst="rect">
                <a:avLst/>
              </a:prstGeom>
              <a:blipFill>
                <a:blip r:embed="rId8"/>
                <a:stretch>
                  <a:fillRect b="-8000"/>
                </a:stretch>
              </a:blipFill>
              <a:ln w="57150">
                <a:solidFill>
                  <a:schemeClr val="accent6">
                    <a:lumMod val="75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6537F38-BF7B-C4DB-CF0C-4BADE85FD395}"/>
              </a:ext>
            </a:extLst>
          </p:cNvPr>
          <p:cNvSpPr txBox="1"/>
          <p:nvPr/>
        </p:nvSpPr>
        <p:spPr>
          <a:xfrm>
            <a:off x="4678124" y="3302717"/>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6C2132E-6B89-1071-C58C-3F276519BFEE}"/>
                  </a:ext>
                </a:extLst>
              </p:cNvPr>
              <p:cNvSpPr txBox="1"/>
              <p:nvPr/>
            </p:nvSpPr>
            <p:spPr>
              <a:xfrm>
                <a:off x="1891806" y="3379661"/>
                <a:ext cx="6036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p:sp>
            <p:nvSpPr>
              <p:cNvPr id="9" name="TextBox 8">
                <a:extLst>
                  <a:ext uri="{FF2B5EF4-FFF2-40B4-BE49-F238E27FC236}">
                    <a16:creationId xmlns:a16="http://schemas.microsoft.com/office/drawing/2014/main" id="{C6C2132E-6B89-1071-C58C-3F276519BFEE}"/>
                  </a:ext>
                </a:extLst>
              </p:cNvPr>
              <p:cNvSpPr txBox="1">
                <a:spLocks noRot="1" noChangeAspect="1" noMove="1" noResize="1" noEditPoints="1" noAdjustHandles="1" noChangeArrowheads="1" noChangeShapeType="1" noTextEdit="1"/>
              </p:cNvSpPr>
              <p:nvPr/>
            </p:nvSpPr>
            <p:spPr>
              <a:xfrm>
                <a:off x="1891806" y="3379661"/>
                <a:ext cx="603649"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5870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246715-301D-91AC-74BD-3605F7EABFF4}"/>
              </a:ext>
            </a:extLst>
          </p:cNvPr>
          <p:cNvSpPr>
            <a:spLocks noGrp="1"/>
          </p:cNvSpPr>
          <p:nvPr>
            <p:ph type="sldNum" sz="quarter" idx="12"/>
          </p:nvPr>
        </p:nvSpPr>
        <p:spPr/>
        <p:txBody>
          <a:bodyPr/>
          <a:lstStyle/>
          <a:p>
            <a:fld id="{0C9765BC-91A4-8B4B-99F2-F403F2DCF105}" type="slidenum">
              <a:rPr lang="en-US" smtClean="0"/>
              <a:t>5</a:t>
            </a:fld>
            <a:endParaRPr lang="en-US"/>
          </a:p>
        </p:txBody>
      </p:sp>
      <p:sp>
        <p:nvSpPr>
          <p:cNvPr id="5" name="Title 1">
            <a:extLst>
              <a:ext uri="{FF2B5EF4-FFF2-40B4-BE49-F238E27FC236}">
                <a16:creationId xmlns:a16="http://schemas.microsoft.com/office/drawing/2014/main" id="{D381D686-87A6-1923-00A8-8BD9E6C1B92D}"/>
              </a:ext>
            </a:extLst>
          </p:cNvPr>
          <p:cNvSpPr>
            <a:spLocks noGrp="1"/>
          </p:cNvSpPr>
          <p:nvPr>
            <p:ph type="title"/>
          </p:nvPr>
        </p:nvSpPr>
        <p:spPr>
          <a:xfrm>
            <a:off x="838200" y="365125"/>
            <a:ext cx="10515600" cy="1325563"/>
          </a:xfrm>
        </p:spPr>
        <p:txBody>
          <a:bodyPr/>
          <a:lstStyle/>
          <a:p>
            <a:r>
              <a:rPr lang="en-US" dirty="0"/>
              <a:t>Constant-Time Programming</a:t>
            </a:r>
          </a:p>
        </p:txBody>
      </p:sp>
      <p:pic>
        <p:nvPicPr>
          <p:cNvPr id="10" name="Graphic 9">
            <a:extLst>
              <a:ext uri="{FF2B5EF4-FFF2-40B4-BE49-F238E27FC236}">
                <a16:creationId xmlns:a16="http://schemas.microsoft.com/office/drawing/2014/main" id="{DD791A75-4414-A938-4645-2D554C472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3560" y="2482432"/>
            <a:ext cx="685800" cy="685800"/>
          </a:xfrm>
          <a:prstGeom prst="rect">
            <a:avLst/>
          </a:prstGeom>
        </p:spPr>
      </p:pic>
      <p:pic>
        <p:nvPicPr>
          <p:cNvPr id="15" name="Graphic 14">
            <a:extLst>
              <a:ext uri="{FF2B5EF4-FFF2-40B4-BE49-F238E27FC236}">
                <a16:creationId xmlns:a16="http://schemas.microsoft.com/office/drawing/2014/main" id="{83BAA946-1F52-D8ED-33E8-25577E508E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88934" y="2074810"/>
            <a:ext cx="1691192" cy="1691192"/>
          </a:xfrm>
          <a:prstGeom prst="rect">
            <a:avLst/>
          </a:prstGeom>
        </p:spPr>
      </p:pic>
      <p:pic>
        <p:nvPicPr>
          <p:cNvPr id="16" name="Graphic 15">
            <a:extLst>
              <a:ext uri="{FF2B5EF4-FFF2-40B4-BE49-F238E27FC236}">
                <a16:creationId xmlns:a16="http://schemas.microsoft.com/office/drawing/2014/main" id="{6E7EB4CC-CFD0-F937-CA06-35E250D7A1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4973" y="2376679"/>
            <a:ext cx="877880" cy="877880"/>
          </a:xfrm>
          <a:prstGeom prst="rect">
            <a:avLst/>
          </a:prstGeom>
        </p:spPr>
      </p:pic>
      <p:sp>
        <p:nvSpPr>
          <p:cNvPr id="17" name="TextBox 16">
            <a:extLst>
              <a:ext uri="{FF2B5EF4-FFF2-40B4-BE49-F238E27FC236}">
                <a16:creationId xmlns:a16="http://schemas.microsoft.com/office/drawing/2014/main" id="{83B7002F-5B2C-05DD-981C-A10F7BF14D99}"/>
              </a:ext>
            </a:extLst>
          </p:cNvPr>
          <p:cNvSpPr txBox="1"/>
          <p:nvPr/>
        </p:nvSpPr>
        <p:spPr>
          <a:xfrm>
            <a:off x="1296671" y="3166409"/>
            <a:ext cx="1376067" cy="523220"/>
          </a:xfrm>
          <a:prstGeom prst="rect">
            <a:avLst/>
          </a:prstGeom>
          <a:noFill/>
        </p:spPr>
        <p:txBody>
          <a:bodyPr wrap="square" rtlCol="0">
            <a:spAutoFit/>
          </a:bodyPr>
          <a:lstStyle/>
          <a:p>
            <a:r>
              <a:rPr lang="en-US" sz="2800" b="1" dirty="0"/>
              <a:t>Code</a:t>
            </a:r>
          </a:p>
        </p:txBody>
      </p:sp>
      <p:sp>
        <p:nvSpPr>
          <p:cNvPr id="18" name="TextBox 17">
            <a:extLst>
              <a:ext uri="{FF2B5EF4-FFF2-40B4-BE49-F238E27FC236}">
                <a16:creationId xmlns:a16="http://schemas.microsoft.com/office/drawing/2014/main" id="{EADFCC99-9636-049D-B6DD-DFD2996279F4}"/>
              </a:ext>
            </a:extLst>
          </p:cNvPr>
          <p:cNvSpPr txBox="1"/>
          <p:nvPr/>
        </p:nvSpPr>
        <p:spPr>
          <a:xfrm>
            <a:off x="1953850" y="1729506"/>
            <a:ext cx="2968295" cy="523220"/>
          </a:xfrm>
          <a:prstGeom prst="rect">
            <a:avLst/>
          </a:prstGeom>
          <a:noFill/>
        </p:spPr>
        <p:txBody>
          <a:bodyPr wrap="square" rtlCol="0">
            <a:spAutoFit/>
          </a:bodyPr>
          <a:lstStyle/>
          <a:p>
            <a:r>
              <a:rPr lang="en-US" sz="2800" b="1" dirty="0"/>
              <a:t>CT Programming</a:t>
            </a:r>
          </a:p>
        </p:txBody>
      </p:sp>
      <p:sp>
        <p:nvSpPr>
          <p:cNvPr id="21" name="TextBox 20">
            <a:extLst>
              <a:ext uri="{FF2B5EF4-FFF2-40B4-BE49-F238E27FC236}">
                <a16:creationId xmlns:a16="http://schemas.microsoft.com/office/drawing/2014/main" id="{C937C8FF-4493-5A89-B2EC-ED9AD710F400}"/>
              </a:ext>
            </a:extLst>
          </p:cNvPr>
          <p:cNvSpPr txBox="1"/>
          <p:nvPr/>
        </p:nvSpPr>
        <p:spPr>
          <a:xfrm>
            <a:off x="3813587" y="3092996"/>
            <a:ext cx="2605184" cy="523220"/>
          </a:xfrm>
          <a:prstGeom prst="rect">
            <a:avLst/>
          </a:prstGeom>
          <a:noFill/>
        </p:spPr>
        <p:txBody>
          <a:bodyPr wrap="square" rtlCol="0">
            <a:spAutoFit/>
          </a:bodyPr>
          <a:lstStyle/>
          <a:p>
            <a:r>
              <a:rPr lang="en-US" sz="2800" b="1" dirty="0"/>
              <a:t>Timing Attacks</a:t>
            </a:r>
          </a:p>
        </p:txBody>
      </p:sp>
      <p:sp>
        <p:nvSpPr>
          <p:cNvPr id="25" name="Alternate Process 24">
            <a:extLst>
              <a:ext uri="{FF2B5EF4-FFF2-40B4-BE49-F238E27FC236}">
                <a16:creationId xmlns:a16="http://schemas.microsoft.com/office/drawing/2014/main" id="{39E88447-6203-0EA6-A5DE-0CCAF6682BF5}"/>
              </a:ext>
            </a:extLst>
          </p:cNvPr>
          <p:cNvSpPr/>
          <p:nvPr/>
        </p:nvSpPr>
        <p:spPr>
          <a:xfrm>
            <a:off x="838200" y="1661938"/>
            <a:ext cx="5615027" cy="2286578"/>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2EBC05F-C437-BAEB-212D-EE46F29B289A}"/>
              </a:ext>
            </a:extLst>
          </p:cNvPr>
          <p:cNvGrpSpPr/>
          <p:nvPr/>
        </p:nvGrpSpPr>
        <p:grpSpPr>
          <a:xfrm>
            <a:off x="8371461" y="3823353"/>
            <a:ext cx="1691191" cy="1797045"/>
            <a:chOff x="9622625" y="4589976"/>
            <a:chExt cx="1691191" cy="1797045"/>
          </a:xfrm>
        </p:grpSpPr>
        <p:pic>
          <p:nvPicPr>
            <p:cNvPr id="24" name="Graphic 23">
              <a:extLst>
                <a:ext uri="{FF2B5EF4-FFF2-40B4-BE49-F238E27FC236}">
                  <a16:creationId xmlns:a16="http://schemas.microsoft.com/office/drawing/2014/main" id="{FDF539DD-08AA-BD42-4EC0-1E6EA6C0CF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22625" y="4695830"/>
              <a:ext cx="1691191" cy="1691191"/>
            </a:xfrm>
            <a:prstGeom prst="rect">
              <a:avLst/>
            </a:prstGeom>
          </p:spPr>
        </p:pic>
        <p:pic>
          <p:nvPicPr>
            <p:cNvPr id="43" name="Graphic 42">
              <a:extLst>
                <a:ext uri="{FF2B5EF4-FFF2-40B4-BE49-F238E27FC236}">
                  <a16:creationId xmlns:a16="http://schemas.microsoft.com/office/drawing/2014/main" id="{A44D1BD8-7637-DCF8-7EA0-73870568A5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16716" y="4589976"/>
              <a:ext cx="685800" cy="685800"/>
            </a:xfrm>
            <a:prstGeom prst="rect">
              <a:avLst/>
            </a:prstGeom>
          </p:spPr>
        </p:pic>
      </p:grpSp>
      <p:grpSp>
        <p:nvGrpSpPr>
          <p:cNvPr id="14" name="Group 13">
            <a:extLst>
              <a:ext uri="{FF2B5EF4-FFF2-40B4-BE49-F238E27FC236}">
                <a16:creationId xmlns:a16="http://schemas.microsoft.com/office/drawing/2014/main" id="{13974998-702A-0D58-5556-F0D1C1C1D8E0}"/>
              </a:ext>
            </a:extLst>
          </p:cNvPr>
          <p:cNvGrpSpPr/>
          <p:nvPr/>
        </p:nvGrpSpPr>
        <p:grpSpPr>
          <a:xfrm>
            <a:off x="786535" y="3989927"/>
            <a:ext cx="2879107" cy="2389735"/>
            <a:chOff x="337881" y="4459620"/>
            <a:chExt cx="2879107" cy="2389735"/>
          </a:xfrm>
        </p:grpSpPr>
        <p:sp>
          <p:nvSpPr>
            <p:cNvPr id="2" name="TextBox 1">
              <a:extLst>
                <a:ext uri="{FF2B5EF4-FFF2-40B4-BE49-F238E27FC236}">
                  <a16:creationId xmlns:a16="http://schemas.microsoft.com/office/drawing/2014/main" id="{A7398F90-B1A9-3AFF-3121-632C1C07D534}"/>
                </a:ext>
              </a:extLst>
            </p:cNvPr>
            <p:cNvSpPr txBox="1"/>
            <p:nvPr/>
          </p:nvSpPr>
          <p:spPr>
            <a:xfrm>
              <a:off x="389546" y="5033473"/>
              <a:ext cx="2400854" cy="1815882"/>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if (secret) {</a:t>
              </a:r>
            </a:p>
            <a:p>
              <a:r>
                <a:rPr lang="en-US" sz="2800" dirty="0">
                  <a:latin typeface="Consolas" panose="020B0609020204030204" pitchFamily="49" charset="0"/>
                  <a:cs typeface="Consolas" panose="020B0609020204030204" pitchFamily="49" charset="0"/>
                </a:rPr>
                <a:t>    ...</a:t>
              </a:r>
            </a:p>
            <a:p>
              <a:r>
                <a:rPr lang="en-US" sz="2800" dirty="0">
                  <a:latin typeface="Consolas" panose="020B0609020204030204" pitchFamily="49" charset="0"/>
                  <a:cs typeface="Consolas" panose="020B0609020204030204" pitchFamily="49" charset="0"/>
                </a:rPr>
                <a:t>}</a:t>
              </a:r>
            </a:p>
          </p:txBody>
        </p:sp>
        <p:sp>
          <p:nvSpPr>
            <p:cNvPr id="11" name="TextBox 10">
              <a:extLst>
                <a:ext uri="{FF2B5EF4-FFF2-40B4-BE49-F238E27FC236}">
                  <a16:creationId xmlns:a16="http://schemas.microsoft.com/office/drawing/2014/main" id="{91155356-5E26-22FE-9B3C-5C431B31CDC7}"/>
                </a:ext>
              </a:extLst>
            </p:cNvPr>
            <p:cNvSpPr txBox="1"/>
            <p:nvPr/>
          </p:nvSpPr>
          <p:spPr>
            <a:xfrm>
              <a:off x="816134" y="4536997"/>
              <a:ext cx="2400854" cy="523220"/>
            </a:xfrm>
            <a:prstGeom prst="rect">
              <a:avLst/>
            </a:prstGeom>
            <a:noFill/>
          </p:spPr>
          <p:txBody>
            <a:bodyPr wrap="square" rtlCol="0">
              <a:spAutoFit/>
            </a:bodyPr>
            <a:lstStyle/>
            <a:p>
              <a:r>
                <a:rPr lang="en-US" sz="2800" b="1" dirty="0"/>
                <a:t>Control-Flow</a:t>
              </a:r>
            </a:p>
          </p:txBody>
        </p:sp>
        <p:pic>
          <p:nvPicPr>
            <p:cNvPr id="46" name="Picture 45" descr="A red x on a black background&#10;&#10;Description automatically generated">
              <a:extLst>
                <a:ext uri="{FF2B5EF4-FFF2-40B4-BE49-F238E27FC236}">
                  <a16:creationId xmlns:a16="http://schemas.microsoft.com/office/drawing/2014/main" id="{CB33BF40-6565-0FDD-9A2A-655E9CADD10E}"/>
                </a:ext>
              </a:extLst>
            </p:cNvPr>
            <p:cNvPicPr>
              <a:picLocks noChangeAspect="1"/>
            </p:cNvPicPr>
            <p:nvPr/>
          </p:nvPicPr>
          <p:blipFill>
            <a:blip r:embed="rId13"/>
            <a:stretch>
              <a:fillRect/>
            </a:stretch>
          </p:blipFill>
          <p:spPr>
            <a:xfrm>
              <a:off x="337881" y="4459620"/>
              <a:ext cx="616418" cy="616418"/>
            </a:xfrm>
            <a:prstGeom prst="rect">
              <a:avLst/>
            </a:prstGeom>
          </p:spPr>
        </p:pic>
      </p:grpSp>
      <p:grpSp>
        <p:nvGrpSpPr>
          <p:cNvPr id="19" name="Group 18">
            <a:extLst>
              <a:ext uri="{FF2B5EF4-FFF2-40B4-BE49-F238E27FC236}">
                <a16:creationId xmlns:a16="http://schemas.microsoft.com/office/drawing/2014/main" id="{B67E1DFE-5FF3-EC1C-DBC6-EB2735ECBD2B}"/>
              </a:ext>
            </a:extLst>
          </p:cNvPr>
          <p:cNvGrpSpPr/>
          <p:nvPr/>
        </p:nvGrpSpPr>
        <p:grpSpPr>
          <a:xfrm>
            <a:off x="3577397" y="5379583"/>
            <a:ext cx="3394903" cy="1123473"/>
            <a:chOff x="2970408" y="4459620"/>
            <a:chExt cx="3394903" cy="1123473"/>
          </a:xfrm>
        </p:grpSpPr>
        <p:sp>
          <p:nvSpPr>
            <p:cNvPr id="6" name="TextBox 5">
              <a:extLst>
                <a:ext uri="{FF2B5EF4-FFF2-40B4-BE49-F238E27FC236}">
                  <a16:creationId xmlns:a16="http://schemas.microsoft.com/office/drawing/2014/main" id="{47E93620-5A1F-D5DB-2265-7F589D73C5D4}"/>
                </a:ext>
              </a:extLst>
            </p:cNvPr>
            <p:cNvSpPr txBox="1"/>
            <p:nvPr/>
          </p:nvSpPr>
          <p:spPr>
            <a:xfrm>
              <a:off x="2970408" y="5059873"/>
              <a:ext cx="2818423"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Load [secret]</a:t>
              </a:r>
            </a:p>
          </p:txBody>
        </p:sp>
        <p:sp>
          <p:nvSpPr>
            <p:cNvPr id="13" name="TextBox 12">
              <a:extLst>
                <a:ext uri="{FF2B5EF4-FFF2-40B4-BE49-F238E27FC236}">
                  <a16:creationId xmlns:a16="http://schemas.microsoft.com/office/drawing/2014/main" id="{33829BE2-2F00-608E-9FEF-6FEE2A40146E}"/>
                </a:ext>
              </a:extLst>
            </p:cNvPr>
            <p:cNvSpPr txBox="1"/>
            <p:nvPr/>
          </p:nvSpPr>
          <p:spPr>
            <a:xfrm>
              <a:off x="3441858" y="4542160"/>
              <a:ext cx="2923453" cy="523220"/>
            </a:xfrm>
            <a:prstGeom prst="rect">
              <a:avLst/>
            </a:prstGeom>
            <a:noFill/>
          </p:spPr>
          <p:txBody>
            <a:bodyPr wrap="square" rtlCol="0">
              <a:spAutoFit/>
            </a:bodyPr>
            <a:lstStyle/>
            <a:p>
              <a:r>
                <a:rPr lang="en-US" sz="2800" b="1" dirty="0"/>
                <a:t>Memory Address</a:t>
              </a:r>
            </a:p>
          </p:txBody>
        </p:sp>
        <p:pic>
          <p:nvPicPr>
            <p:cNvPr id="47" name="Picture 46" descr="A red x on a black background&#10;&#10;Description automatically generated">
              <a:extLst>
                <a:ext uri="{FF2B5EF4-FFF2-40B4-BE49-F238E27FC236}">
                  <a16:creationId xmlns:a16="http://schemas.microsoft.com/office/drawing/2014/main" id="{A8982798-A2E2-1E87-8F10-7F20E708A53B}"/>
                </a:ext>
              </a:extLst>
            </p:cNvPr>
            <p:cNvPicPr>
              <a:picLocks noChangeAspect="1"/>
            </p:cNvPicPr>
            <p:nvPr/>
          </p:nvPicPr>
          <p:blipFill>
            <a:blip r:embed="rId13"/>
            <a:stretch>
              <a:fillRect/>
            </a:stretch>
          </p:blipFill>
          <p:spPr>
            <a:xfrm>
              <a:off x="2970408" y="4459620"/>
              <a:ext cx="616418" cy="616418"/>
            </a:xfrm>
            <a:prstGeom prst="rect">
              <a:avLst/>
            </a:prstGeom>
          </p:spPr>
        </p:pic>
      </p:grpSp>
      <p:grpSp>
        <p:nvGrpSpPr>
          <p:cNvPr id="23" name="Group 22">
            <a:extLst>
              <a:ext uri="{FF2B5EF4-FFF2-40B4-BE49-F238E27FC236}">
                <a16:creationId xmlns:a16="http://schemas.microsoft.com/office/drawing/2014/main" id="{B26C5FAC-080E-D0AD-F272-AA8D72A53471}"/>
              </a:ext>
            </a:extLst>
          </p:cNvPr>
          <p:cNvGrpSpPr/>
          <p:nvPr/>
        </p:nvGrpSpPr>
        <p:grpSpPr>
          <a:xfrm>
            <a:off x="3577397" y="4024708"/>
            <a:ext cx="2927496" cy="1131631"/>
            <a:chOff x="6269418" y="4459620"/>
            <a:chExt cx="2927496" cy="1131631"/>
          </a:xfrm>
        </p:grpSpPr>
        <p:sp>
          <p:nvSpPr>
            <p:cNvPr id="7" name="TextBox 6">
              <a:extLst>
                <a:ext uri="{FF2B5EF4-FFF2-40B4-BE49-F238E27FC236}">
                  <a16:creationId xmlns:a16="http://schemas.microsoft.com/office/drawing/2014/main" id="{CD30442A-3257-A343-AA4B-73BF4A0082D9}"/>
                </a:ext>
              </a:extLst>
            </p:cNvPr>
            <p:cNvSpPr txBox="1"/>
            <p:nvPr/>
          </p:nvSpPr>
          <p:spPr>
            <a:xfrm>
              <a:off x="6269418" y="5068031"/>
              <a:ext cx="2422740"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DIV secret</a:t>
              </a:r>
            </a:p>
          </p:txBody>
        </p:sp>
        <p:sp>
          <p:nvSpPr>
            <p:cNvPr id="12" name="TextBox 11">
              <a:extLst>
                <a:ext uri="{FF2B5EF4-FFF2-40B4-BE49-F238E27FC236}">
                  <a16:creationId xmlns:a16="http://schemas.microsoft.com/office/drawing/2014/main" id="{0C60FB6C-7E12-07AB-C71E-37E83B1A4820}"/>
                </a:ext>
              </a:extLst>
            </p:cNvPr>
            <p:cNvSpPr txBox="1"/>
            <p:nvPr/>
          </p:nvSpPr>
          <p:spPr>
            <a:xfrm>
              <a:off x="6752792" y="4536997"/>
              <a:ext cx="2444122" cy="523220"/>
            </a:xfrm>
            <a:prstGeom prst="rect">
              <a:avLst/>
            </a:prstGeom>
            <a:noFill/>
          </p:spPr>
          <p:txBody>
            <a:bodyPr wrap="square" rtlCol="0">
              <a:spAutoFit/>
            </a:bodyPr>
            <a:lstStyle/>
            <a:p>
              <a:r>
                <a:rPr lang="en-US" sz="2800" b="1" dirty="0"/>
                <a:t>Time-Variable</a:t>
              </a:r>
            </a:p>
          </p:txBody>
        </p:sp>
        <p:pic>
          <p:nvPicPr>
            <p:cNvPr id="48" name="Picture 47" descr="A red x on a black background&#10;&#10;Description automatically generated">
              <a:extLst>
                <a:ext uri="{FF2B5EF4-FFF2-40B4-BE49-F238E27FC236}">
                  <a16:creationId xmlns:a16="http://schemas.microsoft.com/office/drawing/2014/main" id="{F78A75C7-9EFE-FA98-5709-E4890500230F}"/>
                </a:ext>
              </a:extLst>
            </p:cNvPr>
            <p:cNvPicPr>
              <a:picLocks noChangeAspect="1"/>
            </p:cNvPicPr>
            <p:nvPr/>
          </p:nvPicPr>
          <p:blipFill>
            <a:blip r:embed="rId13"/>
            <a:stretch>
              <a:fillRect/>
            </a:stretch>
          </p:blipFill>
          <p:spPr>
            <a:xfrm>
              <a:off x="6269418" y="4459620"/>
              <a:ext cx="616418" cy="616418"/>
            </a:xfrm>
            <a:prstGeom prst="rect">
              <a:avLst/>
            </a:prstGeom>
          </p:spPr>
        </p:pic>
      </p:grpSp>
      <p:sp>
        <p:nvSpPr>
          <p:cNvPr id="26" name="TextBox 25">
            <a:extLst>
              <a:ext uri="{FF2B5EF4-FFF2-40B4-BE49-F238E27FC236}">
                <a16:creationId xmlns:a16="http://schemas.microsoft.com/office/drawing/2014/main" id="{ECF5B2F6-E8CB-1BFD-5778-875D3ACD9D28}"/>
              </a:ext>
            </a:extLst>
          </p:cNvPr>
          <p:cNvSpPr txBox="1"/>
          <p:nvPr/>
        </p:nvSpPr>
        <p:spPr>
          <a:xfrm>
            <a:off x="7607255" y="5298803"/>
            <a:ext cx="3458033" cy="954107"/>
          </a:xfrm>
          <a:prstGeom prst="rect">
            <a:avLst/>
          </a:prstGeom>
          <a:noFill/>
        </p:spPr>
        <p:txBody>
          <a:bodyPr wrap="square" rtlCol="0">
            <a:spAutoFit/>
          </a:bodyPr>
          <a:lstStyle/>
          <a:p>
            <a:pPr algn="ctr"/>
            <a:r>
              <a:rPr lang="en-US" sz="2800" b="1" dirty="0"/>
              <a:t>CT Cryptographic</a:t>
            </a:r>
          </a:p>
          <a:p>
            <a:pPr algn="ctr"/>
            <a:r>
              <a:rPr lang="en-US" sz="2800" b="1" dirty="0"/>
              <a:t>Implementation</a:t>
            </a:r>
          </a:p>
        </p:txBody>
      </p:sp>
      <p:sp>
        <p:nvSpPr>
          <p:cNvPr id="28" name="TextBox 27">
            <a:extLst>
              <a:ext uri="{FF2B5EF4-FFF2-40B4-BE49-F238E27FC236}">
                <a16:creationId xmlns:a16="http://schemas.microsoft.com/office/drawing/2014/main" id="{7D5EBBB1-1FA1-768E-ACEA-69D5730FC045}"/>
              </a:ext>
            </a:extLst>
          </p:cNvPr>
          <p:cNvSpPr txBox="1"/>
          <p:nvPr/>
        </p:nvSpPr>
        <p:spPr>
          <a:xfrm>
            <a:off x="7137911" y="2477004"/>
            <a:ext cx="1574911"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secret</a:t>
            </a:r>
          </a:p>
        </p:txBody>
      </p:sp>
      <p:sp>
        <p:nvSpPr>
          <p:cNvPr id="30" name="Left-Right Arrow 29">
            <a:extLst>
              <a:ext uri="{FF2B5EF4-FFF2-40B4-BE49-F238E27FC236}">
                <a16:creationId xmlns:a16="http://schemas.microsoft.com/office/drawing/2014/main" id="{E50D858D-22F1-05B1-AD98-CF3CB094E95F}"/>
              </a:ext>
            </a:extLst>
          </p:cNvPr>
          <p:cNvSpPr/>
          <p:nvPr/>
        </p:nvSpPr>
        <p:spPr>
          <a:xfrm>
            <a:off x="8533692" y="2519747"/>
            <a:ext cx="1452760" cy="474545"/>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1FE5E0-66CD-3F44-B356-EAED465B5366}"/>
              </a:ext>
            </a:extLst>
          </p:cNvPr>
          <p:cNvSpPr txBox="1"/>
          <p:nvPr/>
        </p:nvSpPr>
        <p:spPr>
          <a:xfrm>
            <a:off x="8148863" y="2002968"/>
            <a:ext cx="2422740" cy="523220"/>
          </a:xfrm>
          <a:prstGeom prst="rect">
            <a:avLst/>
          </a:prstGeom>
          <a:noFill/>
        </p:spPr>
        <p:txBody>
          <a:bodyPr wrap="square">
            <a:spAutoFit/>
          </a:bodyPr>
          <a:lstStyle/>
          <a:p>
            <a:r>
              <a:rPr lang="en-US" sz="2800" b="1" dirty="0"/>
              <a:t>Independent</a:t>
            </a:r>
            <a:endParaRPr lang="en-US" sz="2800" dirty="0"/>
          </a:p>
        </p:txBody>
      </p:sp>
      <p:sp>
        <p:nvSpPr>
          <p:cNvPr id="37" name="TextBox 36">
            <a:extLst>
              <a:ext uri="{FF2B5EF4-FFF2-40B4-BE49-F238E27FC236}">
                <a16:creationId xmlns:a16="http://schemas.microsoft.com/office/drawing/2014/main" id="{86EE8190-27E5-B32C-3034-F79291549B0F}"/>
              </a:ext>
            </a:extLst>
          </p:cNvPr>
          <p:cNvSpPr txBox="1"/>
          <p:nvPr/>
        </p:nvSpPr>
        <p:spPr>
          <a:xfrm>
            <a:off x="10049279" y="2488088"/>
            <a:ext cx="1016009"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time</a:t>
            </a:r>
          </a:p>
        </p:txBody>
      </p:sp>
      <p:sp>
        <p:nvSpPr>
          <p:cNvPr id="39" name="Alternate Process 38">
            <a:extLst>
              <a:ext uri="{FF2B5EF4-FFF2-40B4-BE49-F238E27FC236}">
                <a16:creationId xmlns:a16="http://schemas.microsoft.com/office/drawing/2014/main" id="{B14B777E-33BD-27BC-4A98-8C51699F8F55}"/>
              </a:ext>
            </a:extLst>
          </p:cNvPr>
          <p:cNvSpPr/>
          <p:nvPr/>
        </p:nvSpPr>
        <p:spPr>
          <a:xfrm>
            <a:off x="7350581" y="3665080"/>
            <a:ext cx="3736520" cy="2691270"/>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012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a:t>CRYSTALS-</a:t>
            </a:r>
            <a:r>
              <a:rPr lang="en-US" err="1"/>
              <a:t>Kyber</a:t>
            </a:r>
            <a:r>
              <a:rPr lang="en-US"/>
              <a:t> (ML-KEM) </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50</a:t>
            </a:fld>
            <a:endParaRPr lang="en-US"/>
          </a:p>
        </p:txBody>
      </p:sp>
      <p:sp>
        <p:nvSpPr>
          <p:cNvPr id="8" name="TextBox 7">
            <a:extLst>
              <a:ext uri="{FF2B5EF4-FFF2-40B4-BE49-F238E27FC236}">
                <a16:creationId xmlns:a16="http://schemas.microsoft.com/office/drawing/2014/main" id="{C82B0DBD-3402-2D48-9C8A-28F1AD9F274F}"/>
              </a:ext>
            </a:extLst>
          </p:cNvPr>
          <p:cNvSpPr txBox="1"/>
          <p:nvPr/>
        </p:nvSpPr>
        <p:spPr>
          <a:xfrm>
            <a:off x="838199" y="6413698"/>
            <a:ext cx="10314543" cy="307777"/>
          </a:xfrm>
          <a:prstGeom prst="rect">
            <a:avLst/>
          </a:prstGeom>
          <a:noFill/>
        </p:spPr>
        <p:txBody>
          <a:bodyPr wrap="square">
            <a:spAutoFit/>
          </a:bodyPr>
          <a:lstStyle/>
          <a:p>
            <a:r>
              <a:rPr lang="en-US" sz="1400"/>
              <a:t>3 Qin et al., ”A Systematic Approach and Analysis of Key Mismatch Attacks on Lattice-Based NIST Candidate KEMs”, ASIACRYPT’21.</a:t>
            </a:r>
          </a:p>
        </p:txBody>
      </p:sp>
      <p:pic>
        <p:nvPicPr>
          <p:cNvPr id="13" name="Graphic 12">
            <a:extLst>
              <a:ext uri="{FF2B5EF4-FFF2-40B4-BE49-F238E27FC236}">
                <a16:creationId xmlns:a16="http://schemas.microsoft.com/office/drawing/2014/main" id="{7FA2CA1C-B734-C8F4-A116-B1E1949F3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p:sp>
        <p:nvSpPr>
          <p:cNvPr id="14" name="TextBox 13">
            <a:extLst>
              <a:ext uri="{FF2B5EF4-FFF2-40B4-BE49-F238E27FC236}">
                <a16:creationId xmlns:a16="http://schemas.microsoft.com/office/drawing/2014/main" id="{5F275B70-A627-6A19-8FAE-171D40D51D9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AE051CA-C26F-30AA-74D4-B94460934ED5}"/>
                  </a:ext>
                </a:extLst>
              </p:cNvPr>
              <p:cNvSpPr txBox="1"/>
              <p:nvPr/>
            </p:nvSpPr>
            <p:spPr>
              <a:xfrm>
                <a:off x="1340546" y="2378860"/>
                <a:ext cx="300242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𝐸𝑛𝑐</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𝑝𝑘</m:t>
                      </m:r>
                      <m:r>
                        <a:rPr lang="en-US" sz="2800" b="0" i="1" smtClean="0">
                          <a:latin typeface="Cambria Math" panose="02040503050406030204" pitchFamily="18" charset="0"/>
                        </a:rPr>
                        <m:t>,</m:t>
                      </m:r>
                      <m:r>
                        <a:rPr lang="en-US" sz="2800" b="0" i="1" smtClean="0">
                          <a:latin typeface="Cambria Math" panose="02040503050406030204" pitchFamily="18" charset="0"/>
                        </a:rPr>
                        <m:t>𝑒</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p:sp>
            <p:nvSpPr>
              <p:cNvPr id="15" name="TextBox 14">
                <a:extLst>
                  <a:ext uri="{FF2B5EF4-FFF2-40B4-BE49-F238E27FC236}">
                    <a16:creationId xmlns:a16="http://schemas.microsoft.com/office/drawing/2014/main" id="{DAE051CA-C26F-30AA-74D4-B94460934ED5}"/>
                  </a:ext>
                </a:extLst>
              </p:cNvPr>
              <p:cNvSpPr txBox="1">
                <a:spLocks noRot="1" noChangeAspect="1" noMove="1" noResize="1" noEditPoints="1" noAdjustHandles="1" noChangeArrowheads="1" noChangeShapeType="1" noTextEdit="1"/>
              </p:cNvSpPr>
              <p:nvPr/>
            </p:nvSpPr>
            <p:spPr>
              <a:xfrm>
                <a:off x="1340546" y="2378860"/>
                <a:ext cx="3002428" cy="523220"/>
              </a:xfrm>
              <a:prstGeom prst="rect">
                <a:avLst/>
              </a:prstGeom>
              <a:blipFill>
                <a:blip r:embed="rId5"/>
                <a:stretch>
                  <a:fillRect r="-844" b="-190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81E6300-669D-A686-60C1-51EE4805931F}"/>
                  </a:ext>
                </a:extLst>
              </p:cNvPr>
              <p:cNvSpPr/>
              <p:nvPr/>
            </p:nvSpPr>
            <p:spPr>
              <a:xfrm>
                <a:off x="2683073"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3" name="Rectangle 2">
                <a:extLst>
                  <a:ext uri="{FF2B5EF4-FFF2-40B4-BE49-F238E27FC236}">
                    <a16:creationId xmlns:a16="http://schemas.microsoft.com/office/drawing/2014/main" id="{E81E6300-669D-A686-60C1-51EE4805931F}"/>
                  </a:ext>
                </a:extLst>
              </p:cNvPr>
              <p:cNvSpPr>
                <a:spLocks noRot="1" noChangeAspect="1" noMove="1" noResize="1" noEditPoints="1" noAdjustHandles="1" noChangeArrowheads="1" noChangeShapeType="1" noTextEdit="1"/>
              </p:cNvSpPr>
              <p:nvPr/>
            </p:nvSpPr>
            <p:spPr>
              <a:xfrm>
                <a:off x="2683073" y="3352927"/>
                <a:ext cx="989605" cy="576688"/>
              </a:xfrm>
              <a:prstGeom prst="rect">
                <a:avLst/>
              </a:prstGeom>
              <a:blipFill>
                <a:blip r:embed="rId6"/>
                <a:stretch>
                  <a:fillRect b="-8000"/>
                </a:stretch>
              </a:blipFill>
              <a:ln w="5715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CF0DDDB-CFB9-E830-6E65-86FDF864B2F7}"/>
                  </a:ext>
                </a:extLst>
              </p:cNvPr>
              <p:cNvSpPr/>
              <p:nvPr/>
            </p:nvSpPr>
            <p:spPr>
              <a:xfrm>
                <a:off x="3672678"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5" name="Rectangle 4">
                <a:extLst>
                  <a:ext uri="{FF2B5EF4-FFF2-40B4-BE49-F238E27FC236}">
                    <a16:creationId xmlns:a16="http://schemas.microsoft.com/office/drawing/2014/main" id="{9CF0DDDB-CFB9-E830-6E65-86FDF864B2F7}"/>
                  </a:ext>
                </a:extLst>
              </p:cNvPr>
              <p:cNvSpPr>
                <a:spLocks noRot="1" noChangeAspect="1" noMove="1" noResize="1" noEditPoints="1" noAdjustHandles="1" noChangeArrowheads="1" noChangeShapeType="1" noTextEdit="1"/>
              </p:cNvSpPr>
              <p:nvPr/>
            </p:nvSpPr>
            <p:spPr>
              <a:xfrm>
                <a:off x="3672678" y="3352927"/>
                <a:ext cx="989605" cy="576688"/>
              </a:xfrm>
              <a:prstGeom prst="rect">
                <a:avLst/>
              </a:prstGeom>
              <a:blipFill>
                <a:blip r:embed="rId7"/>
                <a:stretch>
                  <a:fillRect b="-8000"/>
                </a:stretch>
              </a:blipFill>
              <a:ln w="5715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6A067FD-BBD6-23A6-5C1A-72F4E00971D7}"/>
                  </a:ext>
                </a:extLst>
              </p:cNvPr>
              <p:cNvSpPr/>
              <p:nvPr/>
            </p:nvSpPr>
            <p:spPr>
              <a:xfrm>
                <a:off x="5179844"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6" name="Rectangle 5">
                <a:extLst>
                  <a:ext uri="{FF2B5EF4-FFF2-40B4-BE49-F238E27FC236}">
                    <a16:creationId xmlns:a16="http://schemas.microsoft.com/office/drawing/2014/main" id="{26A067FD-BBD6-23A6-5C1A-72F4E00971D7}"/>
                  </a:ext>
                </a:extLst>
              </p:cNvPr>
              <p:cNvSpPr>
                <a:spLocks noRot="1" noChangeAspect="1" noMove="1" noResize="1" noEditPoints="1" noAdjustHandles="1" noChangeArrowheads="1" noChangeShapeType="1" noTextEdit="1"/>
              </p:cNvSpPr>
              <p:nvPr/>
            </p:nvSpPr>
            <p:spPr>
              <a:xfrm>
                <a:off x="5179844" y="3352927"/>
                <a:ext cx="989605" cy="576688"/>
              </a:xfrm>
              <a:prstGeom prst="rect">
                <a:avLst/>
              </a:prstGeom>
              <a:blipFill>
                <a:blip r:embed="rId8"/>
                <a:stretch>
                  <a:fillRect b="-8000"/>
                </a:stretch>
              </a:blipFill>
              <a:ln w="57150">
                <a:solidFill>
                  <a:schemeClr val="accent6">
                    <a:lumMod val="75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6537F38-BF7B-C4DB-CF0C-4BADE85FD395}"/>
              </a:ext>
            </a:extLst>
          </p:cNvPr>
          <p:cNvSpPr txBox="1"/>
          <p:nvPr/>
        </p:nvSpPr>
        <p:spPr>
          <a:xfrm>
            <a:off x="4678124" y="3302717"/>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6C2132E-6B89-1071-C58C-3F276519BFEE}"/>
                  </a:ext>
                </a:extLst>
              </p:cNvPr>
              <p:cNvSpPr txBox="1"/>
              <p:nvPr/>
            </p:nvSpPr>
            <p:spPr>
              <a:xfrm>
                <a:off x="1891806" y="3379661"/>
                <a:ext cx="6036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p:sp>
            <p:nvSpPr>
              <p:cNvPr id="9" name="TextBox 8">
                <a:extLst>
                  <a:ext uri="{FF2B5EF4-FFF2-40B4-BE49-F238E27FC236}">
                    <a16:creationId xmlns:a16="http://schemas.microsoft.com/office/drawing/2014/main" id="{C6C2132E-6B89-1071-C58C-3F276519BFEE}"/>
                  </a:ext>
                </a:extLst>
              </p:cNvPr>
              <p:cNvSpPr txBox="1">
                <a:spLocks noRot="1" noChangeAspect="1" noMove="1" noResize="1" noEditPoints="1" noAdjustHandles="1" noChangeArrowheads="1" noChangeShapeType="1" noTextEdit="1"/>
              </p:cNvSpPr>
              <p:nvPr/>
            </p:nvSpPr>
            <p:spPr>
              <a:xfrm>
                <a:off x="1891806" y="3379661"/>
                <a:ext cx="60364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F99A935B-F78B-23DE-2D9A-C66C223A831D}"/>
                  </a:ext>
                </a:extLst>
              </p:cNvPr>
              <p:cNvSpPr/>
              <p:nvPr/>
            </p:nvSpPr>
            <p:spPr>
              <a:xfrm>
                <a:off x="2683072"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0" name="Rectangle 9">
                <a:extLst>
                  <a:ext uri="{FF2B5EF4-FFF2-40B4-BE49-F238E27FC236}">
                    <a16:creationId xmlns:a16="http://schemas.microsoft.com/office/drawing/2014/main" id="{F99A935B-F78B-23DE-2D9A-C66C223A831D}"/>
                  </a:ext>
                </a:extLst>
              </p:cNvPr>
              <p:cNvSpPr>
                <a:spLocks noRot="1" noChangeAspect="1" noMove="1" noResize="1" noEditPoints="1" noAdjustHandles="1" noChangeArrowheads="1" noChangeShapeType="1" noTextEdit="1"/>
              </p:cNvSpPr>
              <p:nvPr/>
            </p:nvSpPr>
            <p:spPr>
              <a:xfrm>
                <a:off x="2683072" y="4484438"/>
                <a:ext cx="989605" cy="576688"/>
              </a:xfrm>
              <a:prstGeom prst="rect">
                <a:avLst/>
              </a:prstGeom>
              <a:blipFill>
                <a:blip r:embed="rId10"/>
                <a:stretch>
                  <a:fillRect b="-2000"/>
                </a:stretch>
              </a:blipFill>
              <a:ln w="57150">
                <a:solidFill>
                  <a:schemeClr val="accent2">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99C49D0A-5B08-489F-60B6-85C7626811A4}"/>
                  </a:ext>
                </a:extLst>
              </p:cNvPr>
              <p:cNvSpPr/>
              <p:nvPr/>
            </p:nvSpPr>
            <p:spPr>
              <a:xfrm>
                <a:off x="3672677"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1" name="Rectangle 10">
                <a:extLst>
                  <a:ext uri="{FF2B5EF4-FFF2-40B4-BE49-F238E27FC236}">
                    <a16:creationId xmlns:a16="http://schemas.microsoft.com/office/drawing/2014/main" id="{99C49D0A-5B08-489F-60B6-85C7626811A4}"/>
                  </a:ext>
                </a:extLst>
              </p:cNvPr>
              <p:cNvSpPr>
                <a:spLocks noRot="1" noChangeAspect="1" noMove="1" noResize="1" noEditPoints="1" noAdjustHandles="1" noChangeArrowheads="1" noChangeShapeType="1" noTextEdit="1"/>
              </p:cNvSpPr>
              <p:nvPr/>
            </p:nvSpPr>
            <p:spPr>
              <a:xfrm>
                <a:off x="3672677" y="4484438"/>
                <a:ext cx="989605" cy="576688"/>
              </a:xfrm>
              <a:prstGeom prst="rect">
                <a:avLst/>
              </a:prstGeom>
              <a:blipFill>
                <a:blip r:embed="rId11"/>
                <a:stretch>
                  <a:fillRect b="-2000"/>
                </a:stretch>
              </a:blipFill>
              <a:ln w="57150">
                <a:solidFill>
                  <a:schemeClr val="accent2">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49D354B2-84D0-4238-B755-39ABA6B30127}"/>
                  </a:ext>
                </a:extLst>
              </p:cNvPr>
              <p:cNvSpPr/>
              <p:nvPr/>
            </p:nvSpPr>
            <p:spPr>
              <a:xfrm>
                <a:off x="5179843"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2" name="Rectangle 11">
                <a:extLst>
                  <a:ext uri="{FF2B5EF4-FFF2-40B4-BE49-F238E27FC236}">
                    <a16:creationId xmlns:a16="http://schemas.microsoft.com/office/drawing/2014/main" id="{49D354B2-84D0-4238-B755-39ABA6B30127}"/>
                  </a:ext>
                </a:extLst>
              </p:cNvPr>
              <p:cNvSpPr>
                <a:spLocks noRot="1" noChangeAspect="1" noMove="1" noResize="1" noEditPoints="1" noAdjustHandles="1" noChangeArrowheads="1" noChangeShapeType="1" noTextEdit="1"/>
              </p:cNvSpPr>
              <p:nvPr/>
            </p:nvSpPr>
            <p:spPr>
              <a:xfrm>
                <a:off x="5179843" y="4484438"/>
                <a:ext cx="989605" cy="576688"/>
              </a:xfrm>
              <a:prstGeom prst="rect">
                <a:avLst/>
              </a:prstGeom>
              <a:blipFill>
                <a:blip r:embed="rId12"/>
                <a:stretch>
                  <a:fillRect b="-2000"/>
                </a:stretch>
              </a:blipFill>
              <a:ln w="57150">
                <a:solidFill>
                  <a:schemeClr val="accent2">
                    <a:lumMod val="75000"/>
                  </a:schemeClr>
                </a:solidFill>
              </a:ln>
            </p:spPr>
            <p:txBody>
              <a:bodyPr/>
              <a:lstStyle/>
              <a:p>
                <a:r>
                  <a:rPr lang="en-US">
                    <a:noFill/>
                  </a:rPr>
                  <a:t> </a:t>
                </a:r>
              </a:p>
            </p:txBody>
          </p:sp>
        </mc:Fallback>
      </mc:AlternateContent>
      <p:sp>
        <p:nvSpPr>
          <p:cNvPr id="16" name="TextBox 15">
            <a:extLst>
              <a:ext uri="{FF2B5EF4-FFF2-40B4-BE49-F238E27FC236}">
                <a16:creationId xmlns:a16="http://schemas.microsoft.com/office/drawing/2014/main" id="{9F7BA9B5-83C1-D2BF-83A6-36A9611B0BA0}"/>
              </a:ext>
            </a:extLst>
          </p:cNvPr>
          <p:cNvSpPr txBox="1"/>
          <p:nvPr/>
        </p:nvSpPr>
        <p:spPr>
          <a:xfrm>
            <a:off x="4678123" y="4434228"/>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4A4F8055-896E-0002-C69A-6803E34BF6CB}"/>
                  </a:ext>
                </a:extLst>
              </p:cNvPr>
              <p:cNvSpPr txBox="1"/>
              <p:nvPr/>
            </p:nvSpPr>
            <p:spPr>
              <a:xfrm>
                <a:off x="1890809" y="4485452"/>
                <a:ext cx="6036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𝑒</m:t>
                      </m:r>
                    </m:oMath>
                  </m:oMathPara>
                </a14:m>
                <a:endParaRPr lang="en-US" sz="2800" i="1" dirty="0">
                  <a:latin typeface="Cambria Math" panose="02040503050406030204" pitchFamily="18" charset="0"/>
                </a:endParaRPr>
              </a:p>
            </p:txBody>
          </p:sp>
        </mc:Choice>
        <mc:Fallback>
          <p:sp>
            <p:nvSpPr>
              <p:cNvPr id="17" name="TextBox 16">
                <a:extLst>
                  <a:ext uri="{FF2B5EF4-FFF2-40B4-BE49-F238E27FC236}">
                    <a16:creationId xmlns:a16="http://schemas.microsoft.com/office/drawing/2014/main" id="{4A4F8055-896E-0002-C69A-6803E34BF6CB}"/>
                  </a:ext>
                </a:extLst>
              </p:cNvPr>
              <p:cNvSpPr txBox="1">
                <a:spLocks noRot="1" noChangeAspect="1" noMove="1" noResize="1" noEditPoints="1" noAdjustHandles="1" noChangeArrowheads="1" noChangeShapeType="1" noTextEdit="1"/>
              </p:cNvSpPr>
              <p:nvPr/>
            </p:nvSpPr>
            <p:spPr>
              <a:xfrm>
                <a:off x="1890809" y="4485452"/>
                <a:ext cx="603649"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7DEAFDB9-8264-C5AD-A6A6-ACEC6DD490A2}"/>
                  </a:ext>
                </a:extLst>
              </p:cNvPr>
              <p:cNvSpPr txBox="1"/>
              <p:nvPr/>
            </p:nvSpPr>
            <p:spPr>
              <a:xfrm>
                <a:off x="2578801" y="5304129"/>
                <a:ext cx="3543480" cy="523220"/>
              </a:xfrm>
              <a:prstGeom prst="rect">
                <a:avLst/>
              </a:prstGeom>
              <a:noFill/>
            </p:spPr>
            <p:txBody>
              <a:bodyPr wrap="square" rtlCol="0">
                <a:spAutoFit/>
              </a:bodyPr>
              <a:lstStyle/>
              <a:p>
                <a:r>
                  <a:rPr lang="en-US" sz="2800" b="1" dirty="0"/>
                  <a:t>Kyber-512: </a:t>
                </a:r>
                <a14:m>
                  <m:oMath xmlns:m="http://schemas.openxmlformats.org/officeDocument/2006/math">
                    <m:r>
                      <a:rPr lang="en-US" sz="2800" b="1" i="1" dirty="0" smtClean="0">
                        <a:solidFill>
                          <a:schemeClr val="tx1"/>
                        </a:solidFill>
                        <a:latin typeface="Cambria Math" panose="02040503050406030204" pitchFamily="18" charset="0"/>
                      </a:rPr>
                      <m:t>𝒒</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𝟑𝟑𝟐𝟗</m:t>
                    </m:r>
                  </m:oMath>
                </a14:m>
                <a:endParaRPr lang="en-US" sz="2800" b="1" dirty="0"/>
              </a:p>
            </p:txBody>
          </p:sp>
        </mc:Choice>
        <mc:Fallback>
          <p:sp>
            <p:nvSpPr>
              <p:cNvPr id="18" name="TextBox 17">
                <a:extLst>
                  <a:ext uri="{FF2B5EF4-FFF2-40B4-BE49-F238E27FC236}">
                    <a16:creationId xmlns:a16="http://schemas.microsoft.com/office/drawing/2014/main" id="{7DEAFDB9-8264-C5AD-A6A6-ACEC6DD490A2}"/>
                  </a:ext>
                </a:extLst>
              </p:cNvPr>
              <p:cNvSpPr txBox="1">
                <a:spLocks noRot="1" noChangeAspect="1" noMove="1" noResize="1" noEditPoints="1" noAdjustHandles="1" noChangeArrowheads="1" noChangeShapeType="1" noTextEdit="1"/>
              </p:cNvSpPr>
              <p:nvPr/>
            </p:nvSpPr>
            <p:spPr>
              <a:xfrm>
                <a:off x="2578801" y="5304129"/>
                <a:ext cx="3543480" cy="523220"/>
              </a:xfrm>
              <a:prstGeom prst="rect">
                <a:avLst/>
              </a:prstGeom>
              <a:blipFill>
                <a:blip r:embed="rId14"/>
                <a:stretch>
                  <a:fillRect l="-3943" t="-11905" b="-33333"/>
                </a:stretch>
              </a:blipFill>
            </p:spPr>
            <p:txBody>
              <a:bodyPr/>
              <a:lstStyle/>
              <a:p>
                <a:r>
                  <a:rPr lang="en-US">
                    <a:noFill/>
                  </a:rPr>
                  <a:t> </a:t>
                </a:r>
              </a:p>
            </p:txBody>
          </p:sp>
        </mc:Fallback>
      </mc:AlternateContent>
    </p:spTree>
    <p:extLst>
      <p:ext uri="{BB962C8B-B14F-4D97-AF65-F5344CB8AC3E}">
        <p14:creationId xmlns:p14="http://schemas.microsoft.com/office/powerpoint/2010/main" val="221998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15C996E-D60D-5D3C-F35B-405BAD815E73}"/>
              </a:ext>
            </a:extLst>
          </p:cNvPr>
          <p:cNvSpPr/>
          <p:nvPr/>
        </p:nvSpPr>
        <p:spPr>
          <a:xfrm rot="5400000">
            <a:off x="1328885" y="3979271"/>
            <a:ext cx="1732559" cy="431155"/>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a:t>CRYSTALS-</a:t>
            </a:r>
            <a:r>
              <a:rPr lang="en-US" err="1"/>
              <a:t>Kyber</a:t>
            </a:r>
            <a:r>
              <a:rPr lang="en-US"/>
              <a:t> (ML-KEM) </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51</a:t>
            </a:fld>
            <a:endParaRPr lang="en-US"/>
          </a:p>
        </p:txBody>
      </p:sp>
      <p:sp>
        <p:nvSpPr>
          <p:cNvPr id="8" name="TextBox 7">
            <a:extLst>
              <a:ext uri="{FF2B5EF4-FFF2-40B4-BE49-F238E27FC236}">
                <a16:creationId xmlns:a16="http://schemas.microsoft.com/office/drawing/2014/main" id="{C82B0DBD-3402-2D48-9C8A-28F1AD9F274F}"/>
              </a:ext>
            </a:extLst>
          </p:cNvPr>
          <p:cNvSpPr txBox="1"/>
          <p:nvPr/>
        </p:nvSpPr>
        <p:spPr>
          <a:xfrm>
            <a:off x="838199" y="6413698"/>
            <a:ext cx="10314543" cy="307777"/>
          </a:xfrm>
          <a:prstGeom prst="rect">
            <a:avLst/>
          </a:prstGeom>
          <a:noFill/>
        </p:spPr>
        <p:txBody>
          <a:bodyPr wrap="square">
            <a:spAutoFit/>
          </a:bodyPr>
          <a:lstStyle/>
          <a:p>
            <a:r>
              <a:rPr lang="en-US" sz="1400"/>
              <a:t>3 Qin et al., ”A Systematic Approach and Analysis of Key Mismatch Attacks on Lattice-Based NIST Candidate KEMs”, ASIACRYPT’21.</a:t>
            </a:r>
          </a:p>
        </p:txBody>
      </p:sp>
      <p:pic>
        <p:nvPicPr>
          <p:cNvPr id="13" name="Graphic 12">
            <a:extLst>
              <a:ext uri="{FF2B5EF4-FFF2-40B4-BE49-F238E27FC236}">
                <a16:creationId xmlns:a16="http://schemas.microsoft.com/office/drawing/2014/main" id="{7FA2CA1C-B734-C8F4-A116-B1E1949F3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p:sp>
        <p:nvSpPr>
          <p:cNvPr id="14" name="TextBox 13">
            <a:extLst>
              <a:ext uri="{FF2B5EF4-FFF2-40B4-BE49-F238E27FC236}">
                <a16:creationId xmlns:a16="http://schemas.microsoft.com/office/drawing/2014/main" id="{5F275B70-A627-6A19-8FAE-171D40D51D9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AE051CA-C26F-30AA-74D4-B94460934ED5}"/>
                  </a:ext>
                </a:extLst>
              </p:cNvPr>
              <p:cNvSpPr txBox="1"/>
              <p:nvPr/>
            </p:nvSpPr>
            <p:spPr>
              <a:xfrm>
                <a:off x="1340546" y="2378860"/>
                <a:ext cx="300242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𝐸𝑛𝑐</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𝑝𝑘</m:t>
                      </m:r>
                      <m:r>
                        <a:rPr lang="en-US" sz="2800" b="0" i="1" smtClean="0">
                          <a:latin typeface="Cambria Math" panose="02040503050406030204" pitchFamily="18" charset="0"/>
                        </a:rPr>
                        <m:t>,</m:t>
                      </m:r>
                      <m:r>
                        <a:rPr lang="en-US" sz="2800" b="0" i="1" smtClean="0">
                          <a:latin typeface="Cambria Math" panose="02040503050406030204" pitchFamily="18" charset="0"/>
                        </a:rPr>
                        <m:t>𝑒</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p:sp>
            <p:nvSpPr>
              <p:cNvPr id="15" name="TextBox 14">
                <a:extLst>
                  <a:ext uri="{FF2B5EF4-FFF2-40B4-BE49-F238E27FC236}">
                    <a16:creationId xmlns:a16="http://schemas.microsoft.com/office/drawing/2014/main" id="{DAE051CA-C26F-30AA-74D4-B94460934ED5}"/>
                  </a:ext>
                </a:extLst>
              </p:cNvPr>
              <p:cNvSpPr txBox="1">
                <a:spLocks noRot="1" noChangeAspect="1" noMove="1" noResize="1" noEditPoints="1" noAdjustHandles="1" noChangeArrowheads="1" noChangeShapeType="1" noTextEdit="1"/>
              </p:cNvSpPr>
              <p:nvPr/>
            </p:nvSpPr>
            <p:spPr>
              <a:xfrm>
                <a:off x="1340546" y="2378860"/>
                <a:ext cx="3002428" cy="523220"/>
              </a:xfrm>
              <a:prstGeom prst="rect">
                <a:avLst/>
              </a:prstGeom>
              <a:blipFill>
                <a:blip r:embed="rId5"/>
                <a:stretch>
                  <a:fillRect r="-844" b="-190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81E6300-669D-A686-60C1-51EE4805931F}"/>
                  </a:ext>
                </a:extLst>
              </p:cNvPr>
              <p:cNvSpPr/>
              <p:nvPr/>
            </p:nvSpPr>
            <p:spPr>
              <a:xfrm>
                <a:off x="2683073"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3" name="Rectangle 2">
                <a:extLst>
                  <a:ext uri="{FF2B5EF4-FFF2-40B4-BE49-F238E27FC236}">
                    <a16:creationId xmlns:a16="http://schemas.microsoft.com/office/drawing/2014/main" id="{E81E6300-669D-A686-60C1-51EE4805931F}"/>
                  </a:ext>
                </a:extLst>
              </p:cNvPr>
              <p:cNvSpPr>
                <a:spLocks noRot="1" noChangeAspect="1" noMove="1" noResize="1" noEditPoints="1" noAdjustHandles="1" noChangeArrowheads="1" noChangeShapeType="1" noTextEdit="1"/>
              </p:cNvSpPr>
              <p:nvPr/>
            </p:nvSpPr>
            <p:spPr>
              <a:xfrm>
                <a:off x="2683073" y="3352927"/>
                <a:ext cx="989605" cy="576688"/>
              </a:xfrm>
              <a:prstGeom prst="rect">
                <a:avLst/>
              </a:prstGeom>
              <a:blipFill>
                <a:blip r:embed="rId6"/>
                <a:stretch>
                  <a:fillRect b="-8000"/>
                </a:stretch>
              </a:blipFill>
              <a:ln w="5715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CF0DDDB-CFB9-E830-6E65-86FDF864B2F7}"/>
                  </a:ext>
                </a:extLst>
              </p:cNvPr>
              <p:cNvSpPr/>
              <p:nvPr/>
            </p:nvSpPr>
            <p:spPr>
              <a:xfrm>
                <a:off x="3672678"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5" name="Rectangle 4">
                <a:extLst>
                  <a:ext uri="{FF2B5EF4-FFF2-40B4-BE49-F238E27FC236}">
                    <a16:creationId xmlns:a16="http://schemas.microsoft.com/office/drawing/2014/main" id="{9CF0DDDB-CFB9-E830-6E65-86FDF864B2F7}"/>
                  </a:ext>
                </a:extLst>
              </p:cNvPr>
              <p:cNvSpPr>
                <a:spLocks noRot="1" noChangeAspect="1" noMove="1" noResize="1" noEditPoints="1" noAdjustHandles="1" noChangeArrowheads="1" noChangeShapeType="1" noTextEdit="1"/>
              </p:cNvSpPr>
              <p:nvPr/>
            </p:nvSpPr>
            <p:spPr>
              <a:xfrm>
                <a:off x="3672678" y="3352927"/>
                <a:ext cx="989605" cy="576688"/>
              </a:xfrm>
              <a:prstGeom prst="rect">
                <a:avLst/>
              </a:prstGeom>
              <a:blipFill>
                <a:blip r:embed="rId7"/>
                <a:stretch>
                  <a:fillRect b="-8000"/>
                </a:stretch>
              </a:blipFill>
              <a:ln w="5715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6A067FD-BBD6-23A6-5C1A-72F4E00971D7}"/>
                  </a:ext>
                </a:extLst>
              </p:cNvPr>
              <p:cNvSpPr/>
              <p:nvPr/>
            </p:nvSpPr>
            <p:spPr>
              <a:xfrm>
                <a:off x="5179844"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6" name="Rectangle 5">
                <a:extLst>
                  <a:ext uri="{FF2B5EF4-FFF2-40B4-BE49-F238E27FC236}">
                    <a16:creationId xmlns:a16="http://schemas.microsoft.com/office/drawing/2014/main" id="{26A067FD-BBD6-23A6-5C1A-72F4E00971D7}"/>
                  </a:ext>
                </a:extLst>
              </p:cNvPr>
              <p:cNvSpPr>
                <a:spLocks noRot="1" noChangeAspect="1" noMove="1" noResize="1" noEditPoints="1" noAdjustHandles="1" noChangeArrowheads="1" noChangeShapeType="1" noTextEdit="1"/>
              </p:cNvSpPr>
              <p:nvPr/>
            </p:nvSpPr>
            <p:spPr>
              <a:xfrm>
                <a:off x="5179844" y="3352927"/>
                <a:ext cx="989605" cy="576688"/>
              </a:xfrm>
              <a:prstGeom prst="rect">
                <a:avLst/>
              </a:prstGeom>
              <a:blipFill>
                <a:blip r:embed="rId8"/>
                <a:stretch>
                  <a:fillRect b="-8000"/>
                </a:stretch>
              </a:blipFill>
              <a:ln w="57150">
                <a:solidFill>
                  <a:schemeClr val="accent6">
                    <a:lumMod val="75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6537F38-BF7B-C4DB-CF0C-4BADE85FD395}"/>
              </a:ext>
            </a:extLst>
          </p:cNvPr>
          <p:cNvSpPr txBox="1"/>
          <p:nvPr/>
        </p:nvSpPr>
        <p:spPr>
          <a:xfrm>
            <a:off x="4678124" y="3302717"/>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6C2132E-6B89-1071-C58C-3F276519BFEE}"/>
                  </a:ext>
                </a:extLst>
              </p:cNvPr>
              <p:cNvSpPr txBox="1"/>
              <p:nvPr/>
            </p:nvSpPr>
            <p:spPr>
              <a:xfrm>
                <a:off x="1891806" y="3379661"/>
                <a:ext cx="6036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p:sp>
            <p:nvSpPr>
              <p:cNvPr id="9" name="TextBox 8">
                <a:extLst>
                  <a:ext uri="{FF2B5EF4-FFF2-40B4-BE49-F238E27FC236}">
                    <a16:creationId xmlns:a16="http://schemas.microsoft.com/office/drawing/2014/main" id="{C6C2132E-6B89-1071-C58C-3F276519BFEE}"/>
                  </a:ext>
                </a:extLst>
              </p:cNvPr>
              <p:cNvSpPr txBox="1">
                <a:spLocks noRot="1" noChangeAspect="1" noMove="1" noResize="1" noEditPoints="1" noAdjustHandles="1" noChangeArrowheads="1" noChangeShapeType="1" noTextEdit="1"/>
              </p:cNvSpPr>
              <p:nvPr/>
            </p:nvSpPr>
            <p:spPr>
              <a:xfrm>
                <a:off x="1891806" y="3379661"/>
                <a:ext cx="60364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F99A935B-F78B-23DE-2D9A-C66C223A831D}"/>
                  </a:ext>
                </a:extLst>
              </p:cNvPr>
              <p:cNvSpPr/>
              <p:nvPr/>
            </p:nvSpPr>
            <p:spPr>
              <a:xfrm>
                <a:off x="2683072"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0" name="Rectangle 9">
                <a:extLst>
                  <a:ext uri="{FF2B5EF4-FFF2-40B4-BE49-F238E27FC236}">
                    <a16:creationId xmlns:a16="http://schemas.microsoft.com/office/drawing/2014/main" id="{F99A935B-F78B-23DE-2D9A-C66C223A831D}"/>
                  </a:ext>
                </a:extLst>
              </p:cNvPr>
              <p:cNvSpPr>
                <a:spLocks noRot="1" noChangeAspect="1" noMove="1" noResize="1" noEditPoints="1" noAdjustHandles="1" noChangeArrowheads="1" noChangeShapeType="1" noTextEdit="1"/>
              </p:cNvSpPr>
              <p:nvPr/>
            </p:nvSpPr>
            <p:spPr>
              <a:xfrm>
                <a:off x="2683072" y="4484438"/>
                <a:ext cx="989605" cy="576688"/>
              </a:xfrm>
              <a:prstGeom prst="rect">
                <a:avLst/>
              </a:prstGeom>
              <a:blipFill>
                <a:blip r:embed="rId10"/>
                <a:stretch>
                  <a:fillRect b="-2000"/>
                </a:stretch>
              </a:blipFill>
              <a:ln w="57150">
                <a:solidFill>
                  <a:schemeClr val="accent2">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99C49D0A-5B08-489F-60B6-85C7626811A4}"/>
                  </a:ext>
                </a:extLst>
              </p:cNvPr>
              <p:cNvSpPr/>
              <p:nvPr/>
            </p:nvSpPr>
            <p:spPr>
              <a:xfrm>
                <a:off x="3672677"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1" name="Rectangle 10">
                <a:extLst>
                  <a:ext uri="{FF2B5EF4-FFF2-40B4-BE49-F238E27FC236}">
                    <a16:creationId xmlns:a16="http://schemas.microsoft.com/office/drawing/2014/main" id="{99C49D0A-5B08-489F-60B6-85C7626811A4}"/>
                  </a:ext>
                </a:extLst>
              </p:cNvPr>
              <p:cNvSpPr>
                <a:spLocks noRot="1" noChangeAspect="1" noMove="1" noResize="1" noEditPoints="1" noAdjustHandles="1" noChangeArrowheads="1" noChangeShapeType="1" noTextEdit="1"/>
              </p:cNvSpPr>
              <p:nvPr/>
            </p:nvSpPr>
            <p:spPr>
              <a:xfrm>
                <a:off x="3672677" y="4484438"/>
                <a:ext cx="989605" cy="576688"/>
              </a:xfrm>
              <a:prstGeom prst="rect">
                <a:avLst/>
              </a:prstGeom>
              <a:blipFill>
                <a:blip r:embed="rId11"/>
                <a:stretch>
                  <a:fillRect b="-2000"/>
                </a:stretch>
              </a:blipFill>
              <a:ln w="57150">
                <a:solidFill>
                  <a:schemeClr val="accent2">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49D354B2-84D0-4238-B755-39ABA6B30127}"/>
                  </a:ext>
                </a:extLst>
              </p:cNvPr>
              <p:cNvSpPr/>
              <p:nvPr/>
            </p:nvSpPr>
            <p:spPr>
              <a:xfrm>
                <a:off x="5179843"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2" name="Rectangle 11">
                <a:extLst>
                  <a:ext uri="{FF2B5EF4-FFF2-40B4-BE49-F238E27FC236}">
                    <a16:creationId xmlns:a16="http://schemas.microsoft.com/office/drawing/2014/main" id="{49D354B2-84D0-4238-B755-39ABA6B30127}"/>
                  </a:ext>
                </a:extLst>
              </p:cNvPr>
              <p:cNvSpPr>
                <a:spLocks noRot="1" noChangeAspect="1" noMove="1" noResize="1" noEditPoints="1" noAdjustHandles="1" noChangeArrowheads="1" noChangeShapeType="1" noTextEdit="1"/>
              </p:cNvSpPr>
              <p:nvPr/>
            </p:nvSpPr>
            <p:spPr>
              <a:xfrm>
                <a:off x="5179843" y="4484438"/>
                <a:ext cx="989605" cy="576688"/>
              </a:xfrm>
              <a:prstGeom prst="rect">
                <a:avLst/>
              </a:prstGeom>
              <a:blipFill>
                <a:blip r:embed="rId12"/>
                <a:stretch>
                  <a:fillRect b="-2000"/>
                </a:stretch>
              </a:blipFill>
              <a:ln w="57150">
                <a:solidFill>
                  <a:schemeClr val="accent2">
                    <a:lumMod val="75000"/>
                  </a:schemeClr>
                </a:solidFill>
              </a:ln>
            </p:spPr>
            <p:txBody>
              <a:bodyPr/>
              <a:lstStyle/>
              <a:p>
                <a:r>
                  <a:rPr lang="en-US">
                    <a:noFill/>
                  </a:rPr>
                  <a:t> </a:t>
                </a:r>
              </a:p>
            </p:txBody>
          </p:sp>
        </mc:Fallback>
      </mc:AlternateContent>
      <p:sp>
        <p:nvSpPr>
          <p:cNvPr id="16" name="TextBox 15">
            <a:extLst>
              <a:ext uri="{FF2B5EF4-FFF2-40B4-BE49-F238E27FC236}">
                <a16:creationId xmlns:a16="http://schemas.microsoft.com/office/drawing/2014/main" id="{9F7BA9B5-83C1-D2BF-83A6-36A9611B0BA0}"/>
              </a:ext>
            </a:extLst>
          </p:cNvPr>
          <p:cNvSpPr txBox="1"/>
          <p:nvPr/>
        </p:nvSpPr>
        <p:spPr>
          <a:xfrm>
            <a:off x="4678123" y="4434228"/>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4A4F8055-896E-0002-C69A-6803E34BF6CB}"/>
                  </a:ext>
                </a:extLst>
              </p:cNvPr>
              <p:cNvSpPr txBox="1"/>
              <p:nvPr/>
            </p:nvSpPr>
            <p:spPr>
              <a:xfrm>
                <a:off x="1890809" y="4485452"/>
                <a:ext cx="6036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𝑒</m:t>
                      </m:r>
                    </m:oMath>
                  </m:oMathPara>
                </a14:m>
                <a:endParaRPr lang="en-US" sz="2800" i="1" dirty="0">
                  <a:latin typeface="Cambria Math" panose="02040503050406030204" pitchFamily="18" charset="0"/>
                </a:endParaRPr>
              </a:p>
            </p:txBody>
          </p:sp>
        </mc:Choice>
        <mc:Fallback>
          <p:sp>
            <p:nvSpPr>
              <p:cNvPr id="17" name="TextBox 16">
                <a:extLst>
                  <a:ext uri="{FF2B5EF4-FFF2-40B4-BE49-F238E27FC236}">
                    <a16:creationId xmlns:a16="http://schemas.microsoft.com/office/drawing/2014/main" id="{4A4F8055-896E-0002-C69A-6803E34BF6CB}"/>
                  </a:ext>
                </a:extLst>
              </p:cNvPr>
              <p:cNvSpPr txBox="1">
                <a:spLocks noRot="1" noChangeAspect="1" noMove="1" noResize="1" noEditPoints="1" noAdjustHandles="1" noChangeArrowheads="1" noChangeShapeType="1" noTextEdit="1"/>
              </p:cNvSpPr>
              <p:nvPr/>
            </p:nvSpPr>
            <p:spPr>
              <a:xfrm>
                <a:off x="1890809" y="4485452"/>
                <a:ext cx="603649"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7DEAFDB9-8264-C5AD-A6A6-ACEC6DD490A2}"/>
                  </a:ext>
                </a:extLst>
              </p:cNvPr>
              <p:cNvSpPr txBox="1"/>
              <p:nvPr/>
            </p:nvSpPr>
            <p:spPr>
              <a:xfrm>
                <a:off x="2578801" y="5304129"/>
                <a:ext cx="3543480" cy="523220"/>
              </a:xfrm>
              <a:prstGeom prst="rect">
                <a:avLst/>
              </a:prstGeom>
              <a:noFill/>
            </p:spPr>
            <p:txBody>
              <a:bodyPr wrap="square" rtlCol="0">
                <a:spAutoFit/>
              </a:bodyPr>
              <a:lstStyle/>
              <a:p>
                <a:r>
                  <a:rPr lang="en-US" sz="2800" b="1" dirty="0"/>
                  <a:t>Kyber-512: </a:t>
                </a:r>
                <a14:m>
                  <m:oMath xmlns:m="http://schemas.openxmlformats.org/officeDocument/2006/math">
                    <m:r>
                      <a:rPr lang="en-US" sz="2800" b="1" i="1" dirty="0" smtClean="0">
                        <a:solidFill>
                          <a:schemeClr val="tx1"/>
                        </a:solidFill>
                        <a:latin typeface="Cambria Math" panose="02040503050406030204" pitchFamily="18" charset="0"/>
                      </a:rPr>
                      <m:t>𝒒</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𝟑𝟑𝟐𝟗</m:t>
                    </m:r>
                  </m:oMath>
                </a14:m>
                <a:endParaRPr lang="en-US" sz="2800" b="1" dirty="0"/>
              </a:p>
            </p:txBody>
          </p:sp>
        </mc:Choice>
        <mc:Fallback>
          <p:sp>
            <p:nvSpPr>
              <p:cNvPr id="18" name="TextBox 17">
                <a:extLst>
                  <a:ext uri="{FF2B5EF4-FFF2-40B4-BE49-F238E27FC236}">
                    <a16:creationId xmlns:a16="http://schemas.microsoft.com/office/drawing/2014/main" id="{7DEAFDB9-8264-C5AD-A6A6-ACEC6DD490A2}"/>
                  </a:ext>
                </a:extLst>
              </p:cNvPr>
              <p:cNvSpPr txBox="1">
                <a:spLocks noRot="1" noChangeAspect="1" noMove="1" noResize="1" noEditPoints="1" noAdjustHandles="1" noChangeArrowheads="1" noChangeShapeType="1" noTextEdit="1"/>
              </p:cNvSpPr>
              <p:nvPr/>
            </p:nvSpPr>
            <p:spPr>
              <a:xfrm>
                <a:off x="2578801" y="5304129"/>
                <a:ext cx="3543480" cy="523220"/>
              </a:xfrm>
              <a:prstGeom prst="rect">
                <a:avLst/>
              </a:prstGeom>
              <a:blipFill>
                <a:blip r:embed="rId14"/>
                <a:stretch>
                  <a:fillRect l="-3943" t="-11905" b="-33333"/>
                </a:stretch>
              </a:blipFill>
            </p:spPr>
            <p:txBody>
              <a:bodyPr/>
              <a:lstStyle/>
              <a:p>
                <a:r>
                  <a:rPr lang="en-US">
                    <a:noFill/>
                  </a:rPr>
                  <a:t> </a:t>
                </a:r>
              </a:p>
            </p:txBody>
          </p:sp>
        </mc:Fallback>
      </mc:AlternateContent>
      <p:sp>
        <p:nvSpPr>
          <p:cNvPr id="20" name="Notched Right Arrow 19">
            <a:extLst>
              <a:ext uri="{FF2B5EF4-FFF2-40B4-BE49-F238E27FC236}">
                <a16:creationId xmlns:a16="http://schemas.microsoft.com/office/drawing/2014/main" id="{BDD8598A-AF9F-F799-D82F-11B5E199E299}"/>
              </a:ext>
            </a:extLst>
          </p:cNvPr>
          <p:cNvSpPr/>
          <p:nvPr/>
        </p:nvSpPr>
        <p:spPr>
          <a:xfrm>
            <a:off x="1406185" y="4053882"/>
            <a:ext cx="720768" cy="295245"/>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FE3A8CB-45C0-22E2-BF82-2C71F4A2DFCF}"/>
              </a:ext>
            </a:extLst>
          </p:cNvPr>
          <p:cNvSpPr txBox="1"/>
          <p:nvPr/>
        </p:nvSpPr>
        <p:spPr>
          <a:xfrm>
            <a:off x="203643" y="3495811"/>
            <a:ext cx="1489825" cy="954107"/>
          </a:xfrm>
          <a:prstGeom prst="rect">
            <a:avLst/>
          </a:prstGeom>
          <a:noFill/>
        </p:spPr>
        <p:txBody>
          <a:bodyPr wrap="square" rtlCol="0">
            <a:spAutoFit/>
          </a:bodyPr>
          <a:lstStyle/>
          <a:p>
            <a:r>
              <a:rPr lang="en-US" sz="2800" b="1" dirty="0"/>
              <a:t>chosen</a:t>
            </a:r>
          </a:p>
          <a:p>
            <a:r>
              <a:rPr lang="en-US" sz="2800" b="1" dirty="0"/>
              <a:t>inputs</a:t>
            </a:r>
          </a:p>
        </p:txBody>
      </p:sp>
    </p:spTree>
    <p:extLst>
      <p:ext uri="{BB962C8B-B14F-4D97-AF65-F5344CB8AC3E}">
        <p14:creationId xmlns:p14="http://schemas.microsoft.com/office/powerpoint/2010/main" val="916406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29E2FD-BC84-1F77-1489-9B6A1F106DEB}"/>
              </a:ext>
            </a:extLst>
          </p:cNvPr>
          <p:cNvSpPr/>
          <p:nvPr/>
        </p:nvSpPr>
        <p:spPr>
          <a:xfrm rot="5400000">
            <a:off x="8955314" y="2438400"/>
            <a:ext cx="798286" cy="420914"/>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19" name="Rectangle 18">
            <a:extLst>
              <a:ext uri="{FF2B5EF4-FFF2-40B4-BE49-F238E27FC236}">
                <a16:creationId xmlns:a16="http://schemas.microsoft.com/office/drawing/2014/main" id="{F15C996E-D60D-5D3C-F35B-405BAD815E73}"/>
              </a:ext>
            </a:extLst>
          </p:cNvPr>
          <p:cNvSpPr/>
          <p:nvPr/>
        </p:nvSpPr>
        <p:spPr>
          <a:xfrm rot="5400000">
            <a:off x="1328885" y="3979271"/>
            <a:ext cx="1732559" cy="431155"/>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a:t>CRYSTALS-</a:t>
            </a:r>
            <a:r>
              <a:rPr lang="en-US" err="1"/>
              <a:t>Kyber</a:t>
            </a:r>
            <a:r>
              <a:rPr lang="en-US"/>
              <a:t> (ML-KEM) </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52</a:t>
            </a:fld>
            <a:endParaRPr lang="en-US"/>
          </a:p>
        </p:txBody>
      </p:sp>
      <p:sp>
        <p:nvSpPr>
          <p:cNvPr id="8" name="TextBox 7">
            <a:extLst>
              <a:ext uri="{FF2B5EF4-FFF2-40B4-BE49-F238E27FC236}">
                <a16:creationId xmlns:a16="http://schemas.microsoft.com/office/drawing/2014/main" id="{C82B0DBD-3402-2D48-9C8A-28F1AD9F274F}"/>
              </a:ext>
            </a:extLst>
          </p:cNvPr>
          <p:cNvSpPr txBox="1"/>
          <p:nvPr/>
        </p:nvSpPr>
        <p:spPr>
          <a:xfrm>
            <a:off x="838199" y="6413698"/>
            <a:ext cx="10314543" cy="307777"/>
          </a:xfrm>
          <a:prstGeom prst="rect">
            <a:avLst/>
          </a:prstGeom>
          <a:noFill/>
        </p:spPr>
        <p:txBody>
          <a:bodyPr wrap="square">
            <a:spAutoFit/>
          </a:bodyPr>
          <a:lstStyle/>
          <a:p>
            <a:r>
              <a:rPr lang="en-US" sz="1400"/>
              <a:t>3 Qin et al., ”A Systematic Approach and Analysis of Key Mismatch Attacks on Lattice-Based NIST Candidate KEMs”, ASIACRYPT’21.</a:t>
            </a:r>
          </a:p>
        </p:txBody>
      </p:sp>
      <p:pic>
        <p:nvPicPr>
          <p:cNvPr id="13" name="Graphic 12">
            <a:extLst>
              <a:ext uri="{FF2B5EF4-FFF2-40B4-BE49-F238E27FC236}">
                <a16:creationId xmlns:a16="http://schemas.microsoft.com/office/drawing/2014/main" id="{7FA2CA1C-B734-C8F4-A116-B1E1949F3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p:sp>
        <p:nvSpPr>
          <p:cNvPr id="14" name="TextBox 13">
            <a:extLst>
              <a:ext uri="{FF2B5EF4-FFF2-40B4-BE49-F238E27FC236}">
                <a16:creationId xmlns:a16="http://schemas.microsoft.com/office/drawing/2014/main" id="{5F275B70-A627-6A19-8FAE-171D40D51D9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AE051CA-C26F-30AA-74D4-B94460934ED5}"/>
                  </a:ext>
                </a:extLst>
              </p:cNvPr>
              <p:cNvSpPr txBox="1"/>
              <p:nvPr/>
            </p:nvSpPr>
            <p:spPr>
              <a:xfrm>
                <a:off x="1340546" y="2378860"/>
                <a:ext cx="300242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𝐸𝑛𝑐</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𝑝𝑘</m:t>
                      </m:r>
                      <m:r>
                        <a:rPr lang="en-US" sz="2800" b="0" i="1" smtClean="0">
                          <a:latin typeface="Cambria Math" panose="02040503050406030204" pitchFamily="18" charset="0"/>
                        </a:rPr>
                        <m:t>,</m:t>
                      </m:r>
                      <m:r>
                        <a:rPr lang="en-US" sz="2800" b="0" i="1" smtClean="0">
                          <a:latin typeface="Cambria Math" panose="02040503050406030204" pitchFamily="18" charset="0"/>
                        </a:rPr>
                        <m:t>𝑒</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p:sp>
            <p:nvSpPr>
              <p:cNvPr id="15" name="TextBox 14">
                <a:extLst>
                  <a:ext uri="{FF2B5EF4-FFF2-40B4-BE49-F238E27FC236}">
                    <a16:creationId xmlns:a16="http://schemas.microsoft.com/office/drawing/2014/main" id="{DAE051CA-C26F-30AA-74D4-B94460934ED5}"/>
                  </a:ext>
                </a:extLst>
              </p:cNvPr>
              <p:cNvSpPr txBox="1">
                <a:spLocks noRot="1" noChangeAspect="1" noMove="1" noResize="1" noEditPoints="1" noAdjustHandles="1" noChangeArrowheads="1" noChangeShapeType="1" noTextEdit="1"/>
              </p:cNvSpPr>
              <p:nvPr/>
            </p:nvSpPr>
            <p:spPr>
              <a:xfrm>
                <a:off x="1340546" y="2378860"/>
                <a:ext cx="3002428" cy="523220"/>
              </a:xfrm>
              <a:prstGeom prst="rect">
                <a:avLst/>
              </a:prstGeom>
              <a:blipFill>
                <a:blip r:embed="rId5"/>
                <a:stretch>
                  <a:fillRect r="-844" b="-190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81E6300-669D-A686-60C1-51EE4805931F}"/>
                  </a:ext>
                </a:extLst>
              </p:cNvPr>
              <p:cNvSpPr/>
              <p:nvPr/>
            </p:nvSpPr>
            <p:spPr>
              <a:xfrm>
                <a:off x="2683073"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3" name="Rectangle 2">
                <a:extLst>
                  <a:ext uri="{FF2B5EF4-FFF2-40B4-BE49-F238E27FC236}">
                    <a16:creationId xmlns:a16="http://schemas.microsoft.com/office/drawing/2014/main" id="{E81E6300-669D-A686-60C1-51EE4805931F}"/>
                  </a:ext>
                </a:extLst>
              </p:cNvPr>
              <p:cNvSpPr>
                <a:spLocks noRot="1" noChangeAspect="1" noMove="1" noResize="1" noEditPoints="1" noAdjustHandles="1" noChangeArrowheads="1" noChangeShapeType="1" noTextEdit="1"/>
              </p:cNvSpPr>
              <p:nvPr/>
            </p:nvSpPr>
            <p:spPr>
              <a:xfrm>
                <a:off x="2683073" y="3352927"/>
                <a:ext cx="989605" cy="576688"/>
              </a:xfrm>
              <a:prstGeom prst="rect">
                <a:avLst/>
              </a:prstGeom>
              <a:blipFill>
                <a:blip r:embed="rId6"/>
                <a:stretch>
                  <a:fillRect b="-8000"/>
                </a:stretch>
              </a:blipFill>
              <a:ln w="5715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CF0DDDB-CFB9-E830-6E65-86FDF864B2F7}"/>
                  </a:ext>
                </a:extLst>
              </p:cNvPr>
              <p:cNvSpPr/>
              <p:nvPr/>
            </p:nvSpPr>
            <p:spPr>
              <a:xfrm>
                <a:off x="3672678"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5" name="Rectangle 4">
                <a:extLst>
                  <a:ext uri="{FF2B5EF4-FFF2-40B4-BE49-F238E27FC236}">
                    <a16:creationId xmlns:a16="http://schemas.microsoft.com/office/drawing/2014/main" id="{9CF0DDDB-CFB9-E830-6E65-86FDF864B2F7}"/>
                  </a:ext>
                </a:extLst>
              </p:cNvPr>
              <p:cNvSpPr>
                <a:spLocks noRot="1" noChangeAspect="1" noMove="1" noResize="1" noEditPoints="1" noAdjustHandles="1" noChangeArrowheads="1" noChangeShapeType="1" noTextEdit="1"/>
              </p:cNvSpPr>
              <p:nvPr/>
            </p:nvSpPr>
            <p:spPr>
              <a:xfrm>
                <a:off x="3672678" y="3352927"/>
                <a:ext cx="989605" cy="576688"/>
              </a:xfrm>
              <a:prstGeom prst="rect">
                <a:avLst/>
              </a:prstGeom>
              <a:blipFill>
                <a:blip r:embed="rId7"/>
                <a:stretch>
                  <a:fillRect b="-8000"/>
                </a:stretch>
              </a:blipFill>
              <a:ln w="5715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6A067FD-BBD6-23A6-5C1A-72F4E00971D7}"/>
                  </a:ext>
                </a:extLst>
              </p:cNvPr>
              <p:cNvSpPr/>
              <p:nvPr/>
            </p:nvSpPr>
            <p:spPr>
              <a:xfrm>
                <a:off x="5179844"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6" name="Rectangle 5">
                <a:extLst>
                  <a:ext uri="{FF2B5EF4-FFF2-40B4-BE49-F238E27FC236}">
                    <a16:creationId xmlns:a16="http://schemas.microsoft.com/office/drawing/2014/main" id="{26A067FD-BBD6-23A6-5C1A-72F4E00971D7}"/>
                  </a:ext>
                </a:extLst>
              </p:cNvPr>
              <p:cNvSpPr>
                <a:spLocks noRot="1" noChangeAspect="1" noMove="1" noResize="1" noEditPoints="1" noAdjustHandles="1" noChangeArrowheads="1" noChangeShapeType="1" noTextEdit="1"/>
              </p:cNvSpPr>
              <p:nvPr/>
            </p:nvSpPr>
            <p:spPr>
              <a:xfrm>
                <a:off x="5179844" y="3352927"/>
                <a:ext cx="989605" cy="576688"/>
              </a:xfrm>
              <a:prstGeom prst="rect">
                <a:avLst/>
              </a:prstGeom>
              <a:blipFill>
                <a:blip r:embed="rId8"/>
                <a:stretch>
                  <a:fillRect b="-8000"/>
                </a:stretch>
              </a:blipFill>
              <a:ln w="57150">
                <a:solidFill>
                  <a:schemeClr val="accent6">
                    <a:lumMod val="75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6537F38-BF7B-C4DB-CF0C-4BADE85FD395}"/>
              </a:ext>
            </a:extLst>
          </p:cNvPr>
          <p:cNvSpPr txBox="1"/>
          <p:nvPr/>
        </p:nvSpPr>
        <p:spPr>
          <a:xfrm>
            <a:off x="4678124" y="3302717"/>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6C2132E-6B89-1071-C58C-3F276519BFEE}"/>
                  </a:ext>
                </a:extLst>
              </p:cNvPr>
              <p:cNvSpPr txBox="1"/>
              <p:nvPr/>
            </p:nvSpPr>
            <p:spPr>
              <a:xfrm>
                <a:off x="1891806" y="3379661"/>
                <a:ext cx="6036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p:sp>
            <p:nvSpPr>
              <p:cNvPr id="9" name="TextBox 8">
                <a:extLst>
                  <a:ext uri="{FF2B5EF4-FFF2-40B4-BE49-F238E27FC236}">
                    <a16:creationId xmlns:a16="http://schemas.microsoft.com/office/drawing/2014/main" id="{C6C2132E-6B89-1071-C58C-3F276519BFEE}"/>
                  </a:ext>
                </a:extLst>
              </p:cNvPr>
              <p:cNvSpPr txBox="1">
                <a:spLocks noRot="1" noChangeAspect="1" noMove="1" noResize="1" noEditPoints="1" noAdjustHandles="1" noChangeArrowheads="1" noChangeShapeType="1" noTextEdit="1"/>
              </p:cNvSpPr>
              <p:nvPr/>
            </p:nvSpPr>
            <p:spPr>
              <a:xfrm>
                <a:off x="1891806" y="3379661"/>
                <a:ext cx="60364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F99A935B-F78B-23DE-2D9A-C66C223A831D}"/>
                  </a:ext>
                </a:extLst>
              </p:cNvPr>
              <p:cNvSpPr/>
              <p:nvPr/>
            </p:nvSpPr>
            <p:spPr>
              <a:xfrm>
                <a:off x="2683072"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0" name="Rectangle 9">
                <a:extLst>
                  <a:ext uri="{FF2B5EF4-FFF2-40B4-BE49-F238E27FC236}">
                    <a16:creationId xmlns:a16="http://schemas.microsoft.com/office/drawing/2014/main" id="{F99A935B-F78B-23DE-2D9A-C66C223A831D}"/>
                  </a:ext>
                </a:extLst>
              </p:cNvPr>
              <p:cNvSpPr>
                <a:spLocks noRot="1" noChangeAspect="1" noMove="1" noResize="1" noEditPoints="1" noAdjustHandles="1" noChangeArrowheads="1" noChangeShapeType="1" noTextEdit="1"/>
              </p:cNvSpPr>
              <p:nvPr/>
            </p:nvSpPr>
            <p:spPr>
              <a:xfrm>
                <a:off x="2683072" y="4484438"/>
                <a:ext cx="989605" cy="576688"/>
              </a:xfrm>
              <a:prstGeom prst="rect">
                <a:avLst/>
              </a:prstGeom>
              <a:blipFill>
                <a:blip r:embed="rId10"/>
                <a:stretch>
                  <a:fillRect b="-2000"/>
                </a:stretch>
              </a:blipFill>
              <a:ln w="57150">
                <a:solidFill>
                  <a:schemeClr val="accent2">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99C49D0A-5B08-489F-60B6-85C7626811A4}"/>
                  </a:ext>
                </a:extLst>
              </p:cNvPr>
              <p:cNvSpPr/>
              <p:nvPr/>
            </p:nvSpPr>
            <p:spPr>
              <a:xfrm>
                <a:off x="3672677"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1" name="Rectangle 10">
                <a:extLst>
                  <a:ext uri="{FF2B5EF4-FFF2-40B4-BE49-F238E27FC236}">
                    <a16:creationId xmlns:a16="http://schemas.microsoft.com/office/drawing/2014/main" id="{99C49D0A-5B08-489F-60B6-85C7626811A4}"/>
                  </a:ext>
                </a:extLst>
              </p:cNvPr>
              <p:cNvSpPr>
                <a:spLocks noRot="1" noChangeAspect="1" noMove="1" noResize="1" noEditPoints="1" noAdjustHandles="1" noChangeArrowheads="1" noChangeShapeType="1" noTextEdit="1"/>
              </p:cNvSpPr>
              <p:nvPr/>
            </p:nvSpPr>
            <p:spPr>
              <a:xfrm>
                <a:off x="3672677" y="4484438"/>
                <a:ext cx="989605" cy="576688"/>
              </a:xfrm>
              <a:prstGeom prst="rect">
                <a:avLst/>
              </a:prstGeom>
              <a:blipFill>
                <a:blip r:embed="rId11"/>
                <a:stretch>
                  <a:fillRect b="-2000"/>
                </a:stretch>
              </a:blipFill>
              <a:ln w="57150">
                <a:solidFill>
                  <a:schemeClr val="accent2">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49D354B2-84D0-4238-B755-39ABA6B30127}"/>
                  </a:ext>
                </a:extLst>
              </p:cNvPr>
              <p:cNvSpPr/>
              <p:nvPr/>
            </p:nvSpPr>
            <p:spPr>
              <a:xfrm>
                <a:off x="5179843"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2" name="Rectangle 11">
                <a:extLst>
                  <a:ext uri="{FF2B5EF4-FFF2-40B4-BE49-F238E27FC236}">
                    <a16:creationId xmlns:a16="http://schemas.microsoft.com/office/drawing/2014/main" id="{49D354B2-84D0-4238-B755-39ABA6B30127}"/>
                  </a:ext>
                </a:extLst>
              </p:cNvPr>
              <p:cNvSpPr>
                <a:spLocks noRot="1" noChangeAspect="1" noMove="1" noResize="1" noEditPoints="1" noAdjustHandles="1" noChangeArrowheads="1" noChangeShapeType="1" noTextEdit="1"/>
              </p:cNvSpPr>
              <p:nvPr/>
            </p:nvSpPr>
            <p:spPr>
              <a:xfrm>
                <a:off x="5179843" y="4484438"/>
                <a:ext cx="989605" cy="576688"/>
              </a:xfrm>
              <a:prstGeom prst="rect">
                <a:avLst/>
              </a:prstGeom>
              <a:blipFill>
                <a:blip r:embed="rId12"/>
                <a:stretch>
                  <a:fillRect b="-2000"/>
                </a:stretch>
              </a:blipFill>
              <a:ln w="57150">
                <a:solidFill>
                  <a:schemeClr val="accent2">
                    <a:lumMod val="75000"/>
                  </a:schemeClr>
                </a:solidFill>
              </a:ln>
            </p:spPr>
            <p:txBody>
              <a:bodyPr/>
              <a:lstStyle/>
              <a:p>
                <a:r>
                  <a:rPr lang="en-US">
                    <a:noFill/>
                  </a:rPr>
                  <a:t> </a:t>
                </a:r>
              </a:p>
            </p:txBody>
          </p:sp>
        </mc:Fallback>
      </mc:AlternateContent>
      <p:sp>
        <p:nvSpPr>
          <p:cNvPr id="16" name="TextBox 15">
            <a:extLst>
              <a:ext uri="{FF2B5EF4-FFF2-40B4-BE49-F238E27FC236}">
                <a16:creationId xmlns:a16="http://schemas.microsoft.com/office/drawing/2014/main" id="{9F7BA9B5-83C1-D2BF-83A6-36A9611B0BA0}"/>
              </a:ext>
            </a:extLst>
          </p:cNvPr>
          <p:cNvSpPr txBox="1"/>
          <p:nvPr/>
        </p:nvSpPr>
        <p:spPr>
          <a:xfrm>
            <a:off x="4678123" y="4434228"/>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4A4F8055-896E-0002-C69A-6803E34BF6CB}"/>
                  </a:ext>
                </a:extLst>
              </p:cNvPr>
              <p:cNvSpPr txBox="1"/>
              <p:nvPr/>
            </p:nvSpPr>
            <p:spPr>
              <a:xfrm>
                <a:off x="1890809" y="4485452"/>
                <a:ext cx="6036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𝑒</m:t>
                      </m:r>
                    </m:oMath>
                  </m:oMathPara>
                </a14:m>
                <a:endParaRPr lang="en-US" sz="2800" i="1" dirty="0">
                  <a:latin typeface="Cambria Math" panose="02040503050406030204" pitchFamily="18" charset="0"/>
                </a:endParaRPr>
              </a:p>
            </p:txBody>
          </p:sp>
        </mc:Choice>
        <mc:Fallback>
          <p:sp>
            <p:nvSpPr>
              <p:cNvPr id="17" name="TextBox 16">
                <a:extLst>
                  <a:ext uri="{FF2B5EF4-FFF2-40B4-BE49-F238E27FC236}">
                    <a16:creationId xmlns:a16="http://schemas.microsoft.com/office/drawing/2014/main" id="{4A4F8055-896E-0002-C69A-6803E34BF6CB}"/>
                  </a:ext>
                </a:extLst>
              </p:cNvPr>
              <p:cNvSpPr txBox="1">
                <a:spLocks noRot="1" noChangeAspect="1" noMove="1" noResize="1" noEditPoints="1" noAdjustHandles="1" noChangeArrowheads="1" noChangeShapeType="1" noTextEdit="1"/>
              </p:cNvSpPr>
              <p:nvPr/>
            </p:nvSpPr>
            <p:spPr>
              <a:xfrm>
                <a:off x="1890809" y="4485452"/>
                <a:ext cx="603649"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7DEAFDB9-8264-C5AD-A6A6-ACEC6DD490A2}"/>
                  </a:ext>
                </a:extLst>
              </p:cNvPr>
              <p:cNvSpPr txBox="1"/>
              <p:nvPr/>
            </p:nvSpPr>
            <p:spPr>
              <a:xfrm>
                <a:off x="2578801" y="5304129"/>
                <a:ext cx="3543480" cy="523220"/>
              </a:xfrm>
              <a:prstGeom prst="rect">
                <a:avLst/>
              </a:prstGeom>
              <a:noFill/>
            </p:spPr>
            <p:txBody>
              <a:bodyPr wrap="square" rtlCol="0">
                <a:spAutoFit/>
              </a:bodyPr>
              <a:lstStyle/>
              <a:p>
                <a:r>
                  <a:rPr lang="en-US" sz="2800" b="1" dirty="0"/>
                  <a:t>Kyber-512: </a:t>
                </a:r>
                <a14:m>
                  <m:oMath xmlns:m="http://schemas.openxmlformats.org/officeDocument/2006/math">
                    <m:r>
                      <a:rPr lang="en-US" sz="2800" b="1" i="1" dirty="0" smtClean="0">
                        <a:solidFill>
                          <a:schemeClr val="tx1"/>
                        </a:solidFill>
                        <a:latin typeface="Cambria Math" panose="02040503050406030204" pitchFamily="18" charset="0"/>
                      </a:rPr>
                      <m:t>𝒒</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𝟑𝟑𝟐𝟗</m:t>
                    </m:r>
                  </m:oMath>
                </a14:m>
                <a:endParaRPr lang="en-US" sz="2800" b="1" dirty="0"/>
              </a:p>
            </p:txBody>
          </p:sp>
        </mc:Choice>
        <mc:Fallback>
          <p:sp>
            <p:nvSpPr>
              <p:cNvPr id="18" name="TextBox 17">
                <a:extLst>
                  <a:ext uri="{FF2B5EF4-FFF2-40B4-BE49-F238E27FC236}">
                    <a16:creationId xmlns:a16="http://schemas.microsoft.com/office/drawing/2014/main" id="{7DEAFDB9-8264-C5AD-A6A6-ACEC6DD490A2}"/>
                  </a:ext>
                </a:extLst>
              </p:cNvPr>
              <p:cNvSpPr txBox="1">
                <a:spLocks noRot="1" noChangeAspect="1" noMove="1" noResize="1" noEditPoints="1" noAdjustHandles="1" noChangeArrowheads="1" noChangeShapeType="1" noTextEdit="1"/>
              </p:cNvSpPr>
              <p:nvPr/>
            </p:nvSpPr>
            <p:spPr>
              <a:xfrm>
                <a:off x="2578801" y="5304129"/>
                <a:ext cx="3543480" cy="523220"/>
              </a:xfrm>
              <a:prstGeom prst="rect">
                <a:avLst/>
              </a:prstGeom>
              <a:blipFill>
                <a:blip r:embed="rId14"/>
                <a:stretch>
                  <a:fillRect l="-3943" t="-11905" b="-33333"/>
                </a:stretch>
              </a:blipFill>
            </p:spPr>
            <p:txBody>
              <a:bodyPr/>
              <a:lstStyle/>
              <a:p>
                <a:r>
                  <a:rPr lang="en-US">
                    <a:noFill/>
                  </a:rPr>
                  <a:t> </a:t>
                </a:r>
              </a:p>
            </p:txBody>
          </p:sp>
        </mc:Fallback>
      </mc:AlternateContent>
      <p:sp>
        <p:nvSpPr>
          <p:cNvPr id="20" name="Notched Right Arrow 19">
            <a:extLst>
              <a:ext uri="{FF2B5EF4-FFF2-40B4-BE49-F238E27FC236}">
                <a16:creationId xmlns:a16="http://schemas.microsoft.com/office/drawing/2014/main" id="{BDD8598A-AF9F-F799-D82F-11B5E199E299}"/>
              </a:ext>
            </a:extLst>
          </p:cNvPr>
          <p:cNvSpPr/>
          <p:nvPr/>
        </p:nvSpPr>
        <p:spPr>
          <a:xfrm>
            <a:off x="1406185" y="4053882"/>
            <a:ext cx="720768" cy="295245"/>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FE3A8CB-45C0-22E2-BF82-2C71F4A2DFCF}"/>
              </a:ext>
            </a:extLst>
          </p:cNvPr>
          <p:cNvSpPr txBox="1"/>
          <p:nvPr/>
        </p:nvSpPr>
        <p:spPr>
          <a:xfrm>
            <a:off x="203643" y="3495811"/>
            <a:ext cx="1489825" cy="954107"/>
          </a:xfrm>
          <a:prstGeom prst="rect">
            <a:avLst/>
          </a:prstGeom>
          <a:noFill/>
        </p:spPr>
        <p:txBody>
          <a:bodyPr wrap="square" rtlCol="0">
            <a:spAutoFit/>
          </a:bodyPr>
          <a:lstStyle/>
          <a:p>
            <a:r>
              <a:rPr lang="en-US" sz="2800" b="1" dirty="0"/>
              <a:t>chosen</a:t>
            </a:r>
          </a:p>
          <a:p>
            <a:r>
              <a:rPr lang="en-US" sz="2800" b="1" dirty="0"/>
              <a:t>inputs</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5069D7F6-B0CD-16ED-08EE-E06754A883C0}"/>
                  </a:ext>
                </a:extLst>
              </p:cNvPr>
              <p:cNvSpPr txBox="1"/>
              <p:nvPr/>
            </p:nvSpPr>
            <p:spPr>
              <a:xfrm>
                <a:off x="7122234" y="2378860"/>
                <a:ext cx="269762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𝐷𝑒𝑐</m:t>
                      </m:r>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𝑠𝑘</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p:sp>
            <p:nvSpPr>
              <p:cNvPr id="22" name="TextBox 21">
                <a:extLst>
                  <a:ext uri="{FF2B5EF4-FFF2-40B4-BE49-F238E27FC236}">
                    <a16:creationId xmlns:a16="http://schemas.microsoft.com/office/drawing/2014/main" id="{5069D7F6-B0CD-16ED-08EE-E06754A883C0}"/>
                  </a:ext>
                </a:extLst>
              </p:cNvPr>
              <p:cNvSpPr txBox="1">
                <a:spLocks noRot="1" noChangeAspect="1" noMove="1" noResize="1" noEditPoints="1" noAdjustHandles="1" noChangeArrowheads="1" noChangeShapeType="1" noTextEdit="1"/>
              </p:cNvSpPr>
              <p:nvPr/>
            </p:nvSpPr>
            <p:spPr>
              <a:xfrm>
                <a:off x="7122234" y="2378860"/>
                <a:ext cx="2697626" cy="523220"/>
              </a:xfrm>
              <a:prstGeom prst="rect">
                <a:avLst/>
              </a:prstGeom>
              <a:blipFill>
                <a:blip r:embed="rId15"/>
                <a:stretch>
                  <a:fillRect r="-935" b="-19048"/>
                </a:stretch>
              </a:blipFill>
            </p:spPr>
            <p:txBody>
              <a:bodyPr/>
              <a:lstStyle/>
              <a:p>
                <a:r>
                  <a:rPr lang="en-US">
                    <a:noFill/>
                  </a:rPr>
                  <a:t> </a:t>
                </a:r>
              </a:p>
            </p:txBody>
          </p:sp>
        </mc:Fallback>
      </mc:AlternateContent>
      <p:sp>
        <p:nvSpPr>
          <p:cNvPr id="23" name="Curved Down Arrow 22">
            <a:extLst>
              <a:ext uri="{FF2B5EF4-FFF2-40B4-BE49-F238E27FC236}">
                <a16:creationId xmlns:a16="http://schemas.microsoft.com/office/drawing/2014/main" id="{3DC27AC4-620D-66E2-3247-171F59345AF0}"/>
              </a:ext>
            </a:extLst>
          </p:cNvPr>
          <p:cNvSpPr/>
          <p:nvPr/>
        </p:nvSpPr>
        <p:spPr>
          <a:xfrm>
            <a:off x="5076371" y="1994743"/>
            <a:ext cx="1571172" cy="551543"/>
          </a:xfrm>
          <a:prstGeom prst="curved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Notched Right Arrow 24">
            <a:extLst>
              <a:ext uri="{FF2B5EF4-FFF2-40B4-BE49-F238E27FC236}">
                <a16:creationId xmlns:a16="http://schemas.microsoft.com/office/drawing/2014/main" id="{51BF9EAB-A0D3-64B2-31A5-572066A766B5}"/>
              </a:ext>
            </a:extLst>
          </p:cNvPr>
          <p:cNvSpPr/>
          <p:nvPr/>
        </p:nvSpPr>
        <p:spPr>
          <a:xfrm rot="5400000">
            <a:off x="8997498" y="1857256"/>
            <a:ext cx="720768" cy="295245"/>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0D130BF-6469-B8A4-2EDF-EECF6FAE561A}"/>
              </a:ext>
            </a:extLst>
          </p:cNvPr>
          <p:cNvSpPr txBox="1"/>
          <p:nvPr/>
        </p:nvSpPr>
        <p:spPr>
          <a:xfrm>
            <a:off x="8714251" y="1195893"/>
            <a:ext cx="1320431" cy="523220"/>
          </a:xfrm>
          <a:prstGeom prst="rect">
            <a:avLst/>
          </a:prstGeom>
          <a:noFill/>
        </p:spPr>
        <p:txBody>
          <a:bodyPr wrap="square" rtlCol="0">
            <a:spAutoFit/>
          </a:bodyPr>
          <a:lstStyle/>
          <a:p>
            <a:r>
              <a:rPr lang="en-US" sz="2800" b="1" dirty="0"/>
              <a:t>secret</a:t>
            </a:r>
          </a:p>
        </p:txBody>
      </p:sp>
    </p:spTree>
    <p:extLst>
      <p:ext uri="{BB962C8B-B14F-4D97-AF65-F5344CB8AC3E}">
        <p14:creationId xmlns:p14="http://schemas.microsoft.com/office/powerpoint/2010/main" val="2333814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C10A8CF-8C04-6F0B-07EB-7238B8E3A5F1}"/>
              </a:ext>
            </a:extLst>
          </p:cNvPr>
          <p:cNvSpPr/>
          <p:nvPr/>
        </p:nvSpPr>
        <p:spPr>
          <a:xfrm rot="5400000">
            <a:off x="8955314" y="2438400"/>
            <a:ext cx="798286" cy="420914"/>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20" name="Rectangle 19">
            <a:extLst>
              <a:ext uri="{FF2B5EF4-FFF2-40B4-BE49-F238E27FC236}">
                <a16:creationId xmlns:a16="http://schemas.microsoft.com/office/drawing/2014/main" id="{D138DACA-122C-D859-40C8-DEF4C4E04AC0}"/>
              </a:ext>
            </a:extLst>
          </p:cNvPr>
          <p:cNvSpPr/>
          <p:nvPr/>
        </p:nvSpPr>
        <p:spPr>
          <a:xfrm rot="5400000">
            <a:off x="1328885" y="3979271"/>
            <a:ext cx="1732559" cy="431155"/>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a:t>CRYSTALS-</a:t>
            </a:r>
            <a:r>
              <a:rPr lang="en-US" err="1"/>
              <a:t>Kyber</a:t>
            </a:r>
            <a:r>
              <a:rPr lang="en-US"/>
              <a:t> (ML-KEM) </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53</a:t>
            </a:fld>
            <a:endParaRPr lang="en-US"/>
          </a:p>
        </p:txBody>
      </p:sp>
      <p:sp>
        <p:nvSpPr>
          <p:cNvPr id="8" name="TextBox 7">
            <a:extLst>
              <a:ext uri="{FF2B5EF4-FFF2-40B4-BE49-F238E27FC236}">
                <a16:creationId xmlns:a16="http://schemas.microsoft.com/office/drawing/2014/main" id="{C82B0DBD-3402-2D48-9C8A-28F1AD9F274F}"/>
              </a:ext>
            </a:extLst>
          </p:cNvPr>
          <p:cNvSpPr txBox="1"/>
          <p:nvPr/>
        </p:nvSpPr>
        <p:spPr>
          <a:xfrm>
            <a:off x="838199" y="6413698"/>
            <a:ext cx="10314543" cy="307777"/>
          </a:xfrm>
          <a:prstGeom prst="rect">
            <a:avLst/>
          </a:prstGeom>
          <a:noFill/>
        </p:spPr>
        <p:txBody>
          <a:bodyPr wrap="square">
            <a:spAutoFit/>
          </a:bodyPr>
          <a:lstStyle/>
          <a:p>
            <a:r>
              <a:rPr lang="en-US" sz="1400"/>
              <a:t>3 Qin et al., ”A Systematic Approach and Analysis of Key Mismatch Attacks on Lattice-Based NIST Candidate KEMs”, ASIACRYPT’21.</a:t>
            </a:r>
          </a:p>
        </p:txBody>
      </p:sp>
      <p:pic>
        <p:nvPicPr>
          <p:cNvPr id="13" name="Graphic 12">
            <a:extLst>
              <a:ext uri="{FF2B5EF4-FFF2-40B4-BE49-F238E27FC236}">
                <a16:creationId xmlns:a16="http://schemas.microsoft.com/office/drawing/2014/main" id="{7FA2CA1C-B734-C8F4-A116-B1E1949F3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p:sp>
        <p:nvSpPr>
          <p:cNvPr id="14" name="TextBox 13">
            <a:extLst>
              <a:ext uri="{FF2B5EF4-FFF2-40B4-BE49-F238E27FC236}">
                <a16:creationId xmlns:a16="http://schemas.microsoft.com/office/drawing/2014/main" id="{5F275B70-A627-6A19-8FAE-171D40D51D9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AE051CA-C26F-30AA-74D4-B94460934ED5}"/>
                  </a:ext>
                </a:extLst>
              </p:cNvPr>
              <p:cNvSpPr txBox="1"/>
              <p:nvPr/>
            </p:nvSpPr>
            <p:spPr>
              <a:xfrm>
                <a:off x="1340546" y="2378860"/>
                <a:ext cx="300242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𝐸𝑛𝑐</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𝑝𝑘</m:t>
                      </m:r>
                      <m:r>
                        <a:rPr lang="en-US" sz="2800" b="0" i="1" smtClean="0">
                          <a:latin typeface="Cambria Math" panose="02040503050406030204" pitchFamily="18" charset="0"/>
                        </a:rPr>
                        <m:t>,</m:t>
                      </m:r>
                      <m:r>
                        <a:rPr lang="en-US" sz="2800" b="0" i="1" smtClean="0">
                          <a:latin typeface="Cambria Math" panose="02040503050406030204" pitchFamily="18" charset="0"/>
                        </a:rPr>
                        <m:t>𝑒</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p:sp>
            <p:nvSpPr>
              <p:cNvPr id="15" name="TextBox 14">
                <a:extLst>
                  <a:ext uri="{FF2B5EF4-FFF2-40B4-BE49-F238E27FC236}">
                    <a16:creationId xmlns:a16="http://schemas.microsoft.com/office/drawing/2014/main" id="{DAE051CA-C26F-30AA-74D4-B94460934ED5}"/>
                  </a:ext>
                </a:extLst>
              </p:cNvPr>
              <p:cNvSpPr txBox="1">
                <a:spLocks noRot="1" noChangeAspect="1" noMove="1" noResize="1" noEditPoints="1" noAdjustHandles="1" noChangeArrowheads="1" noChangeShapeType="1" noTextEdit="1"/>
              </p:cNvSpPr>
              <p:nvPr/>
            </p:nvSpPr>
            <p:spPr>
              <a:xfrm>
                <a:off x="1340546" y="2378860"/>
                <a:ext cx="3002428" cy="523220"/>
              </a:xfrm>
              <a:prstGeom prst="rect">
                <a:avLst/>
              </a:prstGeom>
              <a:blipFill>
                <a:blip r:embed="rId5"/>
                <a:stretch>
                  <a:fillRect r="-844" b="-190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CA5C2139-AFAE-E5E8-85D6-F4374F5AFB3D}"/>
                  </a:ext>
                </a:extLst>
              </p:cNvPr>
              <p:cNvSpPr txBox="1"/>
              <p:nvPr/>
            </p:nvSpPr>
            <p:spPr>
              <a:xfrm>
                <a:off x="7122234" y="2378860"/>
                <a:ext cx="269762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𝐷𝑒𝑐</m:t>
                      </m:r>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𝑠𝑘</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p:sp>
            <p:nvSpPr>
              <p:cNvPr id="16" name="TextBox 15">
                <a:extLst>
                  <a:ext uri="{FF2B5EF4-FFF2-40B4-BE49-F238E27FC236}">
                    <a16:creationId xmlns:a16="http://schemas.microsoft.com/office/drawing/2014/main" id="{CA5C2139-AFAE-E5E8-85D6-F4374F5AFB3D}"/>
                  </a:ext>
                </a:extLst>
              </p:cNvPr>
              <p:cNvSpPr txBox="1">
                <a:spLocks noRot="1" noChangeAspect="1" noMove="1" noResize="1" noEditPoints="1" noAdjustHandles="1" noChangeArrowheads="1" noChangeShapeType="1" noTextEdit="1"/>
              </p:cNvSpPr>
              <p:nvPr/>
            </p:nvSpPr>
            <p:spPr>
              <a:xfrm>
                <a:off x="7122234" y="2378860"/>
                <a:ext cx="2697626" cy="523220"/>
              </a:xfrm>
              <a:prstGeom prst="rect">
                <a:avLst/>
              </a:prstGeom>
              <a:blipFill>
                <a:blip r:embed="rId6"/>
                <a:stretch>
                  <a:fillRect r="-935" b="-190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2BB9BC7-5555-3CD8-433D-9F8FFBED18C9}"/>
                  </a:ext>
                </a:extLst>
              </p:cNvPr>
              <p:cNvSpPr/>
              <p:nvPr/>
            </p:nvSpPr>
            <p:spPr>
              <a:xfrm>
                <a:off x="2683073"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3" name="Rectangle 2">
                <a:extLst>
                  <a:ext uri="{FF2B5EF4-FFF2-40B4-BE49-F238E27FC236}">
                    <a16:creationId xmlns:a16="http://schemas.microsoft.com/office/drawing/2014/main" id="{72BB9BC7-5555-3CD8-433D-9F8FFBED18C9}"/>
                  </a:ext>
                </a:extLst>
              </p:cNvPr>
              <p:cNvSpPr>
                <a:spLocks noRot="1" noChangeAspect="1" noMove="1" noResize="1" noEditPoints="1" noAdjustHandles="1" noChangeArrowheads="1" noChangeShapeType="1" noTextEdit="1"/>
              </p:cNvSpPr>
              <p:nvPr/>
            </p:nvSpPr>
            <p:spPr>
              <a:xfrm>
                <a:off x="2683073" y="3352927"/>
                <a:ext cx="989605" cy="576688"/>
              </a:xfrm>
              <a:prstGeom prst="rect">
                <a:avLst/>
              </a:prstGeom>
              <a:blipFill>
                <a:blip r:embed="rId7"/>
                <a:stretch>
                  <a:fillRect b="-8000"/>
                </a:stretch>
              </a:blipFill>
              <a:ln w="5715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97E6EC3-E4CD-CF2E-B672-A878DBED4E9E}"/>
                  </a:ext>
                </a:extLst>
              </p:cNvPr>
              <p:cNvSpPr/>
              <p:nvPr/>
            </p:nvSpPr>
            <p:spPr>
              <a:xfrm>
                <a:off x="3672678"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5" name="Rectangle 4">
                <a:extLst>
                  <a:ext uri="{FF2B5EF4-FFF2-40B4-BE49-F238E27FC236}">
                    <a16:creationId xmlns:a16="http://schemas.microsoft.com/office/drawing/2014/main" id="{397E6EC3-E4CD-CF2E-B672-A878DBED4E9E}"/>
                  </a:ext>
                </a:extLst>
              </p:cNvPr>
              <p:cNvSpPr>
                <a:spLocks noRot="1" noChangeAspect="1" noMove="1" noResize="1" noEditPoints="1" noAdjustHandles="1" noChangeArrowheads="1" noChangeShapeType="1" noTextEdit="1"/>
              </p:cNvSpPr>
              <p:nvPr/>
            </p:nvSpPr>
            <p:spPr>
              <a:xfrm>
                <a:off x="3672678" y="3352927"/>
                <a:ext cx="989605" cy="576688"/>
              </a:xfrm>
              <a:prstGeom prst="rect">
                <a:avLst/>
              </a:prstGeom>
              <a:blipFill>
                <a:blip r:embed="rId8"/>
                <a:stretch>
                  <a:fillRect b="-8000"/>
                </a:stretch>
              </a:blipFill>
              <a:ln w="5715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EF1B6E1-E7FF-0E9E-DD0E-E30282393B25}"/>
                  </a:ext>
                </a:extLst>
              </p:cNvPr>
              <p:cNvSpPr/>
              <p:nvPr/>
            </p:nvSpPr>
            <p:spPr>
              <a:xfrm>
                <a:off x="5179844" y="335292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𝟎</m:t>
                      </m:r>
                    </m:oMath>
                  </m:oMathPara>
                </a14:m>
                <a:endParaRPr lang="en-US" sz="2800" b="1" dirty="0">
                  <a:solidFill>
                    <a:schemeClr val="tx1"/>
                  </a:solidFill>
                </a:endParaRPr>
              </a:p>
            </p:txBody>
          </p:sp>
        </mc:Choice>
        <mc:Fallback>
          <p:sp>
            <p:nvSpPr>
              <p:cNvPr id="6" name="Rectangle 5">
                <a:extLst>
                  <a:ext uri="{FF2B5EF4-FFF2-40B4-BE49-F238E27FC236}">
                    <a16:creationId xmlns:a16="http://schemas.microsoft.com/office/drawing/2014/main" id="{2EF1B6E1-E7FF-0E9E-DD0E-E30282393B25}"/>
                  </a:ext>
                </a:extLst>
              </p:cNvPr>
              <p:cNvSpPr>
                <a:spLocks noRot="1" noChangeAspect="1" noMove="1" noResize="1" noEditPoints="1" noAdjustHandles="1" noChangeArrowheads="1" noChangeShapeType="1" noTextEdit="1"/>
              </p:cNvSpPr>
              <p:nvPr/>
            </p:nvSpPr>
            <p:spPr>
              <a:xfrm>
                <a:off x="5179844" y="3352927"/>
                <a:ext cx="989605" cy="576688"/>
              </a:xfrm>
              <a:prstGeom prst="rect">
                <a:avLst/>
              </a:prstGeom>
              <a:blipFill>
                <a:blip r:embed="rId9"/>
                <a:stretch>
                  <a:fillRect b="-8000"/>
                </a:stretch>
              </a:blipFill>
              <a:ln w="57150">
                <a:solidFill>
                  <a:schemeClr val="accent6">
                    <a:lumMod val="75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E13CB3AB-234F-6B6A-CA39-0199ABA7677C}"/>
              </a:ext>
            </a:extLst>
          </p:cNvPr>
          <p:cNvSpPr txBox="1"/>
          <p:nvPr/>
        </p:nvSpPr>
        <p:spPr>
          <a:xfrm>
            <a:off x="4678124" y="3302717"/>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1B5B66FA-3ED8-9F68-DE8D-9C3CCDA8778D}"/>
                  </a:ext>
                </a:extLst>
              </p:cNvPr>
              <p:cNvSpPr/>
              <p:nvPr/>
            </p:nvSpPr>
            <p:spPr>
              <a:xfrm>
                <a:off x="2683072"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9" name="Rectangle 8">
                <a:extLst>
                  <a:ext uri="{FF2B5EF4-FFF2-40B4-BE49-F238E27FC236}">
                    <a16:creationId xmlns:a16="http://schemas.microsoft.com/office/drawing/2014/main" id="{1B5B66FA-3ED8-9F68-DE8D-9C3CCDA8778D}"/>
                  </a:ext>
                </a:extLst>
              </p:cNvPr>
              <p:cNvSpPr>
                <a:spLocks noRot="1" noChangeAspect="1" noMove="1" noResize="1" noEditPoints="1" noAdjustHandles="1" noChangeArrowheads="1" noChangeShapeType="1" noTextEdit="1"/>
              </p:cNvSpPr>
              <p:nvPr/>
            </p:nvSpPr>
            <p:spPr>
              <a:xfrm>
                <a:off x="2683072" y="4484438"/>
                <a:ext cx="989605" cy="576688"/>
              </a:xfrm>
              <a:prstGeom prst="rect">
                <a:avLst/>
              </a:prstGeom>
              <a:blipFill>
                <a:blip r:embed="rId10"/>
                <a:stretch>
                  <a:fillRect b="-2000"/>
                </a:stretch>
              </a:blipFill>
              <a:ln w="57150">
                <a:solidFill>
                  <a:schemeClr val="accent2">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A31B782D-E6FC-CB81-9A12-DCE4BC28633E}"/>
                  </a:ext>
                </a:extLst>
              </p:cNvPr>
              <p:cNvSpPr/>
              <p:nvPr/>
            </p:nvSpPr>
            <p:spPr>
              <a:xfrm>
                <a:off x="3672677"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0" name="Rectangle 9">
                <a:extLst>
                  <a:ext uri="{FF2B5EF4-FFF2-40B4-BE49-F238E27FC236}">
                    <a16:creationId xmlns:a16="http://schemas.microsoft.com/office/drawing/2014/main" id="{A31B782D-E6FC-CB81-9A12-DCE4BC28633E}"/>
                  </a:ext>
                </a:extLst>
              </p:cNvPr>
              <p:cNvSpPr>
                <a:spLocks noRot="1" noChangeAspect="1" noMove="1" noResize="1" noEditPoints="1" noAdjustHandles="1" noChangeArrowheads="1" noChangeShapeType="1" noTextEdit="1"/>
              </p:cNvSpPr>
              <p:nvPr/>
            </p:nvSpPr>
            <p:spPr>
              <a:xfrm>
                <a:off x="3672677" y="4484438"/>
                <a:ext cx="989605" cy="576688"/>
              </a:xfrm>
              <a:prstGeom prst="rect">
                <a:avLst/>
              </a:prstGeom>
              <a:blipFill>
                <a:blip r:embed="rId11"/>
                <a:stretch>
                  <a:fillRect b="-2000"/>
                </a:stretch>
              </a:blipFill>
              <a:ln w="57150">
                <a:solidFill>
                  <a:schemeClr val="accent2">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C9C31CB3-6FF3-9038-1B72-FA03C0F90568}"/>
                  </a:ext>
                </a:extLst>
              </p:cNvPr>
              <p:cNvSpPr/>
              <p:nvPr/>
            </p:nvSpPr>
            <p:spPr>
              <a:xfrm>
                <a:off x="5179843" y="4484438"/>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𝟎</m:t>
                      </m:r>
                      <m:r>
                        <a:rPr lang="en-US" sz="2800" b="1" i="1" dirty="0" smtClean="0">
                          <a:solidFill>
                            <a:schemeClr val="tx1"/>
                          </a:solidFill>
                          <a:latin typeface="Cambria Math" panose="02040503050406030204" pitchFamily="18" charset="0"/>
                        </a:rPr>
                        <m:t>~</m:t>
                      </m:r>
                      <m:r>
                        <a:rPr lang="en-US" sz="2800" b="1" i="1" dirty="0">
                          <a:solidFill>
                            <a:schemeClr val="tx1"/>
                          </a:solidFill>
                          <a:latin typeface="Cambria Math" panose="02040503050406030204" pitchFamily="18" charset="0"/>
                        </a:rPr>
                        <m:t>𝒒</m:t>
                      </m:r>
                    </m:oMath>
                  </m:oMathPara>
                </a14:m>
                <a:endParaRPr lang="en-US" sz="2800" b="1" dirty="0">
                  <a:solidFill>
                    <a:schemeClr val="tx1"/>
                  </a:solidFill>
                </a:endParaRPr>
              </a:p>
            </p:txBody>
          </p:sp>
        </mc:Choice>
        <mc:Fallback>
          <p:sp>
            <p:nvSpPr>
              <p:cNvPr id="11" name="Rectangle 10">
                <a:extLst>
                  <a:ext uri="{FF2B5EF4-FFF2-40B4-BE49-F238E27FC236}">
                    <a16:creationId xmlns:a16="http://schemas.microsoft.com/office/drawing/2014/main" id="{C9C31CB3-6FF3-9038-1B72-FA03C0F90568}"/>
                  </a:ext>
                </a:extLst>
              </p:cNvPr>
              <p:cNvSpPr>
                <a:spLocks noRot="1" noChangeAspect="1" noMove="1" noResize="1" noEditPoints="1" noAdjustHandles="1" noChangeArrowheads="1" noChangeShapeType="1" noTextEdit="1"/>
              </p:cNvSpPr>
              <p:nvPr/>
            </p:nvSpPr>
            <p:spPr>
              <a:xfrm>
                <a:off x="5179843" y="4484438"/>
                <a:ext cx="989605" cy="576688"/>
              </a:xfrm>
              <a:prstGeom prst="rect">
                <a:avLst/>
              </a:prstGeom>
              <a:blipFill>
                <a:blip r:embed="rId12"/>
                <a:stretch>
                  <a:fillRect b="-2000"/>
                </a:stretch>
              </a:blipFill>
              <a:ln w="57150">
                <a:solidFill>
                  <a:schemeClr val="accent2">
                    <a:lumMod val="75000"/>
                  </a:schemeClr>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BCDEF78C-8061-481A-BEAB-8F0A201AED33}"/>
              </a:ext>
            </a:extLst>
          </p:cNvPr>
          <p:cNvSpPr txBox="1"/>
          <p:nvPr/>
        </p:nvSpPr>
        <p:spPr>
          <a:xfrm>
            <a:off x="4678123" y="4434228"/>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BF7F802C-F7AD-62A6-3092-F4A70F049959}"/>
                  </a:ext>
                </a:extLst>
              </p:cNvPr>
              <p:cNvSpPr txBox="1"/>
              <p:nvPr/>
            </p:nvSpPr>
            <p:spPr>
              <a:xfrm>
                <a:off x="1891806" y="3379661"/>
                <a:ext cx="6036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p:sp>
            <p:nvSpPr>
              <p:cNvPr id="17" name="TextBox 16">
                <a:extLst>
                  <a:ext uri="{FF2B5EF4-FFF2-40B4-BE49-F238E27FC236}">
                    <a16:creationId xmlns:a16="http://schemas.microsoft.com/office/drawing/2014/main" id="{BF7F802C-F7AD-62A6-3092-F4A70F049959}"/>
                  </a:ext>
                </a:extLst>
              </p:cNvPr>
              <p:cNvSpPr txBox="1">
                <a:spLocks noRot="1" noChangeAspect="1" noMove="1" noResize="1" noEditPoints="1" noAdjustHandles="1" noChangeArrowheads="1" noChangeShapeType="1" noTextEdit="1"/>
              </p:cNvSpPr>
              <p:nvPr/>
            </p:nvSpPr>
            <p:spPr>
              <a:xfrm>
                <a:off x="1891806" y="3379661"/>
                <a:ext cx="603649"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38981CB3-52D3-1CB1-BA09-930120013BAE}"/>
                  </a:ext>
                </a:extLst>
              </p:cNvPr>
              <p:cNvSpPr txBox="1"/>
              <p:nvPr/>
            </p:nvSpPr>
            <p:spPr>
              <a:xfrm>
                <a:off x="1890809" y="4485452"/>
                <a:ext cx="6036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𝑒</m:t>
                      </m:r>
                    </m:oMath>
                  </m:oMathPara>
                </a14:m>
                <a:endParaRPr lang="en-US" sz="2800" i="1" dirty="0">
                  <a:latin typeface="Cambria Math" panose="02040503050406030204" pitchFamily="18" charset="0"/>
                </a:endParaRPr>
              </a:p>
            </p:txBody>
          </p:sp>
        </mc:Choice>
        <mc:Fallback>
          <p:sp>
            <p:nvSpPr>
              <p:cNvPr id="18" name="TextBox 17">
                <a:extLst>
                  <a:ext uri="{FF2B5EF4-FFF2-40B4-BE49-F238E27FC236}">
                    <a16:creationId xmlns:a16="http://schemas.microsoft.com/office/drawing/2014/main" id="{38981CB3-52D3-1CB1-BA09-930120013BAE}"/>
                  </a:ext>
                </a:extLst>
              </p:cNvPr>
              <p:cNvSpPr txBox="1">
                <a:spLocks noRot="1" noChangeAspect="1" noMove="1" noResize="1" noEditPoints="1" noAdjustHandles="1" noChangeArrowheads="1" noChangeShapeType="1" noTextEdit="1"/>
              </p:cNvSpPr>
              <p:nvPr/>
            </p:nvSpPr>
            <p:spPr>
              <a:xfrm>
                <a:off x="1890809" y="4485452"/>
                <a:ext cx="603649"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721427E-10B1-650E-909A-BEC630730358}"/>
                  </a:ext>
                </a:extLst>
              </p:cNvPr>
              <p:cNvSpPr txBox="1"/>
              <p:nvPr/>
            </p:nvSpPr>
            <p:spPr>
              <a:xfrm>
                <a:off x="2578801" y="5304129"/>
                <a:ext cx="3543480" cy="523220"/>
              </a:xfrm>
              <a:prstGeom prst="rect">
                <a:avLst/>
              </a:prstGeom>
              <a:noFill/>
            </p:spPr>
            <p:txBody>
              <a:bodyPr wrap="square" rtlCol="0">
                <a:spAutoFit/>
              </a:bodyPr>
              <a:lstStyle/>
              <a:p>
                <a:r>
                  <a:rPr lang="en-US" sz="2800" b="1" dirty="0"/>
                  <a:t>Kyber-512: </a:t>
                </a:r>
                <a14:m>
                  <m:oMath xmlns:m="http://schemas.openxmlformats.org/officeDocument/2006/math">
                    <m:r>
                      <a:rPr lang="en-US" sz="2800" b="1" i="1" dirty="0" smtClean="0">
                        <a:solidFill>
                          <a:schemeClr val="tx1"/>
                        </a:solidFill>
                        <a:latin typeface="Cambria Math" panose="02040503050406030204" pitchFamily="18" charset="0"/>
                      </a:rPr>
                      <m:t>𝒒</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𝟑𝟑𝟐𝟗</m:t>
                    </m:r>
                  </m:oMath>
                </a14:m>
                <a:endParaRPr lang="en-US" sz="2800" b="1" dirty="0"/>
              </a:p>
            </p:txBody>
          </p:sp>
        </mc:Choice>
        <mc:Fallback>
          <p:sp>
            <p:nvSpPr>
              <p:cNvPr id="19" name="TextBox 18">
                <a:extLst>
                  <a:ext uri="{FF2B5EF4-FFF2-40B4-BE49-F238E27FC236}">
                    <a16:creationId xmlns:a16="http://schemas.microsoft.com/office/drawing/2014/main" id="{9721427E-10B1-650E-909A-BEC630730358}"/>
                  </a:ext>
                </a:extLst>
              </p:cNvPr>
              <p:cNvSpPr txBox="1">
                <a:spLocks noRot="1" noChangeAspect="1" noMove="1" noResize="1" noEditPoints="1" noAdjustHandles="1" noChangeArrowheads="1" noChangeShapeType="1" noTextEdit="1"/>
              </p:cNvSpPr>
              <p:nvPr/>
            </p:nvSpPr>
            <p:spPr>
              <a:xfrm>
                <a:off x="2578801" y="5304129"/>
                <a:ext cx="3543480" cy="523220"/>
              </a:xfrm>
              <a:prstGeom prst="rect">
                <a:avLst/>
              </a:prstGeom>
              <a:blipFill>
                <a:blip r:embed="rId15"/>
                <a:stretch>
                  <a:fillRect l="-3943" t="-11905" b="-33333"/>
                </a:stretch>
              </a:blipFill>
            </p:spPr>
            <p:txBody>
              <a:bodyPr/>
              <a:lstStyle/>
              <a:p>
                <a:r>
                  <a:rPr lang="en-US">
                    <a:noFill/>
                  </a:rPr>
                  <a:t> </a:t>
                </a:r>
              </a:p>
            </p:txBody>
          </p:sp>
        </mc:Fallback>
      </mc:AlternateContent>
      <p:sp>
        <p:nvSpPr>
          <p:cNvPr id="21" name="Notched Right Arrow 20">
            <a:extLst>
              <a:ext uri="{FF2B5EF4-FFF2-40B4-BE49-F238E27FC236}">
                <a16:creationId xmlns:a16="http://schemas.microsoft.com/office/drawing/2014/main" id="{87A7F280-770A-CD58-5481-99510C938EE7}"/>
              </a:ext>
            </a:extLst>
          </p:cNvPr>
          <p:cNvSpPr/>
          <p:nvPr/>
        </p:nvSpPr>
        <p:spPr>
          <a:xfrm>
            <a:off x="1406185" y="4053882"/>
            <a:ext cx="720768" cy="295245"/>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5BE5C91-237A-9868-0CB7-EBF235B24E60}"/>
              </a:ext>
            </a:extLst>
          </p:cNvPr>
          <p:cNvSpPr txBox="1"/>
          <p:nvPr/>
        </p:nvSpPr>
        <p:spPr>
          <a:xfrm>
            <a:off x="203643" y="3495811"/>
            <a:ext cx="1489825" cy="954107"/>
          </a:xfrm>
          <a:prstGeom prst="rect">
            <a:avLst/>
          </a:prstGeom>
          <a:noFill/>
        </p:spPr>
        <p:txBody>
          <a:bodyPr wrap="square" rtlCol="0">
            <a:spAutoFit/>
          </a:bodyPr>
          <a:lstStyle/>
          <a:p>
            <a:r>
              <a:rPr lang="en-US" sz="2800" b="1" dirty="0"/>
              <a:t>chosen</a:t>
            </a:r>
          </a:p>
          <a:p>
            <a:r>
              <a:rPr lang="en-US" sz="2800" b="1" dirty="0"/>
              <a:t>inputs</a:t>
            </a:r>
          </a:p>
        </p:txBody>
      </p:sp>
      <p:sp>
        <p:nvSpPr>
          <p:cNvPr id="38" name="Curved Down Arrow 37">
            <a:extLst>
              <a:ext uri="{FF2B5EF4-FFF2-40B4-BE49-F238E27FC236}">
                <a16:creationId xmlns:a16="http://schemas.microsoft.com/office/drawing/2014/main" id="{BE0C5629-E3A4-0B9B-5C79-7B46C3B73AC0}"/>
              </a:ext>
            </a:extLst>
          </p:cNvPr>
          <p:cNvSpPr/>
          <p:nvPr/>
        </p:nvSpPr>
        <p:spPr>
          <a:xfrm>
            <a:off x="5076371" y="1994743"/>
            <a:ext cx="1571172" cy="551543"/>
          </a:xfrm>
          <a:prstGeom prst="curved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39" name="Content Placeholder 2">
                <a:extLst>
                  <a:ext uri="{FF2B5EF4-FFF2-40B4-BE49-F238E27FC236}">
                    <a16:creationId xmlns:a16="http://schemas.microsoft.com/office/drawing/2014/main" id="{786E4DFC-F28E-5272-D24A-4D50F542A42E}"/>
                  </a:ext>
                </a:extLst>
              </p:cNvPr>
              <p:cNvSpPr txBox="1">
                <a:spLocks/>
              </p:cNvSpPr>
              <p:nvPr/>
            </p:nvSpPr>
            <p:spPr>
              <a:xfrm>
                <a:off x="7201280" y="3617293"/>
                <a:ext cx="1377096" cy="438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𝑚</m:t>
                      </m:r>
                    </m:oMath>
                  </m:oMathPara>
                </a14:m>
                <a:endParaRPr lang="en-US" b="0" dirty="0"/>
              </a:p>
            </p:txBody>
          </p:sp>
        </mc:Choice>
        <mc:Fallback>
          <p:sp>
            <p:nvSpPr>
              <p:cNvPr id="39" name="Content Placeholder 2">
                <a:extLst>
                  <a:ext uri="{FF2B5EF4-FFF2-40B4-BE49-F238E27FC236}">
                    <a16:creationId xmlns:a16="http://schemas.microsoft.com/office/drawing/2014/main" id="{786E4DFC-F28E-5272-D24A-4D50F542A42E}"/>
                  </a:ext>
                </a:extLst>
              </p:cNvPr>
              <p:cNvSpPr txBox="1">
                <a:spLocks noRot="1" noChangeAspect="1" noMove="1" noResize="1" noEditPoints="1" noAdjustHandles="1" noChangeArrowheads="1" noChangeShapeType="1" noTextEdit="1"/>
              </p:cNvSpPr>
              <p:nvPr/>
            </p:nvSpPr>
            <p:spPr>
              <a:xfrm>
                <a:off x="7201280" y="3617293"/>
                <a:ext cx="1377096" cy="438577"/>
              </a:xfrm>
              <a:prstGeom prst="rect">
                <a:avLst/>
              </a:prstGeom>
              <a:blipFill>
                <a:blip r:embed="rId16"/>
                <a:stretch>
                  <a:fillRect/>
                </a:stretch>
              </a:blipFill>
            </p:spPr>
            <p:txBody>
              <a:bodyPr/>
              <a:lstStyle/>
              <a:p>
                <a:r>
                  <a:rPr lang="en-US">
                    <a:noFill/>
                  </a:rPr>
                  <a:t> </a:t>
                </a:r>
              </a:p>
            </p:txBody>
          </p:sp>
        </mc:Fallback>
      </mc:AlternateContent>
      <p:sp>
        <p:nvSpPr>
          <p:cNvPr id="41" name="Notched Right Arrow 40">
            <a:extLst>
              <a:ext uri="{FF2B5EF4-FFF2-40B4-BE49-F238E27FC236}">
                <a16:creationId xmlns:a16="http://schemas.microsoft.com/office/drawing/2014/main" id="{4A5C5D72-B12E-6C16-7CA5-01B52EA4460D}"/>
              </a:ext>
            </a:extLst>
          </p:cNvPr>
          <p:cNvSpPr/>
          <p:nvPr/>
        </p:nvSpPr>
        <p:spPr>
          <a:xfrm rot="5400000">
            <a:off x="8997498" y="1857256"/>
            <a:ext cx="720768" cy="295245"/>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B94F2F5-4004-F4A5-EBC6-E2C323D07521}"/>
              </a:ext>
            </a:extLst>
          </p:cNvPr>
          <p:cNvSpPr txBox="1"/>
          <p:nvPr/>
        </p:nvSpPr>
        <p:spPr>
          <a:xfrm>
            <a:off x="8714251" y="1195893"/>
            <a:ext cx="1320431" cy="523220"/>
          </a:xfrm>
          <a:prstGeom prst="rect">
            <a:avLst/>
          </a:prstGeom>
          <a:noFill/>
        </p:spPr>
        <p:txBody>
          <a:bodyPr wrap="square" rtlCol="0">
            <a:spAutoFit/>
          </a:bodyPr>
          <a:lstStyle/>
          <a:p>
            <a:r>
              <a:rPr lang="en-US" sz="2800" b="1" dirty="0"/>
              <a:t>secret</a:t>
            </a:r>
          </a:p>
        </p:txBody>
      </p:sp>
      <p:pic>
        <p:nvPicPr>
          <p:cNvPr id="43" name="Graphic 42">
            <a:extLst>
              <a:ext uri="{FF2B5EF4-FFF2-40B4-BE49-F238E27FC236}">
                <a16:creationId xmlns:a16="http://schemas.microsoft.com/office/drawing/2014/main" id="{52DDA1D3-8E72-B895-30F8-5BAC515FE44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524459" y="3490444"/>
            <a:ext cx="685800" cy="685800"/>
          </a:xfrm>
          <a:prstGeom prst="rect">
            <a:avLst/>
          </a:prstGeom>
        </p:spPr>
      </p:pic>
      <mc:AlternateContent xmlns:mc="http://schemas.openxmlformats.org/markup-compatibility/2006">
        <mc:Choice xmlns:a14="http://schemas.microsoft.com/office/drawing/2010/main" Requires="a14">
          <p:sp>
            <p:nvSpPr>
              <p:cNvPr id="44" name="Content Placeholder 2">
                <a:extLst>
                  <a:ext uri="{FF2B5EF4-FFF2-40B4-BE49-F238E27FC236}">
                    <a16:creationId xmlns:a16="http://schemas.microsoft.com/office/drawing/2014/main" id="{C9023882-85AF-1C73-D725-39079D3F1BD4}"/>
                  </a:ext>
                </a:extLst>
              </p:cNvPr>
              <p:cNvSpPr txBox="1">
                <a:spLocks/>
              </p:cNvSpPr>
              <p:nvPr/>
            </p:nvSpPr>
            <p:spPr>
              <a:xfrm>
                <a:off x="7147363" y="4494593"/>
                <a:ext cx="1377096" cy="438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𝑠</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m:oMathPara>
                </a14:m>
                <a:endParaRPr lang="en-US" b="0" dirty="0"/>
              </a:p>
            </p:txBody>
          </p:sp>
        </mc:Choice>
        <mc:Fallback>
          <p:sp>
            <p:nvSpPr>
              <p:cNvPr id="44" name="Content Placeholder 2">
                <a:extLst>
                  <a:ext uri="{FF2B5EF4-FFF2-40B4-BE49-F238E27FC236}">
                    <a16:creationId xmlns:a16="http://schemas.microsoft.com/office/drawing/2014/main" id="{C9023882-85AF-1C73-D725-39079D3F1BD4}"/>
                  </a:ext>
                </a:extLst>
              </p:cNvPr>
              <p:cNvSpPr txBox="1">
                <a:spLocks noRot="1" noChangeAspect="1" noMove="1" noResize="1" noEditPoints="1" noAdjustHandles="1" noChangeArrowheads="1" noChangeShapeType="1" noTextEdit="1"/>
              </p:cNvSpPr>
              <p:nvPr/>
            </p:nvSpPr>
            <p:spPr>
              <a:xfrm>
                <a:off x="7147363" y="4494593"/>
                <a:ext cx="1377096" cy="438577"/>
              </a:xfrm>
              <a:prstGeom prst="rect">
                <a:avLst/>
              </a:prstGeom>
              <a:blipFill>
                <a:blip r:embed="rId19"/>
                <a:stretch>
                  <a:fillRect l="-5455" r="-11818" b="-30556"/>
                </a:stretch>
              </a:blipFill>
            </p:spPr>
            <p:txBody>
              <a:bodyPr/>
              <a:lstStyle/>
              <a:p>
                <a:r>
                  <a:rPr lang="en-US">
                    <a:noFill/>
                  </a:rPr>
                  <a:t> </a:t>
                </a:r>
              </a:p>
            </p:txBody>
          </p:sp>
        </mc:Fallback>
      </mc:AlternateContent>
      <p:sp>
        <p:nvSpPr>
          <p:cNvPr id="45" name="Notched Right Arrow 44">
            <a:extLst>
              <a:ext uri="{FF2B5EF4-FFF2-40B4-BE49-F238E27FC236}">
                <a16:creationId xmlns:a16="http://schemas.microsoft.com/office/drawing/2014/main" id="{C0DF6997-D2DD-2194-883D-96B955CBFF48}"/>
              </a:ext>
            </a:extLst>
          </p:cNvPr>
          <p:cNvSpPr/>
          <p:nvPr/>
        </p:nvSpPr>
        <p:spPr>
          <a:xfrm>
            <a:off x="8578376" y="4597350"/>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6" name="Content Placeholder 2">
                <a:extLst>
                  <a:ext uri="{FF2B5EF4-FFF2-40B4-BE49-F238E27FC236}">
                    <a16:creationId xmlns:a16="http://schemas.microsoft.com/office/drawing/2014/main" id="{50157FB0-9102-1BD4-6FB5-21F77821FBA9}"/>
                  </a:ext>
                </a:extLst>
              </p:cNvPr>
              <p:cNvSpPr txBox="1">
                <a:spLocks/>
              </p:cNvSpPr>
              <p:nvPr/>
            </p:nvSpPr>
            <p:spPr>
              <a:xfrm>
                <a:off x="9299144" y="4496117"/>
                <a:ext cx="1377096" cy="438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𝑚</m:t>
                      </m:r>
                    </m:oMath>
                  </m:oMathPara>
                </a14:m>
                <a:endParaRPr lang="en-US" b="0" dirty="0"/>
              </a:p>
            </p:txBody>
          </p:sp>
        </mc:Choice>
        <mc:Fallback>
          <p:sp>
            <p:nvSpPr>
              <p:cNvPr id="46" name="Content Placeholder 2">
                <a:extLst>
                  <a:ext uri="{FF2B5EF4-FFF2-40B4-BE49-F238E27FC236}">
                    <a16:creationId xmlns:a16="http://schemas.microsoft.com/office/drawing/2014/main" id="{50157FB0-9102-1BD4-6FB5-21F77821FBA9}"/>
                  </a:ext>
                </a:extLst>
              </p:cNvPr>
              <p:cNvSpPr txBox="1">
                <a:spLocks noRot="1" noChangeAspect="1" noMove="1" noResize="1" noEditPoints="1" noAdjustHandles="1" noChangeArrowheads="1" noChangeShapeType="1" noTextEdit="1"/>
              </p:cNvSpPr>
              <p:nvPr/>
            </p:nvSpPr>
            <p:spPr>
              <a:xfrm>
                <a:off x="9299144" y="4496117"/>
                <a:ext cx="1377096" cy="438577"/>
              </a:xfrm>
              <a:prstGeom prst="rect">
                <a:avLst/>
              </a:prstGeom>
              <a:blipFill>
                <a:blip r:embed="rId20"/>
                <a:stretch>
                  <a:fillRect b="-5714"/>
                </a:stretch>
              </a:blipFill>
            </p:spPr>
            <p:txBody>
              <a:bodyPr/>
              <a:lstStyle/>
              <a:p>
                <a:r>
                  <a:rPr lang="en-US">
                    <a:noFill/>
                  </a:rPr>
                  <a:t> </a:t>
                </a:r>
              </a:p>
            </p:txBody>
          </p:sp>
        </mc:Fallback>
      </mc:AlternateContent>
      <p:pic>
        <p:nvPicPr>
          <p:cNvPr id="47" name="Graphic 46">
            <a:extLst>
              <a:ext uri="{FF2B5EF4-FFF2-40B4-BE49-F238E27FC236}">
                <a16:creationId xmlns:a16="http://schemas.microsoft.com/office/drawing/2014/main" id="{AACA2746-FEB9-FEEE-CE92-600F82B07A6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595451" y="4398207"/>
            <a:ext cx="685800" cy="685800"/>
          </a:xfrm>
          <a:prstGeom prst="rect">
            <a:avLst/>
          </a:prstGeom>
        </p:spPr>
      </p:pic>
      <p:sp>
        <p:nvSpPr>
          <p:cNvPr id="48" name="Alternate Process 47">
            <a:extLst>
              <a:ext uri="{FF2B5EF4-FFF2-40B4-BE49-F238E27FC236}">
                <a16:creationId xmlns:a16="http://schemas.microsoft.com/office/drawing/2014/main" id="{40BD4354-96A4-AC54-93F3-FB913183AECA}"/>
              </a:ext>
            </a:extLst>
          </p:cNvPr>
          <p:cNvSpPr/>
          <p:nvPr/>
        </p:nvSpPr>
        <p:spPr>
          <a:xfrm>
            <a:off x="7109769" y="3472845"/>
            <a:ext cx="4171482" cy="1675365"/>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601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a:t>CRYSTALS-Kyber</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54</a:t>
            </a:fld>
            <a:endParaRPr lang="en-US"/>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0A74C6C4-EC8B-9B55-F148-C824AEAABDE2}"/>
                  </a:ext>
                </a:extLst>
              </p:cNvPr>
              <p:cNvSpPr txBox="1">
                <a:spLocks/>
              </p:cNvSpPr>
              <p:nvPr/>
            </p:nvSpPr>
            <p:spPr>
              <a:xfrm>
                <a:off x="5665945" y="2639931"/>
                <a:ext cx="2280385" cy="438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oMath>
                  </m:oMathPara>
                </a14:m>
                <a:endParaRPr lang="en-US" b="0" dirty="0"/>
              </a:p>
            </p:txBody>
          </p:sp>
        </mc:Choice>
        <mc:Fallback xmlns="">
          <p:sp>
            <p:nvSpPr>
              <p:cNvPr id="22" name="Content Placeholder 2">
                <a:extLst>
                  <a:ext uri="{FF2B5EF4-FFF2-40B4-BE49-F238E27FC236}">
                    <a16:creationId xmlns:a16="http://schemas.microsoft.com/office/drawing/2014/main" id="{0A74C6C4-EC8B-9B55-F148-C824AEAABDE2}"/>
                  </a:ext>
                </a:extLst>
              </p:cNvPr>
              <p:cNvSpPr txBox="1">
                <a:spLocks noRot="1" noChangeAspect="1" noMove="1" noResize="1" noEditPoints="1" noAdjustHandles="1" noChangeArrowheads="1" noChangeShapeType="1" noTextEdit="1"/>
              </p:cNvSpPr>
              <p:nvPr/>
            </p:nvSpPr>
            <p:spPr>
              <a:xfrm>
                <a:off x="5665945" y="2639931"/>
                <a:ext cx="2280385" cy="438577"/>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18C0AF3D-22D4-9E30-C09E-42A932DA5EF5}"/>
                  </a:ext>
                </a:extLst>
              </p:cNvPr>
              <p:cNvSpPr txBox="1"/>
              <p:nvPr/>
            </p:nvSpPr>
            <p:spPr>
              <a:xfrm>
                <a:off x="975416" y="2493632"/>
                <a:ext cx="3407439" cy="8274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𝑠𝑘</m:t>
                      </m:r>
                      <m:d>
                        <m:dPr>
                          <m:begChr m:val="["/>
                          <m:endChr m:val="]"/>
                          <m:ctrlPr>
                            <a:rPr lang="en-US" sz="2800" b="0" i="1">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&lt;</m:t>
                      </m:r>
                      <m:f>
                        <m:fPr>
                          <m:ctrlPr>
                            <a:rPr lang="en-US" sz="2800" i="1">
                              <a:latin typeface="Cambria Math" panose="02040503050406030204" pitchFamily="18" charset="0"/>
                            </a:rPr>
                          </m:ctrlPr>
                        </m:fPr>
                        <m:num>
                          <m:r>
                            <a:rPr lang="en-US" sz="2800" b="0" i="1" smtClean="0">
                              <a:latin typeface="Cambria Math" panose="02040503050406030204" pitchFamily="18" charset="0"/>
                            </a:rPr>
                            <m:t>𝑞</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r>
                        <a:rPr lang="en-US" sz="2800" b="0" i="1" smtClean="0">
                          <a:latin typeface="Cambria Math" panose="02040503050406030204" pitchFamily="18" charset="0"/>
                        </a:rPr>
                        <m:t>𝑒</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p:sp>
            <p:nvSpPr>
              <p:cNvPr id="25" name="TextBox 24">
                <a:extLst>
                  <a:ext uri="{FF2B5EF4-FFF2-40B4-BE49-F238E27FC236}">
                    <a16:creationId xmlns:a16="http://schemas.microsoft.com/office/drawing/2014/main" id="{18C0AF3D-22D4-9E30-C09E-42A932DA5EF5}"/>
                  </a:ext>
                </a:extLst>
              </p:cNvPr>
              <p:cNvSpPr txBox="1">
                <a:spLocks noRot="1" noChangeAspect="1" noMove="1" noResize="1" noEditPoints="1" noAdjustHandles="1" noChangeArrowheads="1" noChangeShapeType="1" noTextEdit="1"/>
              </p:cNvSpPr>
              <p:nvPr/>
            </p:nvSpPr>
            <p:spPr>
              <a:xfrm>
                <a:off x="975416" y="2493632"/>
                <a:ext cx="3407439" cy="827471"/>
              </a:xfrm>
              <a:prstGeom prst="rect">
                <a:avLst/>
              </a:prstGeom>
              <a:blipFill>
                <a:blip r:embed="rId4"/>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1D0DFFC9-D618-3DD2-4352-8C14039BA65F}"/>
                  </a:ext>
                </a:extLst>
              </p:cNvPr>
              <p:cNvSpPr txBox="1">
                <a:spLocks/>
              </p:cNvSpPr>
              <p:nvPr/>
            </p:nvSpPr>
            <p:spPr>
              <a:xfrm>
                <a:off x="5710767" y="3836625"/>
                <a:ext cx="2280385" cy="438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oMath>
                  </m:oMathPara>
                </a14:m>
                <a:endParaRPr lang="en-US" b="0"/>
              </a:p>
            </p:txBody>
          </p:sp>
        </mc:Choice>
        <mc:Fallback xmlns="">
          <p:sp>
            <p:nvSpPr>
              <p:cNvPr id="28" name="Content Placeholder 2">
                <a:extLst>
                  <a:ext uri="{FF2B5EF4-FFF2-40B4-BE49-F238E27FC236}">
                    <a16:creationId xmlns:a16="http://schemas.microsoft.com/office/drawing/2014/main" id="{1D0DFFC9-D618-3DD2-4352-8C14039BA65F}"/>
                  </a:ext>
                </a:extLst>
              </p:cNvPr>
              <p:cNvSpPr txBox="1">
                <a:spLocks noRot="1" noChangeAspect="1" noMove="1" noResize="1" noEditPoints="1" noAdjustHandles="1" noChangeArrowheads="1" noChangeShapeType="1" noTextEdit="1"/>
              </p:cNvSpPr>
              <p:nvPr/>
            </p:nvSpPr>
            <p:spPr>
              <a:xfrm>
                <a:off x="5710767" y="3836625"/>
                <a:ext cx="2280385" cy="438577"/>
              </a:xfrm>
              <a:prstGeom prst="rect">
                <a:avLst/>
              </a:prstGeom>
              <a:blipFill>
                <a:blip r:embed="rId5"/>
                <a:stretch>
                  <a:fillRect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363D16F8-1CF9-9C60-A1F2-739BCF9CBE6C}"/>
                  </a:ext>
                </a:extLst>
              </p:cNvPr>
              <p:cNvSpPr txBox="1"/>
              <p:nvPr/>
            </p:nvSpPr>
            <p:spPr>
              <a:xfrm>
                <a:off x="972276" y="3642179"/>
                <a:ext cx="3407439" cy="8274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𝑠𝑘</m:t>
                      </m:r>
                      <m:d>
                        <m:dPr>
                          <m:begChr m:val="["/>
                          <m:endChr m:val="]"/>
                          <m:ctrlPr>
                            <a:rPr lang="en-US" sz="2800" b="0" i="1">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𝑞</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r>
                        <a:rPr lang="en-US" sz="2800" b="0" i="1" smtClean="0">
                          <a:latin typeface="Cambria Math" panose="02040503050406030204" pitchFamily="18" charset="0"/>
                        </a:rPr>
                        <m:t>𝑒</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p:sp>
            <p:nvSpPr>
              <p:cNvPr id="39" name="TextBox 38">
                <a:extLst>
                  <a:ext uri="{FF2B5EF4-FFF2-40B4-BE49-F238E27FC236}">
                    <a16:creationId xmlns:a16="http://schemas.microsoft.com/office/drawing/2014/main" id="{363D16F8-1CF9-9C60-A1F2-739BCF9CBE6C}"/>
                  </a:ext>
                </a:extLst>
              </p:cNvPr>
              <p:cNvSpPr txBox="1">
                <a:spLocks noRot="1" noChangeAspect="1" noMove="1" noResize="1" noEditPoints="1" noAdjustHandles="1" noChangeArrowheads="1" noChangeShapeType="1" noTextEdit="1"/>
              </p:cNvSpPr>
              <p:nvPr/>
            </p:nvSpPr>
            <p:spPr>
              <a:xfrm>
                <a:off x="972276" y="3642179"/>
                <a:ext cx="3407439" cy="827471"/>
              </a:xfrm>
              <a:prstGeom prst="rect">
                <a:avLst/>
              </a:prstGeom>
              <a:blipFill>
                <a:blip r:embed="rId6"/>
                <a:stretch>
                  <a:fillRect b="-9091"/>
                </a:stretch>
              </a:blipFill>
            </p:spPr>
            <p:txBody>
              <a:bodyPr/>
              <a:lstStyle/>
              <a:p>
                <a:r>
                  <a:rPr lang="en-US">
                    <a:noFill/>
                  </a:rPr>
                  <a:t> </a:t>
                </a:r>
              </a:p>
            </p:txBody>
          </p:sp>
        </mc:Fallback>
      </mc:AlternateContent>
      <p:sp>
        <p:nvSpPr>
          <p:cNvPr id="40" name="Notched Right Arrow 39">
            <a:extLst>
              <a:ext uri="{FF2B5EF4-FFF2-40B4-BE49-F238E27FC236}">
                <a16:creationId xmlns:a16="http://schemas.microsoft.com/office/drawing/2014/main" id="{9569AFC4-F713-79FB-CD21-B5DFF7A2368F}"/>
              </a:ext>
            </a:extLst>
          </p:cNvPr>
          <p:cNvSpPr/>
          <p:nvPr/>
        </p:nvSpPr>
        <p:spPr>
          <a:xfrm>
            <a:off x="4659221" y="2713345"/>
            <a:ext cx="59632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Notched Right Arrow 40">
            <a:extLst>
              <a:ext uri="{FF2B5EF4-FFF2-40B4-BE49-F238E27FC236}">
                <a16:creationId xmlns:a16="http://schemas.microsoft.com/office/drawing/2014/main" id="{49B4415F-CB7E-E837-9C15-FEFA8E160D92}"/>
              </a:ext>
            </a:extLst>
          </p:cNvPr>
          <p:cNvSpPr/>
          <p:nvPr/>
        </p:nvSpPr>
        <p:spPr>
          <a:xfrm>
            <a:off x="4659221" y="3913740"/>
            <a:ext cx="59632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BC1C1A71-9762-B1FA-EBA1-FA49867E99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590" y="1334591"/>
            <a:ext cx="685800" cy="685800"/>
          </a:xfrm>
          <a:prstGeom prst="rect">
            <a:avLst/>
          </a:prstGeom>
        </p:spPr>
      </p:pic>
      <p:sp>
        <p:nvSpPr>
          <p:cNvPr id="45" name="TextBox 44">
            <a:extLst>
              <a:ext uri="{FF2B5EF4-FFF2-40B4-BE49-F238E27FC236}">
                <a16:creationId xmlns:a16="http://schemas.microsoft.com/office/drawing/2014/main" id="{CECEE190-CBE7-51E1-08A2-338C9821D95C}"/>
              </a:ext>
            </a:extLst>
          </p:cNvPr>
          <p:cNvSpPr txBox="1"/>
          <p:nvPr/>
        </p:nvSpPr>
        <p:spPr>
          <a:xfrm>
            <a:off x="1340546" y="1415881"/>
            <a:ext cx="3786423" cy="523220"/>
          </a:xfrm>
          <a:prstGeom prst="rect">
            <a:avLst/>
          </a:prstGeom>
          <a:noFill/>
        </p:spPr>
        <p:txBody>
          <a:bodyPr wrap="square" rtlCol="0">
            <a:spAutoFit/>
          </a:bodyPr>
          <a:lstStyle/>
          <a:p>
            <a:r>
              <a:rPr lang="en-US" sz="2800" b="1"/>
              <a:t>Key Mismatch Attack</a:t>
            </a:r>
            <a:r>
              <a:rPr lang="en-US" sz="2800" b="1" baseline="30000"/>
              <a:t>3</a:t>
            </a:r>
            <a:endParaRPr lang="en-US" sz="2800" b="1"/>
          </a:p>
        </p:txBody>
      </p:sp>
      <p:sp>
        <p:nvSpPr>
          <p:cNvPr id="49" name="TextBox 48">
            <a:extLst>
              <a:ext uri="{FF2B5EF4-FFF2-40B4-BE49-F238E27FC236}">
                <a16:creationId xmlns:a16="http://schemas.microsoft.com/office/drawing/2014/main" id="{FFB53962-2040-4CEF-C5BF-88E0B4771326}"/>
              </a:ext>
            </a:extLst>
          </p:cNvPr>
          <p:cNvSpPr txBox="1"/>
          <p:nvPr/>
        </p:nvSpPr>
        <p:spPr>
          <a:xfrm>
            <a:off x="838199" y="6413698"/>
            <a:ext cx="10314543" cy="307777"/>
          </a:xfrm>
          <a:prstGeom prst="rect">
            <a:avLst/>
          </a:prstGeom>
          <a:noFill/>
        </p:spPr>
        <p:txBody>
          <a:bodyPr wrap="square">
            <a:spAutoFit/>
          </a:bodyPr>
          <a:lstStyle/>
          <a:p>
            <a:r>
              <a:rPr lang="en-US" sz="1400"/>
              <a:t>3 Qin et al., ”A Systematic Approach and Analysis of Key Mismatch Attacks on Lattice-Based NIST Candidate KEMs”, ASIACRYPT’21.</a:t>
            </a:r>
          </a:p>
        </p:txBody>
      </p:sp>
    </p:spTree>
    <p:extLst>
      <p:ext uri="{BB962C8B-B14F-4D97-AF65-F5344CB8AC3E}">
        <p14:creationId xmlns:p14="http://schemas.microsoft.com/office/powerpoint/2010/main" val="4086070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3" name="Content Placeholder 2">
            <a:extLst>
              <a:ext uri="{FF2B5EF4-FFF2-40B4-BE49-F238E27FC236}">
                <a16:creationId xmlns:a16="http://schemas.microsoft.com/office/drawing/2014/main" id="{866F546F-625D-E690-1883-A6FC88467D90}"/>
              </a:ext>
            </a:extLst>
          </p:cNvPr>
          <p:cNvSpPr>
            <a:spLocks noGrp="1"/>
          </p:cNvSpPr>
          <p:nvPr>
            <p:ph idx="1"/>
          </p:nvPr>
        </p:nvSpPr>
        <p:spPr>
          <a:xfrm>
            <a:off x="838200" y="1537918"/>
            <a:ext cx="6408125" cy="994200"/>
          </a:xfrm>
        </p:spPr>
        <p:txBody>
          <a:bodyPr>
            <a:normAutofit/>
          </a:bodyPr>
          <a:lstStyle/>
          <a:p>
            <a:r>
              <a:rPr lang="en-US" dirty="0"/>
              <a:t>CCA-KEM built on a CPA-PKE scheme.</a:t>
            </a:r>
          </a:p>
          <a:p>
            <a:r>
              <a:rPr lang="en-US" dirty="0"/>
              <a:t>FO transformation wraps CPA to CCA.</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55</a:t>
            </a:fld>
            <a:endParaRPr lang="en-US" dirty="0"/>
          </a:p>
        </p:txBody>
      </p:sp>
      <p:sp>
        <p:nvSpPr>
          <p:cNvPr id="6" name="Alternate Process 5">
            <a:extLst>
              <a:ext uri="{FF2B5EF4-FFF2-40B4-BE49-F238E27FC236}">
                <a16:creationId xmlns:a16="http://schemas.microsoft.com/office/drawing/2014/main" id="{69E2CCD8-95CC-A5A5-470B-5C0D427582E3}"/>
              </a:ext>
            </a:extLst>
          </p:cNvPr>
          <p:cNvSpPr/>
          <p:nvPr/>
        </p:nvSpPr>
        <p:spPr>
          <a:xfrm>
            <a:off x="2291023" y="3137757"/>
            <a:ext cx="2545361" cy="202567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BC9511-0F18-A801-AE5C-656690277217}"/>
              </a:ext>
            </a:extLst>
          </p:cNvPr>
          <p:cNvSpPr txBox="1"/>
          <p:nvPr/>
        </p:nvSpPr>
        <p:spPr>
          <a:xfrm>
            <a:off x="2645526" y="3905802"/>
            <a:ext cx="1836354" cy="523220"/>
          </a:xfrm>
          <a:prstGeom prst="rect">
            <a:avLst/>
          </a:prstGeom>
          <a:noFill/>
        </p:spPr>
        <p:txBody>
          <a:bodyPr wrap="square" rtlCol="0">
            <a:spAutoFit/>
          </a:bodyPr>
          <a:lstStyle/>
          <a:p>
            <a:r>
              <a:rPr lang="en-US" sz="2800" b="1" dirty="0" err="1"/>
              <a:t>Kyber</a:t>
            </a:r>
            <a:r>
              <a:rPr lang="en-US" sz="2800" b="1" dirty="0"/>
              <a:t> PKE</a:t>
            </a:r>
          </a:p>
        </p:txBody>
      </p:sp>
      <p:sp>
        <p:nvSpPr>
          <p:cNvPr id="8" name="Notched Right Arrow 7">
            <a:extLst>
              <a:ext uri="{FF2B5EF4-FFF2-40B4-BE49-F238E27FC236}">
                <a16:creationId xmlns:a16="http://schemas.microsoft.com/office/drawing/2014/main" id="{235E1E33-3405-2EAF-D0F5-9B38CF76D52E}"/>
              </a:ext>
            </a:extLst>
          </p:cNvPr>
          <p:cNvSpPr/>
          <p:nvPr/>
        </p:nvSpPr>
        <p:spPr>
          <a:xfrm rot="5400000">
            <a:off x="3249416" y="5049444"/>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82D2D67-D739-3488-E053-5D13D0ABADE6}"/>
                  </a:ext>
                </a:extLst>
              </p:cNvPr>
              <p:cNvSpPr txBox="1"/>
              <p:nvPr/>
            </p:nvSpPr>
            <p:spPr>
              <a:xfrm>
                <a:off x="3721305" y="5128700"/>
                <a:ext cx="149659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𝑚</m:t>
                      </m:r>
                    </m:oMath>
                  </m:oMathPara>
                </a14:m>
                <a:endParaRPr lang="en-US" dirty="0"/>
              </a:p>
            </p:txBody>
          </p:sp>
        </mc:Choice>
        <mc:Fallback xmlns="">
          <p:sp>
            <p:nvSpPr>
              <p:cNvPr id="27" name="TextBox 26">
                <a:extLst>
                  <a:ext uri="{FF2B5EF4-FFF2-40B4-BE49-F238E27FC236}">
                    <a16:creationId xmlns:a16="http://schemas.microsoft.com/office/drawing/2014/main" id="{F82D2D67-D739-3488-E053-5D13D0ABADE6}"/>
                  </a:ext>
                </a:extLst>
              </p:cNvPr>
              <p:cNvSpPr txBox="1">
                <a:spLocks noRot="1" noChangeAspect="1" noMove="1" noResize="1" noEditPoints="1" noAdjustHandles="1" noChangeArrowheads="1" noChangeShapeType="1" noTextEdit="1"/>
              </p:cNvSpPr>
              <p:nvPr/>
            </p:nvSpPr>
            <p:spPr>
              <a:xfrm>
                <a:off x="3721305" y="5128700"/>
                <a:ext cx="1496595" cy="523220"/>
              </a:xfrm>
              <a:prstGeom prst="rect">
                <a:avLst/>
              </a:prstGeom>
              <a:blipFill>
                <a:blip r:embed="rId3"/>
                <a:stretch>
                  <a:fillRect/>
                </a:stretch>
              </a:blipFill>
            </p:spPr>
            <p:txBody>
              <a:bodyPr/>
              <a:lstStyle/>
              <a:p>
                <a:r>
                  <a:rPr lang="en-US">
                    <a:noFill/>
                  </a:rPr>
                  <a:t> </a:t>
                </a:r>
              </a:p>
            </p:txBody>
          </p:sp>
        </mc:Fallback>
      </mc:AlternateContent>
      <p:sp>
        <p:nvSpPr>
          <p:cNvPr id="31" name="Alternate Process 30">
            <a:extLst>
              <a:ext uri="{FF2B5EF4-FFF2-40B4-BE49-F238E27FC236}">
                <a16:creationId xmlns:a16="http://schemas.microsoft.com/office/drawing/2014/main" id="{F516881D-8BA2-BE5D-23F0-A2AB6F8F5C65}"/>
              </a:ext>
            </a:extLst>
          </p:cNvPr>
          <p:cNvSpPr/>
          <p:nvPr/>
        </p:nvSpPr>
        <p:spPr>
          <a:xfrm>
            <a:off x="1625505" y="2608479"/>
            <a:ext cx="3870943" cy="3349800"/>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6E56778-10FB-1DA4-26F3-A69D65D220EE}"/>
              </a:ext>
            </a:extLst>
          </p:cNvPr>
          <p:cNvSpPr txBox="1"/>
          <p:nvPr/>
        </p:nvSpPr>
        <p:spPr>
          <a:xfrm>
            <a:off x="1797408" y="2648173"/>
            <a:ext cx="1186953" cy="523220"/>
          </a:xfrm>
          <a:prstGeom prst="rect">
            <a:avLst/>
          </a:prstGeom>
          <a:noFill/>
        </p:spPr>
        <p:txBody>
          <a:bodyPr wrap="square" rtlCol="0">
            <a:spAutoFit/>
          </a:bodyPr>
          <a:lstStyle/>
          <a:p>
            <a:r>
              <a:rPr lang="en-US" sz="2800" b="1" dirty="0" err="1"/>
              <a:t>Kyber</a:t>
            </a:r>
            <a:endParaRPr lang="en-US" sz="2800" b="1" dirty="0"/>
          </a:p>
        </p:txBody>
      </p:sp>
      <p:pic>
        <p:nvPicPr>
          <p:cNvPr id="42" name="Graphic 41">
            <a:extLst>
              <a:ext uri="{FF2B5EF4-FFF2-40B4-BE49-F238E27FC236}">
                <a16:creationId xmlns:a16="http://schemas.microsoft.com/office/drawing/2014/main" id="{0ED6805C-7764-600C-0FB1-8C02A0C673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4766" y="5239792"/>
            <a:ext cx="1512420" cy="1512420"/>
          </a:xfrm>
          <a:prstGeom prst="rect">
            <a:avLst/>
          </a:prstGeom>
        </p:spPr>
      </p:pic>
      <p:sp>
        <p:nvSpPr>
          <p:cNvPr id="43" name="TextBox 42">
            <a:extLst>
              <a:ext uri="{FF2B5EF4-FFF2-40B4-BE49-F238E27FC236}">
                <a16:creationId xmlns:a16="http://schemas.microsoft.com/office/drawing/2014/main" id="{EDEA72AF-73EC-B85D-3540-9403EEA4D652}"/>
              </a:ext>
            </a:extLst>
          </p:cNvPr>
          <p:cNvSpPr txBox="1"/>
          <p:nvPr/>
        </p:nvSpPr>
        <p:spPr>
          <a:xfrm>
            <a:off x="2423250" y="5445475"/>
            <a:ext cx="805115" cy="523220"/>
          </a:xfrm>
          <a:prstGeom prst="rect">
            <a:avLst/>
          </a:prstGeom>
          <a:noFill/>
        </p:spPr>
        <p:txBody>
          <a:bodyPr wrap="square" rtlCol="0">
            <a:spAutoFit/>
          </a:bodyPr>
          <a:lstStyle/>
          <a:p>
            <a:r>
              <a:rPr lang="en-US" sz="2800" b="1" dirty="0"/>
              <a:t>FO</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D0DE323-EE5C-62BD-FEDE-EDECE04BDF1F}"/>
                  </a:ext>
                </a:extLst>
              </p:cNvPr>
              <p:cNvSpPr txBox="1"/>
              <p:nvPr/>
            </p:nvSpPr>
            <p:spPr>
              <a:xfrm>
                <a:off x="8732573" y="1473709"/>
                <a:ext cx="3163374" cy="1384995"/>
              </a:xfrm>
              <a:prstGeom prst="rect">
                <a:avLst/>
              </a:prstGeom>
              <a:noFill/>
            </p:spPr>
            <p:txBody>
              <a:bodyPr wrap="square" rtlCol="0">
                <a:spAutoFit/>
              </a:bodyPr>
              <a:lstStyle/>
              <a:p>
                <a:r>
                  <a:rPr lang="en-US" sz="2800" b="1" dirty="0"/>
                  <a:t>Observations</a:t>
                </a:r>
                <a:r>
                  <a:rPr lang="en-US" sz="2800" b="0" dirty="0"/>
                  <a:t> of </a:t>
                </a:r>
                <a:r>
                  <a:rPr lang="en-US" sz="2800" dirty="0"/>
                  <a:t>decrypted message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xmlns="">
          <p:sp>
            <p:nvSpPr>
              <p:cNvPr id="15" name="TextBox 14">
                <a:extLst>
                  <a:ext uri="{FF2B5EF4-FFF2-40B4-BE49-F238E27FC236}">
                    <a16:creationId xmlns:a16="http://schemas.microsoft.com/office/drawing/2014/main" id="{1D0DE323-EE5C-62BD-FEDE-EDECE04BDF1F}"/>
                  </a:ext>
                </a:extLst>
              </p:cNvPr>
              <p:cNvSpPr txBox="1">
                <a:spLocks noRot="1" noChangeAspect="1" noMove="1" noResize="1" noEditPoints="1" noAdjustHandles="1" noChangeArrowheads="1" noChangeShapeType="1" noTextEdit="1"/>
              </p:cNvSpPr>
              <p:nvPr/>
            </p:nvSpPr>
            <p:spPr>
              <a:xfrm>
                <a:off x="8732573" y="1473709"/>
                <a:ext cx="3163374" cy="1384995"/>
              </a:xfrm>
              <a:prstGeom prst="rect">
                <a:avLst/>
              </a:prstGeom>
              <a:blipFill>
                <a:blip r:embed="rId6"/>
                <a:stretch>
                  <a:fillRect l="-4054" t="-4405" r="-772" b="-118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Content Placeholder 2">
                <a:extLst>
                  <a:ext uri="{FF2B5EF4-FFF2-40B4-BE49-F238E27FC236}">
                    <a16:creationId xmlns:a16="http://schemas.microsoft.com/office/drawing/2014/main" id="{1FC28176-2B9B-EDA5-F897-55A7B021C0ED}"/>
                  </a:ext>
                </a:extLst>
              </p:cNvPr>
              <p:cNvSpPr txBox="1">
                <a:spLocks/>
              </p:cNvSpPr>
              <p:nvPr/>
            </p:nvSpPr>
            <p:spPr>
              <a:xfrm>
                <a:off x="8747464" y="2858703"/>
                <a:ext cx="3282122" cy="1277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b="0" i="1" smtClean="0">
                        <a:latin typeface="Cambria Math" panose="02040503050406030204" pitchFamily="18" charset="0"/>
                      </a:rPr>
                      <m:t>𝑠𝑘</m:t>
                    </m:r>
                  </m:oMath>
                </a14:m>
                <a:r>
                  <a:rPr lang="en-US" b="0" dirty="0"/>
                  <a:t> is secret, </a:t>
                </a:r>
                <a14:m>
                  <m:oMath xmlns:m="http://schemas.openxmlformats.org/officeDocument/2006/math">
                    <m:r>
                      <a:rPr lang="en-US" b="0" i="1" smtClean="0">
                        <a:latin typeface="Cambria Math" panose="02040503050406030204" pitchFamily="18" charset="0"/>
                      </a:rPr>
                      <m:t>𝑚</m:t>
                    </m:r>
                  </m:oMath>
                </a14:m>
                <a:r>
                  <a:rPr lang="en-US" dirty="0"/>
                  <a:t> and </a:t>
                </a:r>
                <a14:m>
                  <m:oMath xmlns:m="http://schemas.openxmlformats.org/officeDocument/2006/math">
                    <m:r>
                      <a:rPr lang="en-US" b="0" i="1" smtClean="0">
                        <a:latin typeface="Cambria Math" panose="02040503050406030204" pitchFamily="18" charset="0"/>
                      </a:rPr>
                      <m:t>𝑒</m:t>
                    </m:r>
                  </m:oMath>
                </a14:m>
                <a:r>
                  <a:rPr lang="en-US" b="0" dirty="0"/>
                  <a:t> are chosen inputs.</a:t>
                </a:r>
              </a:p>
            </p:txBody>
          </p:sp>
        </mc:Choice>
        <mc:Fallback>
          <p:sp>
            <p:nvSpPr>
              <p:cNvPr id="16" name="Content Placeholder 2">
                <a:extLst>
                  <a:ext uri="{FF2B5EF4-FFF2-40B4-BE49-F238E27FC236}">
                    <a16:creationId xmlns:a16="http://schemas.microsoft.com/office/drawing/2014/main" id="{1FC28176-2B9B-EDA5-F897-55A7B021C0ED}"/>
                  </a:ext>
                </a:extLst>
              </p:cNvPr>
              <p:cNvSpPr txBox="1">
                <a:spLocks noRot="1" noChangeAspect="1" noMove="1" noResize="1" noEditPoints="1" noAdjustHandles="1" noChangeArrowheads="1" noChangeShapeType="1" noTextEdit="1"/>
              </p:cNvSpPr>
              <p:nvPr/>
            </p:nvSpPr>
            <p:spPr>
              <a:xfrm>
                <a:off x="8747464" y="2858703"/>
                <a:ext cx="3282122" cy="1277867"/>
              </a:xfrm>
              <a:prstGeom prst="rect">
                <a:avLst/>
              </a:prstGeom>
              <a:blipFill>
                <a:blip r:embed="rId7"/>
                <a:stretch>
                  <a:fillRect l="-3077" t="-8911" b="-10891"/>
                </a:stretch>
              </a:blipFill>
            </p:spPr>
            <p:txBody>
              <a:bodyPr/>
              <a:lstStyle/>
              <a:p>
                <a:r>
                  <a:rPr lang="en-US">
                    <a:noFill/>
                  </a:rPr>
                  <a:t> </a:t>
                </a:r>
              </a:p>
            </p:txBody>
          </p:sp>
        </mc:Fallback>
      </mc:AlternateContent>
      <p:sp>
        <p:nvSpPr>
          <p:cNvPr id="17" name="Alternate Process 16">
            <a:extLst>
              <a:ext uri="{FF2B5EF4-FFF2-40B4-BE49-F238E27FC236}">
                <a16:creationId xmlns:a16="http://schemas.microsoft.com/office/drawing/2014/main" id="{1A61ED7B-6779-95D7-EE04-C3E71697D3F7}"/>
              </a:ext>
            </a:extLst>
          </p:cNvPr>
          <p:cNvSpPr/>
          <p:nvPr/>
        </p:nvSpPr>
        <p:spPr>
          <a:xfrm>
            <a:off x="8598934" y="1374616"/>
            <a:ext cx="3360058" cy="4823729"/>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7CB9DC4C-14C3-6D5C-D2BC-20FA0415671B}"/>
                  </a:ext>
                </a:extLst>
              </p:cNvPr>
              <p:cNvSpPr txBox="1">
                <a:spLocks/>
              </p:cNvSpPr>
              <p:nvPr/>
            </p:nvSpPr>
            <p:spPr>
              <a:xfrm>
                <a:off x="8747464" y="3977584"/>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&lt;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dirty="0"/>
              </a:p>
            </p:txBody>
          </p:sp>
        </mc:Choice>
        <mc:Fallback>
          <p:sp>
            <p:nvSpPr>
              <p:cNvPr id="18" name="Content Placeholder 2">
                <a:extLst>
                  <a:ext uri="{FF2B5EF4-FFF2-40B4-BE49-F238E27FC236}">
                    <a16:creationId xmlns:a16="http://schemas.microsoft.com/office/drawing/2014/main" id="{7CB9DC4C-14C3-6D5C-D2BC-20FA0415671B}"/>
                  </a:ext>
                </a:extLst>
              </p:cNvPr>
              <p:cNvSpPr txBox="1">
                <a:spLocks noRot="1" noChangeAspect="1" noMove="1" noResize="1" noEditPoints="1" noAdjustHandles="1" noChangeArrowheads="1" noChangeShapeType="1" noTextEdit="1"/>
              </p:cNvSpPr>
              <p:nvPr/>
            </p:nvSpPr>
            <p:spPr>
              <a:xfrm>
                <a:off x="8747464" y="3977584"/>
                <a:ext cx="3118132" cy="1123730"/>
              </a:xfrm>
              <a:prstGeom prst="rect">
                <a:avLst/>
              </a:prstGeom>
              <a:blipFill>
                <a:blip r:embed="rId8"/>
                <a:stretch>
                  <a:fillRect l="-3239" t="-3333" r="-1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id="{14FD2A14-8B48-4E12-A484-45CD46A8FB03}"/>
                  </a:ext>
                </a:extLst>
              </p:cNvPr>
              <p:cNvSpPr txBox="1">
                <a:spLocks/>
              </p:cNvSpPr>
              <p:nvPr/>
            </p:nvSpPr>
            <p:spPr>
              <a:xfrm>
                <a:off x="8747464" y="5074615"/>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dirty="0"/>
              </a:p>
            </p:txBody>
          </p:sp>
        </mc:Choice>
        <mc:Fallback>
          <p:sp>
            <p:nvSpPr>
              <p:cNvPr id="19" name="Content Placeholder 2">
                <a:extLst>
                  <a:ext uri="{FF2B5EF4-FFF2-40B4-BE49-F238E27FC236}">
                    <a16:creationId xmlns:a16="http://schemas.microsoft.com/office/drawing/2014/main" id="{14FD2A14-8B48-4E12-A484-45CD46A8FB03}"/>
                  </a:ext>
                </a:extLst>
              </p:cNvPr>
              <p:cNvSpPr txBox="1">
                <a:spLocks noRot="1" noChangeAspect="1" noMove="1" noResize="1" noEditPoints="1" noAdjustHandles="1" noChangeArrowheads="1" noChangeShapeType="1" noTextEdit="1"/>
              </p:cNvSpPr>
              <p:nvPr/>
            </p:nvSpPr>
            <p:spPr>
              <a:xfrm>
                <a:off x="8747464" y="5074615"/>
                <a:ext cx="3118132" cy="1123730"/>
              </a:xfrm>
              <a:prstGeom prst="rect">
                <a:avLst/>
              </a:prstGeom>
              <a:blipFill>
                <a:blip r:embed="rId9"/>
                <a:stretch>
                  <a:fillRect l="-3239" t="-4444" r="-1619"/>
                </a:stretch>
              </a:blipFill>
            </p:spPr>
            <p:txBody>
              <a:bodyPr/>
              <a:lstStyle/>
              <a:p>
                <a:r>
                  <a:rPr lang="en-US">
                    <a:noFill/>
                  </a:rPr>
                  <a:t> </a:t>
                </a:r>
              </a:p>
            </p:txBody>
          </p:sp>
        </mc:Fallback>
      </mc:AlternateContent>
    </p:spTree>
    <p:extLst>
      <p:ext uri="{BB962C8B-B14F-4D97-AF65-F5344CB8AC3E}">
        <p14:creationId xmlns:p14="http://schemas.microsoft.com/office/powerpoint/2010/main" val="4053523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3" name="Content Placeholder 2">
            <a:extLst>
              <a:ext uri="{FF2B5EF4-FFF2-40B4-BE49-F238E27FC236}">
                <a16:creationId xmlns:a16="http://schemas.microsoft.com/office/drawing/2014/main" id="{866F546F-625D-E690-1883-A6FC88467D90}"/>
              </a:ext>
            </a:extLst>
          </p:cNvPr>
          <p:cNvSpPr>
            <a:spLocks noGrp="1"/>
          </p:cNvSpPr>
          <p:nvPr>
            <p:ph idx="1"/>
          </p:nvPr>
        </p:nvSpPr>
        <p:spPr>
          <a:xfrm>
            <a:off x="838200" y="1537918"/>
            <a:ext cx="6408125" cy="994200"/>
          </a:xfrm>
        </p:spPr>
        <p:txBody>
          <a:bodyPr>
            <a:normAutofit/>
          </a:bodyPr>
          <a:lstStyle/>
          <a:p>
            <a:r>
              <a:rPr lang="en-US" dirty="0"/>
              <a:t>CCA-KEM built on a CPA-PKE scheme.</a:t>
            </a:r>
          </a:p>
          <a:p>
            <a:r>
              <a:rPr lang="en-US" dirty="0"/>
              <a:t>FO transformation wraps CPA to CCA.</a:t>
            </a:r>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56</a:t>
            </a:fld>
            <a:endParaRPr lang="en-US" dirty="0"/>
          </a:p>
        </p:txBody>
      </p:sp>
      <p:sp>
        <p:nvSpPr>
          <p:cNvPr id="6" name="Alternate Process 5">
            <a:extLst>
              <a:ext uri="{FF2B5EF4-FFF2-40B4-BE49-F238E27FC236}">
                <a16:creationId xmlns:a16="http://schemas.microsoft.com/office/drawing/2014/main" id="{69E2CCD8-95CC-A5A5-470B-5C0D427582E3}"/>
              </a:ext>
            </a:extLst>
          </p:cNvPr>
          <p:cNvSpPr/>
          <p:nvPr/>
        </p:nvSpPr>
        <p:spPr>
          <a:xfrm>
            <a:off x="2291023" y="3137757"/>
            <a:ext cx="2545361" cy="202567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BC9511-0F18-A801-AE5C-656690277217}"/>
              </a:ext>
            </a:extLst>
          </p:cNvPr>
          <p:cNvSpPr txBox="1"/>
          <p:nvPr/>
        </p:nvSpPr>
        <p:spPr>
          <a:xfrm>
            <a:off x="2645526" y="3905802"/>
            <a:ext cx="1836354" cy="523220"/>
          </a:xfrm>
          <a:prstGeom prst="rect">
            <a:avLst/>
          </a:prstGeom>
          <a:noFill/>
        </p:spPr>
        <p:txBody>
          <a:bodyPr wrap="square" rtlCol="0">
            <a:spAutoFit/>
          </a:bodyPr>
          <a:lstStyle/>
          <a:p>
            <a:r>
              <a:rPr lang="en-US" sz="2800" b="1" dirty="0" err="1"/>
              <a:t>Kyber</a:t>
            </a:r>
            <a:r>
              <a:rPr lang="en-US" sz="2800" b="1" dirty="0"/>
              <a:t> PKE</a:t>
            </a:r>
          </a:p>
        </p:txBody>
      </p:sp>
      <p:sp>
        <p:nvSpPr>
          <p:cNvPr id="8" name="Notched Right Arrow 7">
            <a:extLst>
              <a:ext uri="{FF2B5EF4-FFF2-40B4-BE49-F238E27FC236}">
                <a16:creationId xmlns:a16="http://schemas.microsoft.com/office/drawing/2014/main" id="{235E1E33-3405-2EAF-D0F5-9B38CF76D52E}"/>
              </a:ext>
            </a:extLst>
          </p:cNvPr>
          <p:cNvSpPr/>
          <p:nvPr/>
        </p:nvSpPr>
        <p:spPr>
          <a:xfrm rot="5400000">
            <a:off x="3249416" y="5049444"/>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82D2D67-D739-3488-E053-5D13D0ABADE6}"/>
                  </a:ext>
                </a:extLst>
              </p:cNvPr>
              <p:cNvSpPr txBox="1"/>
              <p:nvPr/>
            </p:nvSpPr>
            <p:spPr>
              <a:xfrm>
                <a:off x="3721305" y="5128700"/>
                <a:ext cx="149659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𝑚</m:t>
                      </m:r>
                    </m:oMath>
                  </m:oMathPara>
                </a14:m>
                <a:endParaRPr lang="en-US" dirty="0"/>
              </a:p>
            </p:txBody>
          </p:sp>
        </mc:Choice>
        <mc:Fallback xmlns="">
          <p:sp>
            <p:nvSpPr>
              <p:cNvPr id="27" name="TextBox 26">
                <a:extLst>
                  <a:ext uri="{FF2B5EF4-FFF2-40B4-BE49-F238E27FC236}">
                    <a16:creationId xmlns:a16="http://schemas.microsoft.com/office/drawing/2014/main" id="{F82D2D67-D739-3488-E053-5D13D0ABADE6}"/>
                  </a:ext>
                </a:extLst>
              </p:cNvPr>
              <p:cNvSpPr txBox="1">
                <a:spLocks noRot="1" noChangeAspect="1" noMove="1" noResize="1" noEditPoints="1" noAdjustHandles="1" noChangeArrowheads="1" noChangeShapeType="1" noTextEdit="1"/>
              </p:cNvSpPr>
              <p:nvPr/>
            </p:nvSpPr>
            <p:spPr>
              <a:xfrm>
                <a:off x="3721305" y="5128700"/>
                <a:ext cx="1496595" cy="523220"/>
              </a:xfrm>
              <a:prstGeom prst="rect">
                <a:avLst/>
              </a:prstGeom>
              <a:blipFill>
                <a:blip r:embed="rId3"/>
                <a:stretch>
                  <a:fillRect/>
                </a:stretch>
              </a:blipFill>
            </p:spPr>
            <p:txBody>
              <a:bodyPr/>
              <a:lstStyle/>
              <a:p>
                <a:r>
                  <a:rPr lang="en-US">
                    <a:noFill/>
                  </a:rPr>
                  <a:t> </a:t>
                </a:r>
              </a:p>
            </p:txBody>
          </p:sp>
        </mc:Fallback>
      </mc:AlternateContent>
      <p:sp>
        <p:nvSpPr>
          <p:cNvPr id="31" name="Alternate Process 30">
            <a:extLst>
              <a:ext uri="{FF2B5EF4-FFF2-40B4-BE49-F238E27FC236}">
                <a16:creationId xmlns:a16="http://schemas.microsoft.com/office/drawing/2014/main" id="{F516881D-8BA2-BE5D-23F0-A2AB6F8F5C65}"/>
              </a:ext>
            </a:extLst>
          </p:cNvPr>
          <p:cNvSpPr/>
          <p:nvPr/>
        </p:nvSpPr>
        <p:spPr>
          <a:xfrm>
            <a:off x="1625505" y="2608479"/>
            <a:ext cx="3870943" cy="3349800"/>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6E56778-10FB-1DA4-26F3-A69D65D220EE}"/>
              </a:ext>
            </a:extLst>
          </p:cNvPr>
          <p:cNvSpPr txBox="1"/>
          <p:nvPr/>
        </p:nvSpPr>
        <p:spPr>
          <a:xfrm>
            <a:off x="1797408" y="2648173"/>
            <a:ext cx="1186953" cy="523220"/>
          </a:xfrm>
          <a:prstGeom prst="rect">
            <a:avLst/>
          </a:prstGeom>
          <a:noFill/>
        </p:spPr>
        <p:txBody>
          <a:bodyPr wrap="square" rtlCol="0">
            <a:spAutoFit/>
          </a:bodyPr>
          <a:lstStyle/>
          <a:p>
            <a:r>
              <a:rPr lang="en-US" sz="2800" b="1" dirty="0" err="1"/>
              <a:t>Kyber</a:t>
            </a:r>
            <a:endParaRPr lang="en-US" sz="2800" b="1" dirty="0"/>
          </a:p>
        </p:txBody>
      </p:sp>
      <p:pic>
        <p:nvPicPr>
          <p:cNvPr id="42" name="Graphic 41">
            <a:extLst>
              <a:ext uri="{FF2B5EF4-FFF2-40B4-BE49-F238E27FC236}">
                <a16:creationId xmlns:a16="http://schemas.microsoft.com/office/drawing/2014/main" id="{0ED6805C-7764-600C-0FB1-8C02A0C673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4766" y="5239792"/>
            <a:ext cx="1512420" cy="1512420"/>
          </a:xfrm>
          <a:prstGeom prst="rect">
            <a:avLst/>
          </a:prstGeom>
        </p:spPr>
      </p:pic>
      <p:sp>
        <p:nvSpPr>
          <p:cNvPr id="43" name="TextBox 42">
            <a:extLst>
              <a:ext uri="{FF2B5EF4-FFF2-40B4-BE49-F238E27FC236}">
                <a16:creationId xmlns:a16="http://schemas.microsoft.com/office/drawing/2014/main" id="{EDEA72AF-73EC-B85D-3540-9403EEA4D652}"/>
              </a:ext>
            </a:extLst>
          </p:cNvPr>
          <p:cNvSpPr txBox="1"/>
          <p:nvPr/>
        </p:nvSpPr>
        <p:spPr>
          <a:xfrm>
            <a:off x="2423250" y="5445475"/>
            <a:ext cx="805115" cy="523220"/>
          </a:xfrm>
          <a:prstGeom prst="rect">
            <a:avLst/>
          </a:prstGeom>
          <a:noFill/>
        </p:spPr>
        <p:txBody>
          <a:bodyPr wrap="square" rtlCol="0">
            <a:spAutoFit/>
          </a:bodyPr>
          <a:lstStyle/>
          <a:p>
            <a:r>
              <a:rPr lang="en-US" sz="2800" b="1" dirty="0"/>
              <a:t>FO</a:t>
            </a:r>
          </a:p>
        </p:txBody>
      </p:sp>
      <p:pic>
        <p:nvPicPr>
          <p:cNvPr id="13" name="Graphic 12">
            <a:extLst>
              <a:ext uri="{FF2B5EF4-FFF2-40B4-BE49-F238E27FC236}">
                <a16:creationId xmlns:a16="http://schemas.microsoft.com/office/drawing/2014/main" id="{1551CEA7-0FBC-398E-CB9B-A40EC641A4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2931" y="4966120"/>
            <a:ext cx="685800" cy="685800"/>
          </a:xfrm>
          <a:prstGeom prst="rect">
            <a:avLst/>
          </a:prstGeom>
        </p:spPr>
      </p:pic>
      <p:sp>
        <p:nvSpPr>
          <p:cNvPr id="14" name="TextBox 13">
            <a:extLst>
              <a:ext uri="{FF2B5EF4-FFF2-40B4-BE49-F238E27FC236}">
                <a16:creationId xmlns:a16="http://schemas.microsoft.com/office/drawing/2014/main" id="{8ED05A1C-0D4C-0091-E15C-905E8FD94127}"/>
              </a:ext>
            </a:extLst>
          </p:cNvPr>
          <p:cNvSpPr txBox="1"/>
          <p:nvPr/>
        </p:nvSpPr>
        <p:spPr>
          <a:xfrm>
            <a:off x="5488922" y="5607777"/>
            <a:ext cx="691107" cy="369332"/>
          </a:xfrm>
          <a:prstGeom prst="rect">
            <a:avLst/>
          </a:prstGeom>
          <a:noFill/>
        </p:spPr>
        <p:txBody>
          <a:bodyPr wrap="square" rtlCol="0">
            <a:spAutoFit/>
          </a:bodyPr>
          <a:lstStyle/>
          <a:p>
            <a:r>
              <a:rPr lang="en-US" b="1" dirty="0"/>
              <a:t>DMP</a:t>
            </a:r>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B60806D6-7CFC-820D-6903-717A11044729}"/>
                  </a:ext>
                </a:extLst>
              </p:cNvPr>
              <p:cNvSpPr txBox="1"/>
              <p:nvPr/>
            </p:nvSpPr>
            <p:spPr>
              <a:xfrm>
                <a:off x="8732573" y="1473709"/>
                <a:ext cx="3163374" cy="1384995"/>
              </a:xfrm>
              <a:prstGeom prst="rect">
                <a:avLst/>
              </a:prstGeom>
              <a:noFill/>
            </p:spPr>
            <p:txBody>
              <a:bodyPr wrap="square" rtlCol="0">
                <a:spAutoFit/>
              </a:bodyPr>
              <a:lstStyle/>
              <a:p>
                <a:r>
                  <a:rPr lang="en-US" sz="2800" b="1" dirty="0"/>
                  <a:t>Observations</a:t>
                </a:r>
                <a:r>
                  <a:rPr lang="en-US" sz="2800" b="0" dirty="0"/>
                  <a:t> of </a:t>
                </a:r>
                <a:r>
                  <a:rPr lang="en-US" sz="2800" dirty="0"/>
                  <a:t>decrypted message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p:sp>
            <p:nvSpPr>
              <p:cNvPr id="28" name="TextBox 27">
                <a:extLst>
                  <a:ext uri="{FF2B5EF4-FFF2-40B4-BE49-F238E27FC236}">
                    <a16:creationId xmlns:a16="http://schemas.microsoft.com/office/drawing/2014/main" id="{B60806D6-7CFC-820D-6903-717A11044729}"/>
                  </a:ext>
                </a:extLst>
              </p:cNvPr>
              <p:cNvSpPr txBox="1">
                <a:spLocks noRot="1" noChangeAspect="1" noMove="1" noResize="1" noEditPoints="1" noAdjustHandles="1" noChangeArrowheads="1" noChangeShapeType="1" noTextEdit="1"/>
              </p:cNvSpPr>
              <p:nvPr/>
            </p:nvSpPr>
            <p:spPr>
              <a:xfrm>
                <a:off x="8732573" y="1473709"/>
                <a:ext cx="3163374" cy="1384995"/>
              </a:xfrm>
              <a:prstGeom prst="rect">
                <a:avLst/>
              </a:prstGeom>
              <a:blipFill>
                <a:blip r:embed="rId8"/>
                <a:stretch>
                  <a:fillRect l="-4000" t="-5455" b="-11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Content Placeholder 2">
                <a:extLst>
                  <a:ext uri="{FF2B5EF4-FFF2-40B4-BE49-F238E27FC236}">
                    <a16:creationId xmlns:a16="http://schemas.microsoft.com/office/drawing/2014/main" id="{AE970D7E-7950-73B9-415E-C5124E5E44F0}"/>
                  </a:ext>
                </a:extLst>
              </p:cNvPr>
              <p:cNvSpPr txBox="1">
                <a:spLocks/>
              </p:cNvSpPr>
              <p:nvPr/>
            </p:nvSpPr>
            <p:spPr>
              <a:xfrm>
                <a:off x="8747464" y="2858703"/>
                <a:ext cx="3282122" cy="1277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b="0" i="1" smtClean="0">
                        <a:latin typeface="Cambria Math" panose="02040503050406030204" pitchFamily="18" charset="0"/>
                      </a:rPr>
                      <m:t>𝑠𝑘</m:t>
                    </m:r>
                  </m:oMath>
                </a14:m>
                <a:r>
                  <a:rPr lang="en-US" b="0" dirty="0"/>
                  <a:t> is secret, </a:t>
                </a:r>
                <a14:m>
                  <m:oMath xmlns:m="http://schemas.openxmlformats.org/officeDocument/2006/math">
                    <m:r>
                      <a:rPr lang="en-US" b="0" i="1" smtClean="0">
                        <a:latin typeface="Cambria Math" panose="02040503050406030204" pitchFamily="18" charset="0"/>
                      </a:rPr>
                      <m:t>𝑚</m:t>
                    </m:r>
                  </m:oMath>
                </a14:m>
                <a:r>
                  <a:rPr lang="en-US" dirty="0"/>
                  <a:t> and </a:t>
                </a:r>
                <a14:m>
                  <m:oMath xmlns:m="http://schemas.openxmlformats.org/officeDocument/2006/math">
                    <m:r>
                      <a:rPr lang="en-US" b="0" i="1" smtClean="0">
                        <a:latin typeface="Cambria Math" panose="02040503050406030204" pitchFamily="18" charset="0"/>
                      </a:rPr>
                      <m:t>𝑒</m:t>
                    </m:r>
                  </m:oMath>
                </a14:m>
                <a:r>
                  <a:rPr lang="en-US" b="0" dirty="0"/>
                  <a:t> are chosen inputs.</a:t>
                </a:r>
              </a:p>
            </p:txBody>
          </p:sp>
        </mc:Choice>
        <mc:Fallback>
          <p:sp>
            <p:nvSpPr>
              <p:cNvPr id="29" name="Content Placeholder 2">
                <a:extLst>
                  <a:ext uri="{FF2B5EF4-FFF2-40B4-BE49-F238E27FC236}">
                    <a16:creationId xmlns:a16="http://schemas.microsoft.com/office/drawing/2014/main" id="{AE970D7E-7950-73B9-415E-C5124E5E44F0}"/>
                  </a:ext>
                </a:extLst>
              </p:cNvPr>
              <p:cNvSpPr txBox="1">
                <a:spLocks noRot="1" noChangeAspect="1" noMove="1" noResize="1" noEditPoints="1" noAdjustHandles="1" noChangeArrowheads="1" noChangeShapeType="1" noTextEdit="1"/>
              </p:cNvSpPr>
              <p:nvPr/>
            </p:nvSpPr>
            <p:spPr>
              <a:xfrm>
                <a:off x="8747464" y="2858703"/>
                <a:ext cx="3282122" cy="1277867"/>
              </a:xfrm>
              <a:prstGeom prst="rect">
                <a:avLst/>
              </a:prstGeom>
              <a:blipFill>
                <a:blip r:embed="rId9"/>
                <a:stretch>
                  <a:fillRect l="-3077" t="-8911" b="-10891"/>
                </a:stretch>
              </a:blipFill>
            </p:spPr>
            <p:txBody>
              <a:bodyPr/>
              <a:lstStyle/>
              <a:p>
                <a:r>
                  <a:rPr lang="en-US">
                    <a:noFill/>
                  </a:rPr>
                  <a:t> </a:t>
                </a:r>
              </a:p>
            </p:txBody>
          </p:sp>
        </mc:Fallback>
      </mc:AlternateContent>
      <p:sp>
        <p:nvSpPr>
          <p:cNvPr id="30" name="Alternate Process 29">
            <a:extLst>
              <a:ext uri="{FF2B5EF4-FFF2-40B4-BE49-F238E27FC236}">
                <a16:creationId xmlns:a16="http://schemas.microsoft.com/office/drawing/2014/main" id="{0A264EB6-B5BD-6089-0191-3CA4DE81C926}"/>
              </a:ext>
            </a:extLst>
          </p:cNvPr>
          <p:cNvSpPr/>
          <p:nvPr/>
        </p:nvSpPr>
        <p:spPr>
          <a:xfrm>
            <a:off x="8598934" y="1374616"/>
            <a:ext cx="3360058" cy="4823729"/>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2" name="Content Placeholder 2">
                <a:extLst>
                  <a:ext uri="{FF2B5EF4-FFF2-40B4-BE49-F238E27FC236}">
                    <a16:creationId xmlns:a16="http://schemas.microsoft.com/office/drawing/2014/main" id="{216B7664-F24C-0D11-2D17-6E6E73B04D39}"/>
                  </a:ext>
                </a:extLst>
              </p:cNvPr>
              <p:cNvSpPr txBox="1">
                <a:spLocks/>
              </p:cNvSpPr>
              <p:nvPr/>
            </p:nvSpPr>
            <p:spPr>
              <a:xfrm>
                <a:off x="8747464" y="3977584"/>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&lt;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dirty="0"/>
              </a:p>
            </p:txBody>
          </p:sp>
        </mc:Choice>
        <mc:Fallback>
          <p:sp>
            <p:nvSpPr>
              <p:cNvPr id="32" name="Content Placeholder 2">
                <a:extLst>
                  <a:ext uri="{FF2B5EF4-FFF2-40B4-BE49-F238E27FC236}">
                    <a16:creationId xmlns:a16="http://schemas.microsoft.com/office/drawing/2014/main" id="{216B7664-F24C-0D11-2D17-6E6E73B04D39}"/>
                  </a:ext>
                </a:extLst>
              </p:cNvPr>
              <p:cNvSpPr txBox="1">
                <a:spLocks noRot="1" noChangeAspect="1" noMove="1" noResize="1" noEditPoints="1" noAdjustHandles="1" noChangeArrowheads="1" noChangeShapeType="1" noTextEdit="1"/>
              </p:cNvSpPr>
              <p:nvPr/>
            </p:nvSpPr>
            <p:spPr>
              <a:xfrm>
                <a:off x="8747464" y="3977584"/>
                <a:ext cx="3118132" cy="1123730"/>
              </a:xfrm>
              <a:prstGeom prst="rect">
                <a:avLst/>
              </a:prstGeom>
              <a:blipFill>
                <a:blip r:embed="rId10"/>
                <a:stretch>
                  <a:fillRect l="-3239" t="-3333" r="-1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Content Placeholder 2">
                <a:extLst>
                  <a:ext uri="{FF2B5EF4-FFF2-40B4-BE49-F238E27FC236}">
                    <a16:creationId xmlns:a16="http://schemas.microsoft.com/office/drawing/2014/main" id="{E382DD2B-8EBA-9848-371E-2835358C18A0}"/>
                  </a:ext>
                </a:extLst>
              </p:cNvPr>
              <p:cNvSpPr txBox="1">
                <a:spLocks/>
              </p:cNvSpPr>
              <p:nvPr/>
            </p:nvSpPr>
            <p:spPr>
              <a:xfrm>
                <a:off x="8747464" y="5074615"/>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dirty="0"/>
              </a:p>
            </p:txBody>
          </p:sp>
        </mc:Choice>
        <mc:Fallback>
          <p:sp>
            <p:nvSpPr>
              <p:cNvPr id="33" name="Content Placeholder 2">
                <a:extLst>
                  <a:ext uri="{FF2B5EF4-FFF2-40B4-BE49-F238E27FC236}">
                    <a16:creationId xmlns:a16="http://schemas.microsoft.com/office/drawing/2014/main" id="{E382DD2B-8EBA-9848-371E-2835358C18A0}"/>
                  </a:ext>
                </a:extLst>
              </p:cNvPr>
              <p:cNvSpPr txBox="1">
                <a:spLocks noRot="1" noChangeAspect="1" noMove="1" noResize="1" noEditPoints="1" noAdjustHandles="1" noChangeArrowheads="1" noChangeShapeType="1" noTextEdit="1"/>
              </p:cNvSpPr>
              <p:nvPr/>
            </p:nvSpPr>
            <p:spPr>
              <a:xfrm>
                <a:off x="8747464" y="5074615"/>
                <a:ext cx="3118132" cy="1123730"/>
              </a:xfrm>
              <a:prstGeom prst="rect">
                <a:avLst/>
              </a:prstGeom>
              <a:blipFill>
                <a:blip r:embed="rId11"/>
                <a:stretch>
                  <a:fillRect l="-3239" t="-4444" r="-1619"/>
                </a:stretch>
              </a:blipFill>
            </p:spPr>
            <p:txBody>
              <a:bodyPr/>
              <a:lstStyle/>
              <a:p>
                <a:r>
                  <a:rPr lang="en-US">
                    <a:noFill/>
                  </a:rPr>
                  <a:t> </a:t>
                </a:r>
              </a:p>
            </p:txBody>
          </p:sp>
        </mc:Fallback>
      </mc:AlternateContent>
    </p:spTree>
    <p:extLst>
      <p:ext uri="{BB962C8B-B14F-4D97-AF65-F5344CB8AC3E}">
        <p14:creationId xmlns:p14="http://schemas.microsoft.com/office/powerpoint/2010/main" val="422360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57</a:t>
            </a:fld>
            <a:endParaRPr lang="en-US" dirty="0"/>
          </a:p>
        </p:txBody>
      </p:sp>
      <p:pic>
        <p:nvPicPr>
          <p:cNvPr id="10" name="Graphic 9">
            <a:extLst>
              <a:ext uri="{FF2B5EF4-FFF2-40B4-BE49-F238E27FC236}">
                <a16:creationId xmlns:a16="http://schemas.microsoft.com/office/drawing/2014/main" id="{70760A27-3BDA-5984-9D31-F971BCA2A1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310" y="1587181"/>
            <a:ext cx="685800" cy="685800"/>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FD69AEF-38FB-CEFF-925C-0989AD7337A6}"/>
                  </a:ext>
                </a:extLst>
              </p:cNvPr>
              <p:cNvSpPr txBox="1"/>
              <p:nvPr/>
            </p:nvSpPr>
            <p:spPr>
              <a:xfrm>
                <a:off x="1069058" y="1627421"/>
                <a:ext cx="6099184" cy="523220"/>
              </a:xfrm>
              <a:prstGeom prst="rect">
                <a:avLst/>
              </a:prstGeom>
              <a:noFill/>
            </p:spPr>
            <p:txBody>
              <a:bodyPr wrap="square" rtlCol="0">
                <a:spAutoFit/>
              </a:bodyPr>
              <a:lstStyle/>
              <a:p>
                <a:r>
                  <a:rPr lang="en-US" sz="2800" b="1" dirty="0"/>
                  <a:t>Set </a:t>
                </a:r>
                <a14:m>
                  <m:oMath xmlns:m="http://schemas.openxmlformats.org/officeDocument/2006/math">
                    <m:r>
                      <a:rPr lang="en-US" sz="2800" b="0" i="1" smtClean="0">
                        <a:latin typeface="Cambria Math" panose="02040503050406030204" pitchFamily="18" charset="0"/>
                      </a:rPr>
                      <m:t>𝑚</m:t>
                    </m:r>
                  </m:oMath>
                </a14:m>
                <a:r>
                  <a:rPr lang="en-US" sz="2800" b="1" dirty="0"/>
                  <a:t> as </a:t>
                </a:r>
                <a14:m>
                  <m:oMath xmlns:m="http://schemas.openxmlformats.org/officeDocument/2006/math">
                    <m:r>
                      <a:rPr lang="en-US" sz="2800" b="0" i="1" smtClean="0">
                        <a:latin typeface="Cambria Math" panose="02040503050406030204" pitchFamily="18" charset="0"/>
                      </a:rPr>
                      <m:t>𝑝𝑡𝑟</m:t>
                    </m:r>
                    <m:r>
                      <a:rPr lang="en-US" sz="2800" b="0" i="1" smtClean="0">
                        <a:latin typeface="Cambria Math" panose="02040503050406030204" pitchFamily="18" charset="0"/>
                        <a:ea typeface="Cambria Math" panose="02040503050406030204" pitchFamily="18" charset="0"/>
                      </a:rPr>
                      <m:t>∥0…0</m:t>
                    </m:r>
                  </m:oMath>
                </a14:m>
                <a:r>
                  <a:rPr lang="en-US" sz="2800" b="1" dirty="0"/>
                  <a:t> and tweak </a:t>
                </a:r>
                <a14:m>
                  <m:oMath xmlns:m="http://schemas.openxmlformats.org/officeDocument/2006/math">
                    <m:r>
                      <a:rPr lang="en-US" sz="2800" b="0" i="1" smtClean="0">
                        <a:latin typeface="Cambria Math" panose="02040503050406030204" pitchFamily="18" charset="0"/>
                      </a:rPr>
                      <m:t>𝑒</m:t>
                    </m:r>
                    <m:r>
                      <a:rPr lang="en-US" sz="2800" b="0" i="1" smtClean="0">
                        <a:latin typeface="Cambria Math" panose="02040503050406030204" pitchFamily="18" charset="0"/>
                      </a:rPr>
                      <m:t>[0]</m:t>
                    </m:r>
                  </m:oMath>
                </a14:m>
                <a:r>
                  <a:rPr lang="en-US" sz="2800" b="1" dirty="0"/>
                  <a:t>!</a:t>
                </a:r>
              </a:p>
            </p:txBody>
          </p:sp>
        </mc:Choice>
        <mc:Fallback>
          <p:sp>
            <p:nvSpPr>
              <p:cNvPr id="12" name="TextBox 11">
                <a:extLst>
                  <a:ext uri="{FF2B5EF4-FFF2-40B4-BE49-F238E27FC236}">
                    <a16:creationId xmlns:a16="http://schemas.microsoft.com/office/drawing/2014/main" id="{3FD69AEF-38FB-CEFF-925C-0989AD7337A6}"/>
                  </a:ext>
                </a:extLst>
              </p:cNvPr>
              <p:cNvSpPr txBox="1">
                <a:spLocks noRot="1" noChangeAspect="1" noMove="1" noResize="1" noEditPoints="1" noAdjustHandles="1" noChangeArrowheads="1" noChangeShapeType="1" noTextEdit="1"/>
              </p:cNvSpPr>
              <p:nvPr/>
            </p:nvSpPr>
            <p:spPr>
              <a:xfrm>
                <a:off x="1069058" y="1627421"/>
                <a:ext cx="6099184" cy="523220"/>
              </a:xfrm>
              <a:prstGeom prst="rect">
                <a:avLst/>
              </a:prstGeom>
              <a:blipFill>
                <a:blip r:embed="rId5"/>
                <a:stretch>
                  <a:fillRect l="-2287" t="-14286" b="-309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3B251F91-F9DE-8CF3-5720-055C6A5BB95A}"/>
                  </a:ext>
                </a:extLst>
              </p:cNvPr>
              <p:cNvSpPr txBox="1">
                <a:spLocks/>
              </p:cNvSpPr>
              <p:nvPr/>
            </p:nvSpPr>
            <p:spPr>
              <a:xfrm>
                <a:off x="1081584" y="2256623"/>
                <a:ext cx="5519632" cy="214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d>
                      <m:dPr>
                        <m:begChr m:val="["/>
                        <m:endChr m:val="]"/>
                        <m:ctrlPr>
                          <a:rPr lang="en-US" i="1">
                            <a:latin typeface="Cambria Math" panose="02040503050406030204" pitchFamily="18" charset="0"/>
                          </a:rPr>
                        </m:ctrlPr>
                      </m:dPr>
                      <m:e>
                        <m:r>
                          <a:rPr lang="en-US" b="1" i="1" smtClean="0">
                            <a:solidFill>
                              <a:srgbClr val="FF0000"/>
                            </a:solidFill>
                            <a:latin typeface="Cambria Math" panose="02040503050406030204" pitchFamily="18" charset="0"/>
                          </a:rPr>
                          <m:t>𝟎</m:t>
                        </m:r>
                      </m:e>
                    </m:d>
                    <m:r>
                      <a:rPr lang="en-US" i="1">
                        <a:latin typeface="Cambria Math" panose="02040503050406030204" pitchFamily="18" charset="0"/>
                      </a:rPr>
                      <m:t>&lt;</m:t>
                    </m:r>
                    <m:f>
                      <m:fPr>
                        <m:ctrlPr>
                          <a:rPr lang="en-US" i="1">
                            <a:latin typeface="Cambria Math" panose="02040503050406030204" pitchFamily="18" charset="0"/>
                          </a:rPr>
                        </m:ctrlPr>
                      </m:fPr>
                      <m:num>
                        <m:r>
                          <a:rPr lang="en-US" i="1">
                            <a:latin typeface="Cambria Math" panose="02040503050406030204" pitchFamily="18" charset="0"/>
                          </a:rPr>
                          <m:t>𝑞</m:t>
                        </m:r>
                      </m:num>
                      <m:den>
                        <m:r>
                          <a:rPr lang="en-US" i="1">
                            <a:latin typeface="Cambria Math" panose="02040503050406030204" pitchFamily="18" charset="0"/>
                          </a:rPr>
                          <m:t>4</m:t>
                        </m:r>
                      </m:den>
                    </m:f>
                    <m:r>
                      <a:rPr lang="en-US" i="1">
                        <a:latin typeface="Cambria Math" panose="02040503050406030204" pitchFamily="18" charset="0"/>
                      </a:rPr>
                      <m:t> </m:t>
                    </m:r>
                  </m:oMath>
                </a14:m>
                <a:endParaRPr lang="en-US" dirty="0"/>
              </a:p>
              <a:p>
                <a:pPr lvl="1"/>
                <a:r>
                  <a:rPr lang="en-US" sz="2800" dirty="0"/>
                  <a:t>then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1" i="1" smtClean="0">
                        <a:solidFill>
                          <a:schemeClr val="accent2">
                            <a:lumMod val="75000"/>
                          </a:schemeClr>
                        </a:solidFill>
                        <a:latin typeface="Cambria Math" panose="02040503050406030204" pitchFamily="18" charset="0"/>
                      </a:rPr>
                      <m:t>𝒑𝒕𝒓</m:t>
                    </m:r>
                    <m:r>
                      <a:rPr lang="en-US" sz="2800" b="0" i="1" smtClean="0">
                        <a:latin typeface="Cambria Math" panose="02040503050406030204" pitchFamily="18" charset="0"/>
                      </a:rPr>
                      <m:t>||0…0</m:t>
                    </m:r>
                  </m:oMath>
                </a14:m>
                <a:endParaRPr lang="en-US" sz="2800" i="1" dirty="0"/>
              </a:p>
              <a:p>
                <a:r>
                  <a:rPr lang="en-US" dirty="0"/>
                  <a:t>if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d>
                      <m:dPr>
                        <m:begChr m:val="["/>
                        <m:endChr m:val="]"/>
                        <m:ctrlPr>
                          <a:rPr lang="en-US" i="1">
                            <a:latin typeface="Cambria Math" panose="02040503050406030204" pitchFamily="18" charset="0"/>
                          </a:rPr>
                        </m:ctrlPr>
                      </m:dPr>
                      <m:e>
                        <m:r>
                          <a:rPr lang="en-US" b="1" i="1" smtClean="0">
                            <a:solidFill>
                              <a:srgbClr val="FF0000"/>
                            </a:solidFill>
                            <a:latin typeface="Cambria Math" panose="02040503050406030204" pitchFamily="18" charset="0"/>
                          </a:rPr>
                          <m:t>𝟎</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𝑞</m:t>
                        </m:r>
                      </m:num>
                      <m:den>
                        <m:r>
                          <a:rPr lang="en-US" i="1">
                            <a:latin typeface="Cambria Math" panose="02040503050406030204" pitchFamily="18" charset="0"/>
                          </a:rPr>
                          <m:t>4</m:t>
                        </m:r>
                      </m:den>
                    </m:f>
                    <m:r>
                      <a:rPr lang="en-US" i="1">
                        <a:latin typeface="Cambria Math" panose="02040503050406030204" pitchFamily="18" charset="0"/>
                      </a:rPr>
                      <m:t> </m:t>
                    </m:r>
                  </m:oMath>
                </a14:m>
                <a:endParaRPr lang="en-US" dirty="0"/>
              </a:p>
              <a:p>
                <a:pPr lvl="1"/>
                <a:r>
                  <a:rPr lang="en-US" sz="2800" dirty="0"/>
                  <a:t>then</a:t>
                </a:r>
                <a14:m>
                  <m:oMath xmlns:m="http://schemas.openxmlformats.org/officeDocument/2006/math">
                    <m:r>
                      <a:rPr lang="en-US" sz="2800" b="0" i="0" smtClean="0">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𝑚</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b="1" i="1" smtClean="0">
                        <a:solidFill>
                          <a:schemeClr val="accent2">
                            <a:lumMod val="75000"/>
                          </a:schemeClr>
                        </a:solidFill>
                        <a:latin typeface="Cambria Math" panose="02040503050406030204" pitchFamily="18" charset="0"/>
                      </a:rPr>
                      <m:t>𝒑𝒕𝒓</m:t>
                    </m:r>
                    <m:r>
                      <a:rPr lang="en-US" sz="2800" b="1" i="1" smtClean="0">
                        <a:solidFill>
                          <a:schemeClr val="accent2">
                            <a:lumMod val="75000"/>
                          </a:schemeClr>
                        </a:solidFill>
                        <a:latin typeface="Cambria Math" panose="02040503050406030204" pitchFamily="18" charset="0"/>
                      </a:rPr>
                      <m:t>′</m:t>
                    </m:r>
                    <m:r>
                      <a:rPr lang="en-US" sz="2800" i="1">
                        <a:latin typeface="Cambria Math" panose="02040503050406030204" pitchFamily="18" charset="0"/>
                      </a:rPr>
                      <m:t>||0…0</m:t>
                    </m:r>
                  </m:oMath>
                </a14:m>
                <a:endParaRPr lang="en-US" sz="2800" dirty="0"/>
              </a:p>
            </p:txBody>
          </p:sp>
        </mc:Choice>
        <mc:Fallback>
          <p:sp>
            <p:nvSpPr>
              <p:cNvPr id="9" name="Content Placeholder 2">
                <a:extLst>
                  <a:ext uri="{FF2B5EF4-FFF2-40B4-BE49-F238E27FC236}">
                    <a16:creationId xmlns:a16="http://schemas.microsoft.com/office/drawing/2014/main" id="{3B251F91-F9DE-8CF3-5720-055C6A5BB95A}"/>
                  </a:ext>
                </a:extLst>
              </p:cNvPr>
              <p:cNvSpPr txBox="1">
                <a:spLocks noRot="1" noChangeAspect="1" noMove="1" noResize="1" noEditPoints="1" noAdjustHandles="1" noChangeArrowheads="1" noChangeShapeType="1" noTextEdit="1"/>
              </p:cNvSpPr>
              <p:nvPr/>
            </p:nvSpPr>
            <p:spPr>
              <a:xfrm>
                <a:off x="1081584" y="2256623"/>
                <a:ext cx="5519632" cy="2143159"/>
              </a:xfrm>
              <a:prstGeom prst="rect">
                <a:avLst/>
              </a:prstGeom>
              <a:blipFill>
                <a:blip r:embed="rId6"/>
                <a:stretch>
                  <a:fillRect l="-1835" t="-2353" b="-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DAA77D1-AFDA-9CC3-4012-47AF6944BEC7}"/>
                  </a:ext>
                </a:extLst>
              </p:cNvPr>
              <p:cNvSpPr txBox="1"/>
              <p:nvPr/>
            </p:nvSpPr>
            <p:spPr>
              <a:xfrm>
                <a:off x="5396392" y="2771248"/>
                <a:ext cx="6858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accent2">
                              <a:lumMod val="75000"/>
                            </a:schemeClr>
                          </a:solidFill>
                          <a:latin typeface="Cambria Math" panose="02040503050406030204" pitchFamily="18" charset="0"/>
                        </a:rPr>
                        <m:t>𝒑𝒕𝒓</m:t>
                      </m:r>
                    </m:oMath>
                  </m:oMathPara>
                </a14:m>
                <a:endParaRPr lang="en-US" sz="2800" dirty="0"/>
              </a:p>
            </p:txBody>
          </p:sp>
        </mc:Choice>
        <mc:Fallback xmlns="">
          <p:sp>
            <p:nvSpPr>
              <p:cNvPr id="15" name="TextBox 14">
                <a:extLst>
                  <a:ext uri="{FF2B5EF4-FFF2-40B4-BE49-F238E27FC236}">
                    <a16:creationId xmlns:a16="http://schemas.microsoft.com/office/drawing/2014/main" id="{ADAA77D1-AFDA-9CC3-4012-47AF6944BEC7}"/>
                  </a:ext>
                </a:extLst>
              </p:cNvPr>
              <p:cNvSpPr txBox="1">
                <a:spLocks noRot="1" noChangeAspect="1" noMove="1" noResize="1" noEditPoints="1" noAdjustHandles="1" noChangeArrowheads="1" noChangeShapeType="1" noTextEdit="1"/>
              </p:cNvSpPr>
              <p:nvPr/>
            </p:nvSpPr>
            <p:spPr>
              <a:xfrm>
                <a:off x="5396392" y="2771248"/>
                <a:ext cx="685800"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BB89523-F5EF-4168-DA18-F9799BDB182B}"/>
                  </a:ext>
                </a:extLst>
              </p:cNvPr>
              <p:cNvSpPr txBox="1"/>
              <p:nvPr/>
            </p:nvSpPr>
            <p:spPr>
              <a:xfrm>
                <a:off x="5358192" y="3867244"/>
                <a:ext cx="1448000" cy="523220"/>
              </a:xfrm>
              <a:prstGeom prst="rect">
                <a:avLst/>
              </a:prstGeom>
              <a:noFill/>
            </p:spPr>
            <p:txBody>
              <a:bodyPr wrap="square">
                <a:spAutoFit/>
              </a:bodyPr>
              <a:lstStyle/>
              <a:p>
                <a:r>
                  <a:rPr lang="en-US" sz="2800" b="1" dirty="0"/>
                  <a:t>No </a:t>
                </a:r>
                <a14:m>
                  <m:oMath xmlns:m="http://schemas.openxmlformats.org/officeDocument/2006/math">
                    <m:r>
                      <a:rPr lang="en-US" sz="2800" b="1" i="1" smtClean="0">
                        <a:solidFill>
                          <a:schemeClr val="accent2">
                            <a:lumMod val="75000"/>
                          </a:schemeClr>
                        </a:solidFill>
                        <a:latin typeface="Cambria Math" panose="02040503050406030204" pitchFamily="18" charset="0"/>
                      </a:rPr>
                      <m:t>𝒑𝒕𝒓</m:t>
                    </m:r>
                  </m:oMath>
                </a14:m>
                <a:endParaRPr lang="en-US" sz="2800" dirty="0"/>
              </a:p>
            </p:txBody>
          </p:sp>
        </mc:Choice>
        <mc:Fallback xmlns="">
          <p:sp>
            <p:nvSpPr>
              <p:cNvPr id="16" name="TextBox 15">
                <a:extLst>
                  <a:ext uri="{FF2B5EF4-FFF2-40B4-BE49-F238E27FC236}">
                    <a16:creationId xmlns:a16="http://schemas.microsoft.com/office/drawing/2014/main" id="{9BB89523-F5EF-4168-DA18-F9799BDB182B}"/>
                  </a:ext>
                </a:extLst>
              </p:cNvPr>
              <p:cNvSpPr txBox="1">
                <a:spLocks noRot="1" noChangeAspect="1" noMove="1" noResize="1" noEditPoints="1" noAdjustHandles="1" noChangeArrowheads="1" noChangeShapeType="1" noTextEdit="1"/>
              </p:cNvSpPr>
              <p:nvPr/>
            </p:nvSpPr>
            <p:spPr>
              <a:xfrm>
                <a:off x="5358192" y="3867244"/>
                <a:ext cx="1448000" cy="523220"/>
              </a:xfrm>
              <a:prstGeom prst="rect">
                <a:avLst/>
              </a:prstGeom>
              <a:blipFill>
                <a:blip r:embed="rId8"/>
                <a:stretch>
                  <a:fillRect l="-8824" t="-1046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F0FA922F-5701-BB81-AE7E-A73E571DF6CD}"/>
                  </a:ext>
                </a:extLst>
              </p:cNvPr>
              <p:cNvSpPr txBox="1"/>
              <p:nvPr/>
            </p:nvSpPr>
            <p:spPr>
              <a:xfrm>
                <a:off x="8732573" y="1473709"/>
                <a:ext cx="3163374" cy="1384995"/>
              </a:xfrm>
              <a:prstGeom prst="rect">
                <a:avLst/>
              </a:prstGeom>
              <a:noFill/>
            </p:spPr>
            <p:txBody>
              <a:bodyPr wrap="square" rtlCol="0">
                <a:spAutoFit/>
              </a:bodyPr>
              <a:lstStyle/>
              <a:p>
                <a:r>
                  <a:rPr lang="en-US" sz="2800" b="1" dirty="0"/>
                  <a:t>Observations</a:t>
                </a:r>
                <a:r>
                  <a:rPr lang="en-US" sz="2800" b="0" dirty="0"/>
                  <a:t> of </a:t>
                </a:r>
                <a:r>
                  <a:rPr lang="en-US" sz="2800" dirty="0"/>
                  <a:t>decrypted message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p:sp>
            <p:nvSpPr>
              <p:cNvPr id="29" name="TextBox 28">
                <a:extLst>
                  <a:ext uri="{FF2B5EF4-FFF2-40B4-BE49-F238E27FC236}">
                    <a16:creationId xmlns:a16="http://schemas.microsoft.com/office/drawing/2014/main" id="{F0FA922F-5701-BB81-AE7E-A73E571DF6CD}"/>
                  </a:ext>
                </a:extLst>
              </p:cNvPr>
              <p:cNvSpPr txBox="1">
                <a:spLocks noRot="1" noChangeAspect="1" noMove="1" noResize="1" noEditPoints="1" noAdjustHandles="1" noChangeArrowheads="1" noChangeShapeType="1" noTextEdit="1"/>
              </p:cNvSpPr>
              <p:nvPr/>
            </p:nvSpPr>
            <p:spPr>
              <a:xfrm>
                <a:off x="8732573" y="1473709"/>
                <a:ext cx="3163374" cy="1384995"/>
              </a:xfrm>
              <a:prstGeom prst="rect">
                <a:avLst/>
              </a:prstGeom>
              <a:blipFill>
                <a:blip r:embed="rId9"/>
                <a:stretch>
                  <a:fillRect l="-4000" t="-5455" b="-11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Content Placeholder 2">
                <a:extLst>
                  <a:ext uri="{FF2B5EF4-FFF2-40B4-BE49-F238E27FC236}">
                    <a16:creationId xmlns:a16="http://schemas.microsoft.com/office/drawing/2014/main" id="{C35D7701-55F9-BA93-ADC1-FD372CBE3AD5}"/>
                  </a:ext>
                </a:extLst>
              </p:cNvPr>
              <p:cNvSpPr txBox="1">
                <a:spLocks/>
              </p:cNvSpPr>
              <p:nvPr/>
            </p:nvSpPr>
            <p:spPr>
              <a:xfrm>
                <a:off x="8747464" y="2858703"/>
                <a:ext cx="3282122" cy="1277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b="0" i="1" smtClean="0">
                        <a:latin typeface="Cambria Math" panose="02040503050406030204" pitchFamily="18" charset="0"/>
                      </a:rPr>
                      <m:t>𝑠𝑘</m:t>
                    </m:r>
                  </m:oMath>
                </a14:m>
                <a:r>
                  <a:rPr lang="en-US" b="0" dirty="0"/>
                  <a:t> is secret, </a:t>
                </a:r>
                <a14:m>
                  <m:oMath xmlns:m="http://schemas.openxmlformats.org/officeDocument/2006/math">
                    <m:r>
                      <a:rPr lang="en-US" b="0" i="1" smtClean="0">
                        <a:latin typeface="Cambria Math" panose="02040503050406030204" pitchFamily="18" charset="0"/>
                      </a:rPr>
                      <m:t>𝑚</m:t>
                    </m:r>
                  </m:oMath>
                </a14:m>
                <a:r>
                  <a:rPr lang="en-US" dirty="0"/>
                  <a:t> and </a:t>
                </a:r>
                <a14:m>
                  <m:oMath xmlns:m="http://schemas.openxmlformats.org/officeDocument/2006/math">
                    <m:r>
                      <a:rPr lang="en-US" b="0" i="1" smtClean="0">
                        <a:latin typeface="Cambria Math" panose="02040503050406030204" pitchFamily="18" charset="0"/>
                      </a:rPr>
                      <m:t>𝑒</m:t>
                    </m:r>
                  </m:oMath>
                </a14:m>
                <a:r>
                  <a:rPr lang="en-US" b="0" dirty="0"/>
                  <a:t> are chosen inputs.</a:t>
                </a:r>
              </a:p>
            </p:txBody>
          </p:sp>
        </mc:Choice>
        <mc:Fallback>
          <p:sp>
            <p:nvSpPr>
              <p:cNvPr id="30" name="Content Placeholder 2">
                <a:extLst>
                  <a:ext uri="{FF2B5EF4-FFF2-40B4-BE49-F238E27FC236}">
                    <a16:creationId xmlns:a16="http://schemas.microsoft.com/office/drawing/2014/main" id="{C35D7701-55F9-BA93-ADC1-FD372CBE3AD5}"/>
                  </a:ext>
                </a:extLst>
              </p:cNvPr>
              <p:cNvSpPr txBox="1">
                <a:spLocks noRot="1" noChangeAspect="1" noMove="1" noResize="1" noEditPoints="1" noAdjustHandles="1" noChangeArrowheads="1" noChangeShapeType="1" noTextEdit="1"/>
              </p:cNvSpPr>
              <p:nvPr/>
            </p:nvSpPr>
            <p:spPr>
              <a:xfrm>
                <a:off x="8747464" y="2858703"/>
                <a:ext cx="3282122" cy="1277867"/>
              </a:xfrm>
              <a:prstGeom prst="rect">
                <a:avLst/>
              </a:prstGeom>
              <a:blipFill>
                <a:blip r:embed="rId10"/>
                <a:stretch>
                  <a:fillRect l="-3077" t="-8911" b="-10891"/>
                </a:stretch>
              </a:blipFill>
            </p:spPr>
            <p:txBody>
              <a:bodyPr/>
              <a:lstStyle/>
              <a:p>
                <a:r>
                  <a:rPr lang="en-US">
                    <a:noFill/>
                  </a:rPr>
                  <a:t> </a:t>
                </a:r>
              </a:p>
            </p:txBody>
          </p:sp>
        </mc:Fallback>
      </mc:AlternateContent>
      <p:sp>
        <p:nvSpPr>
          <p:cNvPr id="31" name="Alternate Process 30">
            <a:extLst>
              <a:ext uri="{FF2B5EF4-FFF2-40B4-BE49-F238E27FC236}">
                <a16:creationId xmlns:a16="http://schemas.microsoft.com/office/drawing/2014/main" id="{1C813FE4-C993-565F-AB0D-6BBA3A15BEC1}"/>
              </a:ext>
            </a:extLst>
          </p:cNvPr>
          <p:cNvSpPr/>
          <p:nvPr/>
        </p:nvSpPr>
        <p:spPr>
          <a:xfrm>
            <a:off x="8598934" y="1374616"/>
            <a:ext cx="3360058" cy="4823729"/>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3" name="Content Placeholder 2">
                <a:extLst>
                  <a:ext uri="{FF2B5EF4-FFF2-40B4-BE49-F238E27FC236}">
                    <a16:creationId xmlns:a16="http://schemas.microsoft.com/office/drawing/2014/main" id="{1EF8779A-0840-33C9-43D8-B2CC6E8B8854}"/>
                  </a:ext>
                </a:extLst>
              </p:cNvPr>
              <p:cNvSpPr txBox="1">
                <a:spLocks/>
              </p:cNvSpPr>
              <p:nvPr/>
            </p:nvSpPr>
            <p:spPr>
              <a:xfrm>
                <a:off x="8747464" y="3977584"/>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&lt;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dirty="0"/>
              </a:p>
            </p:txBody>
          </p:sp>
        </mc:Choice>
        <mc:Fallback>
          <p:sp>
            <p:nvSpPr>
              <p:cNvPr id="33" name="Content Placeholder 2">
                <a:extLst>
                  <a:ext uri="{FF2B5EF4-FFF2-40B4-BE49-F238E27FC236}">
                    <a16:creationId xmlns:a16="http://schemas.microsoft.com/office/drawing/2014/main" id="{1EF8779A-0840-33C9-43D8-B2CC6E8B8854}"/>
                  </a:ext>
                </a:extLst>
              </p:cNvPr>
              <p:cNvSpPr txBox="1">
                <a:spLocks noRot="1" noChangeAspect="1" noMove="1" noResize="1" noEditPoints="1" noAdjustHandles="1" noChangeArrowheads="1" noChangeShapeType="1" noTextEdit="1"/>
              </p:cNvSpPr>
              <p:nvPr/>
            </p:nvSpPr>
            <p:spPr>
              <a:xfrm>
                <a:off x="8747464" y="3977584"/>
                <a:ext cx="3118132" cy="1123730"/>
              </a:xfrm>
              <a:prstGeom prst="rect">
                <a:avLst/>
              </a:prstGeom>
              <a:blipFill>
                <a:blip r:embed="rId11"/>
                <a:stretch>
                  <a:fillRect l="-3239" t="-3333" r="-1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Content Placeholder 2">
                <a:extLst>
                  <a:ext uri="{FF2B5EF4-FFF2-40B4-BE49-F238E27FC236}">
                    <a16:creationId xmlns:a16="http://schemas.microsoft.com/office/drawing/2014/main" id="{72222F14-56ED-B283-7C7A-3789DC497C3C}"/>
                  </a:ext>
                </a:extLst>
              </p:cNvPr>
              <p:cNvSpPr txBox="1">
                <a:spLocks/>
              </p:cNvSpPr>
              <p:nvPr/>
            </p:nvSpPr>
            <p:spPr>
              <a:xfrm>
                <a:off x="8747464" y="5074615"/>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dirty="0"/>
              </a:p>
            </p:txBody>
          </p:sp>
        </mc:Choice>
        <mc:Fallback>
          <p:sp>
            <p:nvSpPr>
              <p:cNvPr id="36" name="Content Placeholder 2">
                <a:extLst>
                  <a:ext uri="{FF2B5EF4-FFF2-40B4-BE49-F238E27FC236}">
                    <a16:creationId xmlns:a16="http://schemas.microsoft.com/office/drawing/2014/main" id="{72222F14-56ED-B283-7C7A-3789DC497C3C}"/>
                  </a:ext>
                </a:extLst>
              </p:cNvPr>
              <p:cNvSpPr txBox="1">
                <a:spLocks noRot="1" noChangeAspect="1" noMove="1" noResize="1" noEditPoints="1" noAdjustHandles="1" noChangeArrowheads="1" noChangeShapeType="1" noTextEdit="1"/>
              </p:cNvSpPr>
              <p:nvPr/>
            </p:nvSpPr>
            <p:spPr>
              <a:xfrm>
                <a:off x="8747464" y="5074615"/>
                <a:ext cx="3118132" cy="1123730"/>
              </a:xfrm>
              <a:prstGeom prst="rect">
                <a:avLst/>
              </a:prstGeom>
              <a:blipFill>
                <a:blip r:embed="rId12"/>
                <a:stretch>
                  <a:fillRect l="-3239" t="-4444" r="-1619"/>
                </a:stretch>
              </a:blipFill>
            </p:spPr>
            <p:txBody>
              <a:bodyPr/>
              <a:lstStyle/>
              <a:p>
                <a:r>
                  <a:rPr lang="en-US">
                    <a:noFill/>
                  </a:rPr>
                  <a:t> </a:t>
                </a:r>
              </a:p>
            </p:txBody>
          </p:sp>
        </mc:Fallback>
      </mc:AlternateContent>
    </p:spTree>
    <p:extLst>
      <p:ext uri="{BB962C8B-B14F-4D97-AF65-F5344CB8AC3E}">
        <p14:creationId xmlns:p14="http://schemas.microsoft.com/office/powerpoint/2010/main" val="1964651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58</a:t>
            </a:fld>
            <a:endParaRPr lang="en-US" dirty="0"/>
          </a:p>
        </p:txBody>
      </p:sp>
      <p:pic>
        <p:nvPicPr>
          <p:cNvPr id="10" name="Graphic 9">
            <a:extLst>
              <a:ext uri="{FF2B5EF4-FFF2-40B4-BE49-F238E27FC236}">
                <a16:creationId xmlns:a16="http://schemas.microsoft.com/office/drawing/2014/main" id="{70760A27-3BDA-5984-9D31-F971BCA2A1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310" y="1587181"/>
            <a:ext cx="685800" cy="6858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D69AEF-38FB-CEFF-925C-0989AD7337A6}"/>
                  </a:ext>
                </a:extLst>
              </p:cNvPr>
              <p:cNvSpPr txBox="1"/>
              <p:nvPr/>
            </p:nvSpPr>
            <p:spPr>
              <a:xfrm>
                <a:off x="1069058" y="1627421"/>
                <a:ext cx="6099184" cy="523220"/>
              </a:xfrm>
              <a:prstGeom prst="rect">
                <a:avLst/>
              </a:prstGeom>
              <a:noFill/>
            </p:spPr>
            <p:txBody>
              <a:bodyPr wrap="square" rtlCol="0">
                <a:spAutoFit/>
              </a:bodyPr>
              <a:lstStyle/>
              <a:p>
                <a:r>
                  <a:rPr lang="en-US" sz="2800" b="1" dirty="0"/>
                  <a:t>Set </a:t>
                </a:r>
                <a14:m>
                  <m:oMath xmlns:m="http://schemas.openxmlformats.org/officeDocument/2006/math">
                    <m:r>
                      <a:rPr lang="en-US" sz="2800" b="0" i="1" smtClean="0">
                        <a:latin typeface="Cambria Math" panose="02040503050406030204" pitchFamily="18" charset="0"/>
                      </a:rPr>
                      <m:t>𝑚</m:t>
                    </m:r>
                  </m:oMath>
                </a14:m>
                <a:r>
                  <a:rPr lang="en-US" sz="2800" b="1" dirty="0"/>
                  <a:t> as </a:t>
                </a:r>
                <a14:m>
                  <m:oMath xmlns:m="http://schemas.openxmlformats.org/officeDocument/2006/math">
                    <m:r>
                      <a:rPr lang="en-US" sz="2800" b="0" i="1" smtClean="0">
                        <a:latin typeface="Cambria Math" panose="02040503050406030204" pitchFamily="18" charset="0"/>
                      </a:rPr>
                      <m:t>𝑝𝑡𝑟</m:t>
                    </m:r>
                    <m:r>
                      <a:rPr lang="en-US" sz="2800" b="0" i="1" smtClean="0">
                        <a:latin typeface="Cambria Math" panose="02040503050406030204" pitchFamily="18" charset="0"/>
                        <a:ea typeface="Cambria Math" panose="02040503050406030204" pitchFamily="18" charset="0"/>
                      </a:rPr>
                      <m:t>∥0…0</m:t>
                    </m:r>
                  </m:oMath>
                </a14:m>
                <a:r>
                  <a:rPr lang="en-US" sz="2800" b="1" dirty="0"/>
                  <a:t> and tweak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[0]</m:t>
                    </m:r>
                  </m:oMath>
                </a14:m>
                <a:r>
                  <a:rPr lang="en-US" sz="2800" b="1" dirty="0"/>
                  <a:t>!</a:t>
                </a:r>
              </a:p>
            </p:txBody>
          </p:sp>
        </mc:Choice>
        <mc:Fallback xmlns="">
          <p:sp>
            <p:nvSpPr>
              <p:cNvPr id="12" name="TextBox 11">
                <a:extLst>
                  <a:ext uri="{FF2B5EF4-FFF2-40B4-BE49-F238E27FC236}">
                    <a16:creationId xmlns:a16="http://schemas.microsoft.com/office/drawing/2014/main" id="{3FD69AEF-38FB-CEFF-925C-0989AD7337A6}"/>
                  </a:ext>
                </a:extLst>
              </p:cNvPr>
              <p:cNvSpPr txBox="1">
                <a:spLocks noRot="1" noChangeAspect="1" noMove="1" noResize="1" noEditPoints="1" noAdjustHandles="1" noChangeArrowheads="1" noChangeShapeType="1" noTextEdit="1"/>
              </p:cNvSpPr>
              <p:nvPr/>
            </p:nvSpPr>
            <p:spPr>
              <a:xfrm>
                <a:off x="1069058" y="1627421"/>
                <a:ext cx="6099184" cy="523220"/>
              </a:xfrm>
              <a:prstGeom prst="rect">
                <a:avLst/>
              </a:prstGeom>
              <a:blipFill>
                <a:blip r:embed="rId5"/>
                <a:stretch>
                  <a:fillRect l="-1998" t="-11628" b="-32558"/>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BB6BC1BC-DBB4-07D8-BAFA-3981C09CC49C}"/>
              </a:ext>
            </a:extLst>
          </p:cNvPr>
          <p:cNvSpPr txBox="1"/>
          <p:nvPr/>
        </p:nvSpPr>
        <p:spPr>
          <a:xfrm>
            <a:off x="838200" y="6413698"/>
            <a:ext cx="9157570" cy="307777"/>
          </a:xfrm>
          <a:prstGeom prst="rect">
            <a:avLst/>
          </a:prstGeom>
          <a:noFill/>
        </p:spPr>
        <p:txBody>
          <a:bodyPr wrap="square">
            <a:spAutoFit/>
          </a:bodyPr>
          <a:lstStyle/>
          <a:p>
            <a:r>
              <a:rPr lang="en-US" sz="1400" dirty="0"/>
              <a:t>3 May et al., ”Too Many Hints – When LLL Breaks LWE”, ASIACRYPT’23.</a:t>
            </a:r>
          </a:p>
        </p:txBody>
      </p:sp>
      <p:sp>
        <p:nvSpPr>
          <p:cNvPr id="17" name="TextBox 16">
            <a:extLst>
              <a:ext uri="{FF2B5EF4-FFF2-40B4-BE49-F238E27FC236}">
                <a16:creationId xmlns:a16="http://schemas.microsoft.com/office/drawing/2014/main" id="{08FDBD0F-3EEF-ABF4-0871-F5354B417941}"/>
              </a:ext>
            </a:extLst>
          </p:cNvPr>
          <p:cNvSpPr txBox="1"/>
          <p:nvPr/>
        </p:nvSpPr>
        <p:spPr>
          <a:xfrm>
            <a:off x="1094110" y="4837118"/>
            <a:ext cx="5655197" cy="523220"/>
          </a:xfrm>
          <a:prstGeom prst="rect">
            <a:avLst/>
          </a:prstGeom>
          <a:noFill/>
        </p:spPr>
        <p:txBody>
          <a:bodyPr wrap="square" rtlCol="0">
            <a:spAutoFit/>
          </a:bodyPr>
          <a:lstStyle/>
          <a:p>
            <a:r>
              <a:rPr lang="en-US" sz="2800" dirty="0"/>
              <a:t>DMP recovers</a:t>
            </a:r>
            <a:r>
              <a:rPr lang="en-US" sz="2800" b="1" dirty="0"/>
              <a:t> </a:t>
            </a:r>
            <a:r>
              <a:rPr lang="en-US" sz="2800" b="1" dirty="0">
                <a:solidFill>
                  <a:srgbClr val="FF0000"/>
                </a:solidFill>
              </a:rPr>
              <a:t>392</a:t>
            </a:r>
            <a:r>
              <a:rPr lang="en-US" sz="2800" b="1" dirty="0"/>
              <a:t> </a:t>
            </a:r>
            <a:r>
              <a:rPr lang="en-US" sz="2800" dirty="0"/>
              <a:t>coefficients</a:t>
            </a:r>
          </a:p>
        </p:txBody>
      </p:sp>
      <p:sp>
        <p:nvSpPr>
          <p:cNvPr id="18" name="TextBox 17">
            <a:extLst>
              <a:ext uri="{FF2B5EF4-FFF2-40B4-BE49-F238E27FC236}">
                <a16:creationId xmlns:a16="http://schemas.microsoft.com/office/drawing/2014/main" id="{22330E99-F71C-9A84-2AB6-B2F9706713B0}"/>
              </a:ext>
            </a:extLst>
          </p:cNvPr>
          <p:cNvSpPr txBox="1"/>
          <p:nvPr/>
        </p:nvSpPr>
        <p:spPr>
          <a:xfrm>
            <a:off x="1094110" y="5282353"/>
            <a:ext cx="4641448" cy="954107"/>
          </a:xfrm>
          <a:prstGeom prst="rect">
            <a:avLst/>
          </a:prstGeom>
          <a:noFill/>
        </p:spPr>
        <p:txBody>
          <a:bodyPr wrap="square" rtlCol="0">
            <a:spAutoFit/>
          </a:bodyPr>
          <a:lstStyle/>
          <a:p>
            <a:r>
              <a:rPr lang="en-US" sz="2800" dirty="0"/>
              <a:t>+</a:t>
            </a:r>
            <a:r>
              <a:rPr lang="en-US" sz="2800" b="1" dirty="0"/>
              <a:t> </a:t>
            </a:r>
            <a:r>
              <a:rPr lang="en-US" sz="2800" b="1" dirty="0">
                <a:solidFill>
                  <a:srgbClr val="FF0000"/>
                </a:solidFill>
              </a:rPr>
              <a:t>Lattice Reduction</a:t>
            </a:r>
            <a:r>
              <a:rPr lang="en-US" sz="2800" b="1" baseline="30000" dirty="0"/>
              <a:t>3</a:t>
            </a:r>
            <a:endParaRPr lang="en-US" sz="2800" b="1" dirty="0"/>
          </a:p>
          <a:p>
            <a:r>
              <a:rPr lang="en-US" sz="2800" dirty="0"/>
              <a:t>= </a:t>
            </a:r>
            <a:r>
              <a:rPr lang="en-US" sz="2800" b="1" dirty="0">
                <a:solidFill>
                  <a:srgbClr val="FF0000"/>
                </a:solidFill>
              </a:rPr>
              <a:t>full</a:t>
            </a:r>
            <a:r>
              <a:rPr lang="en-US" sz="2800" b="1" dirty="0"/>
              <a:t> </a:t>
            </a:r>
            <a:r>
              <a:rPr lang="en-US" sz="2800" dirty="0"/>
              <a:t>extraction!</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CDB656C5-5B4C-0C97-BC10-D3CEC19FBD67}"/>
                  </a:ext>
                </a:extLst>
              </p:cNvPr>
              <p:cNvSpPr txBox="1">
                <a:spLocks/>
              </p:cNvSpPr>
              <p:nvPr/>
            </p:nvSpPr>
            <p:spPr>
              <a:xfrm>
                <a:off x="1081584" y="2256623"/>
                <a:ext cx="5519632" cy="214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d>
                      <m:dPr>
                        <m:begChr m:val="["/>
                        <m:endChr m:val="]"/>
                        <m:ctrlPr>
                          <a:rPr lang="en-US" i="1">
                            <a:latin typeface="Cambria Math" panose="02040503050406030204" pitchFamily="18" charset="0"/>
                          </a:rPr>
                        </m:ctrlPr>
                      </m:dPr>
                      <m:e>
                        <m:r>
                          <a:rPr lang="en-US" b="1" i="1" smtClean="0">
                            <a:solidFill>
                              <a:srgbClr val="FF0000"/>
                            </a:solidFill>
                            <a:latin typeface="Cambria Math" panose="02040503050406030204" pitchFamily="18" charset="0"/>
                          </a:rPr>
                          <m:t>𝟎</m:t>
                        </m:r>
                      </m:e>
                    </m:d>
                    <m:r>
                      <a:rPr lang="en-US" i="1">
                        <a:latin typeface="Cambria Math" panose="02040503050406030204" pitchFamily="18" charset="0"/>
                      </a:rPr>
                      <m:t>&lt;</m:t>
                    </m:r>
                    <m:f>
                      <m:fPr>
                        <m:ctrlPr>
                          <a:rPr lang="en-US" i="1">
                            <a:latin typeface="Cambria Math" panose="02040503050406030204" pitchFamily="18" charset="0"/>
                          </a:rPr>
                        </m:ctrlPr>
                      </m:fPr>
                      <m:num>
                        <m:r>
                          <a:rPr lang="en-US" i="1">
                            <a:latin typeface="Cambria Math" panose="02040503050406030204" pitchFamily="18" charset="0"/>
                          </a:rPr>
                          <m:t>𝑞</m:t>
                        </m:r>
                      </m:num>
                      <m:den>
                        <m:r>
                          <a:rPr lang="en-US" i="1">
                            <a:latin typeface="Cambria Math" panose="02040503050406030204" pitchFamily="18" charset="0"/>
                          </a:rPr>
                          <m:t>4</m:t>
                        </m:r>
                      </m:den>
                    </m:f>
                    <m:r>
                      <a:rPr lang="en-US" i="1">
                        <a:latin typeface="Cambria Math" panose="02040503050406030204" pitchFamily="18" charset="0"/>
                      </a:rPr>
                      <m:t> </m:t>
                    </m:r>
                  </m:oMath>
                </a14:m>
                <a:endParaRPr lang="en-US" dirty="0"/>
              </a:p>
              <a:p>
                <a:pPr lvl="1"/>
                <a:r>
                  <a:rPr lang="en-US" sz="2800" dirty="0"/>
                  <a:t>then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1" i="1" smtClean="0">
                        <a:solidFill>
                          <a:schemeClr val="accent2">
                            <a:lumMod val="75000"/>
                          </a:schemeClr>
                        </a:solidFill>
                        <a:latin typeface="Cambria Math" panose="02040503050406030204" pitchFamily="18" charset="0"/>
                      </a:rPr>
                      <m:t>𝒑𝒕𝒓</m:t>
                    </m:r>
                    <m:r>
                      <a:rPr lang="en-US" sz="2800" b="0" i="1" smtClean="0">
                        <a:latin typeface="Cambria Math" panose="02040503050406030204" pitchFamily="18" charset="0"/>
                      </a:rPr>
                      <m:t>||0…0</m:t>
                    </m:r>
                  </m:oMath>
                </a14:m>
                <a:endParaRPr lang="en-US" sz="2800" i="1" dirty="0"/>
              </a:p>
              <a:p>
                <a:r>
                  <a:rPr lang="en-US" dirty="0"/>
                  <a:t>if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d>
                      <m:dPr>
                        <m:begChr m:val="["/>
                        <m:endChr m:val="]"/>
                        <m:ctrlPr>
                          <a:rPr lang="en-US" i="1">
                            <a:latin typeface="Cambria Math" panose="02040503050406030204" pitchFamily="18" charset="0"/>
                          </a:rPr>
                        </m:ctrlPr>
                      </m:dPr>
                      <m:e>
                        <m:r>
                          <a:rPr lang="en-US" b="1" i="1" smtClean="0">
                            <a:solidFill>
                              <a:srgbClr val="FF0000"/>
                            </a:solidFill>
                            <a:latin typeface="Cambria Math" panose="02040503050406030204" pitchFamily="18" charset="0"/>
                          </a:rPr>
                          <m:t>𝟎</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𝑞</m:t>
                        </m:r>
                      </m:num>
                      <m:den>
                        <m:r>
                          <a:rPr lang="en-US" i="1">
                            <a:latin typeface="Cambria Math" panose="02040503050406030204" pitchFamily="18" charset="0"/>
                          </a:rPr>
                          <m:t>4</m:t>
                        </m:r>
                      </m:den>
                    </m:f>
                    <m:r>
                      <a:rPr lang="en-US" i="1">
                        <a:latin typeface="Cambria Math" panose="02040503050406030204" pitchFamily="18" charset="0"/>
                      </a:rPr>
                      <m:t> </m:t>
                    </m:r>
                  </m:oMath>
                </a14:m>
                <a:endParaRPr lang="en-US" dirty="0"/>
              </a:p>
              <a:p>
                <a:pPr lvl="1"/>
                <a:r>
                  <a:rPr lang="en-US" sz="2800" dirty="0"/>
                  <a:t>then</a:t>
                </a:r>
                <a14:m>
                  <m:oMath xmlns:m="http://schemas.openxmlformats.org/officeDocument/2006/math">
                    <m:r>
                      <a:rPr lang="en-US" sz="2800" b="0" i="0" smtClean="0">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𝑚</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b="1" i="1" smtClean="0">
                        <a:solidFill>
                          <a:schemeClr val="accent2">
                            <a:lumMod val="75000"/>
                          </a:schemeClr>
                        </a:solidFill>
                        <a:latin typeface="Cambria Math" panose="02040503050406030204" pitchFamily="18" charset="0"/>
                      </a:rPr>
                      <m:t>𝒑𝒕𝒓</m:t>
                    </m:r>
                    <m:r>
                      <a:rPr lang="en-US" sz="2800" b="1" i="1" smtClean="0">
                        <a:solidFill>
                          <a:schemeClr val="accent2">
                            <a:lumMod val="75000"/>
                          </a:schemeClr>
                        </a:solidFill>
                        <a:latin typeface="Cambria Math" panose="02040503050406030204" pitchFamily="18" charset="0"/>
                      </a:rPr>
                      <m:t>′</m:t>
                    </m:r>
                    <m:r>
                      <a:rPr lang="en-US" sz="2800" i="1">
                        <a:latin typeface="Cambria Math" panose="02040503050406030204" pitchFamily="18" charset="0"/>
                      </a:rPr>
                      <m:t>||0…0</m:t>
                    </m:r>
                  </m:oMath>
                </a14:m>
                <a:endParaRPr lang="en-US" sz="2800" dirty="0"/>
              </a:p>
            </p:txBody>
          </p:sp>
        </mc:Choice>
        <mc:Fallback>
          <p:sp>
            <p:nvSpPr>
              <p:cNvPr id="7" name="Content Placeholder 2">
                <a:extLst>
                  <a:ext uri="{FF2B5EF4-FFF2-40B4-BE49-F238E27FC236}">
                    <a16:creationId xmlns:a16="http://schemas.microsoft.com/office/drawing/2014/main" id="{CDB656C5-5B4C-0C97-BC10-D3CEC19FBD67}"/>
                  </a:ext>
                </a:extLst>
              </p:cNvPr>
              <p:cNvSpPr txBox="1">
                <a:spLocks noRot="1" noChangeAspect="1" noMove="1" noResize="1" noEditPoints="1" noAdjustHandles="1" noChangeArrowheads="1" noChangeShapeType="1" noTextEdit="1"/>
              </p:cNvSpPr>
              <p:nvPr/>
            </p:nvSpPr>
            <p:spPr>
              <a:xfrm>
                <a:off x="1081584" y="2256623"/>
                <a:ext cx="5519632" cy="2143159"/>
              </a:xfrm>
              <a:prstGeom prst="rect">
                <a:avLst/>
              </a:prstGeom>
              <a:blipFill>
                <a:blip r:embed="rId6"/>
                <a:stretch>
                  <a:fillRect l="-1835" t="-2353" b="-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BCEAD1-FE95-BC54-91EB-FCE6596699E4}"/>
                  </a:ext>
                </a:extLst>
              </p:cNvPr>
              <p:cNvSpPr txBox="1"/>
              <p:nvPr/>
            </p:nvSpPr>
            <p:spPr>
              <a:xfrm>
                <a:off x="5396392" y="2771248"/>
                <a:ext cx="6858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accent2">
                              <a:lumMod val="75000"/>
                            </a:schemeClr>
                          </a:solidFill>
                          <a:latin typeface="Cambria Math" panose="02040503050406030204" pitchFamily="18" charset="0"/>
                        </a:rPr>
                        <m:t>𝒑𝒕𝒓</m:t>
                      </m:r>
                    </m:oMath>
                  </m:oMathPara>
                </a14:m>
                <a:endParaRPr lang="en-US" sz="2800" dirty="0"/>
              </a:p>
            </p:txBody>
          </p:sp>
        </mc:Choice>
        <mc:Fallback xmlns="">
          <p:sp>
            <p:nvSpPr>
              <p:cNvPr id="8" name="TextBox 7">
                <a:extLst>
                  <a:ext uri="{FF2B5EF4-FFF2-40B4-BE49-F238E27FC236}">
                    <a16:creationId xmlns:a16="http://schemas.microsoft.com/office/drawing/2014/main" id="{94BCEAD1-FE95-BC54-91EB-FCE6596699E4}"/>
                  </a:ext>
                </a:extLst>
              </p:cNvPr>
              <p:cNvSpPr txBox="1">
                <a:spLocks noRot="1" noChangeAspect="1" noMove="1" noResize="1" noEditPoints="1" noAdjustHandles="1" noChangeArrowheads="1" noChangeShapeType="1" noTextEdit="1"/>
              </p:cNvSpPr>
              <p:nvPr/>
            </p:nvSpPr>
            <p:spPr>
              <a:xfrm>
                <a:off x="5396392" y="2771248"/>
                <a:ext cx="685800"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9A4FC29-02F7-A662-CE6E-5ABB40C4D8F7}"/>
                  </a:ext>
                </a:extLst>
              </p:cNvPr>
              <p:cNvSpPr txBox="1"/>
              <p:nvPr/>
            </p:nvSpPr>
            <p:spPr>
              <a:xfrm>
                <a:off x="5358192" y="3867244"/>
                <a:ext cx="1448000" cy="523220"/>
              </a:xfrm>
              <a:prstGeom prst="rect">
                <a:avLst/>
              </a:prstGeom>
              <a:noFill/>
            </p:spPr>
            <p:txBody>
              <a:bodyPr wrap="square">
                <a:spAutoFit/>
              </a:bodyPr>
              <a:lstStyle/>
              <a:p>
                <a:r>
                  <a:rPr lang="en-US" sz="2800" b="1" dirty="0"/>
                  <a:t>No </a:t>
                </a:r>
                <a14:m>
                  <m:oMath xmlns:m="http://schemas.openxmlformats.org/officeDocument/2006/math">
                    <m:r>
                      <a:rPr lang="en-US" sz="2800" b="1" i="1" smtClean="0">
                        <a:solidFill>
                          <a:schemeClr val="accent2">
                            <a:lumMod val="75000"/>
                          </a:schemeClr>
                        </a:solidFill>
                        <a:latin typeface="Cambria Math" panose="02040503050406030204" pitchFamily="18" charset="0"/>
                      </a:rPr>
                      <m:t>𝒑𝒕𝒓</m:t>
                    </m:r>
                  </m:oMath>
                </a14:m>
                <a:endParaRPr lang="en-US" sz="2800" dirty="0"/>
              </a:p>
            </p:txBody>
          </p:sp>
        </mc:Choice>
        <mc:Fallback xmlns="">
          <p:sp>
            <p:nvSpPr>
              <p:cNvPr id="19" name="TextBox 18">
                <a:extLst>
                  <a:ext uri="{FF2B5EF4-FFF2-40B4-BE49-F238E27FC236}">
                    <a16:creationId xmlns:a16="http://schemas.microsoft.com/office/drawing/2014/main" id="{B9A4FC29-02F7-A662-CE6E-5ABB40C4D8F7}"/>
                  </a:ext>
                </a:extLst>
              </p:cNvPr>
              <p:cNvSpPr txBox="1">
                <a:spLocks noRot="1" noChangeAspect="1" noMove="1" noResize="1" noEditPoints="1" noAdjustHandles="1" noChangeArrowheads="1" noChangeShapeType="1" noTextEdit="1"/>
              </p:cNvSpPr>
              <p:nvPr/>
            </p:nvSpPr>
            <p:spPr>
              <a:xfrm>
                <a:off x="5358192" y="3867244"/>
                <a:ext cx="1448000" cy="523220"/>
              </a:xfrm>
              <a:prstGeom prst="rect">
                <a:avLst/>
              </a:prstGeom>
              <a:blipFill>
                <a:blip r:embed="rId8"/>
                <a:stretch>
                  <a:fillRect l="-8824" t="-10465" b="-32558"/>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244020BA-C5B6-189A-B8BA-31E9C43801FC}"/>
              </a:ext>
            </a:extLst>
          </p:cNvPr>
          <p:cNvSpPr txBox="1"/>
          <p:nvPr/>
        </p:nvSpPr>
        <p:spPr>
          <a:xfrm>
            <a:off x="1094110" y="4394333"/>
            <a:ext cx="2012345" cy="523220"/>
          </a:xfrm>
          <a:prstGeom prst="rect">
            <a:avLst/>
          </a:prstGeom>
          <a:noFill/>
        </p:spPr>
        <p:txBody>
          <a:bodyPr wrap="square" rtlCol="0">
            <a:spAutoFit/>
          </a:bodyPr>
          <a:lstStyle/>
          <a:p>
            <a:r>
              <a:rPr lang="en-US" sz="2800" b="1" dirty="0"/>
              <a:t>Kyber-512:</a:t>
            </a:r>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2D31EEED-4695-A187-BB48-C7E0C25B40E7}"/>
                  </a:ext>
                </a:extLst>
              </p:cNvPr>
              <p:cNvSpPr txBox="1"/>
              <p:nvPr/>
            </p:nvSpPr>
            <p:spPr>
              <a:xfrm>
                <a:off x="8732573" y="1473709"/>
                <a:ext cx="3163374" cy="1384995"/>
              </a:xfrm>
              <a:prstGeom prst="rect">
                <a:avLst/>
              </a:prstGeom>
              <a:noFill/>
            </p:spPr>
            <p:txBody>
              <a:bodyPr wrap="square" rtlCol="0">
                <a:spAutoFit/>
              </a:bodyPr>
              <a:lstStyle/>
              <a:p>
                <a:r>
                  <a:rPr lang="en-US" sz="2800" b="1" dirty="0"/>
                  <a:t>Observations</a:t>
                </a:r>
                <a:r>
                  <a:rPr lang="en-US" sz="2800" b="0" dirty="0"/>
                  <a:t> of </a:t>
                </a:r>
                <a:r>
                  <a:rPr lang="en-US" sz="2800" dirty="0"/>
                  <a:t>decrypted message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p:sp>
            <p:nvSpPr>
              <p:cNvPr id="31" name="TextBox 30">
                <a:extLst>
                  <a:ext uri="{FF2B5EF4-FFF2-40B4-BE49-F238E27FC236}">
                    <a16:creationId xmlns:a16="http://schemas.microsoft.com/office/drawing/2014/main" id="{2D31EEED-4695-A187-BB48-C7E0C25B40E7}"/>
                  </a:ext>
                </a:extLst>
              </p:cNvPr>
              <p:cNvSpPr txBox="1">
                <a:spLocks noRot="1" noChangeAspect="1" noMove="1" noResize="1" noEditPoints="1" noAdjustHandles="1" noChangeArrowheads="1" noChangeShapeType="1" noTextEdit="1"/>
              </p:cNvSpPr>
              <p:nvPr/>
            </p:nvSpPr>
            <p:spPr>
              <a:xfrm>
                <a:off x="8732573" y="1473709"/>
                <a:ext cx="3163374" cy="1384995"/>
              </a:xfrm>
              <a:prstGeom prst="rect">
                <a:avLst/>
              </a:prstGeom>
              <a:blipFill>
                <a:blip r:embed="rId9"/>
                <a:stretch>
                  <a:fillRect l="-4000" t="-5455" b="-11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Content Placeholder 2">
                <a:extLst>
                  <a:ext uri="{FF2B5EF4-FFF2-40B4-BE49-F238E27FC236}">
                    <a16:creationId xmlns:a16="http://schemas.microsoft.com/office/drawing/2014/main" id="{09287C73-78D3-E68D-26F5-CB1C4A7DA1AE}"/>
                  </a:ext>
                </a:extLst>
              </p:cNvPr>
              <p:cNvSpPr txBox="1">
                <a:spLocks/>
              </p:cNvSpPr>
              <p:nvPr/>
            </p:nvSpPr>
            <p:spPr>
              <a:xfrm>
                <a:off x="8747464" y="2858703"/>
                <a:ext cx="3282122" cy="1277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b="0" i="1" smtClean="0">
                        <a:latin typeface="Cambria Math" panose="02040503050406030204" pitchFamily="18" charset="0"/>
                      </a:rPr>
                      <m:t>𝑠𝑘</m:t>
                    </m:r>
                  </m:oMath>
                </a14:m>
                <a:r>
                  <a:rPr lang="en-US" b="0" dirty="0"/>
                  <a:t> is secret, </a:t>
                </a:r>
                <a14:m>
                  <m:oMath xmlns:m="http://schemas.openxmlformats.org/officeDocument/2006/math">
                    <m:r>
                      <a:rPr lang="en-US" b="0" i="1" smtClean="0">
                        <a:latin typeface="Cambria Math" panose="02040503050406030204" pitchFamily="18" charset="0"/>
                      </a:rPr>
                      <m:t>𝑚</m:t>
                    </m:r>
                  </m:oMath>
                </a14:m>
                <a:r>
                  <a:rPr lang="en-US" dirty="0"/>
                  <a:t> and </a:t>
                </a:r>
                <a14:m>
                  <m:oMath xmlns:m="http://schemas.openxmlformats.org/officeDocument/2006/math">
                    <m:r>
                      <a:rPr lang="en-US" b="0" i="1" smtClean="0">
                        <a:latin typeface="Cambria Math" panose="02040503050406030204" pitchFamily="18" charset="0"/>
                      </a:rPr>
                      <m:t>𝑒</m:t>
                    </m:r>
                  </m:oMath>
                </a14:m>
                <a:r>
                  <a:rPr lang="en-US" b="0" dirty="0"/>
                  <a:t> are chosen inputs.</a:t>
                </a:r>
              </a:p>
            </p:txBody>
          </p:sp>
        </mc:Choice>
        <mc:Fallback>
          <p:sp>
            <p:nvSpPr>
              <p:cNvPr id="32" name="Content Placeholder 2">
                <a:extLst>
                  <a:ext uri="{FF2B5EF4-FFF2-40B4-BE49-F238E27FC236}">
                    <a16:creationId xmlns:a16="http://schemas.microsoft.com/office/drawing/2014/main" id="{09287C73-78D3-E68D-26F5-CB1C4A7DA1AE}"/>
                  </a:ext>
                </a:extLst>
              </p:cNvPr>
              <p:cNvSpPr txBox="1">
                <a:spLocks noRot="1" noChangeAspect="1" noMove="1" noResize="1" noEditPoints="1" noAdjustHandles="1" noChangeArrowheads="1" noChangeShapeType="1" noTextEdit="1"/>
              </p:cNvSpPr>
              <p:nvPr/>
            </p:nvSpPr>
            <p:spPr>
              <a:xfrm>
                <a:off x="8747464" y="2858703"/>
                <a:ext cx="3282122" cy="1277867"/>
              </a:xfrm>
              <a:prstGeom prst="rect">
                <a:avLst/>
              </a:prstGeom>
              <a:blipFill>
                <a:blip r:embed="rId10"/>
                <a:stretch>
                  <a:fillRect l="-3077" t="-8911" b="-10891"/>
                </a:stretch>
              </a:blipFill>
            </p:spPr>
            <p:txBody>
              <a:bodyPr/>
              <a:lstStyle/>
              <a:p>
                <a:r>
                  <a:rPr lang="en-US">
                    <a:noFill/>
                  </a:rPr>
                  <a:t> </a:t>
                </a:r>
              </a:p>
            </p:txBody>
          </p:sp>
        </mc:Fallback>
      </mc:AlternateContent>
      <p:sp>
        <p:nvSpPr>
          <p:cNvPr id="33" name="Alternate Process 32">
            <a:extLst>
              <a:ext uri="{FF2B5EF4-FFF2-40B4-BE49-F238E27FC236}">
                <a16:creationId xmlns:a16="http://schemas.microsoft.com/office/drawing/2014/main" id="{997E92B8-E636-F9B0-E000-21546E42F20F}"/>
              </a:ext>
            </a:extLst>
          </p:cNvPr>
          <p:cNvSpPr/>
          <p:nvPr/>
        </p:nvSpPr>
        <p:spPr>
          <a:xfrm>
            <a:off x="8598934" y="1374616"/>
            <a:ext cx="3360058" cy="4823729"/>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4" name="Content Placeholder 2">
                <a:extLst>
                  <a:ext uri="{FF2B5EF4-FFF2-40B4-BE49-F238E27FC236}">
                    <a16:creationId xmlns:a16="http://schemas.microsoft.com/office/drawing/2014/main" id="{DF473F99-2A80-1078-DEC6-8FE668CF4BE9}"/>
                  </a:ext>
                </a:extLst>
              </p:cNvPr>
              <p:cNvSpPr txBox="1">
                <a:spLocks/>
              </p:cNvSpPr>
              <p:nvPr/>
            </p:nvSpPr>
            <p:spPr>
              <a:xfrm>
                <a:off x="8747464" y="3977584"/>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&lt;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dirty="0"/>
              </a:p>
            </p:txBody>
          </p:sp>
        </mc:Choice>
        <mc:Fallback>
          <p:sp>
            <p:nvSpPr>
              <p:cNvPr id="34" name="Content Placeholder 2">
                <a:extLst>
                  <a:ext uri="{FF2B5EF4-FFF2-40B4-BE49-F238E27FC236}">
                    <a16:creationId xmlns:a16="http://schemas.microsoft.com/office/drawing/2014/main" id="{DF473F99-2A80-1078-DEC6-8FE668CF4BE9}"/>
                  </a:ext>
                </a:extLst>
              </p:cNvPr>
              <p:cNvSpPr txBox="1">
                <a:spLocks noRot="1" noChangeAspect="1" noMove="1" noResize="1" noEditPoints="1" noAdjustHandles="1" noChangeArrowheads="1" noChangeShapeType="1" noTextEdit="1"/>
              </p:cNvSpPr>
              <p:nvPr/>
            </p:nvSpPr>
            <p:spPr>
              <a:xfrm>
                <a:off x="8747464" y="3977584"/>
                <a:ext cx="3118132" cy="1123730"/>
              </a:xfrm>
              <a:prstGeom prst="rect">
                <a:avLst/>
              </a:prstGeom>
              <a:blipFill>
                <a:blip r:embed="rId11"/>
                <a:stretch>
                  <a:fillRect l="-3239" t="-3333" r="-1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Content Placeholder 2">
                <a:extLst>
                  <a:ext uri="{FF2B5EF4-FFF2-40B4-BE49-F238E27FC236}">
                    <a16:creationId xmlns:a16="http://schemas.microsoft.com/office/drawing/2014/main" id="{972E1B94-F07F-C5A0-C7C0-7A8FDE0DB96D}"/>
                  </a:ext>
                </a:extLst>
              </p:cNvPr>
              <p:cNvSpPr txBox="1">
                <a:spLocks/>
              </p:cNvSpPr>
              <p:nvPr/>
            </p:nvSpPr>
            <p:spPr>
              <a:xfrm>
                <a:off x="8747464" y="5074615"/>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𝑠𝑘</m:t>
                        </m:r>
                      </m:e>
                    </m:d>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dirty="0"/>
              </a:p>
            </p:txBody>
          </p:sp>
        </mc:Choice>
        <mc:Fallback>
          <p:sp>
            <p:nvSpPr>
              <p:cNvPr id="35" name="Content Placeholder 2">
                <a:extLst>
                  <a:ext uri="{FF2B5EF4-FFF2-40B4-BE49-F238E27FC236}">
                    <a16:creationId xmlns:a16="http://schemas.microsoft.com/office/drawing/2014/main" id="{972E1B94-F07F-C5A0-C7C0-7A8FDE0DB96D}"/>
                  </a:ext>
                </a:extLst>
              </p:cNvPr>
              <p:cNvSpPr txBox="1">
                <a:spLocks noRot="1" noChangeAspect="1" noMove="1" noResize="1" noEditPoints="1" noAdjustHandles="1" noChangeArrowheads="1" noChangeShapeType="1" noTextEdit="1"/>
              </p:cNvSpPr>
              <p:nvPr/>
            </p:nvSpPr>
            <p:spPr>
              <a:xfrm>
                <a:off x="8747464" y="5074615"/>
                <a:ext cx="3118132" cy="1123730"/>
              </a:xfrm>
              <a:prstGeom prst="rect">
                <a:avLst/>
              </a:prstGeom>
              <a:blipFill>
                <a:blip r:embed="rId12"/>
                <a:stretch>
                  <a:fillRect l="-3239" t="-4444" r="-1619"/>
                </a:stretch>
              </a:blipFill>
            </p:spPr>
            <p:txBody>
              <a:bodyPr/>
              <a:lstStyle/>
              <a:p>
                <a:r>
                  <a:rPr lang="en-US">
                    <a:noFill/>
                  </a:rPr>
                  <a:t> </a:t>
                </a:r>
              </a:p>
            </p:txBody>
          </p:sp>
        </mc:Fallback>
      </mc:AlternateContent>
    </p:spTree>
    <p:extLst>
      <p:ext uri="{BB962C8B-B14F-4D97-AF65-F5344CB8AC3E}">
        <p14:creationId xmlns:p14="http://schemas.microsoft.com/office/powerpoint/2010/main" val="2882294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7A4A-AB87-BDE4-2D66-741FE6D55603}"/>
              </a:ext>
            </a:extLst>
          </p:cNvPr>
          <p:cNvSpPr>
            <a:spLocks noGrp="1"/>
          </p:cNvSpPr>
          <p:nvPr>
            <p:ph type="title"/>
          </p:nvPr>
        </p:nvSpPr>
        <p:spPr/>
        <p:txBody>
          <a:bodyPr/>
          <a:lstStyle/>
          <a:p>
            <a:r>
              <a:rPr lang="en-US" dirty="0"/>
              <a:t>Mitigations</a:t>
            </a:r>
          </a:p>
        </p:txBody>
      </p:sp>
      <p:sp>
        <p:nvSpPr>
          <p:cNvPr id="4" name="Slide Number Placeholder 3">
            <a:extLst>
              <a:ext uri="{FF2B5EF4-FFF2-40B4-BE49-F238E27FC236}">
                <a16:creationId xmlns:a16="http://schemas.microsoft.com/office/drawing/2014/main" id="{DC87AE5D-D3C0-0DF9-FF08-E85333A914B4}"/>
              </a:ext>
            </a:extLst>
          </p:cNvPr>
          <p:cNvSpPr>
            <a:spLocks noGrp="1"/>
          </p:cNvSpPr>
          <p:nvPr>
            <p:ph type="sldNum" sz="quarter" idx="12"/>
          </p:nvPr>
        </p:nvSpPr>
        <p:spPr/>
        <p:txBody>
          <a:bodyPr/>
          <a:lstStyle/>
          <a:p>
            <a:fld id="{0C9765BC-91A4-8B4B-99F2-F403F2DCF105}" type="slidenum">
              <a:rPr lang="en-US" smtClean="0"/>
              <a:t>59</a:t>
            </a:fld>
            <a:endParaRPr lang="en-US"/>
          </a:p>
        </p:txBody>
      </p:sp>
      <p:cxnSp>
        <p:nvCxnSpPr>
          <p:cNvPr id="12" name="Curved Connector 11">
            <a:extLst>
              <a:ext uri="{FF2B5EF4-FFF2-40B4-BE49-F238E27FC236}">
                <a16:creationId xmlns:a16="http://schemas.microsoft.com/office/drawing/2014/main" id="{59868FB7-FA4B-E665-D485-46A91C6DDE4C}"/>
              </a:ext>
            </a:extLst>
          </p:cNvPr>
          <p:cNvCxnSpPr>
            <a:cxnSpLocks/>
          </p:cNvCxnSpPr>
          <p:nvPr/>
        </p:nvCxnSpPr>
        <p:spPr>
          <a:xfrm rot="16200000" flipH="1">
            <a:off x="6228683" y="4077445"/>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5C59DC2-3406-4403-15B4-1DA80AE0DBA8}"/>
              </a:ext>
            </a:extLst>
          </p:cNvPr>
          <p:cNvSpPr txBox="1"/>
          <p:nvPr/>
        </p:nvSpPr>
        <p:spPr>
          <a:xfrm>
            <a:off x="6546259" y="4166037"/>
            <a:ext cx="1116343"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istate</a:t>
            </a:r>
            <a:endParaRPr lang="en-US" dirty="0"/>
          </a:p>
        </p:txBody>
      </p:sp>
      <p:sp>
        <p:nvSpPr>
          <p:cNvPr id="46" name="Alternate Process 45">
            <a:extLst>
              <a:ext uri="{FF2B5EF4-FFF2-40B4-BE49-F238E27FC236}">
                <a16:creationId xmlns:a16="http://schemas.microsoft.com/office/drawing/2014/main" id="{AD2039BE-E086-E11F-3602-A3769349F713}"/>
              </a:ext>
            </a:extLst>
          </p:cNvPr>
          <p:cNvSpPr/>
          <p:nvPr/>
        </p:nvSpPr>
        <p:spPr>
          <a:xfrm>
            <a:off x="7979161" y="2046880"/>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47" name="Graphic 46">
            <a:extLst>
              <a:ext uri="{FF2B5EF4-FFF2-40B4-BE49-F238E27FC236}">
                <a16:creationId xmlns:a16="http://schemas.microsoft.com/office/drawing/2014/main" id="{BC17712C-9802-826E-5FBC-A8F2F18AB1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1525" y="1690688"/>
            <a:ext cx="685800" cy="685800"/>
          </a:xfrm>
          <a:prstGeom prst="rect">
            <a:avLst/>
          </a:prstGeom>
        </p:spPr>
      </p:pic>
      <p:sp>
        <p:nvSpPr>
          <p:cNvPr id="48" name="Alternate Process 47">
            <a:extLst>
              <a:ext uri="{FF2B5EF4-FFF2-40B4-BE49-F238E27FC236}">
                <a16:creationId xmlns:a16="http://schemas.microsoft.com/office/drawing/2014/main" id="{74465CA5-4014-9106-06BC-6A31178682DB}"/>
              </a:ext>
            </a:extLst>
          </p:cNvPr>
          <p:cNvSpPr/>
          <p:nvPr/>
        </p:nvSpPr>
        <p:spPr>
          <a:xfrm>
            <a:off x="7735063" y="3052154"/>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DB7D549-25FE-9331-11B6-C8DA297C52BA}"/>
              </a:ext>
            </a:extLst>
          </p:cNvPr>
          <p:cNvSpPr txBox="1"/>
          <p:nvPr/>
        </p:nvSpPr>
        <p:spPr>
          <a:xfrm>
            <a:off x="7957346" y="3713435"/>
            <a:ext cx="2503755" cy="523220"/>
          </a:xfrm>
          <a:prstGeom prst="rect">
            <a:avLst/>
          </a:prstGeom>
          <a:noFill/>
        </p:spPr>
        <p:txBody>
          <a:bodyPr wrap="square" rtlCol="0">
            <a:spAutoFit/>
          </a:bodyPr>
          <a:lstStyle/>
          <a:p>
            <a:r>
              <a:rPr lang="en-US" sz="2800" b="1" dirty="0"/>
              <a:t>Shared Cache</a:t>
            </a:r>
          </a:p>
        </p:txBody>
      </p:sp>
      <p:sp>
        <p:nvSpPr>
          <p:cNvPr id="50" name="TextBox 49">
            <a:extLst>
              <a:ext uri="{FF2B5EF4-FFF2-40B4-BE49-F238E27FC236}">
                <a16:creationId xmlns:a16="http://schemas.microsoft.com/office/drawing/2014/main" id="{717255D4-C565-7BDB-E55B-9FAFDAC5A8FE}"/>
              </a:ext>
            </a:extLst>
          </p:cNvPr>
          <p:cNvSpPr txBox="1"/>
          <p:nvPr/>
        </p:nvSpPr>
        <p:spPr>
          <a:xfrm>
            <a:off x="5954211" y="3092849"/>
            <a:ext cx="685800" cy="369332"/>
          </a:xfrm>
          <a:prstGeom prst="rect">
            <a:avLst/>
          </a:prstGeom>
          <a:noFill/>
        </p:spPr>
        <p:txBody>
          <a:bodyPr wrap="square" rtlCol="0">
            <a:spAutoFit/>
          </a:bodyPr>
          <a:lstStyle/>
          <a:p>
            <a:r>
              <a:rPr lang="en-US" b="1" dirty="0"/>
              <a:t>DMP</a:t>
            </a:r>
          </a:p>
        </p:txBody>
      </p:sp>
      <p:pic>
        <p:nvPicPr>
          <p:cNvPr id="51" name="Graphic 50">
            <a:extLst>
              <a:ext uri="{FF2B5EF4-FFF2-40B4-BE49-F238E27FC236}">
                <a16:creationId xmlns:a16="http://schemas.microsoft.com/office/drawing/2014/main" id="{078F160F-9368-CCFD-DE46-10CAFB471D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4211" y="3328601"/>
            <a:ext cx="685800" cy="685800"/>
          </a:xfrm>
          <a:prstGeom prst="rect">
            <a:avLst/>
          </a:prstGeom>
        </p:spPr>
      </p:pic>
      <p:sp>
        <p:nvSpPr>
          <p:cNvPr id="52" name="Rectangle 51">
            <a:extLst>
              <a:ext uri="{FF2B5EF4-FFF2-40B4-BE49-F238E27FC236}">
                <a16:creationId xmlns:a16="http://schemas.microsoft.com/office/drawing/2014/main" id="{47B1AA98-572E-23F0-3EEF-8E521FBE8FD4}"/>
              </a:ext>
            </a:extLst>
          </p:cNvPr>
          <p:cNvSpPr/>
          <p:nvPr/>
        </p:nvSpPr>
        <p:spPr>
          <a:xfrm>
            <a:off x="6622446" y="3480237"/>
            <a:ext cx="963971"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onsolas" panose="020B0609020204030204" pitchFamily="49" charset="0"/>
                <a:cs typeface="Consolas" panose="020B0609020204030204" pitchFamily="49" charset="0"/>
              </a:rPr>
              <a:t>istate</a:t>
            </a:r>
            <a:endParaRPr lang="en-US" dirty="0">
              <a:solidFill>
                <a:schemeClr val="tx1"/>
              </a:solidFill>
              <a:latin typeface="Consolas" panose="020B0609020204030204" pitchFamily="49" charset="0"/>
              <a:cs typeface="Consolas" panose="020B0609020204030204" pitchFamily="49" charset="0"/>
            </a:endParaRPr>
          </a:p>
        </p:txBody>
      </p:sp>
      <p:cxnSp>
        <p:nvCxnSpPr>
          <p:cNvPr id="53" name="Curved Connector 52">
            <a:extLst>
              <a:ext uri="{FF2B5EF4-FFF2-40B4-BE49-F238E27FC236}">
                <a16:creationId xmlns:a16="http://schemas.microsoft.com/office/drawing/2014/main" id="{C753725C-4063-B4D0-26A2-8F76832344F1}"/>
              </a:ext>
            </a:extLst>
          </p:cNvPr>
          <p:cNvCxnSpPr>
            <a:cxnSpLocks/>
            <a:stCxn id="52" idx="0"/>
          </p:cNvCxnSpPr>
          <p:nvPr/>
        </p:nvCxnSpPr>
        <p:spPr>
          <a:xfrm rot="5400000" flipH="1" flipV="1">
            <a:off x="7020746" y="2521823"/>
            <a:ext cx="1042100" cy="874729"/>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54" name="Alternate Process 53">
            <a:extLst>
              <a:ext uri="{FF2B5EF4-FFF2-40B4-BE49-F238E27FC236}">
                <a16:creationId xmlns:a16="http://schemas.microsoft.com/office/drawing/2014/main" id="{438CB3E5-3455-2BC3-EACC-F2D0CB43D496}"/>
              </a:ext>
            </a:extLst>
          </p:cNvPr>
          <p:cNvSpPr/>
          <p:nvPr/>
        </p:nvSpPr>
        <p:spPr>
          <a:xfrm>
            <a:off x="9324603" y="2057307"/>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55" name="Graphic 54">
            <a:extLst>
              <a:ext uri="{FF2B5EF4-FFF2-40B4-BE49-F238E27FC236}">
                <a16:creationId xmlns:a16="http://schemas.microsoft.com/office/drawing/2014/main" id="{DB0052CA-4EB2-4CBD-D58D-47F320A16E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3762" y="1714716"/>
            <a:ext cx="685800" cy="685800"/>
          </a:xfrm>
          <a:prstGeom prst="rect">
            <a:avLst/>
          </a:prstGeom>
        </p:spPr>
      </p:pic>
    </p:spTree>
    <p:extLst>
      <p:ext uri="{BB962C8B-B14F-4D97-AF65-F5344CB8AC3E}">
        <p14:creationId xmlns:p14="http://schemas.microsoft.com/office/powerpoint/2010/main" val="108293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6</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sp>
        <p:nvSpPr>
          <p:cNvPr id="34" name="TextBox 33">
            <a:extLst>
              <a:ext uri="{FF2B5EF4-FFF2-40B4-BE49-F238E27FC236}">
                <a16:creationId xmlns:a16="http://schemas.microsoft.com/office/drawing/2014/main" id="{1B1BD224-2943-A435-D666-175205EE5544}"/>
              </a:ext>
            </a:extLst>
          </p:cNvPr>
          <p:cNvSpPr txBox="1"/>
          <p:nvPr/>
        </p:nvSpPr>
        <p:spPr>
          <a:xfrm>
            <a:off x="817182" y="1588280"/>
            <a:ext cx="4712762"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secret</a:t>
            </a:r>
            <a:r>
              <a:rPr lang="zh-TW" altLang="en-US" sz="2800" dirty="0">
                <a:latin typeface="Consolas" panose="020B0609020204030204" pitchFamily="49" charset="0"/>
                <a:cs typeface="Consolas" panose="020B0609020204030204" pitchFamily="49" charset="0"/>
              </a:rPr>
              <a:t> </a:t>
            </a:r>
            <a:r>
              <a:rPr lang="en-US" altLang="zh-TW" sz="2800" dirty="0">
                <a:latin typeface="Consolas" panose="020B0609020204030204" pitchFamily="49" charset="0"/>
                <a:cs typeface="Consolas" panose="020B0609020204030204" pitchFamily="49" charset="0"/>
              </a:rPr>
              <a:t>=</a:t>
            </a:r>
            <a:r>
              <a:rPr lang="zh-TW" altLang="en-US" sz="2800" dirty="0">
                <a:latin typeface="Consolas" panose="020B0609020204030204" pitchFamily="49" charset="0"/>
                <a:cs typeface="Consolas" panose="020B0609020204030204" pitchFamily="49" charset="0"/>
              </a:rPr>
              <a:t> *</a:t>
            </a:r>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92595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7A4A-AB87-BDE4-2D66-741FE6D55603}"/>
              </a:ext>
            </a:extLst>
          </p:cNvPr>
          <p:cNvSpPr>
            <a:spLocks noGrp="1"/>
          </p:cNvSpPr>
          <p:nvPr>
            <p:ph type="title"/>
          </p:nvPr>
        </p:nvSpPr>
        <p:spPr/>
        <p:txBody>
          <a:bodyPr/>
          <a:lstStyle/>
          <a:p>
            <a:r>
              <a:rPr lang="en-US" dirty="0"/>
              <a:t>Mitigations</a:t>
            </a:r>
          </a:p>
        </p:txBody>
      </p:sp>
      <p:sp>
        <p:nvSpPr>
          <p:cNvPr id="4" name="Slide Number Placeholder 3">
            <a:extLst>
              <a:ext uri="{FF2B5EF4-FFF2-40B4-BE49-F238E27FC236}">
                <a16:creationId xmlns:a16="http://schemas.microsoft.com/office/drawing/2014/main" id="{DC87AE5D-D3C0-0DF9-FF08-E85333A914B4}"/>
              </a:ext>
            </a:extLst>
          </p:cNvPr>
          <p:cNvSpPr>
            <a:spLocks noGrp="1"/>
          </p:cNvSpPr>
          <p:nvPr>
            <p:ph type="sldNum" sz="quarter" idx="12"/>
          </p:nvPr>
        </p:nvSpPr>
        <p:spPr/>
        <p:txBody>
          <a:bodyPr/>
          <a:lstStyle/>
          <a:p>
            <a:fld id="{0C9765BC-91A4-8B4B-99F2-F403F2DCF105}" type="slidenum">
              <a:rPr lang="en-US" smtClean="0"/>
              <a:t>60</a:t>
            </a:fld>
            <a:endParaRPr lang="en-US"/>
          </a:p>
        </p:txBody>
      </p:sp>
      <p:sp>
        <p:nvSpPr>
          <p:cNvPr id="5" name="Alternate Process 4">
            <a:extLst>
              <a:ext uri="{FF2B5EF4-FFF2-40B4-BE49-F238E27FC236}">
                <a16:creationId xmlns:a16="http://schemas.microsoft.com/office/drawing/2014/main" id="{8A736A0B-7621-96E6-206C-020A4CFCCEEB}"/>
              </a:ext>
            </a:extLst>
          </p:cNvPr>
          <p:cNvSpPr/>
          <p:nvPr/>
        </p:nvSpPr>
        <p:spPr>
          <a:xfrm>
            <a:off x="7979161" y="2046880"/>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6" name="Graphic 5">
            <a:extLst>
              <a:ext uri="{FF2B5EF4-FFF2-40B4-BE49-F238E27FC236}">
                <a16:creationId xmlns:a16="http://schemas.microsoft.com/office/drawing/2014/main" id="{D5F992F7-0C8D-6007-E77C-6F14176FA7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1525" y="1690688"/>
            <a:ext cx="685800" cy="685800"/>
          </a:xfrm>
          <a:prstGeom prst="rect">
            <a:avLst/>
          </a:prstGeom>
        </p:spPr>
      </p:pic>
      <p:sp>
        <p:nvSpPr>
          <p:cNvPr id="7" name="Alternate Process 6">
            <a:extLst>
              <a:ext uri="{FF2B5EF4-FFF2-40B4-BE49-F238E27FC236}">
                <a16:creationId xmlns:a16="http://schemas.microsoft.com/office/drawing/2014/main" id="{E2E147F3-2BDF-E61A-08EE-1546229D4C9D}"/>
              </a:ext>
            </a:extLst>
          </p:cNvPr>
          <p:cNvSpPr/>
          <p:nvPr/>
        </p:nvSpPr>
        <p:spPr>
          <a:xfrm>
            <a:off x="7735063" y="3052154"/>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D28CC1-EBDF-79E4-55CA-D28A445AFE05}"/>
              </a:ext>
            </a:extLst>
          </p:cNvPr>
          <p:cNvSpPr txBox="1"/>
          <p:nvPr/>
        </p:nvSpPr>
        <p:spPr>
          <a:xfrm>
            <a:off x="7957346" y="3713435"/>
            <a:ext cx="2503755" cy="523220"/>
          </a:xfrm>
          <a:prstGeom prst="rect">
            <a:avLst/>
          </a:prstGeom>
          <a:noFill/>
        </p:spPr>
        <p:txBody>
          <a:bodyPr wrap="square" rtlCol="0">
            <a:spAutoFit/>
          </a:bodyPr>
          <a:lstStyle/>
          <a:p>
            <a:r>
              <a:rPr lang="en-US" sz="2800" b="1" dirty="0"/>
              <a:t>Shared Cache</a:t>
            </a:r>
          </a:p>
        </p:txBody>
      </p:sp>
      <p:sp>
        <p:nvSpPr>
          <p:cNvPr id="10" name="TextBox 9">
            <a:extLst>
              <a:ext uri="{FF2B5EF4-FFF2-40B4-BE49-F238E27FC236}">
                <a16:creationId xmlns:a16="http://schemas.microsoft.com/office/drawing/2014/main" id="{7FE74239-29F0-973E-1E9A-AE3CEC3B468C}"/>
              </a:ext>
            </a:extLst>
          </p:cNvPr>
          <p:cNvSpPr txBox="1"/>
          <p:nvPr/>
        </p:nvSpPr>
        <p:spPr>
          <a:xfrm>
            <a:off x="5954211" y="3092849"/>
            <a:ext cx="685800" cy="369332"/>
          </a:xfrm>
          <a:prstGeom prst="rect">
            <a:avLst/>
          </a:prstGeom>
          <a:noFill/>
        </p:spPr>
        <p:txBody>
          <a:bodyPr wrap="square" rtlCol="0">
            <a:spAutoFit/>
          </a:bodyPr>
          <a:lstStyle/>
          <a:p>
            <a:r>
              <a:rPr lang="en-US" b="1" dirty="0"/>
              <a:t>DMP</a:t>
            </a:r>
          </a:p>
        </p:txBody>
      </p:sp>
      <p:pic>
        <p:nvPicPr>
          <p:cNvPr id="11" name="Graphic 10">
            <a:extLst>
              <a:ext uri="{FF2B5EF4-FFF2-40B4-BE49-F238E27FC236}">
                <a16:creationId xmlns:a16="http://schemas.microsoft.com/office/drawing/2014/main" id="{74B96EE9-3E53-EAC6-DFC1-44BA3082B5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4211" y="3328601"/>
            <a:ext cx="685800" cy="685800"/>
          </a:xfrm>
          <a:prstGeom prst="rect">
            <a:avLst/>
          </a:prstGeom>
        </p:spPr>
      </p:pic>
      <p:sp>
        <p:nvSpPr>
          <p:cNvPr id="14" name="Rectangle 13">
            <a:extLst>
              <a:ext uri="{FF2B5EF4-FFF2-40B4-BE49-F238E27FC236}">
                <a16:creationId xmlns:a16="http://schemas.microsoft.com/office/drawing/2014/main" id="{4DDB9EA5-D17B-4457-7AC8-C2908764CD74}"/>
              </a:ext>
            </a:extLst>
          </p:cNvPr>
          <p:cNvSpPr/>
          <p:nvPr/>
        </p:nvSpPr>
        <p:spPr>
          <a:xfrm>
            <a:off x="6622446" y="3480237"/>
            <a:ext cx="963971"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onsolas" panose="020B0609020204030204" pitchFamily="49" charset="0"/>
                <a:cs typeface="Consolas" panose="020B0609020204030204" pitchFamily="49" charset="0"/>
              </a:rPr>
              <a:t>istate</a:t>
            </a:r>
            <a:endParaRPr lang="en-US" dirty="0">
              <a:solidFill>
                <a:schemeClr val="tx1"/>
              </a:solidFill>
              <a:latin typeface="Consolas" panose="020B0609020204030204" pitchFamily="49" charset="0"/>
              <a:cs typeface="Consolas" panose="020B0609020204030204" pitchFamily="49" charset="0"/>
            </a:endParaRPr>
          </a:p>
        </p:txBody>
      </p:sp>
      <p:cxnSp>
        <p:nvCxnSpPr>
          <p:cNvPr id="15" name="Curved Connector 14">
            <a:extLst>
              <a:ext uri="{FF2B5EF4-FFF2-40B4-BE49-F238E27FC236}">
                <a16:creationId xmlns:a16="http://schemas.microsoft.com/office/drawing/2014/main" id="{AB57DDD2-2D98-C081-9DC0-BF7AFB5B17C2}"/>
              </a:ext>
            </a:extLst>
          </p:cNvPr>
          <p:cNvCxnSpPr>
            <a:cxnSpLocks/>
            <a:stCxn id="14" idx="0"/>
          </p:cNvCxnSpPr>
          <p:nvPr/>
        </p:nvCxnSpPr>
        <p:spPr>
          <a:xfrm rot="5400000" flipH="1" flipV="1">
            <a:off x="7020746" y="2521823"/>
            <a:ext cx="1042100" cy="874729"/>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6" name="Alternate Process 15">
            <a:extLst>
              <a:ext uri="{FF2B5EF4-FFF2-40B4-BE49-F238E27FC236}">
                <a16:creationId xmlns:a16="http://schemas.microsoft.com/office/drawing/2014/main" id="{3FADCA67-B528-06A2-0DCE-317612AFF85F}"/>
              </a:ext>
            </a:extLst>
          </p:cNvPr>
          <p:cNvSpPr/>
          <p:nvPr/>
        </p:nvSpPr>
        <p:spPr>
          <a:xfrm>
            <a:off x="9324603" y="2057307"/>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7" name="Graphic 16">
            <a:extLst>
              <a:ext uri="{FF2B5EF4-FFF2-40B4-BE49-F238E27FC236}">
                <a16:creationId xmlns:a16="http://schemas.microsoft.com/office/drawing/2014/main" id="{6D5DA5C6-5E15-109F-2001-0FCBB2964D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3762" y="1714716"/>
            <a:ext cx="685800" cy="685800"/>
          </a:xfrm>
          <a:prstGeom prst="rect">
            <a:avLst/>
          </a:prstGeom>
        </p:spPr>
      </p:pic>
      <p:pic>
        <p:nvPicPr>
          <p:cNvPr id="19" name="Picture 18" descr="A red x on a black background&#10;&#10;Description automatically generated">
            <a:extLst>
              <a:ext uri="{FF2B5EF4-FFF2-40B4-BE49-F238E27FC236}">
                <a16:creationId xmlns:a16="http://schemas.microsoft.com/office/drawing/2014/main" id="{F81736C1-ED7A-6733-312B-54F76B2F92C7}"/>
              </a:ext>
            </a:extLst>
          </p:cNvPr>
          <p:cNvPicPr>
            <a:picLocks noChangeAspect="1"/>
          </p:cNvPicPr>
          <p:nvPr/>
        </p:nvPicPr>
        <p:blipFill>
          <a:blip r:embed="rId9"/>
          <a:stretch>
            <a:fillRect/>
          </a:stretch>
        </p:blipFill>
        <p:spPr>
          <a:xfrm>
            <a:off x="5839707" y="3228390"/>
            <a:ext cx="934847" cy="934847"/>
          </a:xfrm>
          <a:prstGeom prst="rect">
            <a:avLst/>
          </a:prstGeom>
        </p:spPr>
      </p:pic>
      <p:sp>
        <p:nvSpPr>
          <p:cNvPr id="9" name="TextBox 8">
            <a:extLst>
              <a:ext uri="{FF2B5EF4-FFF2-40B4-BE49-F238E27FC236}">
                <a16:creationId xmlns:a16="http://schemas.microsoft.com/office/drawing/2014/main" id="{2BDF637D-4D2B-481D-8BF7-8CD2B534F35D}"/>
              </a:ext>
            </a:extLst>
          </p:cNvPr>
          <p:cNvSpPr txBox="1"/>
          <p:nvPr/>
        </p:nvSpPr>
        <p:spPr>
          <a:xfrm>
            <a:off x="5983327" y="5197766"/>
            <a:ext cx="5767996" cy="523220"/>
          </a:xfrm>
          <a:prstGeom prst="rect">
            <a:avLst/>
          </a:prstGeom>
          <a:noFill/>
        </p:spPr>
        <p:txBody>
          <a:bodyPr wrap="square" rtlCol="0">
            <a:spAutoFit/>
          </a:bodyPr>
          <a:lstStyle/>
          <a:p>
            <a:r>
              <a:rPr lang="en-US" sz="2800" b="1" dirty="0"/>
              <a:t>Set </a:t>
            </a:r>
            <a:r>
              <a:rPr lang="en-US" sz="2800" b="1" dirty="0">
                <a:solidFill>
                  <a:srgbClr val="FF0000"/>
                </a:solidFill>
              </a:rPr>
              <a:t>Data Independent Timing </a:t>
            </a:r>
            <a:r>
              <a:rPr lang="en-US" sz="2800" b="1" dirty="0"/>
              <a:t>Bit</a:t>
            </a:r>
          </a:p>
        </p:txBody>
      </p:sp>
      <p:sp>
        <p:nvSpPr>
          <p:cNvPr id="18" name="TextBox 17">
            <a:extLst>
              <a:ext uri="{FF2B5EF4-FFF2-40B4-BE49-F238E27FC236}">
                <a16:creationId xmlns:a16="http://schemas.microsoft.com/office/drawing/2014/main" id="{F9199D7B-83DB-FDB8-CB37-955317560C3E}"/>
              </a:ext>
            </a:extLst>
          </p:cNvPr>
          <p:cNvSpPr txBox="1"/>
          <p:nvPr/>
        </p:nvSpPr>
        <p:spPr>
          <a:xfrm>
            <a:off x="5839707" y="1131570"/>
            <a:ext cx="3341276" cy="523220"/>
          </a:xfrm>
          <a:prstGeom prst="rect">
            <a:avLst/>
          </a:prstGeom>
          <a:noFill/>
        </p:spPr>
        <p:txBody>
          <a:bodyPr wrap="square" rtlCol="0">
            <a:spAutoFit/>
          </a:bodyPr>
          <a:lstStyle/>
          <a:p>
            <a:r>
              <a:rPr lang="en-US" sz="2800" b="1" dirty="0">
                <a:solidFill>
                  <a:srgbClr val="FF0000"/>
                </a:solidFill>
              </a:rPr>
              <a:t>Only M3 processor!</a:t>
            </a:r>
          </a:p>
        </p:txBody>
      </p:sp>
      <p:sp>
        <p:nvSpPr>
          <p:cNvPr id="22" name="Content Placeholder 2">
            <a:extLst>
              <a:ext uri="{FF2B5EF4-FFF2-40B4-BE49-F238E27FC236}">
                <a16:creationId xmlns:a16="http://schemas.microsoft.com/office/drawing/2014/main" id="{52177091-8C4D-153C-1772-FC30B15E6D5A}"/>
              </a:ext>
            </a:extLst>
          </p:cNvPr>
          <p:cNvSpPr>
            <a:spLocks noGrp="1"/>
          </p:cNvSpPr>
          <p:nvPr>
            <p:ph idx="1"/>
          </p:nvPr>
        </p:nvSpPr>
        <p:spPr>
          <a:xfrm>
            <a:off x="838200" y="1825625"/>
            <a:ext cx="3779756" cy="540729"/>
          </a:xfrm>
        </p:spPr>
        <p:txBody>
          <a:bodyPr/>
          <a:lstStyle/>
          <a:p>
            <a:r>
              <a:rPr lang="en-US" dirty="0"/>
              <a:t>Disable DMP</a:t>
            </a:r>
          </a:p>
        </p:txBody>
      </p:sp>
    </p:spTree>
    <p:extLst>
      <p:ext uri="{BB962C8B-B14F-4D97-AF65-F5344CB8AC3E}">
        <p14:creationId xmlns:p14="http://schemas.microsoft.com/office/powerpoint/2010/main" val="922559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7A4A-AB87-BDE4-2D66-741FE6D55603}"/>
              </a:ext>
            </a:extLst>
          </p:cNvPr>
          <p:cNvSpPr>
            <a:spLocks noGrp="1"/>
          </p:cNvSpPr>
          <p:nvPr>
            <p:ph type="title"/>
          </p:nvPr>
        </p:nvSpPr>
        <p:spPr/>
        <p:txBody>
          <a:bodyPr/>
          <a:lstStyle/>
          <a:p>
            <a:r>
              <a:rPr lang="en-US" dirty="0"/>
              <a:t>Mitigations</a:t>
            </a:r>
          </a:p>
        </p:txBody>
      </p:sp>
      <p:sp>
        <p:nvSpPr>
          <p:cNvPr id="4" name="Slide Number Placeholder 3">
            <a:extLst>
              <a:ext uri="{FF2B5EF4-FFF2-40B4-BE49-F238E27FC236}">
                <a16:creationId xmlns:a16="http://schemas.microsoft.com/office/drawing/2014/main" id="{DC87AE5D-D3C0-0DF9-FF08-E85333A914B4}"/>
              </a:ext>
            </a:extLst>
          </p:cNvPr>
          <p:cNvSpPr>
            <a:spLocks noGrp="1"/>
          </p:cNvSpPr>
          <p:nvPr>
            <p:ph type="sldNum" sz="quarter" idx="12"/>
          </p:nvPr>
        </p:nvSpPr>
        <p:spPr/>
        <p:txBody>
          <a:bodyPr/>
          <a:lstStyle/>
          <a:p>
            <a:fld id="{0C9765BC-91A4-8B4B-99F2-F403F2DCF105}" type="slidenum">
              <a:rPr lang="en-US" smtClean="0"/>
              <a:t>61</a:t>
            </a:fld>
            <a:endParaRPr lang="en-US"/>
          </a:p>
        </p:txBody>
      </p:sp>
      <p:sp>
        <p:nvSpPr>
          <p:cNvPr id="5" name="Alternate Process 4">
            <a:extLst>
              <a:ext uri="{FF2B5EF4-FFF2-40B4-BE49-F238E27FC236}">
                <a16:creationId xmlns:a16="http://schemas.microsoft.com/office/drawing/2014/main" id="{8A736A0B-7621-96E6-206C-020A4CFCCEEB}"/>
              </a:ext>
            </a:extLst>
          </p:cNvPr>
          <p:cNvSpPr/>
          <p:nvPr/>
        </p:nvSpPr>
        <p:spPr>
          <a:xfrm>
            <a:off x="7979161" y="2046880"/>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6" name="Graphic 5">
            <a:extLst>
              <a:ext uri="{FF2B5EF4-FFF2-40B4-BE49-F238E27FC236}">
                <a16:creationId xmlns:a16="http://schemas.microsoft.com/office/drawing/2014/main" id="{D5F992F7-0C8D-6007-E77C-6F14176FA7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1525" y="1690688"/>
            <a:ext cx="685800" cy="685800"/>
          </a:xfrm>
          <a:prstGeom prst="rect">
            <a:avLst/>
          </a:prstGeom>
        </p:spPr>
      </p:pic>
      <p:sp>
        <p:nvSpPr>
          <p:cNvPr id="7" name="Alternate Process 6">
            <a:extLst>
              <a:ext uri="{FF2B5EF4-FFF2-40B4-BE49-F238E27FC236}">
                <a16:creationId xmlns:a16="http://schemas.microsoft.com/office/drawing/2014/main" id="{E2E147F3-2BDF-E61A-08EE-1546229D4C9D}"/>
              </a:ext>
            </a:extLst>
          </p:cNvPr>
          <p:cNvSpPr/>
          <p:nvPr/>
        </p:nvSpPr>
        <p:spPr>
          <a:xfrm>
            <a:off x="7735063" y="3052154"/>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D28CC1-EBDF-79E4-55CA-D28A445AFE05}"/>
              </a:ext>
            </a:extLst>
          </p:cNvPr>
          <p:cNvSpPr txBox="1"/>
          <p:nvPr/>
        </p:nvSpPr>
        <p:spPr>
          <a:xfrm>
            <a:off x="7957346" y="3713435"/>
            <a:ext cx="2503755" cy="523220"/>
          </a:xfrm>
          <a:prstGeom prst="rect">
            <a:avLst/>
          </a:prstGeom>
          <a:noFill/>
        </p:spPr>
        <p:txBody>
          <a:bodyPr wrap="square" rtlCol="0">
            <a:spAutoFit/>
          </a:bodyPr>
          <a:lstStyle/>
          <a:p>
            <a:r>
              <a:rPr lang="en-US" sz="2800" b="1" dirty="0"/>
              <a:t>Shared Cache</a:t>
            </a:r>
          </a:p>
        </p:txBody>
      </p:sp>
      <p:sp>
        <p:nvSpPr>
          <p:cNvPr id="10" name="TextBox 9">
            <a:extLst>
              <a:ext uri="{FF2B5EF4-FFF2-40B4-BE49-F238E27FC236}">
                <a16:creationId xmlns:a16="http://schemas.microsoft.com/office/drawing/2014/main" id="{7FE74239-29F0-973E-1E9A-AE3CEC3B468C}"/>
              </a:ext>
            </a:extLst>
          </p:cNvPr>
          <p:cNvSpPr txBox="1"/>
          <p:nvPr/>
        </p:nvSpPr>
        <p:spPr>
          <a:xfrm>
            <a:off x="5117425" y="3052154"/>
            <a:ext cx="685800" cy="369332"/>
          </a:xfrm>
          <a:prstGeom prst="rect">
            <a:avLst/>
          </a:prstGeom>
          <a:noFill/>
        </p:spPr>
        <p:txBody>
          <a:bodyPr wrap="square" rtlCol="0">
            <a:spAutoFit/>
          </a:bodyPr>
          <a:lstStyle/>
          <a:p>
            <a:r>
              <a:rPr lang="en-US" b="1" dirty="0"/>
              <a:t>DMP</a:t>
            </a:r>
          </a:p>
        </p:txBody>
      </p:sp>
      <p:pic>
        <p:nvPicPr>
          <p:cNvPr id="11" name="Graphic 10">
            <a:extLst>
              <a:ext uri="{FF2B5EF4-FFF2-40B4-BE49-F238E27FC236}">
                <a16:creationId xmlns:a16="http://schemas.microsoft.com/office/drawing/2014/main" id="{74B96EE9-3E53-EAC6-DFC1-44BA3082B5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17428" y="3273791"/>
            <a:ext cx="685800" cy="685800"/>
          </a:xfrm>
          <a:prstGeom prst="rect">
            <a:avLst/>
          </a:prstGeom>
        </p:spPr>
      </p:pic>
      <p:cxnSp>
        <p:nvCxnSpPr>
          <p:cNvPr id="12" name="Curved Connector 11">
            <a:extLst>
              <a:ext uri="{FF2B5EF4-FFF2-40B4-BE49-F238E27FC236}">
                <a16:creationId xmlns:a16="http://schemas.microsoft.com/office/drawing/2014/main" id="{59868FB7-FA4B-E665-D485-46A91C6DDE4C}"/>
              </a:ext>
            </a:extLst>
          </p:cNvPr>
          <p:cNvCxnSpPr>
            <a:cxnSpLocks/>
          </p:cNvCxnSpPr>
          <p:nvPr/>
        </p:nvCxnSpPr>
        <p:spPr>
          <a:xfrm rot="16200000" flipH="1">
            <a:off x="5372661" y="4062709"/>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5C59DC2-3406-4403-15B4-1DA80AE0DBA8}"/>
              </a:ext>
            </a:extLst>
          </p:cNvPr>
          <p:cNvSpPr txBox="1"/>
          <p:nvPr/>
        </p:nvSpPr>
        <p:spPr>
          <a:xfrm>
            <a:off x="5739169" y="4181228"/>
            <a:ext cx="2059954"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a:t>
            </a:r>
            <a:r>
              <a:rPr lang="en-US" dirty="0" err="1">
                <a:solidFill>
                  <a:schemeClr val="tx1"/>
                </a:solidFill>
                <a:latin typeface="Consolas" panose="020B0609020204030204" pitchFamily="49" charset="0"/>
                <a:cs typeface="Consolas" panose="020B0609020204030204" pitchFamily="49" charset="0"/>
              </a:rPr>
              <a:t>istate⊕rand</a:t>
            </a:r>
            <a:r>
              <a:rPr lang="en-US" dirty="0">
                <a:latin typeface="Consolas" panose="020B0609020204030204" pitchFamily="49" charset="0"/>
                <a:cs typeface="Consolas" panose="020B0609020204030204" pitchFamily="49" charset="0"/>
              </a:rPr>
              <a:t>)</a:t>
            </a:r>
            <a:endParaRPr lang="en-US" dirty="0"/>
          </a:p>
        </p:txBody>
      </p:sp>
      <p:sp>
        <p:nvSpPr>
          <p:cNvPr id="14" name="Rectangle 13">
            <a:extLst>
              <a:ext uri="{FF2B5EF4-FFF2-40B4-BE49-F238E27FC236}">
                <a16:creationId xmlns:a16="http://schemas.microsoft.com/office/drawing/2014/main" id="{4DDB9EA5-D17B-4457-7AC8-C2908764CD74}"/>
              </a:ext>
            </a:extLst>
          </p:cNvPr>
          <p:cNvSpPr/>
          <p:nvPr/>
        </p:nvSpPr>
        <p:spPr>
          <a:xfrm>
            <a:off x="5910470" y="3480237"/>
            <a:ext cx="1675948"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onsolas" panose="020B0609020204030204" pitchFamily="49" charset="0"/>
                <a:cs typeface="Consolas" panose="020B0609020204030204" pitchFamily="49" charset="0"/>
              </a:rPr>
              <a:t>istate⊕rand</a:t>
            </a:r>
            <a:endParaRPr lang="en-US" dirty="0">
              <a:solidFill>
                <a:schemeClr val="tx1"/>
              </a:solidFill>
              <a:latin typeface="Consolas" panose="020B0609020204030204" pitchFamily="49" charset="0"/>
              <a:cs typeface="Consolas" panose="020B0609020204030204" pitchFamily="49" charset="0"/>
            </a:endParaRPr>
          </a:p>
        </p:txBody>
      </p:sp>
      <p:cxnSp>
        <p:nvCxnSpPr>
          <p:cNvPr id="15" name="Curved Connector 14">
            <a:extLst>
              <a:ext uri="{FF2B5EF4-FFF2-40B4-BE49-F238E27FC236}">
                <a16:creationId xmlns:a16="http://schemas.microsoft.com/office/drawing/2014/main" id="{AB57DDD2-2D98-C081-9DC0-BF7AFB5B17C2}"/>
              </a:ext>
            </a:extLst>
          </p:cNvPr>
          <p:cNvCxnSpPr>
            <a:cxnSpLocks/>
            <a:stCxn id="14" idx="0"/>
          </p:cNvCxnSpPr>
          <p:nvPr/>
        </p:nvCxnSpPr>
        <p:spPr>
          <a:xfrm rot="5400000" flipH="1" flipV="1">
            <a:off x="6842751" y="2343830"/>
            <a:ext cx="1042100" cy="1230714"/>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6" name="Alternate Process 15">
            <a:extLst>
              <a:ext uri="{FF2B5EF4-FFF2-40B4-BE49-F238E27FC236}">
                <a16:creationId xmlns:a16="http://schemas.microsoft.com/office/drawing/2014/main" id="{3FADCA67-B528-06A2-0DCE-317612AFF85F}"/>
              </a:ext>
            </a:extLst>
          </p:cNvPr>
          <p:cNvSpPr/>
          <p:nvPr/>
        </p:nvSpPr>
        <p:spPr>
          <a:xfrm>
            <a:off x="9324603" y="2057307"/>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7" name="Graphic 16">
            <a:extLst>
              <a:ext uri="{FF2B5EF4-FFF2-40B4-BE49-F238E27FC236}">
                <a16:creationId xmlns:a16="http://schemas.microsoft.com/office/drawing/2014/main" id="{6D5DA5C6-5E15-109F-2001-0FCBB2964D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3762" y="1714716"/>
            <a:ext cx="685800" cy="685800"/>
          </a:xfrm>
          <a:prstGeom prst="rect">
            <a:avLst/>
          </a:prstGeom>
        </p:spPr>
      </p:pic>
      <p:pic>
        <p:nvPicPr>
          <p:cNvPr id="23" name="Graphic 22">
            <a:extLst>
              <a:ext uri="{FF2B5EF4-FFF2-40B4-BE49-F238E27FC236}">
                <a16:creationId xmlns:a16="http://schemas.microsoft.com/office/drawing/2014/main" id="{0D0486B0-FAE2-A2F3-68F9-D693A005BA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60943" y="955332"/>
            <a:ext cx="685800" cy="685800"/>
          </a:xfrm>
          <a:prstGeom prst="rect">
            <a:avLst/>
          </a:prstGeom>
        </p:spPr>
      </p:pic>
      <p:sp>
        <p:nvSpPr>
          <p:cNvPr id="24" name="TextBox 23">
            <a:extLst>
              <a:ext uri="{FF2B5EF4-FFF2-40B4-BE49-F238E27FC236}">
                <a16:creationId xmlns:a16="http://schemas.microsoft.com/office/drawing/2014/main" id="{119DDAE6-1EC6-4959-F8E7-AAB07491A061}"/>
              </a:ext>
            </a:extLst>
          </p:cNvPr>
          <p:cNvSpPr txBox="1"/>
          <p:nvPr/>
        </p:nvSpPr>
        <p:spPr>
          <a:xfrm>
            <a:off x="5594085" y="1007667"/>
            <a:ext cx="2628817" cy="523220"/>
          </a:xfrm>
          <a:prstGeom prst="rect">
            <a:avLst/>
          </a:prstGeom>
          <a:noFill/>
        </p:spPr>
        <p:txBody>
          <a:bodyPr wrap="square">
            <a:spAutoFit/>
          </a:bodyPr>
          <a:lstStyle/>
          <a:p>
            <a:r>
              <a:rPr lang="en-US" sz="2800" dirty="0" err="1">
                <a:latin typeface="Consolas" panose="020B0609020204030204" pitchFamily="49" charset="0"/>
                <a:cs typeface="Consolas" panose="020B0609020204030204" pitchFamily="49" charset="0"/>
              </a:rPr>
              <a:t>istate</a:t>
            </a:r>
            <a:r>
              <a:rPr lang="en-US" sz="2800" dirty="0" err="1">
                <a:solidFill>
                  <a:schemeClr val="tx1"/>
                </a:solidFill>
                <a:latin typeface="Consolas" panose="020B0609020204030204" pitchFamily="49" charset="0"/>
                <a:cs typeface="Consolas" panose="020B0609020204030204" pitchFamily="49" charset="0"/>
              </a:rPr>
              <a:t>⊕rand</a:t>
            </a:r>
            <a:endParaRPr lang="en-US" sz="2800" dirty="0"/>
          </a:p>
        </p:txBody>
      </p:sp>
      <p:sp>
        <p:nvSpPr>
          <p:cNvPr id="25" name="Notched Right Arrow 24">
            <a:extLst>
              <a:ext uri="{FF2B5EF4-FFF2-40B4-BE49-F238E27FC236}">
                <a16:creationId xmlns:a16="http://schemas.microsoft.com/office/drawing/2014/main" id="{52F0A8D1-B34C-1815-8C20-40CD0E4CDC24}"/>
              </a:ext>
            </a:extLst>
          </p:cNvPr>
          <p:cNvSpPr/>
          <p:nvPr/>
        </p:nvSpPr>
        <p:spPr>
          <a:xfrm>
            <a:off x="8132246" y="1044234"/>
            <a:ext cx="1225410" cy="45495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red x on a black background&#10;&#10;Description automatically generated">
            <a:extLst>
              <a:ext uri="{FF2B5EF4-FFF2-40B4-BE49-F238E27FC236}">
                <a16:creationId xmlns:a16="http://schemas.microsoft.com/office/drawing/2014/main" id="{945648FC-EEE6-364E-9B60-88DF9C69FB81}"/>
              </a:ext>
            </a:extLst>
          </p:cNvPr>
          <p:cNvPicPr>
            <a:picLocks noChangeAspect="1"/>
          </p:cNvPicPr>
          <p:nvPr/>
        </p:nvPicPr>
        <p:blipFill>
          <a:blip r:embed="rId9"/>
          <a:stretch>
            <a:fillRect/>
          </a:stretch>
        </p:blipFill>
        <p:spPr>
          <a:xfrm>
            <a:off x="8197022" y="781392"/>
            <a:ext cx="934847" cy="934847"/>
          </a:xfrm>
          <a:prstGeom prst="rect">
            <a:avLst/>
          </a:prstGeom>
        </p:spPr>
      </p:pic>
      <p:sp>
        <p:nvSpPr>
          <p:cNvPr id="27" name="TextBox 26">
            <a:extLst>
              <a:ext uri="{FF2B5EF4-FFF2-40B4-BE49-F238E27FC236}">
                <a16:creationId xmlns:a16="http://schemas.microsoft.com/office/drawing/2014/main" id="{2675E374-8F3E-8EAA-0E35-DFBFDC2EDFA4}"/>
              </a:ext>
            </a:extLst>
          </p:cNvPr>
          <p:cNvSpPr txBox="1"/>
          <p:nvPr/>
        </p:nvSpPr>
        <p:spPr>
          <a:xfrm>
            <a:off x="9468087" y="979223"/>
            <a:ext cx="837149" cy="523220"/>
          </a:xfrm>
          <a:prstGeom prst="rect">
            <a:avLst/>
          </a:prstGeom>
          <a:noFill/>
        </p:spPr>
        <p:txBody>
          <a:bodyPr wrap="square">
            <a:spAutoFit/>
          </a:bodyPr>
          <a:lstStyle/>
          <a:p>
            <a:r>
              <a:rPr lang="en-US" sz="2800" dirty="0" err="1">
                <a:solidFill>
                  <a:schemeClr val="tx1"/>
                </a:solidFill>
                <a:latin typeface="Consolas" panose="020B0609020204030204" pitchFamily="49" charset="0"/>
                <a:cs typeface="Consolas" panose="020B0609020204030204" pitchFamily="49" charset="0"/>
              </a:rPr>
              <a:t>ptr</a:t>
            </a:r>
            <a:endParaRPr lang="en-US" sz="2800" dirty="0"/>
          </a:p>
        </p:txBody>
      </p:sp>
      <p:sp>
        <p:nvSpPr>
          <p:cNvPr id="30" name="Content Placeholder 2">
            <a:extLst>
              <a:ext uri="{FF2B5EF4-FFF2-40B4-BE49-F238E27FC236}">
                <a16:creationId xmlns:a16="http://schemas.microsoft.com/office/drawing/2014/main" id="{BE41A4E6-7602-9F98-C2A5-2CF76AEEFB89}"/>
              </a:ext>
            </a:extLst>
          </p:cNvPr>
          <p:cNvSpPr>
            <a:spLocks noGrp="1"/>
          </p:cNvSpPr>
          <p:nvPr>
            <p:ph idx="1"/>
          </p:nvPr>
        </p:nvSpPr>
        <p:spPr>
          <a:xfrm>
            <a:off x="838200" y="1825625"/>
            <a:ext cx="3779756" cy="540729"/>
          </a:xfrm>
        </p:spPr>
        <p:txBody>
          <a:bodyPr/>
          <a:lstStyle/>
          <a:p>
            <a:r>
              <a:rPr lang="en-US" dirty="0"/>
              <a:t>Disable DMP</a:t>
            </a:r>
          </a:p>
        </p:txBody>
      </p:sp>
      <p:sp>
        <p:nvSpPr>
          <p:cNvPr id="31" name="Content Placeholder 2">
            <a:extLst>
              <a:ext uri="{FF2B5EF4-FFF2-40B4-BE49-F238E27FC236}">
                <a16:creationId xmlns:a16="http://schemas.microsoft.com/office/drawing/2014/main" id="{69AB03F3-C38E-BF6E-78CC-DE850115AECE}"/>
              </a:ext>
            </a:extLst>
          </p:cNvPr>
          <p:cNvSpPr txBox="1">
            <a:spLocks/>
          </p:cNvSpPr>
          <p:nvPr/>
        </p:nvSpPr>
        <p:spPr>
          <a:xfrm>
            <a:off x="838200" y="2366354"/>
            <a:ext cx="3779756"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Blinding</a:t>
            </a:r>
          </a:p>
        </p:txBody>
      </p:sp>
    </p:spTree>
    <p:extLst>
      <p:ext uri="{BB962C8B-B14F-4D97-AF65-F5344CB8AC3E}">
        <p14:creationId xmlns:p14="http://schemas.microsoft.com/office/powerpoint/2010/main" val="2823461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7A4A-AB87-BDE4-2D66-741FE6D55603}"/>
              </a:ext>
            </a:extLst>
          </p:cNvPr>
          <p:cNvSpPr>
            <a:spLocks noGrp="1"/>
          </p:cNvSpPr>
          <p:nvPr>
            <p:ph type="title"/>
          </p:nvPr>
        </p:nvSpPr>
        <p:spPr/>
        <p:txBody>
          <a:bodyPr/>
          <a:lstStyle/>
          <a:p>
            <a:r>
              <a:rPr lang="en-US" dirty="0"/>
              <a:t>Mitigations</a:t>
            </a:r>
          </a:p>
        </p:txBody>
      </p:sp>
      <p:sp>
        <p:nvSpPr>
          <p:cNvPr id="4" name="Slide Number Placeholder 3">
            <a:extLst>
              <a:ext uri="{FF2B5EF4-FFF2-40B4-BE49-F238E27FC236}">
                <a16:creationId xmlns:a16="http://schemas.microsoft.com/office/drawing/2014/main" id="{DC87AE5D-D3C0-0DF9-FF08-E85333A914B4}"/>
              </a:ext>
            </a:extLst>
          </p:cNvPr>
          <p:cNvSpPr>
            <a:spLocks noGrp="1"/>
          </p:cNvSpPr>
          <p:nvPr>
            <p:ph type="sldNum" sz="quarter" idx="12"/>
          </p:nvPr>
        </p:nvSpPr>
        <p:spPr/>
        <p:txBody>
          <a:bodyPr/>
          <a:lstStyle/>
          <a:p>
            <a:fld id="{0C9765BC-91A4-8B4B-99F2-F403F2DCF105}" type="slidenum">
              <a:rPr lang="en-US" smtClean="0"/>
              <a:t>62</a:t>
            </a:fld>
            <a:endParaRPr lang="en-US"/>
          </a:p>
        </p:txBody>
      </p:sp>
      <p:sp>
        <p:nvSpPr>
          <p:cNvPr id="5" name="Alternate Process 4">
            <a:extLst>
              <a:ext uri="{FF2B5EF4-FFF2-40B4-BE49-F238E27FC236}">
                <a16:creationId xmlns:a16="http://schemas.microsoft.com/office/drawing/2014/main" id="{8A736A0B-7621-96E6-206C-020A4CFCCEEB}"/>
              </a:ext>
            </a:extLst>
          </p:cNvPr>
          <p:cNvSpPr/>
          <p:nvPr/>
        </p:nvSpPr>
        <p:spPr>
          <a:xfrm>
            <a:off x="7979161" y="2046880"/>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6" name="Graphic 5">
            <a:extLst>
              <a:ext uri="{FF2B5EF4-FFF2-40B4-BE49-F238E27FC236}">
                <a16:creationId xmlns:a16="http://schemas.microsoft.com/office/drawing/2014/main" id="{D5F992F7-0C8D-6007-E77C-6F14176FA7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1525" y="1690688"/>
            <a:ext cx="685800" cy="685800"/>
          </a:xfrm>
          <a:prstGeom prst="rect">
            <a:avLst/>
          </a:prstGeom>
        </p:spPr>
      </p:pic>
      <p:sp>
        <p:nvSpPr>
          <p:cNvPr id="7" name="Alternate Process 6">
            <a:extLst>
              <a:ext uri="{FF2B5EF4-FFF2-40B4-BE49-F238E27FC236}">
                <a16:creationId xmlns:a16="http://schemas.microsoft.com/office/drawing/2014/main" id="{E2E147F3-2BDF-E61A-08EE-1546229D4C9D}"/>
              </a:ext>
            </a:extLst>
          </p:cNvPr>
          <p:cNvSpPr/>
          <p:nvPr/>
        </p:nvSpPr>
        <p:spPr>
          <a:xfrm>
            <a:off x="7735063" y="3052154"/>
            <a:ext cx="2948322" cy="1845783"/>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D28CC1-EBDF-79E4-55CA-D28A445AFE05}"/>
              </a:ext>
            </a:extLst>
          </p:cNvPr>
          <p:cNvSpPr txBox="1"/>
          <p:nvPr/>
        </p:nvSpPr>
        <p:spPr>
          <a:xfrm>
            <a:off x="7957346" y="3713435"/>
            <a:ext cx="2503755" cy="523220"/>
          </a:xfrm>
          <a:prstGeom prst="rect">
            <a:avLst/>
          </a:prstGeom>
          <a:noFill/>
        </p:spPr>
        <p:txBody>
          <a:bodyPr wrap="square" rtlCol="0">
            <a:spAutoFit/>
          </a:bodyPr>
          <a:lstStyle/>
          <a:p>
            <a:r>
              <a:rPr lang="en-US" sz="2800" b="1" dirty="0"/>
              <a:t>Shared Cache</a:t>
            </a:r>
          </a:p>
        </p:txBody>
      </p:sp>
      <p:sp>
        <p:nvSpPr>
          <p:cNvPr id="10" name="TextBox 9">
            <a:extLst>
              <a:ext uri="{FF2B5EF4-FFF2-40B4-BE49-F238E27FC236}">
                <a16:creationId xmlns:a16="http://schemas.microsoft.com/office/drawing/2014/main" id="{7FE74239-29F0-973E-1E9A-AE3CEC3B468C}"/>
              </a:ext>
            </a:extLst>
          </p:cNvPr>
          <p:cNvSpPr txBox="1"/>
          <p:nvPr/>
        </p:nvSpPr>
        <p:spPr>
          <a:xfrm>
            <a:off x="5954211" y="3092849"/>
            <a:ext cx="685800" cy="369332"/>
          </a:xfrm>
          <a:prstGeom prst="rect">
            <a:avLst/>
          </a:prstGeom>
          <a:noFill/>
        </p:spPr>
        <p:txBody>
          <a:bodyPr wrap="square" rtlCol="0">
            <a:spAutoFit/>
          </a:bodyPr>
          <a:lstStyle/>
          <a:p>
            <a:r>
              <a:rPr lang="en-US" b="1" dirty="0"/>
              <a:t>DMP</a:t>
            </a:r>
          </a:p>
        </p:txBody>
      </p:sp>
      <p:pic>
        <p:nvPicPr>
          <p:cNvPr id="11" name="Graphic 10">
            <a:extLst>
              <a:ext uri="{FF2B5EF4-FFF2-40B4-BE49-F238E27FC236}">
                <a16:creationId xmlns:a16="http://schemas.microsoft.com/office/drawing/2014/main" id="{74B96EE9-3E53-EAC6-DFC1-44BA3082B5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4211" y="3328601"/>
            <a:ext cx="685800" cy="685800"/>
          </a:xfrm>
          <a:prstGeom prst="rect">
            <a:avLst/>
          </a:prstGeom>
        </p:spPr>
      </p:pic>
      <p:cxnSp>
        <p:nvCxnSpPr>
          <p:cNvPr id="12" name="Curved Connector 11">
            <a:extLst>
              <a:ext uri="{FF2B5EF4-FFF2-40B4-BE49-F238E27FC236}">
                <a16:creationId xmlns:a16="http://schemas.microsoft.com/office/drawing/2014/main" id="{59868FB7-FA4B-E665-D485-46A91C6DDE4C}"/>
              </a:ext>
            </a:extLst>
          </p:cNvPr>
          <p:cNvCxnSpPr>
            <a:cxnSpLocks/>
          </p:cNvCxnSpPr>
          <p:nvPr/>
        </p:nvCxnSpPr>
        <p:spPr>
          <a:xfrm rot="16200000" flipH="1">
            <a:off x="6248327" y="4002068"/>
            <a:ext cx="1091178" cy="915850"/>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5C59DC2-3406-4403-15B4-1DA80AE0DBA8}"/>
              </a:ext>
            </a:extLst>
          </p:cNvPr>
          <p:cNvSpPr txBox="1"/>
          <p:nvPr/>
        </p:nvSpPr>
        <p:spPr>
          <a:xfrm>
            <a:off x="6565903" y="4090660"/>
            <a:ext cx="1116343"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istate</a:t>
            </a:r>
            <a:endParaRPr lang="en-US" dirty="0"/>
          </a:p>
        </p:txBody>
      </p:sp>
      <p:sp>
        <p:nvSpPr>
          <p:cNvPr id="14" name="Rectangle 13">
            <a:extLst>
              <a:ext uri="{FF2B5EF4-FFF2-40B4-BE49-F238E27FC236}">
                <a16:creationId xmlns:a16="http://schemas.microsoft.com/office/drawing/2014/main" id="{4DDB9EA5-D17B-4457-7AC8-C2908764CD74}"/>
              </a:ext>
            </a:extLst>
          </p:cNvPr>
          <p:cNvSpPr/>
          <p:nvPr/>
        </p:nvSpPr>
        <p:spPr>
          <a:xfrm>
            <a:off x="6622446" y="3480237"/>
            <a:ext cx="963971"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onsolas" panose="020B0609020204030204" pitchFamily="49" charset="0"/>
                <a:cs typeface="Consolas" panose="020B0609020204030204" pitchFamily="49" charset="0"/>
              </a:rPr>
              <a:t>istate</a:t>
            </a:r>
            <a:endParaRPr lang="en-US" dirty="0">
              <a:solidFill>
                <a:schemeClr val="tx1"/>
              </a:solidFill>
              <a:latin typeface="Consolas" panose="020B0609020204030204" pitchFamily="49" charset="0"/>
              <a:cs typeface="Consolas" panose="020B0609020204030204" pitchFamily="49" charset="0"/>
            </a:endParaRPr>
          </a:p>
        </p:txBody>
      </p:sp>
      <p:cxnSp>
        <p:nvCxnSpPr>
          <p:cNvPr id="15" name="Curved Connector 14">
            <a:extLst>
              <a:ext uri="{FF2B5EF4-FFF2-40B4-BE49-F238E27FC236}">
                <a16:creationId xmlns:a16="http://schemas.microsoft.com/office/drawing/2014/main" id="{AB57DDD2-2D98-C081-9DC0-BF7AFB5B17C2}"/>
              </a:ext>
            </a:extLst>
          </p:cNvPr>
          <p:cNvCxnSpPr>
            <a:cxnSpLocks/>
            <a:stCxn id="14" idx="0"/>
          </p:cNvCxnSpPr>
          <p:nvPr/>
        </p:nvCxnSpPr>
        <p:spPr>
          <a:xfrm rot="5400000" flipH="1" flipV="1">
            <a:off x="7020746" y="2521823"/>
            <a:ext cx="1042100" cy="874729"/>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6" name="Alternate Process 15">
            <a:extLst>
              <a:ext uri="{FF2B5EF4-FFF2-40B4-BE49-F238E27FC236}">
                <a16:creationId xmlns:a16="http://schemas.microsoft.com/office/drawing/2014/main" id="{3FADCA67-B528-06A2-0DCE-317612AFF85F}"/>
              </a:ext>
            </a:extLst>
          </p:cNvPr>
          <p:cNvSpPr/>
          <p:nvPr/>
        </p:nvSpPr>
        <p:spPr>
          <a:xfrm>
            <a:off x="9324603" y="2057307"/>
            <a:ext cx="1124118"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pic>
        <p:nvPicPr>
          <p:cNvPr id="17" name="Graphic 16">
            <a:extLst>
              <a:ext uri="{FF2B5EF4-FFF2-40B4-BE49-F238E27FC236}">
                <a16:creationId xmlns:a16="http://schemas.microsoft.com/office/drawing/2014/main" id="{6D5DA5C6-5E15-109F-2001-0FCBB2964D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3762" y="1714716"/>
            <a:ext cx="685800" cy="685800"/>
          </a:xfrm>
          <a:prstGeom prst="rect">
            <a:avLst/>
          </a:prstGeom>
        </p:spPr>
      </p:pic>
      <p:pic>
        <p:nvPicPr>
          <p:cNvPr id="19" name="Picture 18" descr="A red x on a black background&#10;&#10;Description automatically generated">
            <a:extLst>
              <a:ext uri="{FF2B5EF4-FFF2-40B4-BE49-F238E27FC236}">
                <a16:creationId xmlns:a16="http://schemas.microsoft.com/office/drawing/2014/main" id="{F81736C1-ED7A-6733-312B-54F76B2F92C7}"/>
              </a:ext>
            </a:extLst>
          </p:cNvPr>
          <p:cNvPicPr>
            <a:picLocks noChangeAspect="1"/>
          </p:cNvPicPr>
          <p:nvPr/>
        </p:nvPicPr>
        <p:blipFill>
          <a:blip r:embed="rId9"/>
          <a:stretch>
            <a:fillRect/>
          </a:stretch>
        </p:blipFill>
        <p:spPr>
          <a:xfrm>
            <a:off x="9411669" y="1593741"/>
            <a:ext cx="934847" cy="934847"/>
          </a:xfrm>
          <a:prstGeom prst="rect">
            <a:avLst/>
          </a:prstGeom>
        </p:spPr>
      </p:pic>
      <p:sp>
        <p:nvSpPr>
          <p:cNvPr id="20" name="Content Placeholder 2">
            <a:extLst>
              <a:ext uri="{FF2B5EF4-FFF2-40B4-BE49-F238E27FC236}">
                <a16:creationId xmlns:a16="http://schemas.microsoft.com/office/drawing/2014/main" id="{C745C863-E013-68B5-3D4B-CF8E52F614C6}"/>
              </a:ext>
            </a:extLst>
          </p:cNvPr>
          <p:cNvSpPr>
            <a:spLocks noGrp="1"/>
          </p:cNvSpPr>
          <p:nvPr>
            <p:ph idx="1"/>
          </p:nvPr>
        </p:nvSpPr>
        <p:spPr>
          <a:xfrm>
            <a:off x="838200" y="1825625"/>
            <a:ext cx="3779756" cy="540729"/>
          </a:xfrm>
        </p:spPr>
        <p:txBody>
          <a:bodyPr/>
          <a:lstStyle/>
          <a:p>
            <a:r>
              <a:rPr lang="en-US" dirty="0"/>
              <a:t>Disable DMP</a:t>
            </a:r>
          </a:p>
        </p:txBody>
      </p:sp>
      <p:sp>
        <p:nvSpPr>
          <p:cNvPr id="21" name="Content Placeholder 2">
            <a:extLst>
              <a:ext uri="{FF2B5EF4-FFF2-40B4-BE49-F238E27FC236}">
                <a16:creationId xmlns:a16="http://schemas.microsoft.com/office/drawing/2014/main" id="{5E6479BC-0D6E-76F7-0877-AC1DF866D6C2}"/>
              </a:ext>
            </a:extLst>
          </p:cNvPr>
          <p:cNvSpPr txBox="1">
            <a:spLocks/>
          </p:cNvSpPr>
          <p:nvPr/>
        </p:nvSpPr>
        <p:spPr>
          <a:xfrm>
            <a:off x="838200" y="2366354"/>
            <a:ext cx="3779756"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Blinding</a:t>
            </a:r>
          </a:p>
        </p:txBody>
      </p:sp>
      <p:sp>
        <p:nvSpPr>
          <p:cNvPr id="22" name="Content Placeholder 2">
            <a:extLst>
              <a:ext uri="{FF2B5EF4-FFF2-40B4-BE49-F238E27FC236}">
                <a16:creationId xmlns:a16="http://schemas.microsoft.com/office/drawing/2014/main" id="{464B3065-AC68-FC1A-11E6-034B2E93C2C3}"/>
              </a:ext>
            </a:extLst>
          </p:cNvPr>
          <p:cNvSpPr txBox="1">
            <a:spLocks/>
          </p:cNvSpPr>
          <p:nvPr/>
        </p:nvSpPr>
        <p:spPr>
          <a:xfrm>
            <a:off x="838200" y="2866769"/>
            <a:ext cx="3779756" cy="558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Prevent co-location</a:t>
            </a:r>
          </a:p>
        </p:txBody>
      </p:sp>
    </p:spTree>
    <p:extLst>
      <p:ext uri="{BB962C8B-B14F-4D97-AF65-F5344CB8AC3E}">
        <p14:creationId xmlns:p14="http://schemas.microsoft.com/office/powerpoint/2010/main" val="303519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8A42-7353-C9CD-C381-FE938B966BD1}"/>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44E86A56-BB87-CCF5-FBA3-259D24E1BEB8}"/>
              </a:ext>
            </a:extLst>
          </p:cNvPr>
          <p:cNvSpPr>
            <a:spLocks noGrp="1"/>
          </p:cNvSpPr>
          <p:nvPr>
            <p:ph type="sldNum" sz="quarter" idx="12"/>
          </p:nvPr>
        </p:nvSpPr>
        <p:spPr/>
        <p:txBody>
          <a:bodyPr/>
          <a:lstStyle/>
          <a:p>
            <a:fld id="{0C9765BC-91A4-8B4B-99F2-F403F2DCF105}" type="slidenum">
              <a:rPr lang="en-US" smtClean="0"/>
              <a:t>63</a:t>
            </a:fld>
            <a:endParaRPr lang="en-US"/>
          </a:p>
        </p:txBody>
      </p:sp>
      <p:sp>
        <p:nvSpPr>
          <p:cNvPr id="6" name="TextBox 5">
            <a:extLst>
              <a:ext uri="{FF2B5EF4-FFF2-40B4-BE49-F238E27FC236}">
                <a16:creationId xmlns:a16="http://schemas.microsoft.com/office/drawing/2014/main" id="{65EA42DF-ED92-E4C9-D4CF-E77E012852E6}"/>
              </a:ext>
            </a:extLst>
          </p:cNvPr>
          <p:cNvSpPr txBox="1"/>
          <p:nvPr/>
        </p:nvSpPr>
        <p:spPr>
          <a:xfrm>
            <a:off x="7474474" y="4094262"/>
            <a:ext cx="2677988"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hlinkClick r:id="rId3"/>
              </a:rPr>
              <a:t>gofetch.fail</a:t>
            </a:r>
            <a:endParaRPr lang="en-US" sz="2800" dirty="0">
              <a:latin typeface="Consolas" panose="020B0609020204030204" pitchFamily="49" charset="0"/>
              <a:cs typeface="Consolas" panose="020B0609020204030204" pitchFamily="49" charset="0"/>
            </a:endParaRPr>
          </a:p>
        </p:txBody>
      </p:sp>
      <p:sp>
        <p:nvSpPr>
          <p:cNvPr id="7" name="TextBox 6">
            <a:extLst>
              <a:ext uri="{FF2B5EF4-FFF2-40B4-BE49-F238E27FC236}">
                <a16:creationId xmlns:a16="http://schemas.microsoft.com/office/drawing/2014/main" id="{91046011-92A1-4442-440A-30BDFCECDAB8}"/>
              </a:ext>
            </a:extLst>
          </p:cNvPr>
          <p:cNvSpPr txBox="1"/>
          <p:nvPr/>
        </p:nvSpPr>
        <p:spPr>
          <a:xfrm>
            <a:off x="7474474" y="3589783"/>
            <a:ext cx="4063810" cy="584775"/>
          </a:xfrm>
          <a:prstGeom prst="rect">
            <a:avLst/>
          </a:prstGeom>
          <a:noFill/>
        </p:spPr>
        <p:txBody>
          <a:bodyPr wrap="square" rtlCol="0">
            <a:spAutoFit/>
          </a:bodyPr>
          <a:lstStyle/>
          <a:p>
            <a:r>
              <a:rPr lang="en-US" sz="3200" b="1" dirty="0"/>
              <a:t>Check our Website:</a:t>
            </a:r>
          </a:p>
        </p:txBody>
      </p:sp>
      <p:sp>
        <p:nvSpPr>
          <p:cNvPr id="8" name="TextBox 7">
            <a:extLst>
              <a:ext uri="{FF2B5EF4-FFF2-40B4-BE49-F238E27FC236}">
                <a16:creationId xmlns:a16="http://schemas.microsoft.com/office/drawing/2014/main" id="{101DFC38-DEAB-50E3-CCA4-F9A85A16179D}"/>
              </a:ext>
            </a:extLst>
          </p:cNvPr>
          <p:cNvSpPr txBox="1"/>
          <p:nvPr/>
        </p:nvSpPr>
        <p:spPr>
          <a:xfrm>
            <a:off x="7474474" y="5194528"/>
            <a:ext cx="3789430" cy="584775"/>
          </a:xfrm>
          <a:prstGeom prst="rect">
            <a:avLst/>
          </a:prstGeom>
          <a:noFill/>
        </p:spPr>
        <p:txBody>
          <a:bodyPr wrap="square" rtlCol="0">
            <a:spAutoFit/>
          </a:bodyPr>
          <a:lstStyle/>
          <a:p>
            <a:r>
              <a:rPr lang="en-US" sz="3200" dirty="0"/>
              <a:t>boruc2@illinois.edu</a:t>
            </a:r>
          </a:p>
        </p:txBody>
      </p:sp>
      <p:sp>
        <p:nvSpPr>
          <p:cNvPr id="10" name="TextBox 9">
            <a:extLst>
              <a:ext uri="{FF2B5EF4-FFF2-40B4-BE49-F238E27FC236}">
                <a16:creationId xmlns:a16="http://schemas.microsoft.com/office/drawing/2014/main" id="{4905EA20-68FC-1A61-1AD9-80577EF9AF15}"/>
              </a:ext>
            </a:extLst>
          </p:cNvPr>
          <p:cNvSpPr txBox="1"/>
          <p:nvPr/>
        </p:nvSpPr>
        <p:spPr>
          <a:xfrm>
            <a:off x="838199" y="1613118"/>
            <a:ext cx="5746773" cy="1384995"/>
          </a:xfrm>
          <a:prstGeom prst="rect">
            <a:avLst/>
          </a:prstGeom>
          <a:noFill/>
        </p:spPr>
        <p:txBody>
          <a:bodyPr wrap="square">
            <a:spAutoFit/>
          </a:bodyPr>
          <a:lstStyle/>
          <a:p>
            <a:pPr marL="457200" indent="-457200">
              <a:buFont typeface="Arial" panose="020B0604020202020204" pitchFamily="34" charset="0"/>
              <a:buChar char="•"/>
            </a:pPr>
            <a:r>
              <a:rPr lang="en-US" sz="2800" dirty="0"/>
              <a:t>Data memory-dependent prefetchers (DMPs) put any pointers-like secret data at risk.</a:t>
            </a:r>
          </a:p>
        </p:txBody>
      </p:sp>
      <p:sp>
        <p:nvSpPr>
          <p:cNvPr id="11" name="TextBox 10">
            <a:extLst>
              <a:ext uri="{FF2B5EF4-FFF2-40B4-BE49-F238E27FC236}">
                <a16:creationId xmlns:a16="http://schemas.microsoft.com/office/drawing/2014/main" id="{478F07A8-6397-C136-2815-A4688250BBB3}"/>
              </a:ext>
            </a:extLst>
          </p:cNvPr>
          <p:cNvSpPr txBox="1"/>
          <p:nvPr/>
        </p:nvSpPr>
        <p:spPr>
          <a:xfrm>
            <a:off x="838198" y="3401764"/>
            <a:ext cx="5746773" cy="1384995"/>
          </a:xfrm>
          <a:prstGeom prst="rect">
            <a:avLst/>
          </a:prstGeom>
          <a:noFill/>
        </p:spPr>
        <p:txBody>
          <a:bodyPr wrap="square">
            <a:spAutoFit/>
          </a:bodyPr>
          <a:lstStyle/>
          <a:p>
            <a:pPr marL="457200" indent="-457200">
              <a:buFont typeface="Arial" panose="020B0604020202020204" pitchFamily="34" charset="0"/>
              <a:buChar char="•"/>
            </a:pPr>
            <a:r>
              <a:rPr lang="en-US" sz="2800" dirty="0"/>
              <a:t>Exploiting DMPs to perform key extraction attacks to constant-time cryptography is feasible.</a:t>
            </a:r>
          </a:p>
        </p:txBody>
      </p:sp>
      <p:pic>
        <p:nvPicPr>
          <p:cNvPr id="15" name="Graphic 14">
            <a:extLst>
              <a:ext uri="{FF2B5EF4-FFF2-40B4-BE49-F238E27FC236}">
                <a16:creationId xmlns:a16="http://schemas.microsoft.com/office/drawing/2014/main" id="{65902B20-EE7A-FA54-5B6B-92046FD1D1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65897" y="555551"/>
            <a:ext cx="2880964" cy="2880964"/>
          </a:xfrm>
          <a:prstGeom prst="rect">
            <a:avLst/>
          </a:prstGeom>
        </p:spPr>
      </p:pic>
    </p:spTree>
    <p:extLst>
      <p:ext uri="{BB962C8B-B14F-4D97-AF65-F5344CB8AC3E}">
        <p14:creationId xmlns:p14="http://schemas.microsoft.com/office/powerpoint/2010/main" val="372089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64</a:t>
            </a:fld>
            <a:endParaRPr lang="en-US"/>
          </a:p>
        </p:txBody>
      </p:sp>
      <p:pic>
        <p:nvPicPr>
          <p:cNvPr id="5" name="Graphic 4">
            <a:extLst>
              <a:ext uri="{FF2B5EF4-FFF2-40B4-BE49-F238E27FC236}">
                <a16:creationId xmlns:a16="http://schemas.microsoft.com/office/drawing/2014/main" id="{8AB1CAF8-E7C6-11D0-C3BE-0F4A0FABD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p:sp>
        <p:nvSpPr>
          <p:cNvPr id="9" name="TextBox 8">
            <a:extLst>
              <a:ext uri="{FF2B5EF4-FFF2-40B4-BE49-F238E27FC236}">
                <a16:creationId xmlns:a16="http://schemas.microsoft.com/office/drawing/2014/main" id="{B5ACA284-DAB2-DAE5-5EA9-B1FC914BA8A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p:sp>
        <p:nvSpPr>
          <p:cNvPr id="10" name="TextBox 9">
            <a:extLst>
              <a:ext uri="{FF2B5EF4-FFF2-40B4-BE49-F238E27FC236}">
                <a16:creationId xmlns:a16="http://schemas.microsoft.com/office/drawing/2014/main" id="{96A776CE-3617-9B01-C16E-ED67700B3C14}"/>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p:sp>
        <p:nvSpPr>
          <p:cNvPr id="13" name="Alternate Process 12">
            <a:extLst>
              <a:ext uri="{FF2B5EF4-FFF2-40B4-BE49-F238E27FC236}">
                <a16:creationId xmlns:a16="http://schemas.microsoft.com/office/drawing/2014/main" id="{96173E2D-E5A0-1215-AA74-86253CB994F8}"/>
              </a:ext>
            </a:extLst>
          </p:cNvPr>
          <p:cNvSpPr/>
          <p:nvPr/>
        </p:nvSpPr>
        <p:spPr>
          <a:xfrm>
            <a:off x="2766218" y="2052509"/>
            <a:ext cx="1788968"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B82C1FE-5637-9A2F-9CBE-AF2F697B418D}"/>
                  </a:ext>
                </a:extLst>
              </p:cNvPr>
              <p:cNvSpPr txBox="1"/>
              <p:nvPr/>
            </p:nvSpPr>
            <p:spPr>
              <a:xfrm>
                <a:off x="2868676" y="2052509"/>
                <a:ext cx="1746719"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𝐸𝑛𝑐</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𝑝</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p:sp>
            <p:nvSpPr>
              <p:cNvPr id="14" name="TextBox 13">
                <a:extLst>
                  <a:ext uri="{FF2B5EF4-FFF2-40B4-BE49-F238E27FC236}">
                    <a16:creationId xmlns:a16="http://schemas.microsoft.com/office/drawing/2014/main" id="{EB82C1FE-5637-9A2F-9CBE-AF2F697B418D}"/>
                  </a:ext>
                </a:extLst>
              </p:cNvPr>
              <p:cNvSpPr txBox="1">
                <a:spLocks noRot="1" noChangeAspect="1" noMove="1" noResize="1" noEditPoints="1" noAdjustHandles="1" noChangeArrowheads="1" noChangeShapeType="1" noTextEdit="1"/>
              </p:cNvSpPr>
              <p:nvPr/>
            </p:nvSpPr>
            <p:spPr>
              <a:xfrm>
                <a:off x="2868676" y="2052509"/>
                <a:ext cx="1746719" cy="556434"/>
              </a:xfrm>
              <a:prstGeom prst="rect">
                <a:avLst/>
              </a:prstGeom>
              <a:blipFill>
                <a:blip r:embed="rId5"/>
                <a:stretch>
                  <a:fillRect l="-2174" r="-434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CC4C81C-0AED-2B0A-6AC7-250A83B594CF}"/>
                  </a:ext>
                </a:extLst>
              </p:cNvPr>
              <p:cNvSpPr txBox="1"/>
              <p:nvPr/>
            </p:nvSpPr>
            <p:spPr>
              <a:xfrm>
                <a:off x="1340546" y="2038398"/>
                <a:ext cx="52834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6CC4C81C-0AED-2B0A-6AC7-250A83B594CF}"/>
                  </a:ext>
                </a:extLst>
              </p:cNvPr>
              <p:cNvSpPr txBox="1">
                <a:spLocks noRot="1" noChangeAspect="1" noMove="1" noResize="1" noEditPoints="1" noAdjustHandles="1" noChangeArrowheads="1" noChangeShapeType="1" noTextEdit="1"/>
              </p:cNvSpPr>
              <p:nvPr/>
            </p:nvSpPr>
            <p:spPr>
              <a:xfrm>
                <a:off x="1340546" y="2038398"/>
                <a:ext cx="528342" cy="523220"/>
              </a:xfrm>
              <a:prstGeom prst="rect">
                <a:avLst/>
              </a:prstGeom>
              <a:blipFill>
                <a:blip r:embed="rId6"/>
                <a:stretch>
                  <a:fillRect/>
                </a:stretch>
              </a:blipFill>
            </p:spPr>
            <p:txBody>
              <a:bodyPr/>
              <a:lstStyle/>
              <a:p>
                <a:r>
                  <a:rPr lang="en-US">
                    <a:noFill/>
                  </a:rPr>
                  <a:t> </a:t>
                </a:r>
              </a:p>
            </p:txBody>
          </p:sp>
        </mc:Fallback>
      </mc:AlternateContent>
      <p:sp>
        <p:nvSpPr>
          <p:cNvPr id="16" name="Notched Right Arrow 15">
            <a:extLst>
              <a:ext uri="{FF2B5EF4-FFF2-40B4-BE49-F238E27FC236}">
                <a16:creationId xmlns:a16="http://schemas.microsoft.com/office/drawing/2014/main" id="{D2CEFDBF-E8BB-60DE-A794-02D6721E04E4}"/>
              </a:ext>
            </a:extLst>
          </p:cNvPr>
          <p:cNvSpPr/>
          <p:nvPr/>
        </p:nvSpPr>
        <p:spPr>
          <a:xfrm>
            <a:off x="1868888" y="217388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F4972C-AD56-11DB-41CC-F770DF5A8680}"/>
              </a:ext>
            </a:extLst>
          </p:cNvPr>
          <p:cNvSpPr txBox="1"/>
          <p:nvPr/>
        </p:nvSpPr>
        <p:spPr>
          <a:xfrm>
            <a:off x="838199" y="2505416"/>
            <a:ext cx="1559458" cy="523220"/>
          </a:xfrm>
          <a:prstGeom prst="rect">
            <a:avLst/>
          </a:prstGeom>
          <a:noFill/>
        </p:spPr>
        <p:txBody>
          <a:bodyPr wrap="square" rtlCol="0">
            <a:spAutoFit/>
          </a:bodyPr>
          <a:lstStyle/>
          <a:p>
            <a:r>
              <a:rPr lang="en-US" sz="2800" b="1" dirty="0"/>
              <a:t>Original</a:t>
            </a:r>
          </a:p>
        </p:txBody>
      </p:sp>
    </p:spTree>
    <p:extLst>
      <p:ext uri="{BB962C8B-B14F-4D97-AF65-F5344CB8AC3E}">
        <p14:creationId xmlns:p14="http://schemas.microsoft.com/office/powerpoint/2010/main" val="3717386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65</a:t>
            </a:fld>
            <a:endParaRPr lang="en-US"/>
          </a:p>
        </p:txBody>
      </p:sp>
      <p:pic>
        <p:nvPicPr>
          <p:cNvPr id="5" name="Graphic 4">
            <a:extLst>
              <a:ext uri="{FF2B5EF4-FFF2-40B4-BE49-F238E27FC236}">
                <a16:creationId xmlns:a16="http://schemas.microsoft.com/office/drawing/2014/main" id="{8AB1CAF8-E7C6-11D0-C3BE-0F4A0FABD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p:sp>
        <p:nvSpPr>
          <p:cNvPr id="9" name="TextBox 8">
            <a:extLst>
              <a:ext uri="{FF2B5EF4-FFF2-40B4-BE49-F238E27FC236}">
                <a16:creationId xmlns:a16="http://schemas.microsoft.com/office/drawing/2014/main" id="{B5ACA284-DAB2-DAE5-5EA9-B1FC914BA8A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p:sp>
        <p:nvSpPr>
          <p:cNvPr id="10" name="TextBox 9">
            <a:extLst>
              <a:ext uri="{FF2B5EF4-FFF2-40B4-BE49-F238E27FC236}">
                <a16:creationId xmlns:a16="http://schemas.microsoft.com/office/drawing/2014/main" id="{96A776CE-3617-9B01-C16E-ED67700B3C14}"/>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p:sp>
        <p:nvSpPr>
          <p:cNvPr id="13" name="Alternate Process 12">
            <a:extLst>
              <a:ext uri="{FF2B5EF4-FFF2-40B4-BE49-F238E27FC236}">
                <a16:creationId xmlns:a16="http://schemas.microsoft.com/office/drawing/2014/main" id="{96173E2D-E5A0-1215-AA74-86253CB994F8}"/>
              </a:ext>
            </a:extLst>
          </p:cNvPr>
          <p:cNvSpPr/>
          <p:nvPr/>
        </p:nvSpPr>
        <p:spPr>
          <a:xfrm>
            <a:off x="2766218" y="2052509"/>
            <a:ext cx="1788968"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82C1FE-5637-9A2F-9CBE-AF2F697B418D}"/>
                  </a:ext>
                </a:extLst>
              </p:cNvPr>
              <p:cNvSpPr txBox="1"/>
              <p:nvPr/>
            </p:nvSpPr>
            <p:spPr>
              <a:xfrm>
                <a:off x="2808466" y="2059136"/>
                <a:ext cx="1746719"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𝐸𝑛𝑐</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𝑝</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EB82C1FE-5637-9A2F-9CBE-AF2F697B418D}"/>
                  </a:ext>
                </a:extLst>
              </p:cNvPr>
              <p:cNvSpPr txBox="1">
                <a:spLocks noRot="1" noChangeAspect="1" noMove="1" noResize="1" noEditPoints="1" noAdjustHandles="1" noChangeArrowheads="1" noChangeShapeType="1" noTextEdit="1"/>
              </p:cNvSpPr>
              <p:nvPr/>
            </p:nvSpPr>
            <p:spPr>
              <a:xfrm>
                <a:off x="2808466" y="2059136"/>
                <a:ext cx="1746719" cy="55643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CC4C81C-0AED-2B0A-6AC7-250A83B594CF}"/>
                  </a:ext>
                </a:extLst>
              </p:cNvPr>
              <p:cNvSpPr txBox="1"/>
              <p:nvPr/>
            </p:nvSpPr>
            <p:spPr>
              <a:xfrm>
                <a:off x="1340546" y="2038398"/>
                <a:ext cx="52834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6CC4C81C-0AED-2B0A-6AC7-250A83B594CF}"/>
                  </a:ext>
                </a:extLst>
              </p:cNvPr>
              <p:cNvSpPr txBox="1">
                <a:spLocks noRot="1" noChangeAspect="1" noMove="1" noResize="1" noEditPoints="1" noAdjustHandles="1" noChangeArrowheads="1" noChangeShapeType="1" noTextEdit="1"/>
              </p:cNvSpPr>
              <p:nvPr/>
            </p:nvSpPr>
            <p:spPr>
              <a:xfrm>
                <a:off x="1340546" y="2038398"/>
                <a:ext cx="528342" cy="523220"/>
              </a:xfrm>
              <a:prstGeom prst="rect">
                <a:avLst/>
              </a:prstGeom>
              <a:blipFill>
                <a:blip r:embed="rId6"/>
                <a:stretch>
                  <a:fillRect/>
                </a:stretch>
              </a:blipFill>
            </p:spPr>
            <p:txBody>
              <a:bodyPr/>
              <a:lstStyle/>
              <a:p>
                <a:r>
                  <a:rPr lang="en-US">
                    <a:noFill/>
                  </a:rPr>
                  <a:t> </a:t>
                </a:r>
              </a:p>
            </p:txBody>
          </p:sp>
        </mc:Fallback>
      </mc:AlternateContent>
      <p:sp>
        <p:nvSpPr>
          <p:cNvPr id="16" name="Notched Right Arrow 15">
            <a:extLst>
              <a:ext uri="{FF2B5EF4-FFF2-40B4-BE49-F238E27FC236}">
                <a16:creationId xmlns:a16="http://schemas.microsoft.com/office/drawing/2014/main" id="{D2CEFDBF-E8BB-60DE-A794-02D6721E04E4}"/>
              </a:ext>
            </a:extLst>
          </p:cNvPr>
          <p:cNvSpPr/>
          <p:nvPr/>
        </p:nvSpPr>
        <p:spPr>
          <a:xfrm>
            <a:off x="1868888" y="217388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F4972C-AD56-11DB-41CC-F770DF5A8680}"/>
              </a:ext>
            </a:extLst>
          </p:cNvPr>
          <p:cNvSpPr txBox="1"/>
          <p:nvPr/>
        </p:nvSpPr>
        <p:spPr>
          <a:xfrm>
            <a:off x="838199" y="2505416"/>
            <a:ext cx="1559458" cy="523220"/>
          </a:xfrm>
          <a:prstGeom prst="rect">
            <a:avLst/>
          </a:prstGeom>
          <a:noFill/>
        </p:spPr>
        <p:txBody>
          <a:bodyPr wrap="square" rtlCol="0">
            <a:spAutoFit/>
          </a:bodyPr>
          <a:lstStyle/>
          <a:p>
            <a:r>
              <a:rPr lang="en-US" sz="2800" b="1" dirty="0"/>
              <a:t>Original</a:t>
            </a:r>
          </a:p>
        </p:txBody>
      </p:sp>
    </p:spTree>
    <p:extLst>
      <p:ext uri="{BB962C8B-B14F-4D97-AF65-F5344CB8AC3E}">
        <p14:creationId xmlns:p14="http://schemas.microsoft.com/office/powerpoint/2010/main" val="2556882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66</a:t>
            </a:fld>
            <a:endParaRPr lang="en-US"/>
          </a:p>
        </p:txBody>
      </p:sp>
      <p:pic>
        <p:nvPicPr>
          <p:cNvPr id="5" name="Graphic 4">
            <a:extLst>
              <a:ext uri="{FF2B5EF4-FFF2-40B4-BE49-F238E27FC236}">
                <a16:creationId xmlns:a16="http://schemas.microsoft.com/office/drawing/2014/main" id="{8AB1CAF8-E7C6-11D0-C3BE-0F4A0FABD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p:sp>
        <p:nvSpPr>
          <p:cNvPr id="9" name="TextBox 8">
            <a:extLst>
              <a:ext uri="{FF2B5EF4-FFF2-40B4-BE49-F238E27FC236}">
                <a16:creationId xmlns:a16="http://schemas.microsoft.com/office/drawing/2014/main" id="{B5ACA284-DAB2-DAE5-5EA9-B1FC914BA8A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p:sp>
        <p:nvSpPr>
          <p:cNvPr id="10" name="TextBox 9">
            <a:extLst>
              <a:ext uri="{FF2B5EF4-FFF2-40B4-BE49-F238E27FC236}">
                <a16:creationId xmlns:a16="http://schemas.microsoft.com/office/drawing/2014/main" id="{96A776CE-3617-9B01-C16E-ED67700B3C14}"/>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p:sp>
        <p:nvSpPr>
          <p:cNvPr id="13" name="Alternate Process 12">
            <a:extLst>
              <a:ext uri="{FF2B5EF4-FFF2-40B4-BE49-F238E27FC236}">
                <a16:creationId xmlns:a16="http://schemas.microsoft.com/office/drawing/2014/main" id="{96173E2D-E5A0-1215-AA74-86253CB994F8}"/>
              </a:ext>
            </a:extLst>
          </p:cNvPr>
          <p:cNvSpPr/>
          <p:nvPr/>
        </p:nvSpPr>
        <p:spPr>
          <a:xfrm>
            <a:off x="2766218" y="2052509"/>
            <a:ext cx="1788968"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82C1FE-5637-9A2F-9CBE-AF2F697B418D}"/>
                  </a:ext>
                </a:extLst>
              </p:cNvPr>
              <p:cNvSpPr txBox="1"/>
              <p:nvPr/>
            </p:nvSpPr>
            <p:spPr>
              <a:xfrm>
                <a:off x="2808466" y="2059136"/>
                <a:ext cx="1746719"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𝐸𝑛𝑐</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𝑝</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EB82C1FE-5637-9A2F-9CBE-AF2F697B418D}"/>
                  </a:ext>
                </a:extLst>
              </p:cNvPr>
              <p:cNvSpPr txBox="1">
                <a:spLocks noRot="1" noChangeAspect="1" noMove="1" noResize="1" noEditPoints="1" noAdjustHandles="1" noChangeArrowheads="1" noChangeShapeType="1" noTextEdit="1"/>
              </p:cNvSpPr>
              <p:nvPr/>
            </p:nvSpPr>
            <p:spPr>
              <a:xfrm>
                <a:off x="2808466" y="2059136"/>
                <a:ext cx="1746719" cy="55643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CC4C81C-0AED-2B0A-6AC7-250A83B594CF}"/>
                  </a:ext>
                </a:extLst>
              </p:cNvPr>
              <p:cNvSpPr txBox="1"/>
              <p:nvPr/>
            </p:nvSpPr>
            <p:spPr>
              <a:xfrm>
                <a:off x="1340546" y="2038398"/>
                <a:ext cx="52834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6CC4C81C-0AED-2B0A-6AC7-250A83B594CF}"/>
                  </a:ext>
                </a:extLst>
              </p:cNvPr>
              <p:cNvSpPr txBox="1">
                <a:spLocks noRot="1" noChangeAspect="1" noMove="1" noResize="1" noEditPoints="1" noAdjustHandles="1" noChangeArrowheads="1" noChangeShapeType="1" noTextEdit="1"/>
              </p:cNvSpPr>
              <p:nvPr/>
            </p:nvSpPr>
            <p:spPr>
              <a:xfrm>
                <a:off x="1340546" y="2038398"/>
                <a:ext cx="528342" cy="523220"/>
              </a:xfrm>
              <a:prstGeom prst="rect">
                <a:avLst/>
              </a:prstGeom>
              <a:blipFill>
                <a:blip r:embed="rId6"/>
                <a:stretch>
                  <a:fillRect/>
                </a:stretch>
              </a:blipFill>
            </p:spPr>
            <p:txBody>
              <a:bodyPr/>
              <a:lstStyle/>
              <a:p>
                <a:r>
                  <a:rPr lang="en-US">
                    <a:noFill/>
                  </a:rPr>
                  <a:t> </a:t>
                </a:r>
              </a:p>
            </p:txBody>
          </p:sp>
        </mc:Fallback>
      </mc:AlternateContent>
      <p:sp>
        <p:nvSpPr>
          <p:cNvPr id="16" name="Notched Right Arrow 15">
            <a:extLst>
              <a:ext uri="{FF2B5EF4-FFF2-40B4-BE49-F238E27FC236}">
                <a16:creationId xmlns:a16="http://schemas.microsoft.com/office/drawing/2014/main" id="{D2CEFDBF-E8BB-60DE-A794-02D6721E04E4}"/>
              </a:ext>
            </a:extLst>
          </p:cNvPr>
          <p:cNvSpPr/>
          <p:nvPr/>
        </p:nvSpPr>
        <p:spPr>
          <a:xfrm>
            <a:off x="1868888" y="217388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F4972C-AD56-11DB-41CC-F770DF5A8680}"/>
              </a:ext>
            </a:extLst>
          </p:cNvPr>
          <p:cNvSpPr txBox="1"/>
          <p:nvPr/>
        </p:nvSpPr>
        <p:spPr>
          <a:xfrm>
            <a:off x="838199" y="2505416"/>
            <a:ext cx="1559458" cy="523220"/>
          </a:xfrm>
          <a:prstGeom prst="rect">
            <a:avLst/>
          </a:prstGeom>
          <a:noFill/>
        </p:spPr>
        <p:txBody>
          <a:bodyPr wrap="square" rtlCol="0">
            <a:spAutoFit/>
          </a:bodyPr>
          <a:lstStyle/>
          <a:p>
            <a:r>
              <a:rPr lang="en-US" sz="2800" b="1" dirty="0"/>
              <a:t>Original</a:t>
            </a:r>
          </a:p>
        </p:txBody>
      </p:sp>
      <p:sp>
        <p:nvSpPr>
          <p:cNvPr id="21" name="Rectangle 20">
            <a:extLst>
              <a:ext uri="{FF2B5EF4-FFF2-40B4-BE49-F238E27FC236}">
                <a16:creationId xmlns:a16="http://schemas.microsoft.com/office/drawing/2014/main" id="{01F6E120-21B1-BDF2-897A-83224CFB0AC6}"/>
              </a:ext>
            </a:extLst>
          </p:cNvPr>
          <p:cNvSpPr/>
          <p:nvPr/>
        </p:nvSpPr>
        <p:spPr>
          <a:xfrm rot="5400000">
            <a:off x="2246389" y="4771525"/>
            <a:ext cx="2560320" cy="431155"/>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B0ED6B8-D165-DE7A-8AAF-1C6A78610902}"/>
                  </a:ext>
                </a:extLst>
              </p:cNvPr>
              <p:cNvSpPr txBox="1"/>
              <p:nvPr/>
            </p:nvSpPr>
            <p:spPr>
              <a:xfrm>
                <a:off x="1731178" y="3176132"/>
                <a:ext cx="9876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FB0ED6B8-D165-DE7A-8AAF-1C6A78610902}"/>
                  </a:ext>
                </a:extLst>
              </p:cNvPr>
              <p:cNvSpPr txBox="1">
                <a:spLocks noRot="1" noChangeAspect="1" noMove="1" noResize="1" noEditPoints="1" noAdjustHandles="1" noChangeArrowheads="1" noChangeShapeType="1" noTextEdit="1"/>
              </p:cNvSpPr>
              <p:nvPr/>
            </p:nvSpPr>
            <p:spPr>
              <a:xfrm>
                <a:off x="1731178" y="3176132"/>
                <a:ext cx="98765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9C7B1F9-710F-49FA-54A6-D56882FBBEAF}"/>
                  </a:ext>
                </a:extLst>
              </p:cNvPr>
              <p:cNvSpPr txBox="1"/>
              <p:nvPr/>
            </p:nvSpPr>
            <p:spPr>
              <a:xfrm>
                <a:off x="2989185" y="3176132"/>
                <a:ext cx="987656"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A9C7B1F9-710F-49FA-54A6-D56882FBBEAF}"/>
                  </a:ext>
                </a:extLst>
              </p:cNvPr>
              <p:cNvSpPr txBox="1">
                <a:spLocks noRot="1" noChangeAspect="1" noMove="1" noResize="1" noEditPoints="1" noAdjustHandles="1" noChangeArrowheads="1" noChangeShapeType="1" noTextEdit="1"/>
              </p:cNvSpPr>
              <p:nvPr/>
            </p:nvSpPr>
            <p:spPr>
              <a:xfrm>
                <a:off x="2989185" y="3176132"/>
                <a:ext cx="987656" cy="556434"/>
              </a:xfrm>
              <a:prstGeom prst="rect">
                <a:avLst/>
              </a:prstGeom>
              <a:blipFill>
                <a:blip r:embed="rId8"/>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65E36015-EA50-BD80-FDDD-804EF4CFF006}"/>
              </a:ext>
            </a:extLst>
          </p:cNvPr>
          <p:cNvCxnSpPr/>
          <p:nvPr/>
        </p:nvCxnSpPr>
        <p:spPr>
          <a:xfrm>
            <a:off x="3312359" y="4967902"/>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84D7663-ED31-1AE3-AF41-61C950730AEC}"/>
                  </a:ext>
                </a:extLst>
              </p:cNvPr>
              <p:cNvSpPr txBox="1"/>
              <p:nvPr/>
            </p:nvSpPr>
            <p:spPr>
              <a:xfrm>
                <a:off x="3784884" y="6006979"/>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984D7663-ED31-1AE3-AF41-61C950730AEC}"/>
                  </a:ext>
                </a:extLst>
              </p:cNvPr>
              <p:cNvSpPr txBox="1">
                <a:spLocks noRot="1" noChangeAspect="1" noMove="1" noResize="1" noEditPoints="1" noAdjustHandles="1" noChangeArrowheads="1" noChangeShapeType="1" noTextEdit="1"/>
              </p:cNvSpPr>
              <p:nvPr/>
            </p:nvSpPr>
            <p:spPr>
              <a:xfrm>
                <a:off x="3784884" y="6006979"/>
                <a:ext cx="517863"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FF5DA39-40D3-EE43-79B4-82502E5A9E21}"/>
                  </a:ext>
                </a:extLst>
              </p:cNvPr>
              <p:cNvSpPr txBox="1"/>
              <p:nvPr/>
            </p:nvSpPr>
            <p:spPr>
              <a:xfrm>
                <a:off x="3785534" y="459903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dirty="0">
                  <a:latin typeface="Cambria Math" panose="02040503050406030204" pitchFamily="18" charset="0"/>
                </a:endParaRPr>
              </a:p>
            </p:txBody>
          </p:sp>
        </mc:Choice>
        <mc:Fallback xmlns="">
          <p:sp>
            <p:nvSpPr>
              <p:cNvPr id="28" name="TextBox 27">
                <a:extLst>
                  <a:ext uri="{FF2B5EF4-FFF2-40B4-BE49-F238E27FC236}">
                    <a16:creationId xmlns:a16="http://schemas.microsoft.com/office/drawing/2014/main" id="{0FF5DA39-40D3-EE43-79B4-82502E5A9E21}"/>
                  </a:ext>
                </a:extLst>
              </p:cNvPr>
              <p:cNvSpPr txBox="1">
                <a:spLocks noRot="1" noChangeAspect="1" noMove="1" noResize="1" noEditPoints="1" noAdjustHandles="1" noChangeArrowheads="1" noChangeShapeType="1" noTextEdit="1"/>
              </p:cNvSpPr>
              <p:nvPr/>
            </p:nvSpPr>
            <p:spPr>
              <a:xfrm>
                <a:off x="3785534" y="4599031"/>
                <a:ext cx="517863" cy="72244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9D88939-0D7B-DB8B-D6EE-508C4DC33DDF}"/>
                  </a:ext>
                </a:extLst>
              </p:cNvPr>
              <p:cNvSpPr txBox="1"/>
              <p:nvPr/>
            </p:nvSpPr>
            <p:spPr>
              <a:xfrm>
                <a:off x="1964794" y="4698641"/>
                <a:ext cx="517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41" name="TextBox 40">
                <a:extLst>
                  <a:ext uri="{FF2B5EF4-FFF2-40B4-BE49-F238E27FC236}">
                    <a16:creationId xmlns:a16="http://schemas.microsoft.com/office/drawing/2014/main" id="{A9D88939-0D7B-DB8B-D6EE-508C4DC33DDF}"/>
                  </a:ext>
                </a:extLst>
              </p:cNvPr>
              <p:cNvSpPr txBox="1">
                <a:spLocks noRot="1" noChangeAspect="1" noMove="1" noResize="1" noEditPoints="1" noAdjustHandles="1" noChangeArrowheads="1" noChangeShapeType="1" noTextEdit="1"/>
              </p:cNvSpPr>
              <p:nvPr/>
            </p:nvSpPr>
            <p:spPr>
              <a:xfrm>
                <a:off x="1964794" y="4698641"/>
                <a:ext cx="517863"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FE9D673-8ED1-2080-174B-B9663108DD01}"/>
                  </a:ext>
                </a:extLst>
              </p:cNvPr>
              <p:cNvSpPr txBox="1"/>
              <p:nvPr/>
            </p:nvSpPr>
            <p:spPr>
              <a:xfrm>
                <a:off x="1964794" y="6036430"/>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42" name="TextBox 41">
                <a:extLst>
                  <a:ext uri="{FF2B5EF4-FFF2-40B4-BE49-F238E27FC236}">
                    <a16:creationId xmlns:a16="http://schemas.microsoft.com/office/drawing/2014/main" id="{7FE9D673-8ED1-2080-174B-B9663108DD01}"/>
                  </a:ext>
                </a:extLst>
              </p:cNvPr>
              <p:cNvSpPr txBox="1">
                <a:spLocks noRot="1" noChangeAspect="1" noMove="1" noResize="1" noEditPoints="1" noAdjustHandles="1" noChangeArrowheads="1" noChangeShapeType="1" noTextEdit="1"/>
              </p:cNvSpPr>
              <p:nvPr/>
            </p:nvSpPr>
            <p:spPr>
              <a:xfrm>
                <a:off x="1964794" y="6036430"/>
                <a:ext cx="517863" cy="461665"/>
              </a:xfrm>
              <a:prstGeom prst="rect">
                <a:avLst/>
              </a:prstGeom>
              <a:blipFill>
                <a:blip r:embed="rId9"/>
                <a:stretch>
                  <a:fillRect/>
                </a:stretch>
              </a:blipFill>
            </p:spPr>
            <p:txBody>
              <a:bodyPr/>
              <a:lstStyle/>
              <a:p>
                <a:r>
                  <a:rPr lang="en-US">
                    <a:noFill/>
                  </a:rPr>
                  <a:t> </a:t>
                </a:r>
              </a:p>
            </p:txBody>
          </p:sp>
        </mc:Fallback>
      </mc:AlternateContent>
      <p:sp>
        <p:nvSpPr>
          <p:cNvPr id="43" name="Notched Right Arrow 42">
            <a:extLst>
              <a:ext uri="{FF2B5EF4-FFF2-40B4-BE49-F238E27FC236}">
                <a16:creationId xmlns:a16="http://schemas.microsoft.com/office/drawing/2014/main" id="{EA07EA78-F1D6-1C70-6DE9-8400D77FD777}"/>
              </a:ext>
            </a:extLst>
          </p:cNvPr>
          <p:cNvSpPr/>
          <p:nvPr/>
        </p:nvSpPr>
        <p:spPr>
          <a:xfrm>
            <a:off x="2591591" y="4812628"/>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Notched Right Arrow 45">
            <a:extLst>
              <a:ext uri="{FF2B5EF4-FFF2-40B4-BE49-F238E27FC236}">
                <a16:creationId xmlns:a16="http://schemas.microsoft.com/office/drawing/2014/main" id="{F10889B4-9025-472E-8931-4B7944CB5F2E}"/>
              </a:ext>
            </a:extLst>
          </p:cNvPr>
          <p:cNvSpPr/>
          <p:nvPr/>
        </p:nvSpPr>
        <p:spPr>
          <a:xfrm>
            <a:off x="2584732" y="611963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1550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67</a:t>
            </a:fld>
            <a:endParaRPr lang="en-US"/>
          </a:p>
        </p:txBody>
      </p:sp>
      <p:pic>
        <p:nvPicPr>
          <p:cNvPr id="5" name="Graphic 4">
            <a:extLst>
              <a:ext uri="{FF2B5EF4-FFF2-40B4-BE49-F238E27FC236}">
                <a16:creationId xmlns:a16="http://schemas.microsoft.com/office/drawing/2014/main" id="{8AB1CAF8-E7C6-11D0-C3BE-0F4A0FABD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FED149-33D6-2E24-CB10-21A115E24AFE}"/>
                  </a:ext>
                </a:extLst>
              </p:cNvPr>
              <p:cNvSpPr txBox="1"/>
              <p:nvPr/>
            </p:nvSpPr>
            <p:spPr>
              <a:xfrm>
                <a:off x="4474620" y="3153239"/>
                <a:ext cx="2372442" cy="5608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a:latin typeface="Cambria Math" panose="02040503050406030204" pitchFamily="18" charset="0"/>
                        </a:rPr>
                        <m:t>𝐸</m:t>
                      </m:r>
                    </m:oMath>
                  </m:oMathPara>
                </a14:m>
                <a:endParaRPr lang="en-US" sz="280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BCFED149-33D6-2E24-CB10-21A115E24AFE}"/>
                  </a:ext>
                </a:extLst>
              </p:cNvPr>
              <p:cNvSpPr txBox="1">
                <a:spLocks noRot="1" noChangeAspect="1" noMove="1" noResize="1" noEditPoints="1" noAdjustHandles="1" noChangeArrowheads="1" noChangeShapeType="1" noTextEdit="1"/>
              </p:cNvSpPr>
              <p:nvPr/>
            </p:nvSpPr>
            <p:spPr>
              <a:xfrm>
                <a:off x="4474620" y="3153239"/>
                <a:ext cx="2372442" cy="560859"/>
              </a:xfrm>
              <a:prstGeom prst="rect">
                <a:avLst/>
              </a:prstGeom>
              <a:blipFill>
                <a:blip r:embed="rId5"/>
                <a:stretch>
                  <a:fillRect/>
                </a:stretch>
              </a:blipFill>
            </p:spPr>
            <p:txBody>
              <a:bodyPr/>
              <a:lstStyle/>
              <a:p>
                <a:r>
                  <a:rPr lang="en-US">
                    <a:noFill/>
                  </a:rPr>
                  <a:t> </a:t>
                </a:r>
              </a:p>
            </p:txBody>
          </p:sp>
        </mc:Fallback>
      </mc:AlternateContent>
      <p:sp>
        <p:nvSpPr>
          <p:cNvPr id="78" name="Alternate Process 77">
            <a:extLst>
              <a:ext uri="{FF2B5EF4-FFF2-40B4-BE49-F238E27FC236}">
                <a16:creationId xmlns:a16="http://schemas.microsoft.com/office/drawing/2014/main" id="{4CD80361-B2A3-1D19-9545-B0DFB0648F18}"/>
              </a:ext>
            </a:extLst>
          </p:cNvPr>
          <p:cNvSpPr/>
          <p:nvPr/>
        </p:nvSpPr>
        <p:spPr>
          <a:xfrm>
            <a:off x="5672742" y="2056699"/>
            <a:ext cx="2137187"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ACA284-DAB2-DAE5-5EA9-B1FC914BA8A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p:sp>
        <p:nvSpPr>
          <p:cNvPr id="10" name="TextBox 9">
            <a:extLst>
              <a:ext uri="{FF2B5EF4-FFF2-40B4-BE49-F238E27FC236}">
                <a16:creationId xmlns:a16="http://schemas.microsoft.com/office/drawing/2014/main" id="{96A776CE-3617-9B01-C16E-ED67700B3C14}"/>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08EBF8-EED6-B3B4-F506-0836BACC0A4B}"/>
                  </a:ext>
                </a:extLst>
              </p:cNvPr>
              <p:cNvSpPr txBox="1"/>
              <p:nvPr/>
            </p:nvSpPr>
            <p:spPr>
              <a:xfrm>
                <a:off x="5672743" y="2056699"/>
                <a:ext cx="2137187"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𝑚</m:t>
                          </m:r>
                        </m:e>
                        <m:sub>
                          <m:r>
                            <a:rPr lang="en-US" sz="2800" i="1">
                              <a:latin typeface="Cambria Math" panose="02040503050406030204" pitchFamily="18" charset="0"/>
                            </a:rPr>
                            <m:t>𝑝</m:t>
                          </m:r>
                        </m:sub>
                        <m:sup>
                          <m:r>
                            <a:rPr lang="en-US" sz="2800" i="1">
                              <a:latin typeface="Cambria Math" panose="02040503050406030204" pitchFamily="18" charset="0"/>
                            </a:rPr>
                            <m:t>′</m:t>
                          </m:r>
                        </m:sup>
                      </m:sSubSup>
                      <m:r>
                        <a:rPr lang="en-US" sz="2800" b="0" i="1" smtClean="0">
                          <a:latin typeface="Cambria Math" panose="02040503050406030204" pitchFamily="18" charset="0"/>
                        </a:rPr>
                        <m:t>=</m:t>
                      </m:r>
                      <m:r>
                        <a:rPr lang="en-US" sz="2800" b="0" i="1" smtClean="0">
                          <a:latin typeface="Cambria Math" panose="02040503050406030204" pitchFamily="18" charset="0"/>
                        </a:rPr>
                        <m:t>𝐷𝑒𝑐</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E908EBF8-EED6-B3B4-F506-0836BACC0A4B}"/>
                  </a:ext>
                </a:extLst>
              </p:cNvPr>
              <p:cNvSpPr txBox="1">
                <a:spLocks noRot="1" noChangeAspect="1" noMove="1" noResize="1" noEditPoints="1" noAdjustHandles="1" noChangeArrowheads="1" noChangeShapeType="1" noTextEdit="1"/>
              </p:cNvSpPr>
              <p:nvPr/>
            </p:nvSpPr>
            <p:spPr>
              <a:xfrm>
                <a:off x="5672743" y="2056699"/>
                <a:ext cx="2137187" cy="556434"/>
              </a:xfrm>
              <a:prstGeom prst="rect">
                <a:avLst/>
              </a:prstGeom>
              <a:blipFill>
                <a:blip r:embed="rId6"/>
                <a:stretch>
                  <a:fillRect/>
                </a:stretch>
              </a:blipFill>
            </p:spPr>
            <p:txBody>
              <a:bodyPr/>
              <a:lstStyle/>
              <a:p>
                <a:r>
                  <a:rPr lang="en-US">
                    <a:noFill/>
                  </a:rPr>
                  <a:t> </a:t>
                </a:r>
              </a:p>
            </p:txBody>
          </p:sp>
        </mc:Fallback>
      </mc:AlternateContent>
      <p:sp>
        <p:nvSpPr>
          <p:cNvPr id="13" name="Alternate Process 12">
            <a:extLst>
              <a:ext uri="{FF2B5EF4-FFF2-40B4-BE49-F238E27FC236}">
                <a16:creationId xmlns:a16="http://schemas.microsoft.com/office/drawing/2014/main" id="{96173E2D-E5A0-1215-AA74-86253CB994F8}"/>
              </a:ext>
            </a:extLst>
          </p:cNvPr>
          <p:cNvSpPr/>
          <p:nvPr/>
        </p:nvSpPr>
        <p:spPr>
          <a:xfrm>
            <a:off x="2766218" y="2052509"/>
            <a:ext cx="1788968"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82C1FE-5637-9A2F-9CBE-AF2F697B418D}"/>
                  </a:ext>
                </a:extLst>
              </p:cNvPr>
              <p:cNvSpPr txBox="1"/>
              <p:nvPr/>
            </p:nvSpPr>
            <p:spPr>
              <a:xfrm>
                <a:off x="2808466" y="2059136"/>
                <a:ext cx="1746719"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𝐸𝑛𝑐</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𝑝</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EB82C1FE-5637-9A2F-9CBE-AF2F697B418D}"/>
                  </a:ext>
                </a:extLst>
              </p:cNvPr>
              <p:cNvSpPr txBox="1">
                <a:spLocks noRot="1" noChangeAspect="1" noMove="1" noResize="1" noEditPoints="1" noAdjustHandles="1" noChangeArrowheads="1" noChangeShapeType="1" noTextEdit="1"/>
              </p:cNvSpPr>
              <p:nvPr/>
            </p:nvSpPr>
            <p:spPr>
              <a:xfrm>
                <a:off x="2808466" y="2059136"/>
                <a:ext cx="1746719" cy="556434"/>
              </a:xfrm>
              <a:prstGeom prst="rect">
                <a:avLst/>
              </a:prstGeom>
              <a:blipFill>
                <a:blip r:embed="rId7"/>
                <a:stretch>
                  <a:fillRect/>
                </a:stretch>
              </a:blipFill>
            </p:spPr>
            <p:txBody>
              <a:bodyPr/>
              <a:lstStyle/>
              <a:p>
                <a:r>
                  <a:rPr lang="en-US">
                    <a:noFill/>
                  </a:rPr>
                  <a:t> </a:t>
                </a:r>
              </a:p>
            </p:txBody>
          </p:sp>
        </mc:Fallback>
      </mc:AlternateContent>
      <p:sp>
        <p:nvSpPr>
          <p:cNvPr id="15" name="Notched Right Arrow 14">
            <a:extLst>
              <a:ext uri="{FF2B5EF4-FFF2-40B4-BE49-F238E27FC236}">
                <a16:creationId xmlns:a16="http://schemas.microsoft.com/office/drawing/2014/main" id="{E0CC7F99-04F7-E0F6-1363-E888EFA8C5EC}"/>
              </a:ext>
            </a:extLst>
          </p:cNvPr>
          <p:cNvSpPr/>
          <p:nvPr/>
        </p:nvSpPr>
        <p:spPr>
          <a:xfrm>
            <a:off x="4729897" y="2181137"/>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CC4C81C-0AED-2B0A-6AC7-250A83B594CF}"/>
                  </a:ext>
                </a:extLst>
              </p:cNvPr>
              <p:cNvSpPr txBox="1"/>
              <p:nvPr/>
            </p:nvSpPr>
            <p:spPr>
              <a:xfrm>
                <a:off x="1340546" y="2038398"/>
                <a:ext cx="52834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6CC4C81C-0AED-2B0A-6AC7-250A83B594CF}"/>
                  </a:ext>
                </a:extLst>
              </p:cNvPr>
              <p:cNvSpPr txBox="1">
                <a:spLocks noRot="1" noChangeAspect="1" noMove="1" noResize="1" noEditPoints="1" noAdjustHandles="1" noChangeArrowheads="1" noChangeShapeType="1" noTextEdit="1"/>
              </p:cNvSpPr>
              <p:nvPr/>
            </p:nvSpPr>
            <p:spPr>
              <a:xfrm>
                <a:off x="1340546" y="2038398"/>
                <a:ext cx="528342" cy="523220"/>
              </a:xfrm>
              <a:prstGeom prst="rect">
                <a:avLst/>
              </a:prstGeom>
              <a:blipFill>
                <a:blip r:embed="rId8"/>
                <a:stretch>
                  <a:fillRect/>
                </a:stretch>
              </a:blipFill>
            </p:spPr>
            <p:txBody>
              <a:bodyPr/>
              <a:lstStyle/>
              <a:p>
                <a:r>
                  <a:rPr lang="en-US">
                    <a:noFill/>
                  </a:rPr>
                  <a:t> </a:t>
                </a:r>
              </a:p>
            </p:txBody>
          </p:sp>
        </mc:Fallback>
      </mc:AlternateContent>
      <p:sp>
        <p:nvSpPr>
          <p:cNvPr id="16" name="Notched Right Arrow 15">
            <a:extLst>
              <a:ext uri="{FF2B5EF4-FFF2-40B4-BE49-F238E27FC236}">
                <a16:creationId xmlns:a16="http://schemas.microsoft.com/office/drawing/2014/main" id="{D2CEFDBF-E8BB-60DE-A794-02D6721E04E4}"/>
              </a:ext>
            </a:extLst>
          </p:cNvPr>
          <p:cNvSpPr/>
          <p:nvPr/>
        </p:nvSpPr>
        <p:spPr>
          <a:xfrm>
            <a:off x="1868888" y="217388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F4972C-AD56-11DB-41CC-F770DF5A8680}"/>
              </a:ext>
            </a:extLst>
          </p:cNvPr>
          <p:cNvSpPr txBox="1"/>
          <p:nvPr/>
        </p:nvSpPr>
        <p:spPr>
          <a:xfrm>
            <a:off x="838199" y="2505416"/>
            <a:ext cx="1559458" cy="523220"/>
          </a:xfrm>
          <a:prstGeom prst="rect">
            <a:avLst/>
          </a:prstGeom>
          <a:noFill/>
        </p:spPr>
        <p:txBody>
          <a:bodyPr wrap="square" rtlCol="0">
            <a:spAutoFit/>
          </a:bodyPr>
          <a:lstStyle/>
          <a:p>
            <a:r>
              <a:rPr lang="en-US" sz="2800" b="1" dirty="0"/>
              <a:t>Original</a:t>
            </a:r>
          </a:p>
        </p:txBody>
      </p:sp>
      <p:sp>
        <p:nvSpPr>
          <p:cNvPr id="21" name="Rectangle 20">
            <a:extLst>
              <a:ext uri="{FF2B5EF4-FFF2-40B4-BE49-F238E27FC236}">
                <a16:creationId xmlns:a16="http://schemas.microsoft.com/office/drawing/2014/main" id="{01F6E120-21B1-BDF2-897A-83224CFB0AC6}"/>
              </a:ext>
            </a:extLst>
          </p:cNvPr>
          <p:cNvSpPr/>
          <p:nvPr/>
        </p:nvSpPr>
        <p:spPr>
          <a:xfrm rot="5400000">
            <a:off x="2246389" y="4771525"/>
            <a:ext cx="2560320" cy="431155"/>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B0ED6B8-D165-DE7A-8AAF-1C6A78610902}"/>
                  </a:ext>
                </a:extLst>
              </p:cNvPr>
              <p:cNvSpPr txBox="1"/>
              <p:nvPr/>
            </p:nvSpPr>
            <p:spPr>
              <a:xfrm>
                <a:off x="1731178" y="3176132"/>
                <a:ext cx="9876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FB0ED6B8-D165-DE7A-8AAF-1C6A78610902}"/>
                  </a:ext>
                </a:extLst>
              </p:cNvPr>
              <p:cNvSpPr txBox="1">
                <a:spLocks noRot="1" noChangeAspect="1" noMove="1" noResize="1" noEditPoints="1" noAdjustHandles="1" noChangeArrowheads="1" noChangeShapeType="1" noTextEdit="1"/>
              </p:cNvSpPr>
              <p:nvPr/>
            </p:nvSpPr>
            <p:spPr>
              <a:xfrm>
                <a:off x="1731178" y="3176132"/>
                <a:ext cx="987656"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9C7B1F9-710F-49FA-54A6-D56882FBBEAF}"/>
                  </a:ext>
                </a:extLst>
              </p:cNvPr>
              <p:cNvSpPr txBox="1"/>
              <p:nvPr/>
            </p:nvSpPr>
            <p:spPr>
              <a:xfrm>
                <a:off x="2989185" y="3176132"/>
                <a:ext cx="987656"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A9C7B1F9-710F-49FA-54A6-D56882FBBEAF}"/>
                  </a:ext>
                </a:extLst>
              </p:cNvPr>
              <p:cNvSpPr txBox="1">
                <a:spLocks noRot="1" noChangeAspect="1" noMove="1" noResize="1" noEditPoints="1" noAdjustHandles="1" noChangeArrowheads="1" noChangeShapeType="1" noTextEdit="1"/>
              </p:cNvSpPr>
              <p:nvPr/>
            </p:nvSpPr>
            <p:spPr>
              <a:xfrm>
                <a:off x="2989185" y="3176132"/>
                <a:ext cx="987656" cy="556434"/>
              </a:xfrm>
              <a:prstGeom prst="rect">
                <a:avLst/>
              </a:prstGeom>
              <a:blipFill>
                <a:blip r:embed="rId10"/>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65E36015-EA50-BD80-FDDD-804EF4CFF006}"/>
              </a:ext>
            </a:extLst>
          </p:cNvPr>
          <p:cNvCxnSpPr/>
          <p:nvPr/>
        </p:nvCxnSpPr>
        <p:spPr>
          <a:xfrm>
            <a:off x="3312359" y="4967902"/>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84D7663-ED31-1AE3-AF41-61C950730AEC}"/>
                  </a:ext>
                </a:extLst>
              </p:cNvPr>
              <p:cNvSpPr txBox="1"/>
              <p:nvPr/>
            </p:nvSpPr>
            <p:spPr>
              <a:xfrm>
                <a:off x="3784884" y="6006979"/>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984D7663-ED31-1AE3-AF41-61C950730AEC}"/>
                  </a:ext>
                </a:extLst>
              </p:cNvPr>
              <p:cNvSpPr txBox="1">
                <a:spLocks noRot="1" noChangeAspect="1" noMove="1" noResize="1" noEditPoints="1" noAdjustHandles="1" noChangeArrowheads="1" noChangeShapeType="1" noTextEdit="1"/>
              </p:cNvSpPr>
              <p:nvPr/>
            </p:nvSpPr>
            <p:spPr>
              <a:xfrm>
                <a:off x="3784884" y="6006979"/>
                <a:ext cx="51786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FF5DA39-40D3-EE43-79B4-82502E5A9E21}"/>
                  </a:ext>
                </a:extLst>
              </p:cNvPr>
              <p:cNvSpPr txBox="1"/>
              <p:nvPr/>
            </p:nvSpPr>
            <p:spPr>
              <a:xfrm>
                <a:off x="3785534" y="459903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dirty="0">
                  <a:latin typeface="Cambria Math" panose="02040503050406030204" pitchFamily="18" charset="0"/>
                </a:endParaRPr>
              </a:p>
            </p:txBody>
          </p:sp>
        </mc:Choice>
        <mc:Fallback xmlns="">
          <p:sp>
            <p:nvSpPr>
              <p:cNvPr id="28" name="TextBox 27">
                <a:extLst>
                  <a:ext uri="{FF2B5EF4-FFF2-40B4-BE49-F238E27FC236}">
                    <a16:creationId xmlns:a16="http://schemas.microsoft.com/office/drawing/2014/main" id="{0FF5DA39-40D3-EE43-79B4-82502E5A9E21}"/>
                  </a:ext>
                </a:extLst>
              </p:cNvPr>
              <p:cNvSpPr txBox="1">
                <a:spLocks noRot="1" noChangeAspect="1" noMove="1" noResize="1" noEditPoints="1" noAdjustHandles="1" noChangeArrowheads="1" noChangeShapeType="1" noTextEdit="1"/>
              </p:cNvSpPr>
              <p:nvPr/>
            </p:nvSpPr>
            <p:spPr>
              <a:xfrm>
                <a:off x="3785534" y="4599031"/>
                <a:ext cx="517863" cy="72244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9D88939-0D7B-DB8B-D6EE-508C4DC33DDF}"/>
                  </a:ext>
                </a:extLst>
              </p:cNvPr>
              <p:cNvSpPr txBox="1"/>
              <p:nvPr/>
            </p:nvSpPr>
            <p:spPr>
              <a:xfrm>
                <a:off x="1964794" y="4698641"/>
                <a:ext cx="517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41" name="TextBox 40">
                <a:extLst>
                  <a:ext uri="{FF2B5EF4-FFF2-40B4-BE49-F238E27FC236}">
                    <a16:creationId xmlns:a16="http://schemas.microsoft.com/office/drawing/2014/main" id="{A9D88939-0D7B-DB8B-D6EE-508C4DC33DDF}"/>
                  </a:ext>
                </a:extLst>
              </p:cNvPr>
              <p:cNvSpPr txBox="1">
                <a:spLocks noRot="1" noChangeAspect="1" noMove="1" noResize="1" noEditPoints="1" noAdjustHandles="1" noChangeArrowheads="1" noChangeShapeType="1" noTextEdit="1"/>
              </p:cNvSpPr>
              <p:nvPr/>
            </p:nvSpPr>
            <p:spPr>
              <a:xfrm>
                <a:off x="1964794" y="4698641"/>
                <a:ext cx="517863"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FE9D673-8ED1-2080-174B-B9663108DD01}"/>
                  </a:ext>
                </a:extLst>
              </p:cNvPr>
              <p:cNvSpPr txBox="1"/>
              <p:nvPr/>
            </p:nvSpPr>
            <p:spPr>
              <a:xfrm>
                <a:off x="1964794" y="6036430"/>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42" name="TextBox 41">
                <a:extLst>
                  <a:ext uri="{FF2B5EF4-FFF2-40B4-BE49-F238E27FC236}">
                    <a16:creationId xmlns:a16="http://schemas.microsoft.com/office/drawing/2014/main" id="{7FE9D673-8ED1-2080-174B-B9663108DD01}"/>
                  </a:ext>
                </a:extLst>
              </p:cNvPr>
              <p:cNvSpPr txBox="1">
                <a:spLocks noRot="1" noChangeAspect="1" noMove="1" noResize="1" noEditPoints="1" noAdjustHandles="1" noChangeArrowheads="1" noChangeShapeType="1" noTextEdit="1"/>
              </p:cNvSpPr>
              <p:nvPr/>
            </p:nvSpPr>
            <p:spPr>
              <a:xfrm>
                <a:off x="1964794" y="6036430"/>
                <a:ext cx="517863" cy="461665"/>
              </a:xfrm>
              <a:prstGeom prst="rect">
                <a:avLst/>
              </a:prstGeom>
              <a:blipFill>
                <a:blip r:embed="rId11"/>
                <a:stretch>
                  <a:fillRect/>
                </a:stretch>
              </a:blipFill>
            </p:spPr>
            <p:txBody>
              <a:bodyPr/>
              <a:lstStyle/>
              <a:p>
                <a:r>
                  <a:rPr lang="en-US">
                    <a:noFill/>
                  </a:rPr>
                  <a:t> </a:t>
                </a:r>
              </a:p>
            </p:txBody>
          </p:sp>
        </mc:Fallback>
      </mc:AlternateContent>
      <p:sp>
        <p:nvSpPr>
          <p:cNvPr id="43" name="Notched Right Arrow 42">
            <a:extLst>
              <a:ext uri="{FF2B5EF4-FFF2-40B4-BE49-F238E27FC236}">
                <a16:creationId xmlns:a16="http://schemas.microsoft.com/office/drawing/2014/main" id="{EA07EA78-F1D6-1C70-6DE9-8400D77FD777}"/>
              </a:ext>
            </a:extLst>
          </p:cNvPr>
          <p:cNvSpPr/>
          <p:nvPr/>
        </p:nvSpPr>
        <p:spPr>
          <a:xfrm>
            <a:off x="2591591" y="4812628"/>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Notched Right Arrow 45">
            <a:extLst>
              <a:ext uri="{FF2B5EF4-FFF2-40B4-BE49-F238E27FC236}">
                <a16:creationId xmlns:a16="http://schemas.microsoft.com/office/drawing/2014/main" id="{F10889B4-9025-472E-8931-4B7944CB5F2E}"/>
              </a:ext>
            </a:extLst>
          </p:cNvPr>
          <p:cNvSpPr/>
          <p:nvPr/>
        </p:nvSpPr>
        <p:spPr>
          <a:xfrm>
            <a:off x="2584732" y="611963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lternate Process 78">
            <a:extLst>
              <a:ext uri="{FF2B5EF4-FFF2-40B4-BE49-F238E27FC236}">
                <a16:creationId xmlns:a16="http://schemas.microsoft.com/office/drawing/2014/main" id="{7BDC9FA0-25AD-EACA-8359-73D143FA12E0}"/>
              </a:ext>
            </a:extLst>
          </p:cNvPr>
          <p:cNvSpPr/>
          <p:nvPr/>
        </p:nvSpPr>
        <p:spPr>
          <a:xfrm>
            <a:off x="4504275" y="3161455"/>
            <a:ext cx="2324161"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037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68</a:t>
            </a:fld>
            <a:endParaRPr lang="en-US"/>
          </a:p>
        </p:txBody>
      </p:sp>
      <p:pic>
        <p:nvPicPr>
          <p:cNvPr id="5" name="Graphic 4">
            <a:extLst>
              <a:ext uri="{FF2B5EF4-FFF2-40B4-BE49-F238E27FC236}">
                <a16:creationId xmlns:a16="http://schemas.microsoft.com/office/drawing/2014/main" id="{8AB1CAF8-E7C6-11D0-C3BE-0F4A0FABD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FED149-33D6-2E24-CB10-21A115E24AFE}"/>
                  </a:ext>
                </a:extLst>
              </p:cNvPr>
              <p:cNvSpPr txBox="1"/>
              <p:nvPr/>
            </p:nvSpPr>
            <p:spPr>
              <a:xfrm>
                <a:off x="4474620" y="3153239"/>
                <a:ext cx="2372442" cy="5608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a:latin typeface="Cambria Math" panose="02040503050406030204" pitchFamily="18" charset="0"/>
                        </a:rPr>
                        <m:t>𝐸</m:t>
                      </m:r>
                    </m:oMath>
                  </m:oMathPara>
                </a14:m>
                <a:endParaRPr lang="en-US" sz="280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BCFED149-33D6-2E24-CB10-21A115E24AFE}"/>
                  </a:ext>
                </a:extLst>
              </p:cNvPr>
              <p:cNvSpPr txBox="1">
                <a:spLocks noRot="1" noChangeAspect="1" noMove="1" noResize="1" noEditPoints="1" noAdjustHandles="1" noChangeArrowheads="1" noChangeShapeType="1" noTextEdit="1"/>
              </p:cNvSpPr>
              <p:nvPr/>
            </p:nvSpPr>
            <p:spPr>
              <a:xfrm>
                <a:off x="4474620" y="3153239"/>
                <a:ext cx="2372442" cy="560859"/>
              </a:xfrm>
              <a:prstGeom prst="rect">
                <a:avLst/>
              </a:prstGeom>
              <a:blipFill>
                <a:blip r:embed="rId5"/>
                <a:stretch>
                  <a:fillRect/>
                </a:stretch>
              </a:blipFill>
            </p:spPr>
            <p:txBody>
              <a:bodyPr/>
              <a:lstStyle/>
              <a:p>
                <a:r>
                  <a:rPr lang="en-US">
                    <a:noFill/>
                  </a:rPr>
                  <a:t> </a:t>
                </a:r>
              </a:p>
            </p:txBody>
          </p:sp>
        </mc:Fallback>
      </mc:AlternateContent>
      <p:sp>
        <p:nvSpPr>
          <p:cNvPr id="78" name="Alternate Process 77">
            <a:extLst>
              <a:ext uri="{FF2B5EF4-FFF2-40B4-BE49-F238E27FC236}">
                <a16:creationId xmlns:a16="http://schemas.microsoft.com/office/drawing/2014/main" id="{4CD80361-B2A3-1D19-9545-B0DFB0648F18}"/>
              </a:ext>
            </a:extLst>
          </p:cNvPr>
          <p:cNvSpPr/>
          <p:nvPr/>
        </p:nvSpPr>
        <p:spPr>
          <a:xfrm>
            <a:off x="5672742" y="2056699"/>
            <a:ext cx="2137187"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ACA284-DAB2-DAE5-5EA9-B1FC914BA8A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p:sp>
        <p:nvSpPr>
          <p:cNvPr id="10" name="TextBox 9">
            <a:extLst>
              <a:ext uri="{FF2B5EF4-FFF2-40B4-BE49-F238E27FC236}">
                <a16:creationId xmlns:a16="http://schemas.microsoft.com/office/drawing/2014/main" id="{96A776CE-3617-9B01-C16E-ED67700B3C14}"/>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08EBF8-EED6-B3B4-F506-0836BACC0A4B}"/>
                  </a:ext>
                </a:extLst>
              </p:cNvPr>
              <p:cNvSpPr txBox="1"/>
              <p:nvPr/>
            </p:nvSpPr>
            <p:spPr>
              <a:xfrm>
                <a:off x="5672743" y="2056699"/>
                <a:ext cx="2137187"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𝑚</m:t>
                          </m:r>
                        </m:e>
                        <m:sub>
                          <m:r>
                            <a:rPr lang="en-US" sz="2800" i="1">
                              <a:latin typeface="Cambria Math" panose="02040503050406030204" pitchFamily="18" charset="0"/>
                            </a:rPr>
                            <m:t>𝑝</m:t>
                          </m:r>
                        </m:sub>
                        <m:sup>
                          <m:r>
                            <a:rPr lang="en-US" sz="2800" i="1">
                              <a:latin typeface="Cambria Math" panose="02040503050406030204" pitchFamily="18" charset="0"/>
                            </a:rPr>
                            <m:t>′</m:t>
                          </m:r>
                        </m:sup>
                      </m:sSubSup>
                      <m:r>
                        <a:rPr lang="en-US" sz="2800" b="0" i="1" smtClean="0">
                          <a:latin typeface="Cambria Math" panose="02040503050406030204" pitchFamily="18" charset="0"/>
                        </a:rPr>
                        <m:t>=</m:t>
                      </m:r>
                      <m:r>
                        <a:rPr lang="en-US" sz="2800" b="0" i="1" smtClean="0">
                          <a:latin typeface="Cambria Math" panose="02040503050406030204" pitchFamily="18" charset="0"/>
                        </a:rPr>
                        <m:t>𝐷𝑒𝑐</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E908EBF8-EED6-B3B4-F506-0836BACC0A4B}"/>
                  </a:ext>
                </a:extLst>
              </p:cNvPr>
              <p:cNvSpPr txBox="1">
                <a:spLocks noRot="1" noChangeAspect="1" noMove="1" noResize="1" noEditPoints="1" noAdjustHandles="1" noChangeArrowheads="1" noChangeShapeType="1" noTextEdit="1"/>
              </p:cNvSpPr>
              <p:nvPr/>
            </p:nvSpPr>
            <p:spPr>
              <a:xfrm>
                <a:off x="5672743" y="2056699"/>
                <a:ext cx="2137187" cy="556434"/>
              </a:xfrm>
              <a:prstGeom prst="rect">
                <a:avLst/>
              </a:prstGeom>
              <a:blipFill>
                <a:blip r:embed="rId6"/>
                <a:stretch>
                  <a:fillRect/>
                </a:stretch>
              </a:blipFill>
            </p:spPr>
            <p:txBody>
              <a:bodyPr/>
              <a:lstStyle/>
              <a:p>
                <a:r>
                  <a:rPr lang="en-US">
                    <a:noFill/>
                  </a:rPr>
                  <a:t> </a:t>
                </a:r>
              </a:p>
            </p:txBody>
          </p:sp>
        </mc:Fallback>
      </mc:AlternateContent>
      <p:sp>
        <p:nvSpPr>
          <p:cNvPr id="13" name="Alternate Process 12">
            <a:extLst>
              <a:ext uri="{FF2B5EF4-FFF2-40B4-BE49-F238E27FC236}">
                <a16:creationId xmlns:a16="http://schemas.microsoft.com/office/drawing/2014/main" id="{96173E2D-E5A0-1215-AA74-86253CB994F8}"/>
              </a:ext>
            </a:extLst>
          </p:cNvPr>
          <p:cNvSpPr/>
          <p:nvPr/>
        </p:nvSpPr>
        <p:spPr>
          <a:xfrm>
            <a:off x="2766218" y="2052509"/>
            <a:ext cx="1788968"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82C1FE-5637-9A2F-9CBE-AF2F697B418D}"/>
                  </a:ext>
                </a:extLst>
              </p:cNvPr>
              <p:cNvSpPr txBox="1"/>
              <p:nvPr/>
            </p:nvSpPr>
            <p:spPr>
              <a:xfrm>
                <a:off x="2808466" y="2059136"/>
                <a:ext cx="1746719"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𝐸𝑛𝑐</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𝑝</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EB82C1FE-5637-9A2F-9CBE-AF2F697B418D}"/>
                  </a:ext>
                </a:extLst>
              </p:cNvPr>
              <p:cNvSpPr txBox="1">
                <a:spLocks noRot="1" noChangeAspect="1" noMove="1" noResize="1" noEditPoints="1" noAdjustHandles="1" noChangeArrowheads="1" noChangeShapeType="1" noTextEdit="1"/>
              </p:cNvSpPr>
              <p:nvPr/>
            </p:nvSpPr>
            <p:spPr>
              <a:xfrm>
                <a:off x="2808466" y="2059136"/>
                <a:ext cx="1746719" cy="556434"/>
              </a:xfrm>
              <a:prstGeom prst="rect">
                <a:avLst/>
              </a:prstGeom>
              <a:blipFill>
                <a:blip r:embed="rId7"/>
                <a:stretch>
                  <a:fillRect/>
                </a:stretch>
              </a:blipFill>
            </p:spPr>
            <p:txBody>
              <a:bodyPr/>
              <a:lstStyle/>
              <a:p>
                <a:r>
                  <a:rPr lang="en-US">
                    <a:noFill/>
                  </a:rPr>
                  <a:t> </a:t>
                </a:r>
              </a:p>
            </p:txBody>
          </p:sp>
        </mc:Fallback>
      </mc:AlternateContent>
      <p:sp>
        <p:nvSpPr>
          <p:cNvPr id="15" name="Notched Right Arrow 14">
            <a:extLst>
              <a:ext uri="{FF2B5EF4-FFF2-40B4-BE49-F238E27FC236}">
                <a16:creationId xmlns:a16="http://schemas.microsoft.com/office/drawing/2014/main" id="{E0CC7F99-04F7-E0F6-1363-E888EFA8C5EC}"/>
              </a:ext>
            </a:extLst>
          </p:cNvPr>
          <p:cNvSpPr/>
          <p:nvPr/>
        </p:nvSpPr>
        <p:spPr>
          <a:xfrm>
            <a:off x="4729897" y="2181137"/>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CC4C81C-0AED-2B0A-6AC7-250A83B594CF}"/>
                  </a:ext>
                </a:extLst>
              </p:cNvPr>
              <p:cNvSpPr txBox="1"/>
              <p:nvPr/>
            </p:nvSpPr>
            <p:spPr>
              <a:xfrm>
                <a:off x="1340546" y="2038398"/>
                <a:ext cx="52834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6CC4C81C-0AED-2B0A-6AC7-250A83B594CF}"/>
                  </a:ext>
                </a:extLst>
              </p:cNvPr>
              <p:cNvSpPr txBox="1">
                <a:spLocks noRot="1" noChangeAspect="1" noMove="1" noResize="1" noEditPoints="1" noAdjustHandles="1" noChangeArrowheads="1" noChangeShapeType="1" noTextEdit="1"/>
              </p:cNvSpPr>
              <p:nvPr/>
            </p:nvSpPr>
            <p:spPr>
              <a:xfrm>
                <a:off x="1340546" y="2038398"/>
                <a:ext cx="528342" cy="523220"/>
              </a:xfrm>
              <a:prstGeom prst="rect">
                <a:avLst/>
              </a:prstGeom>
              <a:blipFill>
                <a:blip r:embed="rId8"/>
                <a:stretch>
                  <a:fillRect/>
                </a:stretch>
              </a:blipFill>
            </p:spPr>
            <p:txBody>
              <a:bodyPr/>
              <a:lstStyle/>
              <a:p>
                <a:r>
                  <a:rPr lang="en-US">
                    <a:noFill/>
                  </a:rPr>
                  <a:t> </a:t>
                </a:r>
              </a:p>
            </p:txBody>
          </p:sp>
        </mc:Fallback>
      </mc:AlternateContent>
      <p:sp>
        <p:nvSpPr>
          <p:cNvPr id="16" name="Notched Right Arrow 15">
            <a:extLst>
              <a:ext uri="{FF2B5EF4-FFF2-40B4-BE49-F238E27FC236}">
                <a16:creationId xmlns:a16="http://schemas.microsoft.com/office/drawing/2014/main" id="{D2CEFDBF-E8BB-60DE-A794-02D6721E04E4}"/>
              </a:ext>
            </a:extLst>
          </p:cNvPr>
          <p:cNvSpPr/>
          <p:nvPr/>
        </p:nvSpPr>
        <p:spPr>
          <a:xfrm>
            <a:off x="1868888" y="217388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F4972C-AD56-11DB-41CC-F770DF5A8680}"/>
              </a:ext>
            </a:extLst>
          </p:cNvPr>
          <p:cNvSpPr txBox="1"/>
          <p:nvPr/>
        </p:nvSpPr>
        <p:spPr>
          <a:xfrm>
            <a:off x="838199" y="2505416"/>
            <a:ext cx="1559458" cy="523220"/>
          </a:xfrm>
          <a:prstGeom prst="rect">
            <a:avLst/>
          </a:prstGeom>
          <a:noFill/>
        </p:spPr>
        <p:txBody>
          <a:bodyPr wrap="square" rtlCol="0">
            <a:spAutoFit/>
          </a:bodyPr>
          <a:lstStyle/>
          <a:p>
            <a:r>
              <a:rPr lang="en-US" sz="2800" b="1" dirty="0"/>
              <a:t>Original</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E7DF66-E7E5-9ACA-209A-6AA5DEA54390}"/>
                  </a:ext>
                </a:extLst>
              </p:cNvPr>
              <p:cNvSpPr txBox="1"/>
              <p:nvPr/>
            </p:nvSpPr>
            <p:spPr>
              <a:xfrm>
                <a:off x="8712605" y="2038398"/>
                <a:ext cx="52834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82E7DF66-E7E5-9ACA-209A-6AA5DEA54390}"/>
                  </a:ext>
                </a:extLst>
              </p:cNvPr>
              <p:cNvSpPr txBox="1">
                <a:spLocks noRot="1" noChangeAspect="1" noMove="1" noResize="1" noEditPoints="1" noAdjustHandles="1" noChangeArrowheads="1" noChangeShapeType="1" noTextEdit="1"/>
              </p:cNvSpPr>
              <p:nvPr/>
            </p:nvSpPr>
            <p:spPr>
              <a:xfrm>
                <a:off x="8712605" y="2038398"/>
                <a:ext cx="528342" cy="523220"/>
              </a:xfrm>
              <a:prstGeom prst="rect">
                <a:avLst/>
              </a:prstGeom>
              <a:blipFill>
                <a:blip r:embed="rId9"/>
                <a:stretch>
                  <a:fillRect/>
                </a:stretch>
              </a:blipFill>
            </p:spPr>
            <p:txBody>
              <a:bodyPr/>
              <a:lstStyle/>
              <a:p>
                <a:r>
                  <a:rPr lang="en-US">
                    <a:noFill/>
                  </a:rPr>
                  <a:t> </a:t>
                </a:r>
              </a:p>
            </p:txBody>
          </p:sp>
        </mc:Fallback>
      </mc:AlternateContent>
      <p:sp>
        <p:nvSpPr>
          <p:cNvPr id="19" name="Notched Right Arrow 18">
            <a:extLst>
              <a:ext uri="{FF2B5EF4-FFF2-40B4-BE49-F238E27FC236}">
                <a16:creationId xmlns:a16="http://schemas.microsoft.com/office/drawing/2014/main" id="{90367075-E595-2766-25E2-CC6B68618670}"/>
              </a:ext>
            </a:extLst>
          </p:cNvPr>
          <p:cNvSpPr/>
          <p:nvPr/>
        </p:nvSpPr>
        <p:spPr>
          <a:xfrm>
            <a:off x="7991837" y="2173888"/>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E2755A8-C846-C482-809F-DB14303B9A1B}"/>
              </a:ext>
            </a:extLst>
          </p:cNvPr>
          <p:cNvSpPr txBox="1"/>
          <p:nvPr/>
        </p:nvSpPr>
        <p:spPr>
          <a:xfrm>
            <a:off x="8022839" y="2505416"/>
            <a:ext cx="1907874" cy="523220"/>
          </a:xfrm>
          <a:prstGeom prst="rect">
            <a:avLst/>
          </a:prstGeom>
          <a:noFill/>
        </p:spPr>
        <p:txBody>
          <a:bodyPr wrap="square" rtlCol="0">
            <a:spAutoFit/>
          </a:bodyPr>
          <a:lstStyle/>
          <a:p>
            <a:r>
              <a:rPr lang="en-US" sz="2800" b="1" dirty="0"/>
              <a:t>Decrypted</a:t>
            </a:r>
          </a:p>
        </p:txBody>
      </p:sp>
      <p:sp>
        <p:nvSpPr>
          <p:cNvPr id="21" name="Rectangle 20">
            <a:extLst>
              <a:ext uri="{FF2B5EF4-FFF2-40B4-BE49-F238E27FC236}">
                <a16:creationId xmlns:a16="http://schemas.microsoft.com/office/drawing/2014/main" id="{01F6E120-21B1-BDF2-897A-83224CFB0AC6}"/>
              </a:ext>
            </a:extLst>
          </p:cNvPr>
          <p:cNvSpPr/>
          <p:nvPr/>
        </p:nvSpPr>
        <p:spPr>
          <a:xfrm rot="5400000">
            <a:off x="2246389" y="4771525"/>
            <a:ext cx="2560320" cy="431155"/>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B0ED6B8-D165-DE7A-8AAF-1C6A78610902}"/>
                  </a:ext>
                </a:extLst>
              </p:cNvPr>
              <p:cNvSpPr txBox="1"/>
              <p:nvPr/>
            </p:nvSpPr>
            <p:spPr>
              <a:xfrm>
                <a:off x="1731178" y="3176132"/>
                <a:ext cx="9876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FB0ED6B8-D165-DE7A-8AAF-1C6A78610902}"/>
                  </a:ext>
                </a:extLst>
              </p:cNvPr>
              <p:cNvSpPr txBox="1">
                <a:spLocks noRot="1" noChangeAspect="1" noMove="1" noResize="1" noEditPoints="1" noAdjustHandles="1" noChangeArrowheads="1" noChangeShapeType="1" noTextEdit="1"/>
              </p:cNvSpPr>
              <p:nvPr/>
            </p:nvSpPr>
            <p:spPr>
              <a:xfrm>
                <a:off x="1731178" y="3176132"/>
                <a:ext cx="987656"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9C7B1F9-710F-49FA-54A6-D56882FBBEAF}"/>
                  </a:ext>
                </a:extLst>
              </p:cNvPr>
              <p:cNvSpPr txBox="1"/>
              <p:nvPr/>
            </p:nvSpPr>
            <p:spPr>
              <a:xfrm>
                <a:off x="2989185" y="3176132"/>
                <a:ext cx="987656"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A9C7B1F9-710F-49FA-54A6-D56882FBBEAF}"/>
                  </a:ext>
                </a:extLst>
              </p:cNvPr>
              <p:cNvSpPr txBox="1">
                <a:spLocks noRot="1" noChangeAspect="1" noMove="1" noResize="1" noEditPoints="1" noAdjustHandles="1" noChangeArrowheads="1" noChangeShapeType="1" noTextEdit="1"/>
              </p:cNvSpPr>
              <p:nvPr/>
            </p:nvSpPr>
            <p:spPr>
              <a:xfrm>
                <a:off x="2989185" y="3176132"/>
                <a:ext cx="987656" cy="556434"/>
              </a:xfrm>
              <a:prstGeom prst="rect">
                <a:avLst/>
              </a:prstGeom>
              <a:blipFill>
                <a:blip r:embed="rId11"/>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65E36015-EA50-BD80-FDDD-804EF4CFF006}"/>
              </a:ext>
            </a:extLst>
          </p:cNvPr>
          <p:cNvCxnSpPr/>
          <p:nvPr/>
        </p:nvCxnSpPr>
        <p:spPr>
          <a:xfrm>
            <a:off x="3312359" y="4967902"/>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84D7663-ED31-1AE3-AF41-61C950730AEC}"/>
                  </a:ext>
                </a:extLst>
              </p:cNvPr>
              <p:cNvSpPr txBox="1"/>
              <p:nvPr/>
            </p:nvSpPr>
            <p:spPr>
              <a:xfrm>
                <a:off x="3784884" y="6006979"/>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984D7663-ED31-1AE3-AF41-61C950730AEC}"/>
                  </a:ext>
                </a:extLst>
              </p:cNvPr>
              <p:cNvSpPr txBox="1">
                <a:spLocks noRot="1" noChangeAspect="1" noMove="1" noResize="1" noEditPoints="1" noAdjustHandles="1" noChangeArrowheads="1" noChangeShapeType="1" noTextEdit="1"/>
              </p:cNvSpPr>
              <p:nvPr/>
            </p:nvSpPr>
            <p:spPr>
              <a:xfrm>
                <a:off x="3784884" y="6006979"/>
                <a:ext cx="517863"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FF5DA39-40D3-EE43-79B4-82502E5A9E21}"/>
                  </a:ext>
                </a:extLst>
              </p:cNvPr>
              <p:cNvSpPr txBox="1"/>
              <p:nvPr/>
            </p:nvSpPr>
            <p:spPr>
              <a:xfrm>
                <a:off x="3785534" y="459903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dirty="0">
                  <a:latin typeface="Cambria Math" panose="02040503050406030204" pitchFamily="18" charset="0"/>
                </a:endParaRPr>
              </a:p>
            </p:txBody>
          </p:sp>
        </mc:Choice>
        <mc:Fallback xmlns="">
          <p:sp>
            <p:nvSpPr>
              <p:cNvPr id="28" name="TextBox 27">
                <a:extLst>
                  <a:ext uri="{FF2B5EF4-FFF2-40B4-BE49-F238E27FC236}">
                    <a16:creationId xmlns:a16="http://schemas.microsoft.com/office/drawing/2014/main" id="{0FF5DA39-40D3-EE43-79B4-82502E5A9E21}"/>
                  </a:ext>
                </a:extLst>
              </p:cNvPr>
              <p:cNvSpPr txBox="1">
                <a:spLocks noRot="1" noChangeAspect="1" noMove="1" noResize="1" noEditPoints="1" noAdjustHandles="1" noChangeArrowheads="1" noChangeShapeType="1" noTextEdit="1"/>
              </p:cNvSpPr>
              <p:nvPr/>
            </p:nvSpPr>
            <p:spPr>
              <a:xfrm>
                <a:off x="3785534" y="4599031"/>
                <a:ext cx="517863" cy="72244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9D88939-0D7B-DB8B-D6EE-508C4DC33DDF}"/>
                  </a:ext>
                </a:extLst>
              </p:cNvPr>
              <p:cNvSpPr txBox="1"/>
              <p:nvPr/>
            </p:nvSpPr>
            <p:spPr>
              <a:xfrm>
                <a:off x="1964794" y="4698641"/>
                <a:ext cx="517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41" name="TextBox 40">
                <a:extLst>
                  <a:ext uri="{FF2B5EF4-FFF2-40B4-BE49-F238E27FC236}">
                    <a16:creationId xmlns:a16="http://schemas.microsoft.com/office/drawing/2014/main" id="{A9D88939-0D7B-DB8B-D6EE-508C4DC33DDF}"/>
                  </a:ext>
                </a:extLst>
              </p:cNvPr>
              <p:cNvSpPr txBox="1">
                <a:spLocks noRot="1" noChangeAspect="1" noMove="1" noResize="1" noEditPoints="1" noAdjustHandles="1" noChangeArrowheads="1" noChangeShapeType="1" noTextEdit="1"/>
              </p:cNvSpPr>
              <p:nvPr/>
            </p:nvSpPr>
            <p:spPr>
              <a:xfrm>
                <a:off x="1964794" y="4698641"/>
                <a:ext cx="517863"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FE9D673-8ED1-2080-174B-B9663108DD01}"/>
                  </a:ext>
                </a:extLst>
              </p:cNvPr>
              <p:cNvSpPr txBox="1"/>
              <p:nvPr/>
            </p:nvSpPr>
            <p:spPr>
              <a:xfrm>
                <a:off x="1964794" y="6036430"/>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42" name="TextBox 41">
                <a:extLst>
                  <a:ext uri="{FF2B5EF4-FFF2-40B4-BE49-F238E27FC236}">
                    <a16:creationId xmlns:a16="http://schemas.microsoft.com/office/drawing/2014/main" id="{7FE9D673-8ED1-2080-174B-B9663108DD01}"/>
                  </a:ext>
                </a:extLst>
              </p:cNvPr>
              <p:cNvSpPr txBox="1">
                <a:spLocks noRot="1" noChangeAspect="1" noMove="1" noResize="1" noEditPoints="1" noAdjustHandles="1" noChangeArrowheads="1" noChangeShapeType="1" noTextEdit="1"/>
              </p:cNvSpPr>
              <p:nvPr/>
            </p:nvSpPr>
            <p:spPr>
              <a:xfrm>
                <a:off x="1964794" y="6036430"/>
                <a:ext cx="517863" cy="461665"/>
              </a:xfrm>
              <a:prstGeom prst="rect">
                <a:avLst/>
              </a:prstGeom>
              <a:blipFill>
                <a:blip r:embed="rId12"/>
                <a:stretch>
                  <a:fillRect/>
                </a:stretch>
              </a:blipFill>
            </p:spPr>
            <p:txBody>
              <a:bodyPr/>
              <a:lstStyle/>
              <a:p>
                <a:r>
                  <a:rPr lang="en-US">
                    <a:noFill/>
                  </a:rPr>
                  <a:t> </a:t>
                </a:r>
              </a:p>
            </p:txBody>
          </p:sp>
        </mc:Fallback>
      </mc:AlternateContent>
      <p:sp>
        <p:nvSpPr>
          <p:cNvPr id="43" name="Notched Right Arrow 42">
            <a:extLst>
              <a:ext uri="{FF2B5EF4-FFF2-40B4-BE49-F238E27FC236}">
                <a16:creationId xmlns:a16="http://schemas.microsoft.com/office/drawing/2014/main" id="{EA07EA78-F1D6-1C70-6DE9-8400D77FD777}"/>
              </a:ext>
            </a:extLst>
          </p:cNvPr>
          <p:cNvSpPr/>
          <p:nvPr/>
        </p:nvSpPr>
        <p:spPr>
          <a:xfrm>
            <a:off x="2591591" y="4812628"/>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Notched Right Arrow 45">
            <a:extLst>
              <a:ext uri="{FF2B5EF4-FFF2-40B4-BE49-F238E27FC236}">
                <a16:creationId xmlns:a16="http://schemas.microsoft.com/office/drawing/2014/main" id="{F10889B4-9025-472E-8931-4B7944CB5F2E}"/>
              </a:ext>
            </a:extLst>
          </p:cNvPr>
          <p:cNvSpPr/>
          <p:nvPr/>
        </p:nvSpPr>
        <p:spPr>
          <a:xfrm>
            <a:off x="2584732" y="611963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98E90EA-6294-5F47-4C6E-16ADC7CDAE4B}"/>
              </a:ext>
            </a:extLst>
          </p:cNvPr>
          <p:cNvSpPr/>
          <p:nvPr/>
        </p:nvSpPr>
        <p:spPr>
          <a:xfrm rot="5400000">
            <a:off x="7250994" y="4728205"/>
            <a:ext cx="1280160" cy="431155"/>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54" name="Rectangle 53">
            <a:extLst>
              <a:ext uri="{FF2B5EF4-FFF2-40B4-BE49-F238E27FC236}">
                <a16:creationId xmlns:a16="http://schemas.microsoft.com/office/drawing/2014/main" id="{A5A9FBC7-DC93-A5F0-B06D-B0EEA32CD4EA}"/>
              </a:ext>
            </a:extLst>
          </p:cNvPr>
          <p:cNvSpPr/>
          <p:nvPr/>
        </p:nvSpPr>
        <p:spPr>
          <a:xfrm rot="5400000">
            <a:off x="7568564" y="3770897"/>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cxnSp>
        <p:nvCxnSpPr>
          <p:cNvPr id="55" name="Straight Connector 54">
            <a:extLst>
              <a:ext uri="{FF2B5EF4-FFF2-40B4-BE49-F238E27FC236}">
                <a16:creationId xmlns:a16="http://schemas.microsoft.com/office/drawing/2014/main" id="{F2546F76-1E42-78D7-C4C0-02DB7D019045}"/>
              </a:ext>
            </a:extLst>
          </p:cNvPr>
          <p:cNvCxnSpPr/>
          <p:nvPr/>
        </p:nvCxnSpPr>
        <p:spPr>
          <a:xfrm>
            <a:off x="7675802" y="4973887"/>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B816792-2B53-D344-FF6F-C76566985CE2}"/>
                  </a:ext>
                </a:extLst>
              </p:cNvPr>
              <p:cNvSpPr txBox="1"/>
              <p:nvPr/>
            </p:nvSpPr>
            <p:spPr>
              <a:xfrm>
                <a:off x="8160425" y="459423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dirty="0">
                  <a:latin typeface="Cambria Math" panose="02040503050406030204" pitchFamily="18" charset="0"/>
                </a:endParaRPr>
              </a:p>
            </p:txBody>
          </p:sp>
        </mc:Choice>
        <mc:Fallback xmlns="">
          <p:sp>
            <p:nvSpPr>
              <p:cNvPr id="56" name="TextBox 55">
                <a:extLst>
                  <a:ext uri="{FF2B5EF4-FFF2-40B4-BE49-F238E27FC236}">
                    <a16:creationId xmlns:a16="http://schemas.microsoft.com/office/drawing/2014/main" id="{AB816792-2B53-D344-FF6F-C76566985CE2}"/>
                  </a:ext>
                </a:extLst>
              </p:cNvPr>
              <p:cNvSpPr txBox="1">
                <a:spLocks noRot="1" noChangeAspect="1" noMove="1" noResize="1" noEditPoints="1" noAdjustHandles="1" noChangeArrowheads="1" noChangeShapeType="1" noTextEdit="1"/>
              </p:cNvSpPr>
              <p:nvPr/>
            </p:nvSpPr>
            <p:spPr>
              <a:xfrm>
                <a:off x="8160425" y="4594231"/>
                <a:ext cx="517863" cy="722442"/>
              </a:xfrm>
              <a:prstGeom prst="rect">
                <a:avLst/>
              </a:prstGeom>
              <a:blipFill>
                <a:blip r:embed="rId15"/>
                <a:stretch>
                  <a:fillRect/>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C8C6350E-D06B-505E-6265-6D4B1D2566CC}"/>
              </a:ext>
            </a:extLst>
          </p:cNvPr>
          <p:cNvCxnSpPr/>
          <p:nvPr/>
        </p:nvCxnSpPr>
        <p:spPr>
          <a:xfrm>
            <a:off x="7674414" y="5592806"/>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4910286-0318-174A-A1CC-4801216454F1}"/>
                  </a:ext>
                </a:extLst>
              </p:cNvPr>
              <p:cNvSpPr txBox="1"/>
              <p:nvPr/>
            </p:nvSpPr>
            <p:spPr>
              <a:xfrm>
                <a:off x="7094918" y="5240873"/>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dirty="0">
                  <a:latin typeface="Cambria Math" panose="02040503050406030204" pitchFamily="18" charset="0"/>
                </a:endParaRPr>
              </a:p>
            </p:txBody>
          </p:sp>
        </mc:Choice>
        <mc:Fallback xmlns="">
          <p:sp>
            <p:nvSpPr>
              <p:cNvPr id="58" name="TextBox 57">
                <a:extLst>
                  <a:ext uri="{FF2B5EF4-FFF2-40B4-BE49-F238E27FC236}">
                    <a16:creationId xmlns:a16="http://schemas.microsoft.com/office/drawing/2014/main" id="{64910286-0318-174A-A1CC-4801216454F1}"/>
                  </a:ext>
                </a:extLst>
              </p:cNvPr>
              <p:cNvSpPr txBox="1">
                <a:spLocks noRot="1" noChangeAspect="1" noMove="1" noResize="1" noEditPoints="1" noAdjustHandles="1" noChangeArrowheads="1" noChangeShapeType="1" noTextEdit="1"/>
              </p:cNvSpPr>
              <p:nvPr/>
            </p:nvSpPr>
            <p:spPr>
              <a:xfrm>
                <a:off x="7094918" y="5240873"/>
                <a:ext cx="517863" cy="722442"/>
              </a:xfrm>
              <a:prstGeom prst="rect">
                <a:avLst/>
              </a:prstGeom>
              <a:blipFill>
                <a:blip r:embed="rId16"/>
                <a:stretch>
                  <a:fillRect/>
                </a:stretch>
              </a:blipFill>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C6FA3933-87CD-1926-30B3-7F0CE5B73EC8}"/>
              </a:ext>
            </a:extLst>
          </p:cNvPr>
          <p:cNvCxnSpPr/>
          <p:nvPr/>
        </p:nvCxnSpPr>
        <p:spPr>
          <a:xfrm>
            <a:off x="7662337" y="4324520"/>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9C65187-FCE1-C960-8B32-74AEE1E8968D}"/>
                  </a:ext>
                </a:extLst>
              </p:cNvPr>
              <p:cNvSpPr txBox="1"/>
              <p:nvPr/>
            </p:nvSpPr>
            <p:spPr>
              <a:xfrm>
                <a:off x="7090702" y="3895861"/>
                <a:ext cx="51786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dirty="0">
                  <a:latin typeface="Cambria Math" panose="02040503050406030204" pitchFamily="18" charset="0"/>
                </a:endParaRPr>
              </a:p>
            </p:txBody>
          </p:sp>
        </mc:Choice>
        <mc:Fallback xmlns="">
          <p:sp>
            <p:nvSpPr>
              <p:cNvPr id="60" name="TextBox 59">
                <a:extLst>
                  <a:ext uri="{FF2B5EF4-FFF2-40B4-BE49-F238E27FC236}">
                    <a16:creationId xmlns:a16="http://schemas.microsoft.com/office/drawing/2014/main" id="{69C65187-FCE1-C960-8B32-74AEE1E8968D}"/>
                  </a:ext>
                </a:extLst>
              </p:cNvPr>
              <p:cNvSpPr txBox="1">
                <a:spLocks noRot="1" noChangeAspect="1" noMove="1" noResize="1" noEditPoints="1" noAdjustHandles="1" noChangeArrowheads="1" noChangeShapeType="1" noTextEdit="1"/>
              </p:cNvSpPr>
              <p:nvPr/>
            </p:nvSpPr>
            <p:spPr>
              <a:xfrm>
                <a:off x="7090702" y="3895861"/>
                <a:ext cx="517863" cy="783804"/>
              </a:xfrm>
              <a:prstGeom prst="rect">
                <a:avLst/>
              </a:prstGeom>
              <a:blipFill>
                <a:blip r:embed="rId17"/>
                <a:stretch>
                  <a:fillRect/>
                </a:stretch>
              </a:blipFill>
            </p:spPr>
            <p:txBody>
              <a:bodyPr/>
              <a:lstStyle/>
              <a:p>
                <a:r>
                  <a:rPr lang="en-US">
                    <a:noFill/>
                  </a:rPr>
                  <a:t> </a:t>
                </a:r>
              </a:p>
            </p:txBody>
          </p:sp>
        </mc:Fallback>
      </mc:AlternateContent>
      <p:sp>
        <p:nvSpPr>
          <p:cNvPr id="61" name="Rectangle 60">
            <a:extLst>
              <a:ext uri="{FF2B5EF4-FFF2-40B4-BE49-F238E27FC236}">
                <a16:creationId xmlns:a16="http://schemas.microsoft.com/office/drawing/2014/main" id="{B5932542-D826-E694-9864-EC18402875BB}"/>
              </a:ext>
            </a:extLst>
          </p:cNvPr>
          <p:cNvSpPr/>
          <p:nvPr/>
        </p:nvSpPr>
        <p:spPr>
          <a:xfrm rot="5400000">
            <a:off x="7565440" y="5727250"/>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579AEDA-43FF-F60E-3F3C-8231AB585321}"/>
                  </a:ext>
                </a:extLst>
              </p:cNvPr>
              <p:cNvSpPr txBox="1"/>
              <p:nvPr/>
            </p:nvSpPr>
            <p:spPr>
              <a:xfrm>
                <a:off x="7344841" y="3135981"/>
                <a:ext cx="1072198"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62" name="TextBox 61">
                <a:extLst>
                  <a:ext uri="{FF2B5EF4-FFF2-40B4-BE49-F238E27FC236}">
                    <a16:creationId xmlns:a16="http://schemas.microsoft.com/office/drawing/2014/main" id="{8579AEDA-43FF-F60E-3F3C-8231AB585321}"/>
                  </a:ext>
                </a:extLst>
              </p:cNvPr>
              <p:cNvSpPr txBox="1">
                <a:spLocks noRot="1" noChangeAspect="1" noMove="1" noResize="1" noEditPoints="1" noAdjustHandles="1" noChangeArrowheads="1" noChangeShapeType="1" noTextEdit="1"/>
              </p:cNvSpPr>
              <p:nvPr/>
            </p:nvSpPr>
            <p:spPr>
              <a:xfrm>
                <a:off x="7344841" y="3135981"/>
                <a:ext cx="1072198" cy="556434"/>
              </a:xfrm>
              <a:prstGeom prst="rect">
                <a:avLst/>
              </a:prstGeom>
              <a:blipFill>
                <a:blip r:embed="rId18"/>
                <a:stretch>
                  <a:fillRect/>
                </a:stretch>
              </a:blipFill>
            </p:spPr>
            <p:txBody>
              <a:bodyPr/>
              <a:lstStyle/>
              <a:p>
                <a:r>
                  <a:rPr lang="en-US">
                    <a:noFill/>
                  </a:rPr>
                  <a:t> </a:t>
                </a:r>
              </a:p>
            </p:txBody>
          </p:sp>
        </mc:Fallback>
      </mc:AlternateContent>
      <p:sp>
        <p:nvSpPr>
          <p:cNvPr id="63" name="Right Brace 62">
            <a:extLst>
              <a:ext uri="{FF2B5EF4-FFF2-40B4-BE49-F238E27FC236}">
                <a16:creationId xmlns:a16="http://schemas.microsoft.com/office/drawing/2014/main" id="{A78837BD-807B-C192-15FE-BCDC4E7B6BFB}"/>
              </a:ext>
            </a:extLst>
          </p:cNvPr>
          <p:cNvSpPr/>
          <p:nvPr/>
        </p:nvSpPr>
        <p:spPr>
          <a:xfrm>
            <a:off x="8620587" y="3675809"/>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Right Brace 63">
            <a:extLst>
              <a:ext uri="{FF2B5EF4-FFF2-40B4-BE49-F238E27FC236}">
                <a16:creationId xmlns:a16="http://schemas.microsoft.com/office/drawing/2014/main" id="{3E26E2F8-DC10-6ED3-33C4-3A6D2581C416}"/>
              </a:ext>
            </a:extLst>
          </p:cNvPr>
          <p:cNvSpPr/>
          <p:nvPr/>
        </p:nvSpPr>
        <p:spPr>
          <a:xfrm>
            <a:off x="8622045" y="5622787"/>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Right Brace 64">
            <a:extLst>
              <a:ext uri="{FF2B5EF4-FFF2-40B4-BE49-F238E27FC236}">
                <a16:creationId xmlns:a16="http://schemas.microsoft.com/office/drawing/2014/main" id="{028B29EB-A850-D9DD-B1B7-7FEE311AF8A4}"/>
              </a:ext>
            </a:extLst>
          </p:cNvPr>
          <p:cNvSpPr/>
          <p:nvPr/>
        </p:nvSpPr>
        <p:spPr>
          <a:xfrm>
            <a:off x="9200125" y="4290037"/>
            <a:ext cx="315175" cy="132050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F4750C7-5260-4773-9F14-3A2D485F9615}"/>
                  </a:ext>
                </a:extLst>
              </p:cNvPr>
              <p:cNvSpPr txBox="1"/>
              <p:nvPr/>
            </p:nvSpPr>
            <p:spPr>
              <a:xfrm>
                <a:off x="8903012" y="3675883"/>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66" name="TextBox 65">
                <a:extLst>
                  <a:ext uri="{FF2B5EF4-FFF2-40B4-BE49-F238E27FC236}">
                    <a16:creationId xmlns:a16="http://schemas.microsoft.com/office/drawing/2014/main" id="{7F4750C7-5260-4773-9F14-3A2D485F9615}"/>
                  </a:ext>
                </a:extLst>
              </p:cNvPr>
              <p:cNvSpPr txBox="1">
                <a:spLocks noRot="1" noChangeAspect="1" noMove="1" noResize="1" noEditPoints="1" noAdjustHandles="1" noChangeArrowheads="1" noChangeShapeType="1" noTextEdit="1"/>
              </p:cNvSpPr>
              <p:nvPr/>
            </p:nvSpPr>
            <p:spPr>
              <a:xfrm>
                <a:off x="8903012" y="3675883"/>
                <a:ext cx="1651849"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DEA058E-1BFF-4D02-A012-AE141EF88891}"/>
                  </a:ext>
                </a:extLst>
              </p:cNvPr>
              <p:cNvSpPr txBox="1"/>
              <p:nvPr/>
            </p:nvSpPr>
            <p:spPr>
              <a:xfrm>
                <a:off x="9624204" y="4651059"/>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68" name="TextBox 67">
                <a:extLst>
                  <a:ext uri="{FF2B5EF4-FFF2-40B4-BE49-F238E27FC236}">
                    <a16:creationId xmlns:a16="http://schemas.microsoft.com/office/drawing/2014/main" id="{6DEA058E-1BFF-4D02-A012-AE141EF88891}"/>
                  </a:ext>
                </a:extLst>
              </p:cNvPr>
              <p:cNvSpPr txBox="1">
                <a:spLocks noRot="1" noChangeAspect="1" noMove="1" noResize="1" noEditPoints="1" noAdjustHandles="1" noChangeArrowheads="1" noChangeShapeType="1" noTextEdit="1"/>
              </p:cNvSpPr>
              <p:nvPr/>
            </p:nvSpPr>
            <p:spPr>
              <a:xfrm>
                <a:off x="9624204" y="4651059"/>
                <a:ext cx="1651849"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1AB26E4A-37F7-0A83-F0BE-7AF7A1FCAF81}"/>
                  </a:ext>
                </a:extLst>
              </p:cNvPr>
              <p:cNvSpPr txBox="1"/>
              <p:nvPr/>
            </p:nvSpPr>
            <p:spPr>
              <a:xfrm>
                <a:off x="8937710" y="5655050"/>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69" name="TextBox 68">
                <a:extLst>
                  <a:ext uri="{FF2B5EF4-FFF2-40B4-BE49-F238E27FC236}">
                    <a16:creationId xmlns:a16="http://schemas.microsoft.com/office/drawing/2014/main" id="{1AB26E4A-37F7-0A83-F0BE-7AF7A1FCAF81}"/>
                  </a:ext>
                </a:extLst>
              </p:cNvPr>
              <p:cNvSpPr txBox="1">
                <a:spLocks noRot="1" noChangeAspect="1" noMove="1" noResize="1" noEditPoints="1" noAdjustHandles="1" noChangeArrowheads="1" noChangeShapeType="1" noTextEdit="1"/>
              </p:cNvSpPr>
              <p:nvPr/>
            </p:nvSpPr>
            <p:spPr>
              <a:xfrm>
                <a:off x="8937710" y="5655050"/>
                <a:ext cx="1651849" cy="523220"/>
              </a:xfrm>
              <a:prstGeom prst="rect">
                <a:avLst/>
              </a:prstGeom>
              <a:blipFill>
                <a:blip r:embed="rId21"/>
                <a:stretch>
                  <a:fillRect/>
                </a:stretch>
              </a:blipFill>
            </p:spPr>
            <p:txBody>
              <a:bodyPr/>
              <a:lstStyle/>
              <a:p>
                <a:r>
                  <a:rPr lang="en-US">
                    <a:noFill/>
                  </a:rPr>
                  <a:t> </a:t>
                </a:r>
              </a:p>
            </p:txBody>
          </p:sp>
        </mc:Fallback>
      </mc:AlternateContent>
      <p:sp>
        <p:nvSpPr>
          <p:cNvPr id="79" name="Alternate Process 78">
            <a:extLst>
              <a:ext uri="{FF2B5EF4-FFF2-40B4-BE49-F238E27FC236}">
                <a16:creationId xmlns:a16="http://schemas.microsoft.com/office/drawing/2014/main" id="{7BDC9FA0-25AD-EACA-8359-73D143FA12E0}"/>
              </a:ext>
            </a:extLst>
          </p:cNvPr>
          <p:cNvSpPr/>
          <p:nvPr/>
        </p:nvSpPr>
        <p:spPr>
          <a:xfrm>
            <a:off x="4504275" y="3161455"/>
            <a:ext cx="2324161"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801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69</a:t>
            </a:fld>
            <a:endParaRPr lang="en-US"/>
          </a:p>
        </p:txBody>
      </p:sp>
      <p:pic>
        <p:nvPicPr>
          <p:cNvPr id="5" name="Graphic 4">
            <a:extLst>
              <a:ext uri="{FF2B5EF4-FFF2-40B4-BE49-F238E27FC236}">
                <a16:creationId xmlns:a16="http://schemas.microsoft.com/office/drawing/2014/main" id="{8AB1CAF8-E7C6-11D0-C3BE-0F4A0FABD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FED149-33D6-2E24-CB10-21A115E24AFE}"/>
                  </a:ext>
                </a:extLst>
              </p:cNvPr>
              <p:cNvSpPr txBox="1"/>
              <p:nvPr/>
            </p:nvSpPr>
            <p:spPr>
              <a:xfrm>
                <a:off x="4474620" y="3153239"/>
                <a:ext cx="2372442" cy="5608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a:latin typeface="Cambria Math" panose="02040503050406030204" pitchFamily="18" charset="0"/>
                        </a:rPr>
                        <m:t>𝐸</m:t>
                      </m:r>
                    </m:oMath>
                  </m:oMathPara>
                </a14:m>
                <a:endParaRPr lang="en-US" sz="280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BCFED149-33D6-2E24-CB10-21A115E24AFE}"/>
                  </a:ext>
                </a:extLst>
              </p:cNvPr>
              <p:cNvSpPr txBox="1">
                <a:spLocks noRot="1" noChangeAspect="1" noMove="1" noResize="1" noEditPoints="1" noAdjustHandles="1" noChangeArrowheads="1" noChangeShapeType="1" noTextEdit="1"/>
              </p:cNvSpPr>
              <p:nvPr/>
            </p:nvSpPr>
            <p:spPr>
              <a:xfrm>
                <a:off x="4474620" y="3153239"/>
                <a:ext cx="2372442" cy="560859"/>
              </a:xfrm>
              <a:prstGeom prst="rect">
                <a:avLst/>
              </a:prstGeom>
              <a:blipFill>
                <a:blip r:embed="rId5"/>
                <a:stretch>
                  <a:fillRect/>
                </a:stretch>
              </a:blipFill>
            </p:spPr>
            <p:txBody>
              <a:bodyPr/>
              <a:lstStyle/>
              <a:p>
                <a:r>
                  <a:rPr lang="en-US">
                    <a:noFill/>
                  </a:rPr>
                  <a:t> </a:t>
                </a:r>
              </a:p>
            </p:txBody>
          </p:sp>
        </mc:Fallback>
      </mc:AlternateContent>
      <p:sp>
        <p:nvSpPr>
          <p:cNvPr id="78" name="Alternate Process 77">
            <a:extLst>
              <a:ext uri="{FF2B5EF4-FFF2-40B4-BE49-F238E27FC236}">
                <a16:creationId xmlns:a16="http://schemas.microsoft.com/office/drawing/2014/main" id="{4CD80361-B2A3-1D19-9545-B0DFB0648F18}"/>
              </a:ext>
            </a:extLst>
          </p:cNvPr>
          <p:cNvSpPr/>
          <p:nvPr/>
        </p:nvSpPr>
        <p:spPr>
          <a:xfrm>
            <a:off x="5672742" y="2056699"/>
            <a:ext cx="2137187"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ACA284-DAB2-DAE5-5EA9-B1FC914BA8A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p:sp>
        <p:nvSpPr>
          <p:cNvPr id="10" name="TextBox 9">
            <a:extLst>
              <a:ext uri="{FF2B5EF4-FFF2-40B4-BE49-F238E27FC236}">
                <a16:creationId xmlns:a16="http://schemas.microsoft.com/office/drawing/2014/main" id="{96A776CE-3617-9B01-C16E-ED67700B3C14}"/>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08EBF8-EED6-B3B4-F506-0836BACC0A4B}"/>
                  </a:ext>
                </a:extLst>
              </p:cNvPr>
              <p:cNvSpPr txBox="1"/>
              <p:nvPr/>
            </p:nvSpPr>
            <p:spPr>
              <a:xfrm>
                <a:off x="5672743" y="2056699"/>
                <a:ext cx="2137187"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𝑚</m:t>
                          </m:r>
                        </m:e>
                        <m:sub>
                          <m:r>
                            <a:rPr lang="en-US" sz="2800" i="1">
                              <a:latin typeface="Cambria Math" panose="02040503050406030204" pitchFamily="18" charset="0"/>
                            </a:rPr>
                            <m:t>𝑝</m:t>
                          </m:r>
                        </m:sub>
                        <m:sup>
                          <m:r>
                            <a:rPr lang="en-US" sz="2800" i="1">
                              <a:latin typeface="Cambria Math" panose="02040503050406030204" pitchFamily="18" charset="0"/>
                            </a:rPr>
                            <m:t>′</m:t>
                          </m:r>
                        </m:sup>
                      </m:sSubSup>
                      <m:r>
                        <a:rPr lang="en-US" sz="2800" b="0" i="1" smtClean="0">
                          <a:latin typeface="Cambria Math" panose="02040503050406030204" pitchFamily="18" charset="0"/>
                        </a:rPr>
                        <m:t>=</m:t>
                      </m:r>
                      <m:r>
                        <a:rPr lang="en-US" sz="2800" b="0" i="1" smtClean="0">
                          <a:latin typeface="Cambria Math" panose="02040503050406030204" pitchFamily="18" charset="0"/>
                        </a:rPr>
                        <m:t>𝐷𝑒𝑐</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E908EBF8-EED6-B3B4-F506-0836BACC0A4B}"/>
                  </a:ext>
                </a:extLst>
              </p:cNvPr>
              <p:cNvSpPr txBox="1">
                <a:spLocks noRot="1" noChangeAspect="1" noMove="1" noResize="1" noEditPoints="1" noAdjustHandles="1" noChangeArrowheads="1" noChangeShapeType="1" noTextEdit="1"/>
              </p:cNvSpPr>
              <p:nvPr/>
            </p:nvSpPr>
            <p:spPr>
              <a:xfrm>
                <a:off x="5672743" y="2056699"/>
                <a:ext cx="2137187" cy="556434"/>
              </a:xfrm>
              <a:prstGeom prst="rect">
                <a:avLst/>
              </a:prstGeom>
              <a:blipFill>
                <a:blip r:embed="rId6"/>
                <a:stretch>
                  <a:fillRect/>
                </a:stretch>
              </a:blipFill>
            </p:spPr>
            <p:txBody>
              <a:bodyPr/>
              <a:lstStyle/>
              <a:p>
                <a:r>
                  <a:rPr lang="en-US">
                    <a:noFill/>
                  </a:rPr>
                  <a:t> </a:t>
                </a:r>
              </a:p>
            </p:txBody>
          </p:sp>
        </mc:Fallback>
      </mc:AlternateContent>
      <p:sp>
        <p:nvSpPr>
          <p:cNvPr id="13" name="Alternate Process 12">
            <a:extLst>
              <a:ext uri="{FF2B5EF4-FFF2-40B4-BE49-F238E27FC236}">
                <a16:creationId xmlns:a16="http://schemas.microsoft.com/office/drawing/2014/main" id="{96173E2D-E5A0-1215-AA74-86253CB994F8}"/>
              </a:ext>
            </a:extLst>
          </p:cNvPr>
          <p:cNvSpPr/>
          <p:nvPr/>
        </p:nvSpPr>
        <p:spPr>
          <a:xfrm>
            <a:off x="2766218" y="2052509"/>
            <a:ext cx="1788968"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82C1FE-5637-9A2F-9CBE-AF2F697B418D}"/>
                  </a:ext>
                </a:extLst>
              </p:cNvPr>
              <p:cNvSpPr txBox="1"/>
              <p:nvPr/>
            </p:nvSpPr>
            <p:spPr>
              <a:xfrm>
                <a:off x="2808466" y="2059136"/>
                <a:ext cx="1746719"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𝐸𝑛𝑐</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𝑝</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EB82C1FE-5637-9A2F-9CBE-AF2F697B418D}"/>
                  </a:ext>
                </a:extLst>
              </p:cNvPr>
              <p:cNvSpPr txBox="1">
                <a:spLocks noRot="1" noChangeAspect="1" noMove="1" noResize="1" noEditPoints="1" noAdjustHandles="1" noChangeArrowheads="1" noChangeShapeType="1" noTextEdit="1"/>
              </p:cNvSpPr>
              <p:nvPr/>
            </p:nvSpPr>
            <p:spPr>
              <a:xfrm>
                <a:off x="2808466" y="2059136"/>
                <a:ext cx="1746719" cy="556434"/>
              </a:xfrm>
              <a:prstGeom prst="rect">
                <a:avLst/>
              </a:prstGeom>
              <a:blipFill>
                <a:blip r:embed="rId7"/>
                <a:stretch>
                  <a:fillRect/>
                </a:stretch>
              </a:blipFill>
            </p:spPr>
            <p:txBody>
              <a:bodyPr/>
              <a:lstStyle/>
              <a:p>
                <a:r>
                  <a:rPr lang="en-US">
                    <a:noFill/>
                  </a:rPr>
                  <a:t> </a:t>
                </a:r>
              </a:p>
            </p:txBody>
          </p:sp>
        </mc:Fallback>
      </mc:AlternateContent>
      <p:sp>
        <p:nvSpPr>
          <p:cNvPr id="15" name="Notched Right Arrow 14">
            <a:extLst>
              <a:ext uri="{FF2B5EF4-FFF2-40B4-BE49-F238E27FC236}">
                <a16:creationId xmlns:a16="http://schemas.microsoft.com/office/drawing/2014/main" id="{E0CC7F99-04F7-E0F6-1363-E888EFA8C5EC}"/>
              </a:ext>
            </a:extLst>
          </p:cNvPr>
          <p:cNvSpPr/>
          <p:nvPr/>
        </p:nvSpPr>
        <p:spPr>
          <a:xfrm>
            <a:off x="4729897" y="2181137"/>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CC4C81C-0AED-2B0A-6AC7-250A83B594CF}"/>
                  </a:ext>
                </a:extLst>
              </p:cNvPr>
              <p:cNvSpPr txBox="1"/>
              <p:nvPr/>
            </p:nvSpPr>
            <p:spPr>
              <a:xfrm>
                <a:off x="1340546" y="2038398"/>
                <a:ext cx="52834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6CC4C81C-0AED-2B0A-6AC7-250A83B594CF}"/>
                  </a:ext>
                </a:extLst>
              </p:cNvPr>
              <p:cNvSpPr txBox="1">
                <a:spLocks noRot="1" noChangeAspect="1" noMove="1" noResize="1" noEditPoints="1" noAdjustHandles="1" noChangeArrowheads="1" noChangeShapeType="1" noTextEdit="1"/>
              </p:cNvSpPr>
              <p:nvPr/>
            </p:nvSpPr>
            <p:spPr>
              <a:xfrm>
                <a:off x="1340546" y="2038398"/>
                <a:ext cx="528342" cy="523220"/>
              </a:xfrm>
              <a:prstGeom prst="rect">
                <a:avLst/>
              </a:prstGeom>
              <a:blipFill>
                <a:blip r:embed="rId8"/>
                <a:stretch>
                  <a:fillRect/>
                </a:stretch>
              </a:blipFill>
            </p:spPr>
            <p:txBody>
              <a:bodyPr/>
              <a:lstStyle/>
              <a:p>
                <a:r>
                  <a:rPr lang="en-US">
                    <a:noFill/>
                  </a:rPr>
                  <a:t> </a:t>
                </a:r>
              </a:p>
            </p:txBody>
          </p:sp>
        </mc:Fallback>
      </mc:AlternateContent>
      <p:sp>
        <p:nvSpPr>
          <p:cNvPr id="16" name="Notched Right Arrow 15">
            <a:extLst>
              <a:ext uri="{FF2B5EF4-FFF2-40B4-BE49-F238E27FC236}">
                <a16:creationId xmlns:a16="http://schemas.microsoft.com/office/drawing/2014/main" id="{D2CEFDBF-E8BB-60DE-A794-02D6721E04E4}"/>
              </a:ext>
            </a:extLst>
          </p:cNvPr>
          <p:cNvSpPr/>
          <p:nvPr/>
        </p:nvSpPr>
        <p:spPr>
          <a:xfrm>
            <a:off x="1868888" y="217388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F4972C-AD56-11DB-41CC-F770DF5A8680}"/>
              </a:ext>
            </a:extLst>
          </p:cNvPr>
          <p:cNvSpPr txBox="1"/>
          <p:nvPr/>
        </p:nvSpPr>
        <p:spPr>
          <a:xfrm>
            <a:off x="838199" y="2505416"/>
            <a:ext cx="1559458" cy="523220"/>
          </a:xfrm>
          <a:prstGeom prst="rect">
            <a:avLst/>
          </a:prstGeom>
          <a:noFill/>
        </p:spPr>
        <p:txBody>
          <a:bodyPr wrap="square" rtlCol="0">
            <a:spAutoFit/>
          </a:bodyPr>
          <a:lstStyle/>
          <a:p>
            <a:r>
              <a:rPr lang="en-US" sz="2800" b="1" dirty="0"/>
              <a:t>Original</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E7DF66-E7E5-9ACA-209A-6AA5DEA54390}"/>
                  </a:ext>
                </a:extLst>
              </p:cNvPr>
              <p:cNvSpPr txBox="1"/>
              <p:nvPr/>
            </p:nvSpPr>
            <p:spPr>
              <a:xfrm>
                <a:off x="8712605" y="2038398"/>
                <a:ext cx="52834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82E7DF66-E7E5-9ACA-209A-6AA5DEA54390}"/>
                  </a:ext>
                </a:extLst>
              </p:cNvPr>
              <p:cNvSpPr txBox="1">
                <a:spLocks noRot="1" noChangeAspect="1" noMove="1" noResize="1" noEditPoints="1" noAdjustHandles="1" noChangeArrowheads="1" noChangeShapeType="1" noTextEdit="1"/>
              </p:cNvSpPr>
              <p:nvPr/>
            </p:nvSpPr>
            <p:spPr>
              <a:xfrm>
                <a:off x="8712605" y="2038398"/>
                <a:ext cx="528342" cy="523220"/>
              </a:xfrm>
              <a:prstGeom prst="rect">
                <a:avLst/>
              </a:prstGeom>
              <a:blipFill>
                <a:blip r:embed="rId9"/>
                <a:stretch>
                  <a:fillRect/>
                </a:stretch>
              </a:blipFill>
            </p:spPr>
            <p:txBody>
              <a:bodyPr/>
              <a:lstStyle/>
              <a:p>
                <a:r>
                  <a:rPr lang="en-US">
                    <a:noFill/>
                  </a:rPr>
                  <a:t> </a:t>
                </a:r>
              </a:p>
            </p:txBody>
          </p:sp>
        </mc:Fallback>
      </mc:AlternateContent>
      <p:sp>
        <p:nvSpPr>
          <p:cNvPr id="19" name="Notched Right Arrow 18">
            <a:extLst>
              <a:ext uri="{FF2B5EF4-FFF2-40B4-BE49-F238E27FC236}">
                <a16:creationId xmlns:a16="http://schemas.microsoft.com/office/drawing/2014/main" id="{90367075-E595-2766-25E2-CC6B68618670}"/>
              </a:ext>
            </a:extLst>
          </p:cNvPr>
          <p:cNvSpPr/>
          <p:nvPr/>
        </p:nvSpPr>
        <p:spPr>
          <a:xfrm>
            <a:off x="7991837" y="2173888"/>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E2755A8-C846-C482-809F-DB14303B9A1B}"/>
              </a:ext>
            </a:extLst>
          </p:cNvPr>
          <p:cNvSpPr txBox="1"/>
          <p:nvPr/>
        </p:nvSpPr>
        <p:spPr>
          <a:xfrm>
            <a:off x="8022839" y="2505416"/>
            <a:ext cx="1907874" cy="523220"/>
          </a:xfrm>
          <a:prstGeom prst="rect">
            <a:avLst/>
          </a:prstGeom>
          <a:noFill/>
        </p:spPr>
        <p:txBody>
          <a:bodyPr wrap="square" rtlCol="0">
            <a:spAutoFit/>
          </a:bodyPr>
          <a:lstStyle/>
          <a:p>
            <a:r>
              <a:rPr lang="en-US" sz="2800" b="1" dirty="0"/>
              <a:t>Decrypted</a:t>
            </a:r>
          </a:p>
        </p:txBody>
      </p:sp>
      <p:sp>
        <p:nvSpPr>
          <p:cNvPr id="21" name="Rectangle 20">
            <a:extLst>
              <a:ext uri="{FF2B5EF4-FFF2-40B4-BE49-F238E27FC236}">
                <a16:creationId xmlns:a16="http://schemas.microsoft.com/office/drawing/2014/main" id="{01F6E120-21B1-BDF2-897A-83224CFB0AC6}"/>
              </a:ext>
            </a:extLst>
          </p:cNvPr>
          <p:cNvSpPr/>
          <p:nvPr/>
        </p:nvSpPr>
        <p:spPr>
          <a:xfrm rot="5400000">
            <a:off x="2246389" y="4771525"/>
            <a:ext cx="2560320" cy="431155"/>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B0ED6B8-D165-DE7A-8AAF-1C6A78610902}"/>
                  </a:ext>
                </a:extLst>
              </p:cNvPr>
              <p:cNvSpPr txBox="1"/>
              <p:nvPr/>
            </p:nvSpPr>
            <p:spPr>
              <a:xfrm>
                <a:off x="1731178" y="3176132"/>
                <a:ext cx="9876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FB0ED6B8-D165-DE7A-8AAF-1C6A78610902}"/>
                  </a:ext>
                </a:extLst>
              </p:cNvPr>
              <p:cNvSpPr txBox="1">
                <a:spLocks noRot="1" noChangeAspect="1" noMove="1" noResize="1" noEditPoints="1" noAdjustHandles="1" noChangeArrowheads="1" noChangeShapeType="1" noTextEdit="1"/>
              </p:cNvSpPr>
              <p:nvPr/>
            </p:nvSpPr>
            <p:spPr>
              <a:xfrm>
                <a:off x="1731178" y="3176132"/>
                <a:ext cx="987656"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9C7B1F9-710F-49FA-54A6-D56882FBBEAF}"/>
                  </a:ext>
                </a:extLst>
              </p:cNvPr>
              <p:cNvSpPr txBox="1"/>
              <p:nvPr/>
            </p:nvSpPr>
            <p:spPr>
              <a:xfrm>
                <a:off x="2989185" y="3176132"/>
                <a:ext cx="987656"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A9C7B1F9-710F-49FA-54A6-D56882FBBEAF}"/>
                  </a:ext>
                </a:extLst>
              </p:cNvPr>
              <p:cNvSpPr txBox="1">
                <a:spLocks noRot="1" noChangeAspect="1" noMove="1" noResize="1" noEditPoints="1" noAdjustHandles="1" noChangeArrowheads="1" noChangeShapeType="1" noTextEdit="1"/>
              </p:cNvSpPr>
              <p:nvPr/>
            </p:nvSpPr>
            <p:spPr>
              <a:xfrm>
                <a:off x="2989185" y="3176132"/>
                <a:ext cx="987656" cy="556434"/>
              </a:xfrm>
              <a:prstGeom prst="rect">
                <a:avLst/>
              </a:prstGeom>
              <a:blipFill>
                <a:blip r:embed="rId11"/>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65E36015-EA50-BD80-FDDD-804EF4CFF006}"/>
              </a:ext>
            </a:extLst>
          </p:cNvPr>
          <p:cNvCxnSpPr/>
          <p:nvPr/>
        </p:nvCxnSpPr>
        <p:spPr>
          <a:xfrm>
            <a:off x="3312359" y="4967902"/>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84D7663-ED31-1AE3-AF41-61C950730AEC}"/>
                  </a:ext>
                </a:extLst>
              </p:cNvPr>
              <p:cNvSpPr txBox="1"/>
              <p:nvPr/>
            </p:nvSpPr>
            <p:spPr>
              <a:xfrm>
                <a:off x="3784884" y="6006979"/>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984D7663-ED31-1AE3-AF41-61C950730AEC}"/>
                  </a:ext>
                </a:extLst>
              </p:cNvPr>
              <p:cNvSpPr txBox="1">
                <a:spLocks noRot="1" noChangeAspect="1" noMove="1" noResize="1" noEditPoints="1" noAdjustHandles="1" noChangeArrowheads="1" noChangeShapeType="1" noTextEdit="1"/>
              </p:cNvSpPr>
              <p:nvPr/>
            </p:nvSpPr>
            <p:spPr>
              <a:xfrm>
                <a:off x="3784884" y="6006979"/>
                <a:ext cx="517863"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FF5DA39-40D3-EE43-79B4-82502E5A9E21}"/>
                  </a:ext>
                </a:extLst>
              </p:cNvPr>
              <p:cNvSpPr txBox="1"/>
              <p:nvPr/>
            </p:nvSpPr>
            <p:spPr>
              <a:xfrm>
                <a:off x="3785534" y="459903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dirty="0">
                  <a:latin typeface="Cambria Math" panose="02040503050406030204" pitchFamily="18" charset="0"/>
                </a:endParaRPr>
              </a:p>
            </p:txBody>
          </p:sp>
        </mc:Choice>
        <mc:Fallback xmlns="">
          <p:sp>
            <p:nvSpPr>
              <p:cNvPr id="28" name="TextBox 27">
                <a:extLst>
                  <a:ext uri="{FF2B5EF4-FFF2-40B4-BE49-F238E27FC236}">
                    <a16:creationId xmlns:a16="http://schemas.microsoft.com/office/drawing/2014/main" id="{0FF5DA39-40D3-EE43-79B4-82502E5A9E21}"/>
                  </a:ext>
                </a:extLst>
              </p:cNvPr>
              <p:cNvSpPr txBox="1">
                <a:spLocks noRot="1" noChangeAspect="1" noMove="1" noResize="1" noEditPoints="1" noAdjustHandles="1" noChangeArrowheads="1" noChangeShapeType="1" noTextEdit="1"/>
              </p:cNvSpPr>
              <p:nvPr/>
            </p:nvSpPr>
            <p:spPr>
              <a:xfrm>
                <a:off x="3785534" y="4599031"/>
                <a:ext cx="517863" cy="72244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9D88939-0D7B-DB8B-D6EE-508C4DC33DDF}"/>
                  </a:ext>
                </a:extLst>
              </p:cNvPr>
              <p:cNvSpPr txBox="1"/>
              <p:nvPr/>
            </p:nvSpPr>
            <p:spPr>
              <a:xfrm>
                <a:off x="1964794" y="4698641"/>
                <a:ext cx="517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41" name="TextBox 40">
                <a:extLst>
                  <a:ext uri="{FF2B5EF4-FFF2-40B4-BE49-F238E27FC236}">
                    <a16:creationId xmlns:a16="http://schemas.microsoft.com/office/drawing/2014/main" id="{A9D88939-0D7B-DB8B-D6EE-508C4DC33DDF}"/>
                  </a:ext>
                </a:extLst>
              </p:cNvPr>
              <p:cNvSpPr txBox="1">
                <a:spLocks noRot="1" noChangeAspect="1" noMove="1" noResize="1" noEditPoints="1" noAdjustHandles="1" noChangeArrowheads="1" noChangeShapeType="1" noTextEdit="1"/>
              </p:cNvSpPr>
              <p:nvPr/>
            </p:nvSpPr>
            <p:spPr>
              <a:xfrm>
                <a:off x="1964794" y="4698641"/>
                <a:ext cx="517863"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FE9D673-8ED1-2080-174B-B9663108DD01}"/>
                  </a:ext>
                </a:extLst>
              </p:cNvPr>
              <p:cNvSpPr txBox="1"/>
              <p:nvPr/>
            </p:nvSpPr>
            <p:spPr>
              <a:xfrm>
                <a:off x="1964794" y="6036430"/>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42" name="TextBox 41">
                <a:extLst>
                  <a:ext uri="{FF2B5EF4-FFF2-40B4-BE49-F238E27FC236}">
                    <a16:creationId xmlns:a16="http://schemas.microsoft.com/office/drawing/2014/main" id="{7FE9D673-8ED1-2080-174B-B9663108DD01}"/>
                  </a:ext>
                </a:extLst>
              </p:cNvPr>
              <p:cNvSpPr txBox="1">
                <a:spLocks noRot="1" noChangeAspect="1" noMove="1" noResize="1" noEditPoints="1" noAdjustHandles="1" noChangeArrowheads="1" noChangeShapeType="1" noTextEdit="1"/>
              </p:cNvSpPr>
              <p:nvPr/>
            </p:nvSpPr>
            <p:spPr>
              <a:xfrm>
                <a:off x="1964794" y="6036430"/>
                <a:ext cx="517863" cy="461665"/>
              </a:xfrm>
              <a:prstGeom prst="rect">
                <a:avLst/>
              </a:prstGeom>
              <a:blipFill>
                <a:blip r:embed="rId12"/>
                <a:stretch>
                  <a:fillRect/>
                </a:stretch>
              </a:blipFill>
            </p:spPr>
            <p:txBody>
              <a:bodyPr/>
              <a:lstStyle/>
              <a:p>
                <a:r>
                  <a:rPr lang="en-US">
                    <a:noFill/>
                  </a:rPr>
                  <a:t> </a:t>
                </a:r>
              </a:p>
            </p:txBody>
          </p:sp>
        </mc:Fallback>
      </mc:AlternateContent>
      <p:sp>
        <p:nvSpPr>
          <p:cNvPr id="43" name="Notched Right Arrow 42">
            <a:extLst>
              <a:ext uri="{FF2B5EF4-FFF2-40B4-BE49-F238E27FC236}">
                <a16:creationId xmlns:a16="http://schemas.microsoft.com/office/drawing/2014/main" id="{EA07EA78-F1D6-1C70-6DE9-8400D77FD777}"/>
              </a:ext>
            </a:extLst>
          </p:cNvPr>
          <p:cNvSpPr/>
          <p:nvPr/>
        </p:nvSpPr>
        <p:spPr>
          <a:xfrm>
            <a:off x="2591591" y="4812628"/>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Notched Right Arrow 45">
            <a:extLst>
              <a:ext uri="{FF2B5EF4-FFF2-40B4-BE49-F238E27FC236}">
                <a16:creationId xmlns:a16="http://schemas.microsoft.com/office/drawing/2014/main" id="{F10889B4-9025-472E-8931-4B7944CB5F2E}"/>
              </a:ext>
            </a:extLst>
          </p:cNvPr>
          <p:cNvSpPr/>
          <p:nvPr/>
        </p:nvSpPr>
        <p:spPr>
          <a:xfrm>
            <a:off x="2584732" y="611963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98E90EA-6294-5F47-4C6E-16ADC7CDAE4B}"/>
              </a:ext>
            </a:extLst>
          </p:cNvPr>
          <p:cNvSpPr/>
          <p:nvPr/>
        </p:nvSpPr>
        <p:spPr>
          <a:xfrm rot="5400000">
            <a:off x="7250994" y="4728205"/>
            <a:ext cx="1280160" cy="431155"/>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54" name="Rectangle 53">
            <a:extLst>
              <a:ext uri="{FF2B5EF4-FFF2-40B4-BE49-F238E27FC236}">
                <a16:creationId xmlns:a16="http://schemas.microsoft.com/office/drawing/2014/main" id="{A5A9FBC7-DC93-A5F0-B06D-B0EEA32CD4EA}"/>
              </a:ext>
            </a:extLst>
          </p:cNvPr>
          <p:cNvSpPr/>
          <p:nvPr/>
        </p:nvSpPr>
        <p:spPr>
          <a:xfrm rot="5400000">
            <a:off x="7568564" y="3770897"/>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cxnSp>
        <p:nvCxnSpPr>
          <p:cNvPr id="55" name="Straight Connector 54">
            <a:extLst>
              <a:ext uri="{FF2B5EF4-FFF2-40B4-BE49-F238E27FC236}">
                <a16:creationId xmlns:a16="http://schemas.microsoft.com/office/drawing/2014/main" id="{F2546F76-1E42-78D7-C4C0-02DB7D019045}"/>
              </a:ext>
            </a:extLst>
          </p:cNvPr>
          <p:cNvCxnSpPr/>
          <p:nvPr/>
        </p:nvCxnSpPr>
        <p:spPr>
          <a:xfrm>
            <a:off x="7675802" y="4973887"/>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B816792-2B53-D344-FF6F-C76566985CE2}"/>
                  </a:ext>
                </a:extLst>
              </p:cNvPr>
              <p:cNvSpPr txBox="1"/>
              <p:nvPr/>
            </p:nvSpPr>
            <p:spPr>
              <a:xfrm>
                <a:off x="8160425" y="459423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dirty="0">
                  <a:latin typeface="Cambria Math" panose="02040503050406030204" pitchFamily="18" charset="0"/>
                </a:endParaRPr>
              </a:p>
            </p:txBody>
          </p:sp>
        </mc:Choice>
        <mc:Fallback xmlns="">
          <p:sp>
            <p:nvSpPr>
              <p:cNvPr id="56" name="TextBox 55">
                <a:extLst>
                  <a:ext uri="{FF2B5EF4-FFF2-40B4-BE49-F238E27FC236}">
                    <a16:creationId xmlns:a16="http://schemas.microsoft.com/office/drawing/2014/main" id="{AB816792-2B53-D344-FF6F-C76566985CE2}"/>
                  </a:ext>
                </a:extLst>
              </p:cNvPr>
              <p:cNvSpPr txBox="1">
                <a:spLocks noRot="1" noChangeAspect="1" noMove="1" noResize="1" noEditPoints="1" noAdjustHandles="1" noChangeArrowheads="1" noChangeShapeType="1" noTextEdit="1"/>
              </p:cNvSpPr>
              <p:nvPr/>
            </p:nvSpPr>
            <p:spPr>
              <a:xfrm>
                <a:off x="8160425" y="4594231"/>
                <a:ext cx="517863" cy="722442"/>
              </a:xfrm>
              <a:prstGeom prst="rect">
                <a:avLst/>
              </a:prstGeom>
              <a:blipFill>
                <a:blip r:embed="rId15"/>
                <a:stretch>
                  <a:fillRect/>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C8C6350E-D06B-505E-6265-6D4B1D2566CC}"/>
              </a:ext>
            </a:extLst>
          </p:cNvPr>
          <p:cNvCxnSpPr/>
          <p:nvPr/>
        </p:nvCxnSpPr>
        <p:spPr>
          <a:xfrm>
            <a:off x="7674414" y="5592806"/>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4910286-0318-174A-A1CC-4801216454F1}"/>
                  </a:ext>
                </a:extLst>
              </p:cNvPr>
              <p:cNvSpPr txBox="1"/>
              <p:nvPr/>
            </p:nvSpPr>
            <p:spPr>
              <a:xfrm>
                <a:off x="7094918" y="5240873"/>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dirty="0">
                  <a:latin typeface="Cambria Math" panose="02040503050406030204" pitchFamily="18" charset="0"/>
                </a:endParaRPr>
              </a:p>
            </p:txBody>
          </p:sp>
        </mc:Choice>
        <mc:Fallback xmlns="">
          <p:sp>
            <p:nvSpPr>
              <p:cNvPr id="58" name="TextBox 57">
                <a:extLst>
                  <a:ext uri="{FF2B5EF4-FFF2-40B4-BE49-F238E27FC236}">
                    <a16:creationId xmlns:a16="http://schemas.microsoft.com/office/drawing/2014/main" id="{64910286-0318-174A-A1CC-4801216454F1}"/>
                  </a:ext>
                </a:extLst>
              </p:cNvPr>
              <p:cNvSpPr txBox="1">
                <a:spLocks noRot="1" noChangeAspect="1" noMove="1" noResize="1" noEditPoints="1" noAdjustHandles="1" noChangeArrowheads="1" noChangeShapeType="1" noTextEdit="1"/>
              </p:cNvSpPr>
              <p:nvPr/>
            </p:nvSpPr>
            <p:spPr>
              <a:xfrm>
                <a:off x="7094918" y="5240873"/>
                <a:ext cx="517863" cy="722442"/>
              </a:xfrm>
              <a:prstGeom prst="rect">
                <a:avLst/>
              </a:prstGeom>
              <a:blipFill>
                <a:blip r:embed="rId16"/>
                <a:stretch>
                  <a:fillRect/>
                </a:stretch>
              </a:blipFill>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C6FA3933-87CD-1926-30B3-7F0CE5B73EC8}"/>
              </a:ext>
            </a:extLst>
          </p:cNvPr>
          <p:cNvCxnSpPr/>
          <p:nvPr/>
        </p:nvCxnSpPr>
        <p:spPr>
          <a:xfrm>
            <a:off x="7662337" y="4324520"/>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9C65187-FCE1-C960-8B32-74AEE1E8968D}"/>
                  </a:ext>
                </a:extLst>
              </p:cNvPr>
              <p:cNvSpPr txBox="1"/>
              <p:nvPr/>
            </p:nvSpPr>
            <p:spPr>
              <a:xfrm>
                <a:off x="7090702" y="3895861"/>
                <a:ext cx="51786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dirty="0">
                  <a:latin typeface="Cambria Math" panose="02040503050406030204" pitchFamily="18" charset="0"/>
                </a:endParaRPr>
              </a:p>
            </p:txBody>
          </p:sp>
        </mc:Choice>
        <mc:Fallback xmlns="">
          <p:sp>
            <p:nvSpPr>
              <p:cNvPr id="60" name="TextBox 59">
                <a:extLst>
                  <a:ext uri="{FF2B5EF4-FFF2-40B4-BE49-F238E27FC236}">
                    <a16:creationId xmlns:a16="http://schemas.microsoft.com/office/drawing/2014/main" id="{69C65187-FCE1-C960-8B32-74AEE1E8968D}"/>
                  </a:ext>
                </a:extLst>
              </p:cNvPr>
              <p:cNvSpPr txBox="1">
                <a:spLocks noRot="1" noChangeAspect="1" noMove="1" noResize="1" noEditPoints="1" noAdjustHandles="1" noChangeArrowheads="1" noChangeShapeType="1" noTextEdit="1"/>
              </p:cNvSpPr>
              <p:nvPr/>
            </p:nvSpPr>
            <p:spPr>
              <a:xfrm>
                <a:off x="7090702" y="3895861"/>
                <a:ext cx="517863" cy="783804"/>
              </a:xfrm>
              <a:prstGeom prst="rect">
                <a:avLst/>
              </a:prstGeom>
              <a:blipFill>
                <a:blip r:embed="rId17"/>
                <a:stretch>
                  <a:fillRect/>
                </a:stretch>
              </a:blipFill>
            </p:spPr>
            <p:txBody>
              <a:bodyPr/>
              <a:lstStyle/>
              <a:p>
                <a:r>
                  <a:rPr lang="en-US">
                    <a:noFill/>
                  </a:rPr>
                  <a:t> </a:t>
                </a:r>
              </a:p>
            </p:txBody>
          </p:sp>
        </mc:Fallback>
      </mc:AlternateContent>
      <p:sp>
        <p:nvSpPr>
          <p:cNvPr id="61" name="Rectangle 60">
            <a:extLst>
              <a:ext uri="{FF2B5EF4-FFF2-40B4-BE49-F238E27FC236}">
                <a16:creationId xmlns:a16="http://schemas.microsoft.com/office/drawing/2014/main" id="{B5932542-D826-E694-9864-EC18402875BB}"/>
              </a:ext>
            </a:extLst>
          </p:cNvPr>
          <p:cNvSpPr/>
          <p:nvPr/>
        </p:nvSpPr>
        <p:spPr>
          <a:xfrm rot="5400000">
            <a:off x="7565440" y="5727250"/>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579AEDA-43FF-F60E-3F3C-8231AB585321}"/>
                  </a:ext>
                </a:extLst>
              </p:cNvPr>
              <p:cNvSpPr txBox="1"/>
              <p:nvPr/>
            </p:nvSpPr>
            <p:spPr>
              <a:xfrm>
                <a:off x="7344841" y="3135981"/>
                <a:ext cx="1072198"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62" name="TextBox 61">
                <a:extLst>
                  <a:ext uri="{FF2B5EF4-FFF2-40B4-BE49-F238E27FC236}">
                    <a16:creationId xmlns:a16="http://schemas.microsoft.com/office/drawing/2014/main" id="{8579AEDA-43FF-F60E-3F3C-8231AB585321}"/>
                  </a:ext>
                </a:extLst>
              </p:cNvPr>
              <p:cNvSpPr txBox="1">
                <a:spLocks noRot="1" noChangeAspect="1" noMove="1" noResize="1" noEditPoints="1" noAdjustHandles="1" noChangeArrowheads="1" noChangeShapeType="1" noTextEdit="1"/>
              </p:cNvSpPr>
              <p:nvPr/>
            </p:nvSpPr>
            <p:spPr>
              <a:xfrm>
                <a:off x="7344841" y="3135981"/>
                <a:ext cx="1072198" cy="556434"/>
              </a:xfrm>
              <a:prstGeom prst="rect">
                <a:avLst/>
              </a:prstGeom>
              <a:blipFill>
                <a:blip r:embed="rId18"/>
                <a:stretch>
                  <a:fillRect/>
                </a:stretch>
              </a:blipFill>
            </p:spPr>
            <p:txBody>
              <a:bodyPr/>
              <a:lstStyle/>
              <a:p>
                <a:r>
                  <a:rPr lang="en-US">
                    <a:noFill/>
                  </a:rPr>
                  <a:t> </a:t>
                </a:r>
              </a:p>
            </p:txBody>
          </p:sp>
        </mc:Fallback>
      </mc:AlternateContent>
      <p:sp>
        <p:nvSpPr>
          <p:cNvPr id="63" name="Right Brace 62">
            <a:extLst>
              <a:ext uri="{FF2B5EF4-FFF2-40B4-BE49-F238E27FC236}">
                <a16:creationId xmlns:a16="http://schemas.microsoft.com/office/drawing/2014/main" id="{A78837BD-807B-C192-15FE-BCDC4E7B6BFB}"/>
              </a:ext>
            </a:extLst>
          </p:cNvPr>
          <p:cNvSpPr/>
          <p:nvPr/>
        </p:nvSpPr>
        <p:spPr>
          <a:xfrm>
            <a:off x="8620587" y="3675809"/>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Right Brace 63">
            <a:extLst>
              <a:ext uri="{FF2B5EF4-FFF2-40B4-BE49-F238E27FC236}">
                <a16:creationId xmlns:a16="http://schemas.microsoft.com/office/drawing/2014/main" id="{3E26E2F8-DC10-6ED3-33C4-3A6D2581C416}"/>
              </a:ext>
            </a:extLst>
          </p:cNvPr>
          <p:cNvSpPr/>
          <p:nvPr/>
        </p:nvSpPr>
        <p:spPr>
          <a:xfrm>
            <a:off x="8622045" y="5622787"/>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Right Brace 64">
            <a:extLst>
              <a:ext uri="{FF2B5EF4-FFF2-40B4-BE49-F238E27FC236}">
                <a16:creationId xmlns:a16="http://schemas.microsoft.com/office/drawing/2014/main" id="{028B29EB-A850-D9DD-B1B7-7FEE311AF8A4}"/>
              </a:ext>
            </a:extLst>
          </p:cNvPr>
          <p:cNvSpPr/>
          <p:nvPr/>
        </p:nvSpPr>
        <p:spPr>
          <a:xfrm>
            <a:off x="9200125" y="4290037"/>
            <a:ext cx="315175" cy="132050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F4750C7-5260-4773-9F14-3A2D485F9615}"/>
                  </a:ext>
                </a:extLst>
              </p:cNvPr>
              <p:cNvSpPr txBox="1"/>
              <p:nvPr/>
            </p:nvSpPr>
            <p:spPr>
              <a:xfrm>
                <a:off x="8903012" y="3675883"/>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66" name="TextBox 65">
                <a:extLst>
                  <a:ext uri="{FF2B5EF4-FFF2-40B4-BE49-F238E27FC236}">
                    <a16:creationId xmlns:a16="http://schemas.microsoft.com/office/drawing/2014/main" id="{7F4750C7-5260-4773-9F14-3A2D485F9615}"/>
                  </a:ext>
                </a:extLst>
              </p:cNvPr>
              <p:cNvSpPr txBox="1">
                <a:spLocks noRot="1" noChangeAspect="1" noMove="1" noResize="1" noEditPoints="1" noAdjustHandles="1" noChangeArrowheads="1" noChangeShapeType="1" noTextEdit="1"/>
              </p:cNvSpPr>
              <p:nvPr/>
            </p:nvSpPr>
            <p:spPr>
              <a:xfrm>
                <a:off x="8903012" y="3675883"/>
                <a:ext cx="1651849"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DEA058E-1BFF-4D02-A012-AE141EF88891}"/>
                  </a:ext>
                </a:extLst>
              </p:cNvPr>
              <p:cNvSpPr txBox="1"/>
              <p:nvPr/>
            </p:nvSpPr>
            <p:spPr>
              <a:xfrm>
                <a:off x="9624204" y="4651059"/>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68" name="TextBox 67">
                <a:extLst>
                  <a:ext uri="{FF2B5EF4-FFF2-40B4-BE49-F238E27FC236}">
                    <a16:creationId xmlns:a16="http://schemas.microsoft.com/office/drawing/2014/main" id="{6DEA058E-1BFF-4D02-A012-AE141EF88891}"/>
                  </a:ext>
                </a:extLst>
              </p:cNvPr>
              <p:cNvSpPr txBox="1">
                <a:spLocks noRot="1" noChangeAspect="1" noMove="1" noResize="1" noEditPoints="1" noAdjustHandles="1" noChangeArrowheads="1" noChangeShapeType="1" noTextEdit="1"/>
              </p:cNvSpPr>
              <p:nvPr/>
            </p:nvSpPr>
            <p:spPr>
              <a:xfrm>
                <a:off x="9624204" y="4651059"/>
                <a:ext cx="1651849"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1AB26E4A-37F7-0A83-F0BE-7AF7A1FCAF81}"/>
                  </a:ext>
                </a:extLst>
              </p:cNvPr>
              <p:cNvSpPr txBox="1"/>
              <p:nvPr/>
            </p:nvSpPr>
            <p:spPr>
              <a:xfrm>
                <a:off x="8937710" y="5655050"/>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69" name="TextBox 68">
                <a:extLst>
                  <a:ext uri="{FF2B5EF4-FFF2-40B4-BE49-F238E27FC236}">
                    <a16:creationId xmlns:a16="http://schemas.microsoft.com/office/drawing/2014/main" id="{1AB26E4A-37F7-0A83-F0BE-7AF7A1FCAF81}"/>
                  </a:ext>
                </a:extLst>
              </p:cNvPr>
              <p:cNvSpPr txBox="1">
                <a:spLocks noRot="1" noChangeAspect="1" noMove="1" noResize="1" noEditPoints="1" noAdjustHandles="1" noChangeArrowheads="1" noChangeShapeType="1" noTextEdit="1"/>
              </p:cNvSpPr>
              <p:nvPr/>
            </p:nvSpPr>
            <p:spPr>
              <a:xfrm>
                <a:off x="8937710" y="5655050"/>
                <a:ext cx="1651849" cy="523220"/>
              </a:xfrm>
              <a:prstGeom prst="rect">
                <a:avLst/>
              </a:prstGeom>
              <a:blipFill>
                <a:blip r:embed="rId21"/>
                <a:stretch>
                  <a:fillRect/>
                </a:stretch>
              </a:blipFill>
            </p:spPr>
            <p:txBody>
              <a:bodyPr/>
              <a:lstStyle/>
              <a:p>
                <a:r>
                  <a:rPr lang="en-US">
                    <a:noFill/>
                  </a:rPr>
                  <a:t> </a:t>
                </a:r>
              </a:p>
            </p:txBody>
          </p:sp>
        </mc:Fallback>
      </mc:AlternateContent>
      <p:sp>
        <p:nvSpPr>
          <p:cNvPr id="79" name="Alternate Process 78">
            <a:extLst>
              <a:ext uri="{FF2B5EF4-FFF2-40B4-BE49-F238E27FC236}">
                <a16:creationId xmlns:a16="http://schemas.microsoft.com/office/drawing/2014/main" id="{7BDC9FA0-25AD-EACA-8359-73D143FA12E0}"/>
              </a:ext>
            </a:extLst>
          </p:cNvPr>
          <p:cNvSpPr/>
          <p:nvPr/>
        </p:nvSpPr>
        <p:spPr>
          <a:xfrm>
            <a:off x="4504275" y="3161455"/>
            <a:ext cx="2324161"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F364CF0-0C95-4516-212C-8D49DBF10381}"/>
              </a:ext>
            </a:extLst>
          </p:cNvPr>
          <p:cNvCxnSpPr>
            <a:cxnSpLocks/>
          </p:cNvCxnSpPr>
          <p:nvPr/>
        </p:nvCxnSpPr>
        <p:spPr>
          <a:xfrm>
            <a:off x="4516505" y="4967902"/>
            <a:ext cx="2454138" cy="0"/>
          </a:xfrm>
          <a:prstGeom prst="line">
            <a:avLst/>
          </a:prstGeom>
          <a:ln w="3492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CA3CD45-1B2A-C072-8F8D-97CF287816A2}"/>
              </a:ext>
            </a:extLst>
          </p:cNvPr>
          <p:cNvCxnSpPr>
            <a:cxnSpLocks/>
          </p:cNvCxnSpPr>
          <p:nvPr/>
        </p:nvCxnSpPr>
        <p:spPr>
          <a:xfrm>
            <a:off x="6970643" y="4094922"/>
            <a:ext cx="0" cy="872980"/>
          </a:xfrm>
          <a:prstGeom prst="line">
            <a:avLst/>
          </a:prstGeom>
          <a:ln w="3492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B2BB644-0D7C-854C-3F07-0698F2FEFD89}"/>
              </a:ext>
            </a:extLst>
          </p:cNvPr>
          <p:cNvCxnSpPr>
            <a:cxnSpLocks/>
          </p:cNvCxnSpPr>
          <p:nvPr/>
        </p:nvCxnSpPr>
        <p:spPr>
          <a:xfrm flipV="1">
            <a:off x="4516505" y="4094922"/>
            <a:ext cx="2454138" cy="872980"/>
          </a:xfrm>
          <a:prstGeom prst="line">
            <a:avLst/>
          </a:prstGeom>
          <a:ln w="3492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BFA2362-30EF-6EFD-8DE9-2EE7E7F3DEE2}"/>
                  </a:ext>
                </a:extLst>
              </p:cNvPr>
              <p:cNvSpPr txBox="1"/>
              <p:nvPr/>
            </p:nvSpPr>
            <p:spPr>
              <a:xfrm>
                <a:off x="5936729" y="4347166"/>
                <a:ext cx="73848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37" name="TextBox 36">
                <a:extLst>
                  <a:ext uri="{FF2B5EF4-FFF2-40B4-BE49-F238E27FC236}">
                    <a16:creationId xmlns:a16="http://schemas.microsoft.com/office/drawing/2014/main" id="{DBFA2362-30EF-6EFD-8DE9-2EE7E7F3DEE2}"/>
                  </a:ext>
                </a:extLst>
              </p:cNvPr>
              <p:cNvSpPr txBox="1">
                <a:spLocks noRot="1" noChangeAspect="1" noMove="1" noResize="1" noEditPoints="1" noAdjustHandles="1" noChangeArrowheads="1" noChangeShapeType="1" noTextEdit="1"/>
              </p:cNvSpPr>
              <p:nvPr/>
            </p:nvSpPr>
            <p:spPr>
              <a:xfrm>
                <a:off x="5936729" y="4347166"/>
                <a:ext cx="738483" cy="523220"/>
              </a:xfrm>
              <a:prstGeom prst="rect">
                <a:avLst/>
              </a:prstGeom>
              <a:blipFill>
                <a:blip r:embed="rId22"/>
                <a:stretch>
                  <a:fillRect r="-25620"/>
                </a:stretch>
              </a:blipFill>
            </p:spPr>
            <p:txBody>
              <a:bodyPr/>
              <a:lstStyle/>
              <a:p>
                <a:r>
                  <a:rPr lang="en-US">
                    <a:noFill/>
                  </a:rPr>
                  <a:t> </a:t>
                </a:r>
              </a:p>
            </p:txBody>
          </p:sp>
        </mc:Fallback>
      </mc:AlternateContent>
      <p:sp>
        <p:nvSpPr>
          <p:cNvPr id="38" name="Notched Right Arrow 37">
            <a:extLst>
              <a:ext uri="{FF2B5EF4-FFF2-40B4-BE49-F238E27FC236}">
                <a16:creationId xmlns:a16="http://schemas.microsoft.com/office/drawing/2014/main" id="{7A197176-1311-0951-AA25-8E22E10F4088}"/>
              </a:ext>
            </a:extLst>
          </p:cNvPr>
          <p:cNvSpPr/>
          <p:nvPr/>
        </p:nvSpPr>
        <p:spPr>
          <a:xfrm>
            <a:off x="6268160" y="3956522"/>
            <a:ext cx="720768" cy="295245"/>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Notched Right Arrow 44">
            <a:extLst>
              <a:ext uri="{FF2B5EF4-FFF2-40B4-BE49-F238E27FC236}">
                <a16:creationId xmlns:a16="http://schemas.microsoft.com/office/drawing/2014/main" id="{574F85BA-09DB-D870-C695-C5A24B9CF565}"/>
              </a:ext>
            </a:extLst>
          </p:cNvPr>
          <p:cNvSpPr/>
          <p:nvPr/>
        </p:nvSpPr>
        <p:spPr>
          <a:xfrm>
            <a:off x="6249876" y="4819092"/>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6F445D1-5708-310E-F910-8B95B65C93C7}"/>
                  </a:ext>
                </a:extLst>
              </p:cNvPr>
              <p:cNvSpPr txBox="1"/>
              <p:nvPr/>
            </p:nvSpPr>
            <p:spPr>
              <a:xfrm>
                <a:off x="5348209" y="4987102"/>
                <a:ext cx="987656"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47" name="TextBox 46">
                <a:extLst>
                  <a:ext uri="{FF2B5EF4-FFF2-40B4-BE49-F238E27FC236}">
                    <a16:creationId xmlns:a16="http://schemas.microsoft.com/office/drawing/2014/main" id="{16F445D1-5708-310E-F910-8B95B65C93C7}"/>
                  </a:ext>
                </a:extLst>
              </p:cNvPr>
              <p:cNvSpPr txBox="1">
                <a:spLocks noRot="1" noChangeAspect="1" noMove="1" noResize="1" noEditPoints="1" noAdjustHandles="1" noChangeArrowheads="1" noChangeShapeType="1" noTextEdit="1"/>
              </p:cNvSpPr>
              <p:nvPr/>
            </p:nvSpPr>
            <p:spPr>
              <a:xfrm>
                <a:off x="5348209" y="4987102"/>
                <a:ext cx="987656" cy="556434"/>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72611B3-E358-858D-1D90-F985A2791267}"/>
                  </a:ext>
                </a:extLst>
              </p:cNvPr>
              <p:cNvSpPr txBox="1"/>
              <p:nvPr/>
            </p:nvSpPr>
            <p:spPr>
              <a:xfrm>
                <a:off x="5311459" y="3830756"/>
                <a:ext cx="1072198"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49" name="TextBox 48">
                <a:extLst>
                  <a:ext uri="{FF2B5EF4-FFF2-40B4-BE49-F238E27FC236}">
                    <a16:creationId xmlns:a16="http://schemas.microsoft.com/office/drawing/2014/main" id="{872611B3-E358-858D-1D90-F985A2791267}"/>
                  </a:ext>
                </a:extLst>
              </p:cNvPr>
              <p:cNvSpPr txBox="1">
                <a:spLocks noRot="1" noChangeAspect="1" noMove="1" noResize="1" noEditPoints="1" noAdjustHandles="1" noChangeArrowheads="1" noChangeShapeType="1" noTextEdit="1"/>
              </p:cNvSpPr>
              <p:nvPr/>
            </p:nvSpPr>
            <p:spPr>
              <a:xfrm>
                <a:off x="5311459" y="3830756"/>
                <a:ext cx="1072198" cy="556434"/>
              </a:xfrm>
              <a:prstGeom prst="rect">
                <a:avLst/>
              </a:prstGeom>
              <a:blipFill>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5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7</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pic>
        <p:nvPicPr>
          <p:cNvPr id="8" name="Graphic 7">
            <a:extLst>
              <a:ext uri="{FF2B5EF4-FFF2-40B4-BE49-F238E27FC236}">
                <a16:creationId xmlns:a16="http://schemas.microsoft.com/office/drawing/2014/main" id="{1ACF4F61-C440-777F-C69A-5352A0860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873" y="2531423"/>
            <a:ext cx="1560041" cy="1560041"/>
          </a:xfrm>
          <a:prstGeom prst="rect">
            <a:avLst/>
          </a:prstGeom>
        </p:spPr>
      </p:pic>
      <p:sp>
        <p:nvSpPr>
          <p:cNvPr id="9" name="TextBox 8">
            <a:extLst>
              <a:ext uri="{FF2B5EF4-FFF2-40B4-BE49-F238E27FC236}">
                <a16:creationId xmlns:a16="http://schemas.microsoft.com/office/drawing/2014/main" id="{97ED147C-136D-FAE5-CDBB-39A26CF16592}"/>
              </a:ext>
            </a:extLst>
          </p:cNvPr>
          <p:cNvSpPr txBox="1"/>
          <p:nvPr/>
        </p:nvSpPr>
        <p:spPr>
          <a:xfrm>
            <a:off x="2150537" y="3032073"/>
            <a:ext cx="2970689" cy="523220"/>
          </a:xfrm>
          <a:prstGeom prst="rect">
            <a:avLst/>
          </a:prstGeom>
          <a:noFill/>
        </p:spPr>
        <p:txBody>
          <a:bodyPr wrap="square" rtlCol="0">
            <a:spAutoFit/>
          </a:bodyPr>
          <a:lstStyle/>
          <a:p>
            <a:r>
              <a:rPr lang="en-US" sz="2800" b="1" dirty="0"/>
              <a:t>Memory Address</a:t>
            </a:r>
          </a:p>
        </p:txBody>
      </p:sp>
      <p:sp>
        <p:nvSpPr>
          <p:cNvPr id="12" name="TextBox 11">
            <a:extLst>
              <a:ext uri="{FF2B5EF4-FFF2-40B4-BE49-F238E27FC236}">
                <a16:creationId xmlns:a16="http://schemas.microsoft.com/office/drawing/2014/main" id="{14B7A5E5-4C5C-801C-5160-39E6AB55ECDC}"/>
              </a:ext>
            </a:extLst>
          </p:cNvPr>
          <p:cNvSpPr txBox="1"/>
          <p:nvPr/>
        </p:nvSpPr>
        <p:spPr>
          <a:xfrm>
            <a:off x="2150537" y="2520027"/>
            <a:ext cx="2446657" cy="523220"/>
          </a:xfrm>
          <a:prstGeom prst="rect">
            <a:avLst/>
          </a:prstGeom>
          <a:noFill/>
        </p:spPr>
        <p:txBody>
          <a:bodyPr wrap="square" rtlCol="0">
            <a:spAutoFit/>
          </a:bodyPr>
          <a:lstStyle/>
          <a:p>
            <a:r>
              <a:rPr lang="en-US" sz="2800" b="1" dirty="0"/>
              <a:t>Control-Flow</a:t>
            </a:r>
          </a:p>
        </p:txBody>
      </p:sp>
      <p:sp>
        <p:nvSpPr>
          <p:cNvPr id="14" name="TextBox 13">
            <a:extLst>
              <a:ext uri="{FF2B5EF4-FFF2-40B4-BE49-F238E27FC236}">
                <a16:creationId xmlns:a16="http://schemas.microsoft.com/office/drawing/2014/main" id="{F8BE9821-9773-E293-8B3D-25F81CF9201E}"/>
              </a:ext>
            </a:extLst>
          </p:cNvPr>
          <p:cNvSpPr txBox="1"/>
          <p:nvPr/>
        </p:nvSpPr>
        <p:spPr>
          <a:xfrm>
            <a:off x="2150537" y="3544119"/>
            <a:ext cx="2446657" cy="523220"/>
          </a:xfrm>
          <a:prstGeom prst="rect">
            <a:avLst/>
          </a:prstGeom>
          <a:noFill/>
        </p:spPr>
        <p:txBody>
          <a:bodyPr wrap="square" rtlCol="0">
            <a:spAutoFit/>
          </a:bodyPr>
          <a:lstStyle/>
          <a:p>
            <a:r>
              <a:rPr lang="en-US" sz="2800" b="1" dirty="0"/>
              <a:t>Time-Variable</a:t>
            </a:r>
          </a:p>
        </p:txBody>
      </p:sp>
      <p:pic>
        <p:nvPicPr>
          <p:cNvPr id="21" name="Picture 20" descr="A green tick on a black background&#10;&#10;Description automatically generated">
            <a:extLst>
              <a:ext uri="{FF2B5EF4-FFF2-40B4-BE49-F238E27FC236}">
                <a16:creationId xmlns:a16="http://schemas.microsoft.com/office/drawing/2014/main" id="{3D76E4CF-15AD-23B5-F7FB-620EAE5C5322}"/>
              </a:ext>
            </a:extLst>
          </p:cNvPr>
          <p:cNvPicPr>
            <a:picLocks noChangeAspect="1"/>
          </p:cNvPicPr>
          <p:nvPr/>
        </p:nvPicPr>
        <p:blipFill>
          <a:blip r:embed="rId5"/>
          <a:stretch>
            <a:fillRect/>
          </a:stretch>
        </p:blipFill>
        <p:spPr>
          <a:xfrm>
            <a:off x="4387550" y="2367523"/>
            <a:ext cx="715106" cy="715106"/>
          </a:xfrm>
          <a:prstGeom prst="rect">
            <a:avLst/>
          </a:prstGeom>
        </p:spPr>
      </p:pic>
      <p:pic>
        <p:nvPicPr>
          <p:cNvPr id="22" name="Picture 21" descr="A green tick on a black background&#10;&#10;Description automatically generated">
            <a:extLst>
              <a:ext uri="{FF2B5EF4-FFF2-40B4-BE49-F238E27FC236}">
                <a16:creationId xmlns:a16="http://schemas.microsoft.com/office/drawing/2014/main" id="{DF5FA79C-0FB4-65C4-3F80-858CBD91B94E}"/>
              </a:ext>
            </a:extLst>
          </p:cNvPr>
          <p:cNvPicPr>
            <a:picLocks noChangeAspect="1"/>
          </p:cNvPicPr>
          <p:nvPr/>
        </p:nvPicPr>
        <p:blipFill>
          <a:blip r:embed="rId5"/>
          <a:stretch>
            <a:fillRect/>
          </a:stretch>
        </p:blipFill>
        <p:spPr>
          <a:xfrm>
            <a:off x="4455574" y="3372001"/>
            <a:ext cx="715106" cy="715106"/>
          </a:xfrm>
          <a:prstGeom prst="rect">
            <a:avLst/>
          </a:prstGeom>
        </p:spPr>
      </p:pic>
      <p:pic>
        <p:nvPicPr>
          <p:cNvPr id="23" name="Picture 22" descr="A green tick on a black background&#10;&#10;Description automatically generated">
            <a:extLst>
              <a:ext uri="{FF2B5EF4-FFF2-40B4-BE49-F238E27FC236}">
                <a16:creationId xmlns:a16="http://schemas.microsoft.com/office/drawing/2014/main" id="{C7EE598F-16CC-6C9A-7D56-C10D8626D607}"/>
              </a:ext>
            </a:extLst>
          </p:cNvPr>
          <p:cNvPicPr>
            <a:picLocks noChangeAspect="1"/>
          </p:cNvPicPr>
          <p:nvPr/>
        </p:nvPicPr>
        <p:blipFill>
          <a:blip r:embed="rId5"/>
          <a:stretch>
            <a:fillRect/>
          </a:stretch>
        </p:blipFill>
        <p:spPr>
          <a:xfrm>
            <a:off x="4949137" y="2871351"/>
            <a:ext cx="715106" cy="715106"/>
          </a:xfrm>
          <a:prstGeom prst="rect">
            <a:avLst/>
          </a:prstGeom>
        </p:spPr>
      </p:pic>
      <p:sp>
        <p:nvSpPr>
          <p:cNvPr id="5" name="Alternate Process 4">
            <a:extLst>
              <a:ext uri="{FF2B5EF4-FFF2-40B4-BE49-F238E27FC236}">
                <a16:creationId xmlns:a16="http://schemas.microsoft.com/office/drawing/2014/main" id="{83385E86-A5BF-D2AF-28D3-87745DFDA6FB}"/>
              </a:ext>
            </a:extLst>
          </p:cNvPr>
          <p:cNvSpPr/>
          <p:nvPr/>
        </p:nvSpPr>
        <p:spPr>
          <a:xfrm>
            <a:off x="838198" y="2348837"/>
            <a:ext cx="4991101" cy="187054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3BE250-66E0-7C7C-358E-14EAD1A3BE5A}"/>
              </a:ext>
            </a:extLst>
          </p:cNvPr>
          <p:cNvSpPr txBox="1"/>
          <p:nvPr/>
        </p:nvSpPr>
        <p:spPr>
          <a:xfrm>
            <a:off x="817182" y="1588280"/>
            <a:ext cx="4712762"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secret</a:t>
            </a:r>
            <a:r>
              <a:rPr lang="zh-TW" altLang="en-US" sz="2800" dirty="0">
                <a:latin typeface="Consolas" panose="020B0609020204030204" pitchFamily="49" charset="0"/>
                <a:cs typeface="Consolas" panose="020B0609020204030204" pitchFamily="49" charset="0"/>
              </a:rPr>
              <a:t> </a:t>
            </a:r>
            <a:r>
              <a:rPr lang="en-US" altLang="zh-TW" sz="2800" dirty="0">
                <a:latin typeface="Consolas" panose="020B0609020204030204" pitchFamily="49" charset="0"/>
                <a:cs typeface="Consolas" panose="020B0609020204030204" pitchFamily="49" charset="0"/>
              </a:rPr>
              <a:t>=</a:t>
            </a:r>
            <a:r>
              <a:rPr lang="zh-TW" altLang="en-US" sz="2800" dirty="0">
                <a:latin typeface="Consolas" panose="020B0609020204030204" pitchFamily="49" charset="0"/>
                <a:cs typeface="Consolas" panose="020B0609020204030204" pitchFamily="49" charset="0"/>
              </a:rPr>
              <a:t> *</a:t>
            </a:r>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473017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70</a:t>
            </a:fld>
            <a:endParaRPr lang="en-US"/>
          </a:p>
        </p:txBody>
      </p:sp>
      <p:pic>
        <p:nvPicPr>
          <p:cNvPr id="5" name="Graphic 4">
            <a:extLst>
              <a:ext uri="{FF2B5EF4-FFF2-40B4-BE49-F238E27FC236}">
                <a16:creationId xmlns:a16="http://schemas.microsoft.com/office/drawing/2014/main" id="{8AB1CAF8-E7C6-11D0-C3BE-0F4A0FABD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90" y="1334591"/>
            <a:ext cx="685800" cy="6858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FED149-33D6-2E24-CB10-21A115E24AFE}"/>
                  </a:ext>
                </a:extLst>
              </p:cNvPr>
              <p:cNvSpPr txBox="1"/>
              <p:nvPr/>
            </p:nvSpPr>
            <p:spPr>
              <a:xfrm>
                <a:off x="4474620" y="3153239"/>
                <a:ext cx="2372442" cy="5608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a:latin typeface="Cambria Math" panose="02040503050406030204" pitchFamily="18" charset="0"/>
                        </a:rPr>
                        <m:t>𝐸</m:t>
                      </m:r>
                    </m:oMath>
                  </m:oMathPara>
                </a14:m>
                <a:endParaRPr lang="en-US" sz="280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BCFED149-33D6-2E24-CB10-21A115E24AFE}"/>
                  </a:ext>
                </a:extLst>
              </p:cNvPr>
              <p:cNvSpPr txBox="1">
                <a:spLocks noRot="1" noChangeAspect="1" noMove="1" noResize="1" noEditPoints="1" noAdjustHandles="1" noChangeArrowheads="1" noChangeShapeType="1" noTextEdit="1"/>
              </p:cNvSpPr>
              <p:nvPr/>
            </p:nvSpPr>
            <p:spPr>
              <a:xfrm>
                <a:off x="4474620" y="3153239"/>
                <a:ext cx="2372442" cy="560859"/>
              </a:xfrm>
              <a:prstGeom prst="rect">
                <a:avLst/>
              </a:prstGeom>
              <a:blipFill>
                <a:blip r:embed="rId5"/>
                <a:stretch>
                  <a:fillRect/>
                </a:stretch>
              </a:blipFill>
            </p:spPr>
            <p:txBody>
              <a:bodyPr/>
              <a:lstStyle/>
              <a:p>
                <a:r>
                  <a:rPr lang="en-US">
                    <a:noFill/>
                  </a:rPr>
                  <a:t> </a:t>
                </a:r>
              </a:p>
            </p:txBody>
          </p:sp>
        </mc:Fallback>
      </mc:AlternateContent>
      <p:sp>
        <p:nvSpPr>
          <p:cNvPr id="78" name="Alternate Process 77">
            <a:extLst>
              <a:ext uri="{FF2B5EF4-FFF2-40B4-BE49-F238E27FC236}">
                <a16:creationId xmlns:a16="http://schemas.microsoft.com/office/drawing/2014/main" id="{4CD80361-B2A3-1D19-9545-B0DFB0648F18}"/>
              </a:ext>
            </a:extLst>
          </p:cNvPr>
          <p:cNvSpPr/>
          <p:nvPr/>
        </p:nvSpPr>
        <p:spPr>
          <a:xfrm>
            <a:off x="5672742" y="2056699"/>
            <a:ext cx="2137187"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ACA284-DAB2-DAE5-5EA9-B1FC914BA8AE}"/>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p:sp>
        <p:nvSpPr>
          <p:cNvPr id="10" name="TextBox 9">
            <a:extLst>
              <a:ext uri="{FF2B5EF4-FFF2-40B4-BE49-F238E27FC236}">
                <a16:creationId xmlns:a16="http://schemas.microsoft.com/office/drawing/2014/main" id="{96A776CE-3617-9B01-C16E-ED67700B3C14}"/>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08EBF8-EED6-B3B4-F506-0836BACC0A4B}"/>
                  </a:ext>
                </a:extLst>
              </p:cNvPr>
              <p:cNvSpPr txBox="1"/>
              <p:nvPr/>
            </p:nvSpPr>
            <p:spPr>
              <a:xfrm>
                <a:off x="5672743" y="2056699"/>
                <a:ext cx="2137187"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𝑚</m:t>
                          </m:r>
                        </m:e>
                        <m:sub>
                          <m:r>
                            <a:rPr lang="en-US" sz="2800" i="1">
                              <a:latin typeface="Cambria Math" panose="02040503050406030204" pitchFamily="18" charset="0"/>
                            </a:rPr>
                            <m:t>𝑝</m:t>
                          </m:r>
                        </m:sub>
                        <m:sup>
                          <m:r>
                            <a:rPr lang="en-US" sz="2800" i="1">
                              <a:latin typeface="Cambria Math" panose="02040503050406030204" pitchFamily="18" charset="0"/>
                            </a:rPr>
                            <m:t>′</m:t>
                          </m:r>
                        </m:sup>
                      </m:sSubSup>
                      <m:r>
                        <a:rPr lang="en-US" sz="2800" b="0" i="1" smtClean="0">
                          <a:latin typeface="Cambria Math" panose="02040503050406030204" pitchFamily="18" charset="0"/>
                        </a:rPr>
                        <m:t>=</m:t>
                      </m:r>
                      <m:r>
                        <a:rPr lang="en-US" sz="2800" b="0" i="1" smtClean="0">
                          <a:latin typeface="Cambria Math" panose="02040503050406030204" pitchFamily="18" charset="0"/>
                        </a:rPr>
                        <m:t>𝐷𝑒𝑐</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E908EBF8-EED6-B3B4-F506-0836BACC0A4B}"/>
                  </a:ext>
                </a:extLst>
              </p:cNvPr>
              <p:cNvSpPr txBox="1">
                <a:spLocks noRot="1" noChangeAspect="1" noMove="1" noResize="1" noEditPoints="1" noAdjustHandles="1" noChangeArrowheads="1" noChangeShapeType="1" noTextEdit="1"/>
              </p:cNvSpPr>
              <p:nvPr/>
            </p:nvSpPr>
            <p:spPr>
              <a:xfrm>
                <a:off x="5672743" y="2056699"/>
                <a:ext cx="2137187" cy="556434"/>
              </a:xfrm>
              <a:prstGeom prst="rect">
                <a:avLst/>
              </a:prstGeom>
              <a:blipFill>
                <a:blip r:embed="rId6"/>
                <a:stretch>
                  <a:fillRect/>
                </a:stretch>
              </a:blipFill>
            </p:spPr>
            <p:txBody>
              <a:bodyPr/>
              <a:lstStyle/>
              <a:p>
                <a:r>
                  <a:rPr lang="en-US">
                    <a:noFill/>
                  </a:rPr>
                  <a:t> </a:t>
                </a:r>
              </a:p>
            </p:txBody>
          </p:sp>
        </mc:Fallback>
      </mc:AlternateContent>
      <p:sp>
        <p:nvSpPr>
          <p:cNvPr id="13" name="Alternate Process 12">
            <a:extLst>
              <a:ext uri="{FF2B5EF4-FFF2-40B4-BE49-F238E27FC236}">
                <a16:creationId xmlns:a16="http://schemas.microsoft.com/office/drawing/2014/main" id="{96173E2D-E5A0-1215-AA74-86253CB994F8}"/>
              </a:ext>
            </a:extLst>
          </p:cNvPr>
          <p:cNvSpPr/>
          <p:nvPr/>
        </p:nvSpPr>
        <p:spPr>
          <a:xfrm>
            <a:off x="2766218" y="2052509"/>
            <a:ext cx="1788968"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82C1FE-5637-9A2F-9CBE-AF2F697B418D}"/>
                  </a:ext>
                </a:extLst>
              </p:cNvPr>
              <p:cNvSpPr txBox="1"/>
              <p:nvPr/>
            </p:nvSpPr>
            <p:spPr>
              <a:xfrm>
                <a:off x="2808466" y="2059136"/>
                <a:ext cx="1746719"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𝐸𝑛𝑐</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𝑝</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EB82C1FE-5637-9A2F-9CBE-AF2F697B418D}"/>
                  </a:ext>
                </a:extLst>
              </p:cNvPr>
              <p:cNvSpPr txBox="1">
                <a:spLocks noRot="1" noChangeAspect="1" noMove="1" noResize="1" noEditPoints="1" noAdjustHandles="1" noChangeArrowheads="1" noChangeShapeType="1" noTextEdit="1"/>
              </p:cNvSpPr>
              <p:nvPr/>
            </p:nvSpPr>
            <p:spPr>
              <a:xfrm>
                <a:off x="2808466" y="2059136"/>
                <a:ext cx="1746719" cy="556434"/>
              </a:xfrm>
              <a:prstGeom prst="rect">
                <a:avLst/>
              </a:prstGeom>
              <a:blipFill>
                <a:blip r:embed="rId7"/>
                <a:stretch>
                  <a:fillRect/>
                </a:stretch>
              </a:blipFill>
            </p:spPr>
            <p:txBody>
              <a:bodyPr/>
              <a:lstStyle/>
              <a:p>
                <a:r>
                  <a:rPr lang="en-US">
                    <a:noFill/>
                  </a:rPr>
                  <a:t> </a:t>
                </a:r>
              </a:p>
            </p:txBody>
          </p:sp>
        </mc:Fallback>
      </mc:AlternateContent>
      <p:sp>
        <p:nvSpPr>
          <p:cNvPr id="15" name="Notched Right Arrow 14">
            <a:extLst>
              <a:ext uri="{FF2B5EF4-FFF2-40B4-BE49-F238E27FC236}">
                <a16:creationId xmlns:a16="http://schemas.microsoft.com/office/drawing/2014/main" id="{E0CC7F99-04F7-E0F6-1363-E888EFA8C5EC}"/>
              </a:ext>
            </a:extLst>
          </p:cNvPr>
          <p:cNvSpPr/>
          <p:nvPr/>
        </p:nvSpPr>
        <p:spPr>
          <a:xfrm>
            <a:off x="4729897" y="2181137"/>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CC4C81C-0AED-2B0A-6AC7-250A83B594CF}"/>
                  </a:ext>
                </a:extLst>
              </p:cNvPr>
              <p:cNvSpPr txBox="1"/>
              <p:nvPr/>
            </p:nvSpPr>
            <p:spPr>
              <a:xfrm>
                <a:off x="1340546" y="2038398"/>
                <a:ext cx="52834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oMath>
                  </m:oMathPara>
                </a14:m>
                <a:endParaRPr lang="en-US" sz="280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6CC4C81C-0AED-2B0A-6AC7-250A83B594CF}"/>
                  </a:ext>
                </a:extLst>
              </p:cNvPr>
              <p:cNvSpPr txBox="1">
                <a:spLocks noRot="1" noChangeAspect="1" noMove="1" noResize="1" noEditPoints="1" noAdjustHandles="1" noChangeArrowheads="1" noChangeShapeType="1" noTextEdit="1"/>
              </p:cNvSpPr>
              <p:nvPr/>
            </p:nvSpPr>
            <p:spPr>
              <a:xfrm>
                <a:off x="1340546" y="2038398"/>
                <a:ext cx="528342" cy="523220"/>
              </a:xfrm>
              <a:prstGeom prst="rect">
                <a:avLst/>
              </a:prstGeom>
              <a:blipFill>
                <a:blip r:embed="rId8"/>
                <a:stretch>
                  <a:fillRect/>
                </a:stretch>
              </a:blipFill>
            </p:spPr>
            <p:txBody>
              <a:bodyPr/>
              <a:lstStyle/>
              <a:p>
                <a:r>
                  <a:rPr lang="en-US">
                    <a:noFill/>
                  </a:rPr>
                  <a:t> </a:t>
                </a:r>
              </a:p>
            </p:txBody>
          </p:sp>
        </mc:Fallback>
      </mc:AlternateContent>
      <p:sp>
        <p:nvSpPr>
          <p:cNvPr id="16" name="Notched Right Arrow 15">
            <a:extLst>
              <a:ext uri="{FF2B5EF4-FFF2-40B4-BE49-F238E27FC236}">
                <a16:creationId xmlns:a16="http://schemas.microsoft.com/office/drawing/2014/main" id="{D2CEFDBF-E8BB-60DE-A794-02D6721E04E4}"/>
              </a:ext>
            </a:extLst>
          </p:cNvPr>
          <p:cNvSpPr/>
          <p:nvPr/>
        </p:nvSpPr>
        <p:spPr>
          <a:xfrm>
            <a:off x="1868888" y="217388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F4972C-AD56-11DB-41CC-F770DF5A8680}"/>
              </a:ext>
            </a:extLst>
          </p:cNvPr>
          <p:cNvSpPr txBox="1"/>
          <p:nvPr/>
        </p:nvSpPr>
        <p:spPr>
          <a:xfrm>
            <a:off x="838199" y="2505416"/>
            <a:ext cx="1559458" cy="523220"/>
          </a:xfrm>
          <a:prstGeom prst="rect">
            <a:avLst/>
          </a:prstGeom>
          <a:noFill/>
        </p:spPr>
        <p:txBody>
          <a:bodyPr wrap="square" rtlCol="0">
            <a:spAutoFit/>
          </a:bodyPr>
          <a:lstStyle/>
          <a:p>
            <a:r>
              <a:rPr lang="en-US" sz="2800" b="1" dirty="0"/>
              <a:t>Original</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E7DF66-E7E5-9ACA-209A-6AA5DEA54390}"/>
                  </a:ext>
                </a:extLst>
              </p:cNvPr>
              <p:cNvSpPr txBox="1"/>
              <p:nvPr/>
            </p:nvSpPr>
            <p:spPr>
              <a:xfrm>
                <a:off x="8712605" y="2038398"/>
                <a:ext cx="52834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82E7DF66-E7E5-9ACA-209A-6AA5DEA54390}"/>
                  </a:ext>
                </a:extLst>
              </p:cNvPr>
              <p:cNvSpPr txBox="1">
                <a:spLocks noRot="1" noChangeAspect="1" noMove="1" noResize="1" noEditPoints="1" noAdjustHandles="1" noChangeArrowheads="1" noChangeShapeType="1" noTextEdit="1"/>
              </p:cNvSpPr>
              <p:nvPr/>
            </p:nvSpPr>
            <p:spPr>
              <a:xfrm>
                <a:off x="8712605" y="2038398"/>
                <a:ext cx="528342" cy="523220"/>
              </a:xfrm>
              <a:prstGeom prst="rect">
                <a:avLst/>
              </a:prstGeom>
              <a:blipFill>
                <a:blip r:embed="rId9"/>
                <a:stretch>
                  <a:fillRect/>
                </a:stretch>
              </a:blipFill>
            </p:spPr>
            <p:txBody>
              <a:bodyPr/>
              <a:lstStyle/>
              <a:p>
                <a:r>
                  <a:rPr lang="en-US">
                    <a:noFill/>
                  </a:rPr>
                  <a:t> </a:t>
                </a:r>
              </a:p>
            </p:txBody>
          </p:sp>
        </mc:Fallback>
      </mc:AlternateContent>
      <p:sp>
        <p:nvSpPr>
          <p:cNvPr id="19" name="Notched Right Arrow 18">
            <a:extLst>
              <a:ext uri="{FF2B5EF4-FFF2-40B4-BE49-F238E27FC236}">
                <a16:creationId xmlns:a16="http://schemas.microsoft.com/office/drawing/2014/main" id="{90367075-E595-2766-25E2-CC6B68618670}"/>
              </a:ext>
            </a:extLst>
          </p:cNvPr>
          <p:cNvSpPr/>
          <p:nvPr/>
        </p:nvSpPr>
        <p:spPr>
          <a:xfrm>
            <a:off x="7991837" y="2173888"/>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E2755A8-C846-C482-809F-DB14303B9A1B}"/>
              </a:ext>
            </a:extLst>
          </p:cNvPr>
          <p:cNvSpPr txBox="1"/>
          <p:nvPr/>
        </p:nvSpPr>
        <p:spPr>
          <a:xfrm>
            <a:off x="8022839" y="2505416"/>
            <a:ext cx="1907874" cy="523220"/>
          </a:xfrm>
          <a:prstGeom prst="rect">
            <a:avLst/>
          </a:prstGeom>
          <a:noFill/>
        </p:spPr>
        <p:txBody>
          <a:bodyPr wrap="square" rtlCol="0">
            <a:spAutoFit/>
          </a:bodyPr>
          <a:lstStyle/>
          <a:p>
            <a:r>
              <a:rPr lang="en-US" sz="2800" b="1" dirty="0"/>
              <a:t>Decrypted</a:t>
            </a:r>
          </a:p>
        </p:txBody>
      </p:sp>
      <p:sp>
        <p:nvSpPr>
          <p:cNvPr id="21" name="Rectangle 20">
            <a:extLst>
              <a:ext uri="{FF2B5EF4-FFF2-40B4-BE49-F238E27FC236}">
                <a16:creationId xmlns:a16="http://schemas.microsoft.com/office/drawing/2014/main" id="{01F6E120-21B1-BDF2-897A-83224CFB0AC6}"/>
              </a:ext>
            </a:extLst>
          </p:cNvPr>
          <p:cNvSpPr/>
          <p:nvPr/>
        </p:nvSpPr>
        <p:spPr>
          <a:xfrm rot="5400000">
            <a:off x="2246389" y="4771525"/>
            <a:ext cx="2560320" cy="431155"/>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B0ED6B8-D165-DE7A-8AAF-1C6A78610902}"/>
                  </a:ext>
                </a:extLst>
              </p:cNvPr>
              <p:cNvSpPr txBox="1"/>
              <p:nvPr/>
            </p:nvSpPr>
            <p:spPr>
              <a:xfrm>
                <a:off x="1731178" y="3176132"/>
                <a:ext cx="9876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FB0ED6B8-D165-DE7A-8AAF-1C6A78610902}"/>
                  </a:ext>
                </a:extLst>
              </p:cNvPr>
              <p:cNvSpPr txBox="1">
                <a:spLocks noRot="1" noChangeAspect="1" noMove="1" noResize="1" noEditPoints="1" noAdjustHandles="1" noChangeArrowheads="1" noChangeShapeType="1" noTextEdit="1"/>
              </p:cNvSpPr>
              <p:nvPr/>
            </p:nvSpPr>
            <p:spPr>
              <a:xfrm>
                <a:off x="1731178" y="3176132"/>
                <a:ext cx="987656"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9C7B1F9-710F-49FA-54A6-D56882FBBEAF}"/>
                  </a:ext>
                </a:extLst>
              </p:cNvPr>
              <p:cNvSpPr txBox="1"/>
              <p:nvPr/>
            </p:nvSpPr>
            <p:spPr>
              <a:xfrm>
                <a:off x="2989185" y="3176132"/>
                <a:ext cx="987656"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A9C7B1F9-710F-49FA-54A6-D56882FBBEAF}"/>
                  </a:ext>
                </a:extLst>
              </p:cNvPr>
              <p:cNvSpPr txBox="1">
                <a:spLocks noRot="1" noChangeAspect="1" noMove="1" noResize="1" noEditPoints="1" noAdjustHandles="1" noChangeArrowheads="1" noChangeShapeType="1" noTextEdit="1"/>
              </p:cNvSpPr>
              <p:nvPr/>
            </p:nvSpPr>
            <p:spPr>
              <a:xfrm>
                <a:off x="2989185" y="3176132"/>
                <a:ext cx="987656" cy="556434"/>
              </a:xfrm>
              <a:prstGeom prst="rect">
                <a:avLst/>
              </a:prstGeom>
              <a:blipFill>
                <a:blip r:embed="rId11"/>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65E36015-EA50-BD80-FDDD-804EF4CFF006}"/>
              </a:ext>
            </a:extLst>
          </p:cNvPr>
          <p:cNvCxnSpPr/>
          <p:nvPr/>
        </p:nvCxnSpPr>
        <p:spPr>
          <a:xfrm>
            <a:off x="3312359" y="4967902"/>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84D7663-ED31-1AE3-AF41-61C950730AEC}"/>
                  </a:ext>
                </a:extLst>
              </p:cNvPr>
              <p:cNvSpPr txBox="1"/>
              <p:nvPr/>
            </p:nvSpPr>
            <p:spPr>
              <a:xfrm>
                <a:off x="3784884" y="6006979"/>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984D7663-ED31-1AE3-AF41-61C950730AEC}"/>
                  </a:ext>
                </a:extLst>
              </p:cNvPr>
              <p:cNvSpPr txBox="1">
                <a:spLocks noRot="1" noChangeAspect="1" noMove="1" noResize="1" noEditPoints="1" noAdjustHandles="1" noChangeArrowheads="1" noChangeShapeType="1" noTextEdit="1"/>
              </p:cNvSpPr>
              <p:nvPr/>
            </p:nvSpPr>
            <p:spPr>
              <a:xfrm>
                <a:off x="3784884" y="6006979"/>
                <a:ext cx="517863"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FF5DA39-40D3-EE43-79B4-82502E5A9E21}"/>
                  </a:ext>
                </a:extLst>
              </p:cNvPr>
              <p:cNvSpPr txBox="1"/>
              <p:nvPr/>
            </p:nvSpPr>
            <p:spPr>
              <a:xfrm>
                <a:off x="3785534" y="459903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dirty="0">
                  <a:latin typeface="Cambria Math" panose="02040503050406030204" pitchFamily="18" charset="0"/>
                </a:endParaRPr>
              </a:p>
            </p:txBody>
          </p:sp>
        </mc:Choice>
        <mc:Fallback xmlns="">
          <p:sp>
            <p:nvSpPr>
              <p:cNvPr id="28" name="TextBox 27">
                <a:extLst>
                  <a:ext uri="{FF2B5EF4-FFF2-40B4-BE49-F238E27FC236}">
                    <a16:creationId xmlns:a16="http://schemas.microsoft.com/office/drawing/2014/main" id="{0FF5DA39-40D3-EE43-79B4-82502E5A9E21}"/>
                  </a:ext>
                </a:extLst>
              </p:cNvPr>
              <p:cNvSpPr txBox="1">
                <a:spLocks noRot="1" noChangeAspect="1" noMove="1" noResize="1" noEditPoints="1" noAdjustHandles="1" noChangeArrowheads="1" noChangeShapeType="1" noTextEdit="1"/>
              </p:cNvSpPr>
              <p:nvPr/>
            </p:nvSpPr>
            <p:spPr>
              <a:xfrm>
                <a:off x="3785534" y="4599031"/>
                <a:ext cx="517863" cy="72244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9D88939-0D7B-DB8B-D6EE-508C4DC33DDF}"/>
                  </a:ext>
                </a:extLst>
              </p:cNvPr>
              <p:cNvSpPr txBox="1"/>
              <p:nvPr/>
            </p:nvSpPr>
            <p:spPr>
              <a:xfrm>
                <a:off x="1964794" y="4698641"/>
                <a:ext cx="517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41" name="TextBox 40">
                <a:extLst>
                  <a:ext uri="{FF2B5EF4-FFF2-40B4-BE49-F238E27FC236}">
                    <a16:creationId xmlns:a16="http://schemas.microsoft.com/office/drawing/2014/main" id="{A9D88939-0D7B-DB8B-D6EE-508C4DC33DDF}"/>
                  </a:ext>
                </a:extLst>
              </p:cNvPr>
              <p:cNvSpPr txBox="1">
                <a:spLocks noRot="1" noChangeAspect="1" noMove="1" noResize="1" noEditPoints="1" noAdjustHandles="1" noChangeArrowheads="1" noChangeShapeType="1" noTextEdit="1"/>
              </p:cNvSpPr>
              <p:nvPr/>
            </p:nvSpPr>
            <p:spPr>
              <a:xfrm>
                <a:off x="1964794" y="4698641"/>
                <a:ext cx="517863"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FE9D673-8ED1-2080-174B-B9663108DD01}"/>
                  </a:ext>
                </a:extLst>
              </p:cNvPr>
              <p:cNvSpPr txBox="1"/>
              <p:nvPr/>
            </p:nvSpPr>
            <p:spPr>
              <a:xfrm>
                <a:off x="1964794" y="6036430"/>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42" name="TextBox 41">
                <a:extLst>
                  <a:ext uri="{FF2B5EF4-FFF2-40B4-BE49-F238E27FC236}">
                    <a16:creationId xmlns:a16="http://schemas.microsoft.com/office/drawing/2014/main" id="{7FE9D673-8ED1-2080-174B-B9663108DD01}"/>
                  </a:ext>
                </a:extLst>
              </p:cNvPr>
              <p:cNvSpPr txBox="1">
                <a:spLocks noRot="1" noChangeAspect="1" noMove="1" noResize="1" noEditPoints="1" noAdjustHandles="1" noChangeArrowheads="1" noChangeShapeType="1" noTextEdit="1"/>
              </p:cNvSpPr>
              <p:nvPr/>
            </p:nvSpPr>
            <p:spPr>
              <a:xfrm>
                <a:off x="1964794" y="6036430"/>
                <a:ext cx="517863" cy="461665"/>
              </a:xfrm>
              <a:prstGeom prst="rect">
                <a:avLst/>
              </a:prstGeom>
              <a:blipFill>
                <a:blip r:embed="rId12"/>
                <a:stretch>
                  <a:fillRect/>
                </a:stretch>
              </a:blipFill>
            </p:spPr>
            <p:txBody>
              <a:bodyPr/>
              <a:lstStyle/>
              <a:p>
                <a:r>
                  <a:rPr lang="en-US">
                    <a:noFill/>
                  </a:rPr>
                  <a:t> </a:t>
                </a:r>
              </a:p>
            </p:txBody>
          </p:sp>
        </mc:Fallback>
      </mc:AlternateContent>
      <p:sp>
        <p:nvSpPr>
          <p:cNvPr id="43" name="Notched Right Arrow 42">
            <a:extLst>
              <a:ext uri="{FF2B5EF4-FFF2-40B4-BE49-F238E27FC236}">
                <a16:creationId xmlns:a16="http://schemas.microsoft.com/office/drawing/2014/main" id="{EA07EA78-F1D6-1C70-6DE9-8400D77FD777}"/>
              </a:ext>
            </a:extLst>
          </p:cNvPr>
          <p:cNvSpPr/>
          <p:nvPr/>
        </p:nvSpPr>
        <p:spPr>
          <a:xfrm>
            <a:off x="2591591" y="4812628"/>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Notched Right Arrow 45">
            <a:extLst>
              <a:ext uri="{FF2B5EF4-FFF2-40B4-BE49-F238E27FC236}">
                <a16:creationId xmlns:a16="http://schemas.microsoft.com/office/drawing/2014/main" id="{F10889B4-9025-472E-8931-4B7944CB5F2E}"/>
              </a:ext>
            </a:extLst>
          </p:cNvPr>
          <p:cNvSpPr/>
          <p:nvPr/>
        </p:nvSpPr>
        <p:spPr>
          <a:xfrm>
            <a:off x="2584732" y="6119639"/>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98E90EA-6294-5F47-4C6E-16ADC7CDAE4B}"/>
              </a:ext>
            </a:extLst>
          </p:cNvPr>
          <p:cNvSpPr/>
          <p:nvPr/>
        </p:nvSpPr>
        <p:spPr>
          <a:xfrm rot="5400000">
            <a:off x="7250994" y="4728205"/>
            <a:ext cx="1280160" cy="431155"/>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54" name="Rectangle 53">
            <a:extLst>
              <a:ext uri="{FF2B5EF4-FFF2-40B4-BE49-F238E27FC236}">
                <a16:creationId xmlns:a16="http://schemas.microsoft.com/office/drawing/2014/main" id="{A5A9FBC7-DC93-A5F0-B06D-B0EEA32CD4EA}"/>
              </a:ext>
            </a:extLst>
          </p:cNvPr>
          <p:cNvSpPr/>
          <p:nvPr/>
        </p:nvSpPr>
        <p:spPr>
          <a:xfrm rot="5400000">
            <a:off x="7568564" y="3770897"/>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cxnSp>
        <p:nvCxnSpPr>
          <p:cNvPr id="55" name="Straight Connector 54">
            <a:extLst>
              <a:ext uri="{FF2B5EF4-FFF2-40B4-BE49-F238E27FC236}">
                <a16:creationId xmlns:a16="http://schemas.microsoft.com/office/drawing/2014/main" id="{F2546F76-1E42-78D7-C4C0-02DB7D019045}"/>
              </a:ext>
            </a:extLst>
          </p:cNvPr>
          <p:cNvCxnSpPr/>
          <p:nvPr/>
        </p:nvCxnSpPr>
        <p:spPr>
          <a:xfrm>
            <a:off x="7675802" y="4973887"/>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B816792-2B53-D344-FF6F-C76566985CE2}"/>
                  </a:ext>
                </a:extLst>
              </p:cNvPr>
              <p:cNvSpPr txBox="1"/>
              <p:nvPr/>
            </p:nvSpPr>
            <p:spPr>
              <a:xfrm>
                <a:off x="8160425" y="459423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dirty="0">
                  <a:latin typeface="Cambria Math" panose="02040503050406030204" pitchFamily="18" charset="0"/>
                </a:endParaRPr>
              </a:p>
            </p:txBody>
          </p:sp>
        </mc:Choice>
        <mc:Fallback xmlns="">
          <p:sp>
            <p:nvSpPr>
              <p:cNvPr id="56" name="TextBox 55">
                <a:extLst>
                  <a:ext uri="{FF2B5EF4-FFF2-40B4-BE49-F238E27FC236}">
                    <a16:creationId xmlns:a16="http://schemas.microsoft.com/office/drawing/2014/main" id="{AB816792-2B53-D344-FF6F-C76566985CE2}"/>
                  </a:ext>
                </a:extLst>
              </p:cNvPr>
              <p:cNvSpPr txBox="1">
                <a:spLocks noRot="1" noChangeAspect="1" noMove="1" noResize="1" noEditPoints="1" noAdjustHandles="1" noChangeArrowheads="1" noChangeShapeType="1" noTextEdit="1"/>
              </p:cNvSpPr>
              <p:nvPr/>
            </p:nvSpPr>
            <p:spPr>
              <a:xfrm>
                <a:off x="8160425" y="4594231"/>
                <a:ext cx="517863" cy="722442"/>
              </a:xfrm>
              <a:prstGeom prst="rect">
                <a:avLst/>
              </a:prstGeom>
              <a:blipFill>
                <a:blip r:embed="rId15"/>
                <a:stretch>
                  <a:fillRect/>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C8C6350E-D06B-505E-6265-6D4B1D2566CC}"/>
              </a:ext>
            </a:extLst>
          </p:cNvPr>
          <p:cNvCxnSpPr/>
          <p:nvPr/>
        </p:nvCxnSpPr>
        <p:spPr>
          <a:xfrm>
            <a:off x="7674414" y="5592806"/>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4910286-0318-174A-A1CC-4801216454F1}"/>
                  </a:ext>
                </a:extLst>
              </p:cNvPr>
              <p:cNvSpPr txBox="1"/>
              <p:nvPr/>
            </p:nvSpPr>
            <p:spPr>
              <a:xfrm>
                <a:off x="7094918" y="5240873"/>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dirty="0">
                  <a:latin typeface="Cambria Math" panose="02040503050406030204" pitchFamily="18" charset="0"/>
                </a:endParaRPr>
              </a:p>
            </p:txBody>
          </p:sp>
        </mc:Choice>
        <mc:Fallback xmlns="">
          <p:sp>
            <p:nvSpPr>
              <p:cNvPr id="58" name="TextBox 57">
                <a:extLst>
                  <a:ext uri="{FF2B5EF4-FFF2-40B4-BE49-F238E27FC236}">
                    <a16:creationId xmlns:a16="http://schemas.microsoft.com/office/drawing/2014/main" id="{64910286-0318-174A-A1CC-4801216454F1}"/>
                  </a:ext>
                </a:extLst>
              </p:cNvPr>
              <p:cNvSpPr txBox="1">
                <a:spLocks noRot="1" noChangeAspect="1" noMove="1" noResize="1" noEditPoints="1" noAdjustHandles="1" noChangeArrowheads="1" noChangeShapeType="1" noTextEdit="1"/>
              </p:cNvSpPr>
              <p:nvPr/>
            </p:nvSpPr>
            <p:spPr>
              <a:xfrm>
                <a:off x="7094918" y="5240873"/>
                <a:ext cx="517863" cy="722442"/>
              </a:xfrm>
              <a:prstGeom prst="rect">
                <a:avLst/>
              </a:prstGeom>
              <a:blipFill>
                <a:blip r:embed="rId16"/>
                <a:stretch>
                  <a:fillRect/>
                </a:stretch>
              </a:blipFill>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C6FA3933-87CD-1926-30B3-7F0CE5B73EC8}"/>
              </a:ext>
            </a:extLst>
          </p:cNvPr>
          <p:cNvCxnSpPr/>
          <p:nvPr/>
        </p:nvCxnSpPr>
        <p:spPr>
          <a:xfrm>
            <a:off x="7662337" y="4324520"/>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9C65187-FCE1-C960-8B32-74AEE1E8968D}"/>
                  </a:ext>
                </a:extLst>
              </p:cNvPr>
              <p:cNvSpPr txBox="1"/>
              <p:nvPr/>
            </p:nvSpPr>
            <p:spPr>
              <a:xfrm>
                <a:off x="7090702" y="3895861"/>
                <a:ext cx="51786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dirty="0">
                  <a:latin typeface="Cambria Math" panose="02040503050406030204" pitchFamily="18" charset="0"/>
                </a:endParaRPr>
              </a:p>
            </p:txBody>
          </p:sp>
        </mc:Choice>
        <mc:Fallback xmlns="">
          <p:sp>
            <p:nvSpPr>
              <p:cNvPr id="60" name="TextBox 59">
                <a:extLst>
                  <a:ext uri="{FF2B5EF4-FFF2-40B4-BE49-F238E27FC236}">
                    <a16:creationId xmlns:a16="http://schemas.microsoft.com/office/drawing/2014/main" id="{69C65187-FCE1-C960-8B32-74AEE1E8968D}"/>
                  </a:ext>
                </a:extLst>
              </p:cNvPr>
              <p:cNvSpPr txBox="1">
                <a:spLocks noRot="1" noChangeAspect="1" noMove="1" noResize="1" noEditPoints="1" noAdjustHandles="1" noChangeArrowheads="1" noChangeShapeType="1" noTextEdit="1"/>
              </p:cNvSpPr>
              <p:nvPr/>
            </p:nvSpPr>
            <p:spPr>
              <a:xfrm>
                <a:off x="7090702" y="3895861"/>
                <a:ext cx="517863" cy="783804"/>
              </a:xfrm>
              <a:prstGeom prst="rect">
                <a:avLst/>
              </a:prstGeom>
              <a:blipFill>
                <a:blip r:embed="rId17"/>
                <a:stretch>
                  <a:fillRect/>
                </a:stretch>
              </a:blipFill>
            </p:spPr>
            <p:txBody>
              <a:bodyPr/>
              <a:lstStyle/>
              <a:p>
                <a:r>
                  <a:rPr lang="en-US">
                    <a:noFill/>
                  </a:rPr>
                  <a:t> </a:t>
                </a:r>
              </a:p>
            </p:txBody>
          </p:sp>
        </mc:Fallback>
      </mc:AlternateContent>
      <p:sp>
        <p:nvSpPr>
          <p:cNvPr id="61" name="Rectangle 60">
            <a:extLst>
              <a:ext uri="{FF2B5EF4-FFF2-40B4-BE49-F238E27FC236}">
                <a16:creationId xmlns:a16="http://schemas.microsoft.com/office/drawing/2014/main" id="{B5932542-D826-E694-9864-EC18402875BB}"/>
              </a:ext>
            </a:extLst>
          </p:cNvPr>
          <p:cNvSpPr/>
          <p:nvPr/>
        </p:nvSpPr>
        <p:spPr>
          <a:xfrm rot="5400000">
            <a:off x="7565440" y="5727250"/>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579AEDA-43FF-F60E-3F3C-8231AB585321}"/>
                  </a:ext>
                </a:extLst>
              </p:cNvPr>
              <p:cNvSpPr txBox="1"/>
              <p:nvPr/>
            </p:nvSpPr>
            <p:spPr>
              <a:xfrm>
                <a:off x="7344841" y="3135981"/>
                <a:ext cx="1072198"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62" name="TextBox 61">
                <a:extLst>
                  <a:ext uri="{FF2B5EF4-FFF2-40B4-BE49-F238E27FC236}">
                    <a16:creationId xmlns:a16="http://schemas.microsoft.com/office/drawing/2014/main" id="{8579AEDA-43FF-F60E-3F3C-8231AB585321}"/>
                  </a:ext>
                </a:extLst>
              </p:cNvPr>
              <p:cNvSpPr txBox="1">
                <a:spLocks noRot="1" noChangeAspect="1" noMove="1" noResize="1" noEditPoints="1" noAdjustHandles="1" noChangeArrowheads="1" noChangeShapeType="1" noTextEdit="1"/>
              </p:cNvSpPr>
              <p:nvPr/>
            </p:nvSpPr>
            <p:spPr>
              <a:xfrm>
                <a:off x="7344841" y="3135981"/>
                <a:ext cx="1072198" cy="556434"/>
              </a:xfrm>
              <a:prstGeom prst="rect">
                <a:avLst/>
              </a:prstGeom>
              <a:blipFill>
                <a:blip r:embed="rId18"/>
                <a:stretch>
                  <a:fillRect/>
                </a:stretch>
              </a:blipFill>
            </p:spPr>
            <p:txBody>
              <a:bodyPr/>
              <a:lstStyle/>
              <a:p>
                <a:r>
                  <a:rPr lang="en-US">
                    <a:noFill/>
                  </a:rPr>
                  <a:t> </a:t>
                </a:r>
              </a:p>
            </p:txBody>
          </p:sp>
        </mc:Fallback>
      </mc:AlternateContent>
      <p:sp>
        <p:nvSpPr>
          <p:cNvPr id="63" name="Right Brace 62">
            <a:extLst>
              <a:ext uri="{FF2B5EF4-FFF2-40B4-BE49-F238E27FC236}">
                <a16:creationId xmlns:a16="http://schemas.microsoft.com/office/drawing/2014/main" id="{A78837BD-807B-C192-15FE-BCDC4E7B6BFB}"/>
              </a:ext>
            </a:extLst>
          </p:cNvPr>
          <p:cNvSpPr/>
          <p:nvPr/>
        </p:nvSpPr>
        <p:spPr>
          <a:xfrm>
            <a:off x="8620587" y="3675809"/>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Right Brace 63">
            <a:extLst>
              <a:ext uri="{FF2B5EF4-FFF2-40B4-BE49-F238E27FC236}">
                <a16:creationId xmlns:a16="http://schemas.microsoft.com/office/drawing/2014/main" id="{3E26E2F8-DC10-6ED3-33C4-3A6D2581C416}"/>
              </a:ext>
            </a:extLst>
          </p:cNvPr>
          <p:cNvSpPr/>
          <p:nvPr/>
        </p:nvSpPr>
        <p:spPr>
          <a:xfrm>
            <a:off x="8622045" y="5622787"/>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Right Brace 64">
            <a:extLst>
              <a:ext uri="{FF2B5EF4-FFF2-40B4-BE49-F238E27FC236}">
                <a16:creationId xmlns:a16="http://schemas.microsoft.com/office/drawing/2014/main" id="{028B29EB-A850-D9DD-B1B7-7FEE311AF8A4}"/>
              </a:ext>
            </a:extLst>
          </p:cNvPr>
          <p:cNvSpPr/>
          <p:nvPr/>
        </p:nvSpPr>
        <p:spPr>
          <a:xfrm>
            <a:off x="9200125" y="4290037"/>
            <a:ext cx="315175" cy="132050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F4750C7-5260-4773-9F14-3A2D485F9615}"/>
                  </a:ext>
                </a:extLst>
              </p:cNvPr>
              <p:cNvSpPr txBox="1"/>
              <p:nvPr/>
            </p:nvSpPr>
            <p:spPr>
              <a:xfrm>
                <a:off x="8903012" y="3675883"/>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66" name="TextBox 65">
                <a:extLst>
                  <a:ext uri="{FF2B5EF4-FFF2-40B4-BE49-F238E27FC236}">
                    <a16:creationId xmlns:a16="http://schemas.microsoft.com/office/drawing/2014/main" id="{7F4750C7-5260-4773-9F14-3A2D485F9615}"/>
                  </a:ext>
                </a:extLst>
              </p:cNvPr>
              <p:cNvSpPr txBox="1">
                <a:spLocks noRot="1" noChangeAspect="1" noMove="1" noResize="1" noEditPoints="1" noAdjustHandles="1" noChangeArrowheads="1" noChangeShapeType="1" noTextEdit="1"/>
              </p:cNvSpPr>
              <p:nvPr/>
            </p:nvSpPr>
            <p:spPr>
              <a:xfrm>
                <a:off x="8903012" y="3675883"/>
                <a:ext cx="1651849"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DEA058E-1BFF-4D02-A012-AE141EF88891}"/>
                  </a:ext>
                </a:extLst>
              </p:cNvPr>
              <p:cNvSpPr txBox="1"/>
              <p:nvPr/>
            </p:nvSpPr>
            <p:spPr>
              <a:xfrm>
                <a:off x="9624204" y="4651059"/>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68" name="TextBox 67">
                <a:extLst>
                  <a:ext uri="{FF2B5EF4-FFF2-40B4-BE49-F238E27FC236}">
                    <a16:creationId xmlns:a16="http://schemas.microsoft.com/office/drawing/2014/main" id="{6DEA058E-1BFF-4D02-A012-AE141EF88891}"/>
                  </a:ext>
                </a:extLst>
              </p:cNvPr>
              <p:cNvSpPr txBox="1">
                <a:spLocks noRot="1" noChangeAspect="1" noMove="1" noResize="1" noEditPoints="1" noAdjustHandles="1" noChangeArrowheads="1" noChangeShapeType="1" noTextEdit="1"/>
              </p:cNvSpPr>
              <p:nvPr/>
            </p:nvSpPr>
            <p:spPr>
              <a:xfrm>
                <a:off x="9624204" y="4651059"/>
                <a:ext cx="1651849"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1AB26E4A-37F7-0A83-F0BE-7AF7A1FCAF81}"/>
                  </a:ext>
                </a:extLst>
              </p:cNvPr>
              <p:cNvSpPr txBox="1"/>
              <p:nvPr/>
            </p:nvSpPr>
            <p:spPr>
              <a:xfrm>
                <a:off x="8937710" y="5655050"/>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69" name="TextBox 68">
                <a:extLst>
                  <a:ext uri="{FF2B5EF4-FFF2-40B4-BE49-F238E27FC236}">
                    <a16:creationId xmlns:a16="http://schemas.microsoft.com/office/drawing/2014/main" id="{1AB26E4A-37F7-0A83-F0BE-7AF7A1FCAF81}"/>
                  </a:ext>
                </a:extLst>
              </p:cNvPr>
              <p:cNvSpPr txBox="1">
                <a:spLocks noRot="1" noChangeAspect="1" noMove="1" noResize="1" noEditPoints="1" noAdjustHandles="1" noChangeArrowheads="1" noChangeShapeType="1" noTextEdit="1"/>
              </p:cNvSpPr>
              <p:nvPr/>
            </p:nvSpPr>
            <p:spPr>
              <a:xfrm>
                <a:off x="8937710" y="5655050"/>
                <a:ext cx="1651849" cy="523220"/>
              </a:xfrm>
              <a:prstGeom prst="rect">
                <a:avLst/>
              </a:prstGeom>
              <a:blipFill>
                <a:blip r:embed="rId21"/>
                <a:stretch>
                  <a:fillRect/>
                </a:stretch>
              </a:blipFill>
            </p:spPr>
            <p:txBody>
              <a:bodyPr/>
              <a:lstStyle/>
              <a:p>
                <a:r>
                  <a:rPr lang="en-US">
                    <a:noFill/>
                  </a:rPr>
                  <a:t> </a:t>
                </a:r>
              </a:p>
            </p:txBody>
          </p:sp>
        </mc:Fallback>
      </mc:AlternateContent>
      <p:sp>
        <p:nvSpPr>
          <p:cNvPr id="79" name="Alternate Process 78">
            <a:extLst>
              <a:ext uri="{FF2B5EF4-FFF2-40B4-BE49-F238E27FC236}">
                <a16:creationId xmlns:a16="http://schemas.microsoft.com/office/drawing/2014/main" id="{7BDC9FA0-25AD-EACA-8359-73D143FA12E0}"/>
              </a:ext>
            </a:extLst>
          </p:cNvPr>
          <p:cNvSpPr/>
          <p:nvPr/>
        </p:nvSpPr>
        <p:spPr>
          <a:xfrm>
            <a:off x="4504275" y="3161455"/>
            <a:ext cx="2324161"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F364CF0-0C95-4516-212C-8D49DBF10381}"/>
              </a:ext>
            </a:extLst>
          </p:cNvPr>
          <p:cNvCxnSpPr>
            <a:cxnSpLocks/>
          </p:cNvCxnSpPr>
          <p:nvPr/>
        </p:nvCxnSpPr>
        <p:spPr>
          <a:xfrm>
            <a:off x="4516505" y="4967902"/>
            <a:ext cx="2454138" cy="0"/>
          </a:xfrm>
          <a:prstGeom prst="line">
            <a:avLst/>
          </a:prstGeom>
          <a:ln w="3492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CA3CD45-1B2A-C072-8F8D-97CF287816A2}"/>
              </a:ext>
            </a:extLst>
          </p:cNvPr>
          <p:cNvCxnSpPr>
            <a:cxnSpLocks/>
          </p:cNvCxnSpPr>
          <p:nvPr/>
        </p:nvCxnSpPr>
        <p:spPr>
          <a:xfrm>
            <a:off x="6970643" y="4094922"/>
            <a:ext cx="0" cy="872980"/>
          </a:xfrm>
          <a:prstGeom prst="line">
            <a:avLst/>
          </a:prstGeom>
          <a:ln w="3492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B2BB644-0D7C-854C-3F07-0698F2FEFD89}"/>
              </a:ext>
            </a:extLst>
          </p:cNvPr>
          <p:cNvCxnSpPr>
            <a:cxnSpLocks/>
          </p:cNvCxnSpPr>
          <p:nvPr/>
        </p:nvCxnSpPr>
        <p:spPr>
          <a:xfrm flipV="1">
            <a:off x="4516505" y="4094922"/>
            <a:ext cx="2454138" cy="872980"/>
          </a:xfrm>
          <a:prstGeom prst="line">
            <a:avLst/>
          </a:prstGeom>
          <a:ln w="34925">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BFA2362-30EF-6EFD-8DE9-2EE7E7F3DEE2}"/>
                  </a:ext>
                </a:extLst>
              </p:cNvPr>
              <p:cNvSpPr txBox="1"/>
              <p:nvPr/>
            </p:nvSpPr>
            <p:spPr>
              <a:xfrm>
                <a:off x="5936729" y="4347166"/>
                <a:ext cx="73848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37" name="TextBox 36">
                <a:extLst>
                  <a:ext uri="{FF2B5EF4-FFF2-40B4-BE49-F238E27FC236}">
                    <a16:creationId xmlns:a16="http://schemas.microsoft.com/office/drawing/2014/main" id="{DBFA2362-30EF-6EFD-8DE9-2EE7E7F3DEE2}"/>
                  </a:ext>
                </a:extLst>
              </p:cNvPr>
              <p:cNvSpPr txBox="1">
                <a:spLocks noRot="1" noChangeAspect="1" noMove="1" noResize="1" noEditPoints="1" noAdjustHandles="1" noChangeArrowheads="1" noChangeShapeType="1" noTextEdit="1"/>
              </p:cNvSpPr>
              <p:nvPr/>
            </p:nvSpPr>
            <p:spPr>
              <a:xfrm>
                <a:off x="5936729" y="4347166"/>
                <a:ext cx="738483" cy="523220"/>
              </a:xfrm>
              <a:prstGeom prst="rect">
                <a:avLst/>
              </a:prstGeom>
              <a:blipFill>
                <a:blip r:embed="rId22"/>
                <a:stretch>
                  <a:fillRect r="-25620"/>
                </a:stretch>
              </a:blipFill>
            </p:spPr>
            <p:txBody>
              <a:bodyPr/>
              <a:lstStyle/>
              <a:p>
                <a:r>
                  <a:rPr lang="en-US">
                    <a:noFill/>
                  </a:rPr>
                  <a:t> </a:t>
                </a:r>
              </a:p>
            </p:txBody>
          </p:sp>
        </mc:Fallback>
      </mc:AlternateContent>
      <p:sp>
        <p:nvSpPr>
          <p:cNvPr id="38" name="Notched Right Arrow 37">
            <a:extLst>
              <a:ext uri="{FF2B5EF4-FFF2-40B4-BE49-F238E27FC236}">
                <a16:creationId xmlns:a16="http://schemas.microsoft.com/office/drawing/2014/main" id="{7A197176-1311-0951-AA25-8E22E10F4088}"/>
              </a:ext>
            </a:extLst>
          </p:cNvPr>
          <p:cNvSpPr/>
          <p:nvPr/>
        </p:nvSpPr>
        <p:spPr>
          <a:xfrm>
            <a:off x="6268160" y="3956522"/>
            <a:ext cx="720768" cy="295245"/>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Notched Right Arrow 44">
            <a:extLst>
              <a:ext uri="{FF2B5EF4-FFF2-40B4-BE49-F238E27FC236}">
                <a16:creationId xmlns:a16="http://schemas.microsoft.com/office/drawing/2014/main" id="{574F85BA-09DB-D870-C695-C5A24B9CF565}"/>
              </a:ext>
            </a:extLst>
          </p:cNvPr>
          <p:cNvSpPr/>
          <p:nvPr/>
        </p:nvSpPr>
        <p:spPr>
          <a:xfrm>
            <a:off x="6249876" y="4819092"/>
            <a:ext cx="72076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6F445D1-5708-310E-F910-8B95B65C93C7}"/>
                  </a:ext>
                </a:extLst>
              </p:cNvPr>
              <p:cNvSpPr txBox="1"/>
              <p:nvPr/>
            </p:nvSpPr>
            <p:spPr>
              <a:xfrm>
                <a:off x="5348209" y="4987102"/>
                <a:ext cx="987656"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47" name="TextBox 46">
                <a:extLst>
                  <a:ext uri="{FF2B5EF4-FFF2-40B4-BE49-F238E27FC236}">
                    <a16:creationId xmlns:a16="http://schemas.microsoft.com/office/drawing/2014/main" id="{16F445D1-5708-310E-F910-8B95B65C93C7}"/>
                  </a:ext>
                </a:extLst>
              </p:cNvPr>
              <p:cNvSpPr txBox="1">
                <a:spLocks noRot="1" noChangeAspect="1" noMove="1" noResize="1" noEditPoints="1" noAdjustHandles="1" noChangeArrowheads="1" noChangeShapeType="1" noTextEdit="1"/>
              </p:cNvSpPr>
              <p:nvPr/>
            </p:nvSpPr>
            <p:spPr>
              <a:xfrm>
                <a:off x="5348209" y="4987102"/>
                <a:ext cx="987656" cy="556434"/>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72611B3-E358-858D-1D90-F985A2791267}"/>
                  </a:ext>
                </a:extLst>
              </p:cNvPr>
              <p:cNvSpPr txBox="1"/>
              <p:nvPr/>
            </p:nvSpPr>
            <p:spPr>
              <a:xfrm>
                <a:off x="5311459" y="3830756"/>
                <a:ext cx="1072198"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49" name="TextBox 48">
                <a:extLst>
                  <a:ext uri="{FF2B5EF4-FFF2-40B4-BE49-F238E27FC236}">
                    <a16:creationId xmlns:a16="http://schemas.microsoft.com/office/drawing/2014/main" id="{872611B3-E358-858D-1D90-F985A2791267}"/>
                  </a:ext>
                </a:extLst>
              </p:cNvPr>
              <p:cNvSpPr txBox="1">
                <a:spLocks noRot="1" noChangeAspect="1" noMove="1" noResize="1" noEditPoints="1" noAdjustHandles="1" noChangeArrowheads="1" noChangeShapeType="1" noTextEdit="1"/>
              </p:cNvSpPr>
              <p:nvPr/>
            </p:nvSpPr>
            <p:spPr>
              <a:xfrm>
                <a:off x="5311459" y="3830756"/>
                <a:ext cx="1072198" cy="556434"/>
              </a:xfrm>
              <a:prstGeom prst="rect">
                <a:avLst/>
              </a:prstGeom>
              <a:blipFill>
                <a:blip r:embed="rId24"/>
                <a:stretch>
                  <a:fillRect/>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3635386D-2D14-97F9-65B1-814A89BDF1AD}"/>
              </a:ext>
            </a:extLst>
          </p:cNvPr>
          <p:cNvSpPr/>
          <p:nvPr/>
        </p:nvSpPr>
        <p:spPr>
          <a:xfrm>
            <a:off x="1736892" y="4466565"/>
            <a:ext cx="978350" cy="93241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92378C8-0C5E-4272-F7A8-6D4CB285F8AD}"/>
              </a:ext>
            </a:extLst>
          </p:cNvPr>
          <p:cNvSpPr/>
          <p:nvPr/>
        </p:nvSpPr>
        <p:spPr>
          <a:xfrm>
            <a:off x="9857957" y="3458948"/>
            <a:ext cx="978350" cy="93241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CFAD51E-B528-A5D6-93C7-C0AC4D31C770}"/>
              </a:ext>
            </a:extLst>
          </p:cNvPr>
          <p:cNvSpPr/>
          <p:nvPr/>
        </p:nvSpPr>
        <p:spPr>
          <a:xfrm rot="5400000">
            <a:off x="4835216" y="2584235"/>
            <a:ext cx="1739919" cy="3625196"/>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26" name="Notched Right Arrow 25">
            <a:extLst>
              <a:ext uri="{FF2B5EF4-FFF2-40B4-BE49-F238E27FC236}">
                <a16:creationId xmlns:a16="http://schemas.microsoft.com/office/drawing/2014/main" id="{8185BD40-6FD3-77FF-98A6-B3FECEBE0EE5}"/>
              </a:ext>
            </a:extLst>
          </p:cNvPr>
          <p:cNvSpPr/>
          <p:nvPr/>
        </p:nvSpPr>
        <p:spPr>
          <a:xfrm rot="20747978">
            <a:off x="4003243" y="4079851"/>
            <a:ext cx="3510058" cy="906552"/>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4C1CA68-4B95-9A4A-6D1A-9093AA2119CE}"/>
              </a:ext>
            </a:extLst>
          </p:cNvPr>
          <p:cNvSpPr txBox="1"/>
          <p:nvPr/>
        </p:nvSpPr>
        <p:spPr>
          <a:xfrm rot="20739130">
            <a:off x="4733871" y="3674295"/>
            <a:ext cx="1886311" cy="646331"/>
          </a:xfrm>
          <a:prstGeom prst="rect">
            <a:avLst/>
          </a:prstGeom>
          <a:noFill/>
        </p:spPr>
        <p:txBody>
          <a:bodyPr wrap="square" rtlCol="0">
            <a:spAutoFit/>
          </a:bodyPr>
          <a:lstStyle/>
          <a:p>
            <a:r>
              <a:rPr lang="en-US" sz="3600" b="1" dirty="0">
                <a:solidFill>
                  <a:srgbClr val="FF0000"/>
                </a:solidFill>
              </a:rPr>
              <a:t>Bit Flip!!</a:t>
            </a:r>
          </a:p>
        </p:txBody>
      </p:sp>
    </p:spTree>
    <p:extLst>
      <p:ext uri="{BB962C8B-B14F-4D97-AF65-F5344CB8AC3E}">
        <p14:creationId xmlns:p14="http://schemas.microsoft.com/office/powerpoint/2010/main" val="28697422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71</a:t>
            </a:fld>
            <a:endParaRPr lang="en-US"/>
          </a:p>
        </p:txBody>
      </p:sp>
      <p:sp>
        <p:nvSpPr>
          <p:cNvPr id="9" name="Alternate Process 8">
            <a:extLst>
              <a:ext uri="{FF2B5EF4-FFF2-40B4-BE49-F238E27FC236}">
                <a16:creationId xmlns:a16="http://schemas.microsoft.com/office/drawing/2014/main" id="{584C316B-E6D0-D42E-33BC-24421D329534}"/>
              </a:ext>
            </a:extLst>
          </p:cNvPr>
          <p:cNvSpPr/>
          <p:nvPr/>
        </p:nvSpPr>
        <p:spPr>
          <a:xfrm>
            <a:off x="3365112" y="4092964"/>
            <a:ext cx="367077" cy="628574"/>
          </a:xfrm>
          <a:prstGeom prst="flowChartAlternate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0" name="Alternate Process 9">
            <a:extLst>
              <a:ext uri="{FF2B5EF4-FFF2-40B4-BE49-F238E27FC236}">
                <a16:creationId xmlns:a16="http://schemas.microsoft.com/office/drawing/2014/main" id="{8A00B16C-B155-8859-630F-33C8C2E6792E}"/>
              </a:ext>
            </a:extLst>
          </p:cNvPr>
          <p:cNvSpPr/>
          <p:nvPr/>
        </p:nvSpPr>
        <p:spPr>
          <a:xfrm>
            <a:off x="1211469" y="4084181"/>
            <a:ext cx="1429036" cy="628574"/>
          </a:xfrm>
          <a:prstGeom prst="flowChartAlternate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2" name="Alternate Process 11">
            <a:extLst>
              <a:ext uri="{FF2B5EF4-FFF2-40B4-BE49-F238E27FC236}">
                <a16:creationId xmlns:a16="http://schemas.microsoft.com/office/drawing/2014/main" id="{52A10D11-97F0-CA5E-D53D-E5C3435E0340}"/>
              </a:ext>
            </a:extLst>
          </p:cNvPr>
          <p:cNvSpPr/>
          <p:nvPr/>
        </p:nvSpPr>
        <p:spPr>
          <a:xfrm>
            <a:off x="2968708" y="4084181"/>
            <a:ext cx="405114" cy="628574"/>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3" name="Notched Right Arrow 12">
            <a:extLst>
              <a:ext uri="{FF2B5EF4-FFF2-40B4-BE49-F238E27FC236}">
                <a16:creationId xmlns:a16="http://schemas.microsoft.com/office/drawing/2014/main" id="{CE73B61F-5ADF-C074-61A9-716475DA03E6}"/>
              </a:ext>
            </a:extLst>
          </p:cNvPr>
          <p:cNvSpPr/>
          <p:nvPr/>
        </p:nvSpPr>
        <p:spPr>
          <a:xfrm rot="16200000">
            <a:off x="2870434" y="4920732"/>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5E3FCF-E5D4-1F9A-4E4A-C51B7737DAD4}"/>
              </a:ext>
            </a:extLst>
          </p:cNvPr>
          <p:cNvSpPr txBox="1"/>
          <p:nvPr/>
        </p:nvSpPr>
        <p:spPr>
          <a:xfrm>
            <a:off x="2557271" y="5278968"/>
            <a:ext cx="1227988" cy="523220"/>
          </a:xfrm>
          <a:prstGeom prst="rect">
            <a:avLst/>
          </a:prstGeom>
          <a:noFill/>
        </p:spPr>
        <p:txBody>
          <a:bodyPr wrap="square" rtlCol="0">
            <a:spAutoFit/>
          </a:bodyPr>
          <a:lstStyle/>
          <a:p>
            <a:r>
              <a:rPr lang="en-US" sz="2800" b="1" dirty="0"/>
              <a:t>secret</a:t>
            </a:r>
          </a:p>
        </p:txBody>
      </p:sp>
      <p:sp>
        <p:nvSpPr>
          <p:cNvPr id="15" name="Notched Right Arrow 14">
            <a:extLst>
              <a:ext uri="{FF2B5EF4-FFF2-40B4-BE49-F238E27FC236}">
                <a16:creationId xmlns:a16="http://schemas.microsoft.com/office/drawing/2014/main" id="{D63373F8-4A06-556D-5CA0-2277A8E3677B}"/>
              </a:ext>
            </a:extLst>
          </p:cNvPr>
          <p:cNvSpPr/>
          <p:nvPr/>
        </p:nvSpPr>
        <p:spPr>
          <a:xfrm rot="5834828">
            <a:off x="1699394" y="3731177"/>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829AFC1-52FF-A4DE-A8D9-B6170CE1F18E}"/>
              </a:ext>
            </a:extLst>
          </p:cNvPr>
          <p:cNvSpPr txBox="1"/>
          <p:nvPr/>
        </p:nvSpPr>
        <p:spPr>
          <a:xfrm>
            <a:off x="1367602" y="3150197"/>
            <a:ext cx="2364429" cy="523220"/>
          </a:xfrm>
          <a:prstGeom prst="rect">
            <a:avLst/>
          </a:prstGeom>
          <a:noFill/>
        </p:spPr>
        <p:txBody>
          <a:bodyPr wrap="square" rtlCol="0">
            <a:spAutoFit/>
          </a:bodyPr>
          <a:lstStyle/>
          <a:p>
            <a:r>
              <a:rPr lang="en-US" sz="2800" b="1" dirty="0"/>
              <a:t>chosen input</a:t>
            </a:r>
          </a:p>
        </p:txBody>
      </p:sp>
      <p:sp>
        <p:nvSpPr>
          <p:cNvPr id="17" name="Notched Right Arrow 16">
            <a:extLst>
              <a:ext uri="{FF2B5EF4-FFF2-40B4-BE49-F238E27FC236}">
                <a16:creationId xmlns:a16="http://schemas.microsoft.com/office/drawing/2014/main" id="{E2CD87C2-57E7-0B6D-D80A-853230C17EF7}"/>
              </a:ext>
            </a:extLst>
          </p:cNvPr>
          <p:cNvSpPr/>
          <p:nvPr/>
        </p:nvSpPr>
        <p:spPr>
          <a:xfrm rot="4501627">
            <a:off x="3193934" y="3730907"/>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DA28B1B-8D73-62A5-5802-6CA79EE8B110}"/>
                  </a:ext>
                </a:extLst>
              </p:cNvPr>
              <p:cNvSpPr txBox="1"/>
              <p:nvPr/>
            </p:nvSpPr>
            <p:spPr>
              <a:xfrm>
                <a:off x="478152" y="4107757"/>
                <a:ext cx="33832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𝐸</m:t>
                          </m:r>
                          <m:r>
                            <a:rPr lang="en-US" sz="2800" b="1" i="1" smtClean="0">
                              <a:latin typeface="Cambria Math" panose="02040503050406030204" pitchFamily="18" charset="0"/>
                            </a:rPr>
                            <m:t>=</m:t>
                          </m:r>
                          <m:r>
                            <a:rPr lang="en-US" sz="2800" b="1" i="1" smtClean="0">
                              <a:latin typeface="Cambria Math" panose="02040503050406030204" pitchFamily="18" charset="0"/>
                            </a:rPr>
                            <m:t>𝒆</m:t>
                          </m:r>
                        </m:e>
                        <m:sup>
                          <m:r>
                            <a:rPr lang="en-US" sz="2800" b="0" i="1" smtClean="0">
                              <a:latin typeface="Cambria Math" panose="02040503050406030204" pitchFamily="18" charset="0"/>
                            </a:rPr>
                            <m:t>𝑇</m:t>
                          </m:r>
                        </m:sup>
                      </m:sSup>
                      <m:r>
                        <a:rPr lang="en-US" sz="2800" b="1" i="1" smtClean="0">
                          <a:latin typeface="Cambria Math" panose="02040503050406030204" pitchFamily="18" charset="0"/>
                        </a:rPr>
                        <m:t>𝒓</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1" i="1" smtClean="0">
                              <a:latin typeface="Cambria Math" panose="02040503050406030204" pitchFamily="18" charset="0"/>
                            </a:rPr>
                            <m:t>𝒔</m:t>
                          </m:r>
                        </m:e>
                        <m:sup>
                          <m:r>
                            <a:rPr lang="en-US" sz="2800" b="0" i="1" smtClean="0">
                              <a:latin typeface="Cambria Math" panose="02040503050406030204" pitchFamily="18" charset="0"/>
                            </a:rPr>
                            <m:t>𝑇</m:t>
                          </m:r>
                        </m:sup>
                      </m:sSup>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𝒆</m:t>
                          </m:r>
                        </m:e>
                        <m:sub>
                          <m:r>
                            <a:rPr lang="en-US" sz="2800" b="1" i="1" smtClean="0">
                              <a:latin typeface="Cambria Math" panose="02040503050406030204" pitchFamily="18" charset="0"/>
                            </a:rPr>
                            <m:t>𝟏</m:t>
                          </m:r>
                        </m:sub>
                      </m:sSub>
                    </m:oMath>
                  </m:oMathPara>
                </a14:m>
                <a:endParaRPr lang="en-US" sz="2800" dirty="0"/>
              </a:p>
            </p:txBody>
          </p:sp>
        </mc:Choice>
        <mc:Fallback xmlns="">
          <p:sp>
            <p:nvSpPr>
              <p:cNvPr id="18" name="TextBox 17">
                <a:extLst>
                  <a:ext uri="{FF2B5EF4-FFF2-40B4-BE49-F238E27FC236}">
                    <a16:creationId xmlns:a16="http://schemas.microsoft.com/office/drawing/2014/main" id="{5DA28B1B-8D73-62A5-5802-6CA79EE8B110}"/>
                  </a:ext>
                </a:extLst>
              </p:cNvPr>
              <p:cNvSpPr txBox="1">
                <a:spLocks noRot="1" noChangeAspect="1" noMove="1" noResize="1" noEditPoints="1" noAdjustHandles="1" noChangeArrowheads="1" noChangeShapeType="1" noTextEdit="1"/>
              </p:cNvSpPr>
              <p:nvPr/>
            </p:nvSpPr>
            <p:spPr>
              <a:xfrm>
                <a:off x="478152" y="4107757"/>
                <a:ext cx="3383274" cy="523220"/>
              </a:xfrm>
              <a:prstGeom prst="rect">
                <a:avLst/>
              </a:prstGeom>
              <a:blipFill>
                <a:blip r:embed="rId3"/>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227FB54-7DBC-6FA8-5A94-C5BA14BBA7EB}"/>
              </a:ext>
            </a:extLst>
          </p:cNvPr>
          <p:cNvSpPr txBox="1"/>
          <p:nvPr/>
        </p:nvSpPr>
        <p:spPr>
          <a:xfrm>
            <a:off x="478152" y="6101154"/>
            <a:ext cx="3668587" cy="307777"/>
          </a:xfrm>
          <a:prstGeom prst="rect">
            <a:avLst/>
          </a:prstGeom>
          <a:noFill/>
        </p:spPr>
        <p:txBody>
          <a:bodyPr wrap="square">
            <a:spAutoFit/>
          </a:bodyPr>
          <a:lstStyle/>
          <a:p>
            <a:r>
              <a:rPr lang="en-US" sz="1400" dirty="0"/>
              <a:t>Bold symbol refers to vector of polynomial.</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F25F64C-2063-3DFB-D5B5-57DA60491250}"/>
                  </a:ext>
                </a:extLst>
              </p:cNvPr>
              <p:cNvSpPr txBox="1"/>
              <p:nvPr/>
            </p:nvSpPr>
            <p:spPr>
              <a:xfrm>
                <a:off x="8732573" y="1473709"/>
                <a:ext cx="3163374" cy="1384995"/>
              </a:xfrm>
              <a:prstGeom prst="rect">
                <a:avLst/>
              </a:prstGeom>
              <a:noFill/>
            </p:spPr>
            <p:txBody>
              <a:bodyPr wrap="square" rtlCol="0">
                <a:spAutoFit/>
              </a:bodyPr>
              <a:lstStyle/>
              <a:p>
                <a:r>
                  <a:rPr lang="en-US" sz="2800" b="1" dirty="0"/>
                  <a:t>Observations</a:t>
                </a:r>
                <a:r>
                  <a:rPr lang="en-US" sz="2800" b="0" dirty="0"/>
                  <a:t> of </a:t>
                </a:r>
                <a:r>
                  <a:rPr lang="en-US" sz="2800" dirty="0"/>
                  <a:t>decrypted message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xmlns="">
          <p:sp>
            <p:nvSpPr>
              <p:cNvPr id="30" name="TextBox 29">
                <a:extLst>
                  <a:ext uri="{FF2B5EF4-FFF2-40B4-BE49-F238E27FC236}">
                    <a16:creationId xmlns:a16="http://schemas.microsoft.com/office/drawing/2014/main" id="{1F25F64C-2063-3DFB-D5B5-57DA60491250}"/>
                  </a:ext>
                </a:extLst>
              </p:cNvPr>
              <p:cNvSpPr txBox="1">
                <a:spLocks noRot="1" noChangeAspect="1" noMove="1" noResize="1" noEditPoints="1" noAdjustHandles="1" noChangeArrowheads="1" noChangeShapeType="1" noTextEdit="1"/>
              </p:cNvSpPr>
              <p:nvPr/>
            </p:nvSpPr>
            <p:spPr>
              <a:xfrm>
                <a:off x="8732573" y="1473709"/>
                <a:ext cx="3163374" cy="1384995"/>
              </a:xfrm>
              <a:prstGeom prst="rect">
                <a:avLst/>
              </a:prstGeom>
              <a:blipFill>
                <a:blip r:embed="rId4"/>
                <a:stretch>
                  <a:fillRect l="-4054" t="-4405" r="-772" b="-11894"/>
                </a:stretch>
              </a:blipFill>
            </p:spPr>
            <p:txBody>
              <a:bodyPr/>
              <a:lstStyle/>
              <a:p>
                <a:r>
                  <a:rPr lang="en-US">
                    <a:noFill/>
                  </a:rPr>
                  <a:t> </a:t>
                </a:r>
              </a:p>
            </p:txBody>
          </p:sp>
        </mc:Fallback>
      </mc:AlternateContent>
      <p:sp>
        <p:nvSpPr>
          <p:cNvPr id="32" name="Alternate Process 31">
            <a:extLst>
              <a:ext uri="{FF2B5EF4-FFF2-40B4-BE49-F238E27FC236}">
                <a16:creationId xmlns:a16="http://schemas.microsoft.com/office/drawing/2014/main" id="{1919A7F4-9485-0AAC-E56C-EDC577A1B312}"/>
              </a:ext>
            </a:extLst>
          </p:cNvPr>
          <p:cNvSpPr/>
          <p:nvPr/>
        </p:nvSpPr>
        <p:spPr>
          <a:xfrm>
            <a:off x="8598934" y="1374616"/>
            <a:ext cx="3360058" cy="472653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1564430-1393-2DA7-CC8F-1956623248E8}"/>
                  </a:ext>
                </a:extLst>
              </p:cNvPr>
              <p:cNvSpPr txBox="1"/>
              <p:nvPr/>
            </p:nvSpPr>
            <p:spPr>
              <a:xfrm>
                <a:off x="4423242" y="2293579"/>
                <a:ext cx="2372442" cy="5608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a:latin typeface="Cambria Math" panose="02040503050406030204" pitchFamily="18" charset="0"/>
                        </a:rPr>
                        <m:t>𝐸</m:t>
                      </m:r>
                    </m:oMath>
                  </m:oMathPara>
                </a14:m>
                <a:endParaRPr lang="en-US" sz="2800" i="1" dirty="0">
                  <a:latin typeface="Cambria Math" panose="02040503050406030204" pitchFamily="18" charset="0"/>
                </a:endParaRPr>
              </a:p>
            </p:txBody>
          </p:sp>
        </mc:Choice>
        <mc:Fallback xmlns="">
          <p:sp>
            <p:nvSpPr>
              <p:cNvPr id="33" name="TextBox 32">
                <a:extLst>
                  <a:ext uri="{FF2B5EF4-FFF2-40B4-BE49-F238E27FC236}">
                    <a16:creationId xmlns:a16="http://schemas.microsoft.com/office/drawing/2014/main" id="{81564430-1393-2DA7-CC8F-1956623248E8}"/>
                  </a:ext>
                </a:extLst>
              </p:cNvPr>
              <p:cNvSpPr txBox="1">
                <a:spLocks noRot="1" noChangeAspect="1" noMove="1" noResize="1" noEditPoints="1" noAdjustHandles="1" noChangeArrowheads="1" noChangeShapeType="1" noTextEdit="1"/>
              </p:cNvSpPr>
              <p:nvPr/>
            </p:nvSpPr>
            <p:spPr>
              <a:xfrm>
                <a:off x="4423242" y="2293579"/>
                <a:ext cx="2372442" cy="560859"/>
              </a:xfrm>
              <a:prstGeom prst="rect">
                <a:avLst/>
              </a:prstGeom>
              <a:blipFill>
                <a:blip r:embed="rId5"/>
                <a:stretch>
                  <a:fillRect/>
                </a:stretch>
              </a:blipFill>
            </p:spPr>
            <p:txBody>
              <a:bodyPr/>
              <a:lstStyle/>
              <a:p>
                <a:r>
                  <a:rPr lang="en-US">
                    <a:noFill/>
                  </a:rPr>
                  <a:t> </a:t>
                </a:r>
              </a:p>
            </p:txBody>
          </p:sp>
        </mc:Fallback>
      </mc:AlternateContent>
      <p:sp>
        <p:nvSpPr>
          <p:cNvPr id="34" name="Alternate Process 33">
            <a:extLst>
              <a:ext uri="{FF2B5EF4-FFF2-40B4-BE49-F238E27FC236}">
                <a16:creationId xmlns:a16="http://schemas.microsoft.com/office/drawing/2014/main" id="{D1F93C96-2A6C-15F4-E3BE-95DA8AACF444}"/>
              </a:ext>
            </a:extLst>
          </p:cNvPr>
          <p:cNvSpPr/>
          <p:nvPr/>
        </p:nvSpPr>
        <p:spPr>
          <a:xfrm>
            <a:off x="4452897" y="2301795"/>
            <a:ext cx="2324161"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17DD939A-F4D0-5AA8-B87B-2EB008E9E7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590" y="1334591"/>
            <a:ext cx="685800" cy="685800"/>
          </a:xfrm>
          <a:prstGeom prst="rect">
            <a:avLst/>
          </a:prstGeom>
        </p:spPr>
      </p:pic>
      <p:sp>
        <p:nvSpPr>
          <p:cNvPr id="38" name="TextBox 37">
            <a:extLst>
              <a:ext uri="{FF2B5EF4-FFF2-40B4-BE49-F238E27FC236}">
                <a16:creationId xmlns:a16="http://schemas.microsoft.com/office/drawing/2014/main" id="{9FA4F3E0-D725-8F63-7768-44287066D106}"/>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p:sp>
        <p:nvSpPr>
          <p:cNvPr id="39" name="TextBox 38">
            <a:extLst>
              <a:ext uri="{FF2B5EF4-FFF2-40B4-BE49-F238E27FC236}">
                <a16:creationId xmlns:a16="http://schemas.microsoft.com/office/drawing/2014/main" id="{6C5E5A75-9027-9C7F-137F-6D0717C85E66}"/>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p:spTree>
    <p:extLst>
      <p:ext uri="{BB962C8B-B14F-4D97-AF65-F5344CB8AC3E}">
        <p14:creationId xmlns:p14="http://schemas.microsoft.com/office/powerpoint/2010/main" val="2056566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72</a:t>
            </a:fld>
            <a:endParaRPr lang="en-US"/>
          </a:p>
        </p:txBody>
      </p:sp>
      <p:sp>
        <p:nvSpPr>
          <p:cNvPr id="9" name="Alternate Process 8">
            <a:extLst>
              <a:ext uri="{FF2B5EF4-FFF2-40B4-BE49-F238E27FC236}">
                <a16:creationId xmlns:a16="http://schemas.microsoft.com/office/drawing/2014/main" id="{584C316B-E6D0-D42E-33BC-24421D329534}"/>
              </a:ext>
            </a:extLst>
          </p:cNvPr>
          <p:cNvSpPr/>
          <p:nvPr/>
        </p:nvSpPr>
        <p:spPr>
          <a:xfrm>
            <a:off x="3365112" y="4092964"/>
            <a:ext cx="367077" cy="628574"/>
          </a:xfrm>
          <a:prstGeom prst="flowChartAlternate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0" name="Alternate Process 9">
            <a:extLst>
              <a:ext uri="{FF2B5EF4-FFF2-40B4-BE49-F238E27FC236}">
                <a16:creationId xmlns:a16="http://schemas.microsoft.com/office/drawing/2014/main" id="{8A00B16C-B155-8859-630F-33C8C2E6792E}"/>
              </a:ext>
            </a:extLst>
          </p:cNvPr>
          <p:cNvSpPr/>
          <p:nvPr/>
        </p:nvSpPr>
        <p:spPr>
          <a:xfrm>
            <a:off x="1211469" y="4084181"/>
            <a:ext cx="1429036" cy="628574"/>
          </a:xfrm>
          <a:prstGeom prst="flowChartAlternate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2" name="Alternate Process 11">
            <a:extLst>
              <a:ext uri="{FF2B5EF4-FFF2-40B4-BE49-F238E27FC236}">
                <a16:creationId xmlns:a16="http://schemas.microsoft.com/office/drawing/2014/main" id="{52A10D11-97F0-CA5E-D53D-E5C3435E0340}"/>
              </a:ext>
            </a:extLst>
          </p:cNvPr>
          <p:cNvSpPr/>
          <p:nvPr/>
        </p:nvSpPr>
        <p:spPr>
          <a:xfrm>
            <a:off x="2968708" y="4084181"/>
            <a:ext cx="405114" cy="628574"/>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3" name="Notched Right Arrow 12">
            <a:extLst>
              <a:ext uri="{FF2B5EF4-FFF2-40B4-BE49-F238E27FC236}">
                <a16:creationId xmlns:a16="http://schemas.microsoft.com/office/drawing/2014/main" id="{CE73B61F-5ADF-C074-61A9-716475DA03E6}"/>
              </a:ext>
            </a:extLst>
          </p:cNvPr>
          <p:cNvSpPr/>
          <p:nvPr/>
        </p:nvSpPr>
        <p:spPr>
          <a:xfrm rot="16200000">
            <a:off x="2870434" y="4920732"/>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5E3FCF-E5D4-1F9A-4E4A-C51B7737DAD4}"/>
              </a:ext>
            </a:extLst>
          </p:cNvPr>
          <p:cNvSpPr txBox="1"/>
          <p:nvPr/>
        </p:nvSpPr>
        <p:spPr>
          <a:xfrm>
            <a:off x="2557271" y="5278968"/>
            <a:ext cx="1227988" cy="523220"/>
          </a:xfrm>
          <a:prstGeom prst="rect">
            <a:avLst/>
          </a:prstGeom>
          <a:noFill/>
        </p:spPr>
        <p:txBody>
          <a:bodyPr wrap="square" rtlCol="0">
            <a:spAutoFit/>
          </a:bodyPr>
          <a:lstStyle/>
          <a:p>
            <a:r>
              <a:rPr lang="en-US" sz="2800" b="1" dirty="0"/>
              <a:t>secret</a:t>
            </a:r>
          </a:p>
        </p:txBody>
      </p:sp>
      <p:sp>
        <p:nvSpPr>
          <p:cNvPr id="15" name="Notched Right Arrow 14">
            <a:extLst>
              <a:ext uri="{FF2B5EF4-FFF2-40B4-BE49-F238E27FC236}">
                <a16:creationId xmlns:a16="http://schemas.microsoft.com/office/drawing/2014/main" id="{D63373F8-4A06-556D-5CA0-2277A8E3677B}"/>
              </a:ext>
            </a:extLst>
          </p:cNvPr>
          <p:cNvSpPr/>
          <p:nvPr/>
        </p:nvSpPr>
        <p:spPr>
          <a:xfrm rot="5834828">
            <a:off x="1699394" y="3731177"/>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829AFC1-52FF-A4DE-A8D9-B6170CE1F18E}"/>
              </a:ext>
            </a:extLst>
          </p:cNvPr>
          <p:cNvSpPr txBox="1"/>
          <p:nvPr/>
        </p:nvSpPr>
        <p:spPr>
          <a:xfrm>
            <a:off x="1367602" y="3150197"/>
            <a:ext cx="2364429" cy="523220"/>
          </a:xfrm>
          <a:prstGeom prst="rect">
            <a:avLst/>
          </a:prstGeom>
          <a:noFill/>
        </p:spPr>
        <p:txBody>
          <a:bodyPr wrap="square" rtlCol="0">
            <a:spAutoFit/>
          </a:bodyPr>
          <a:lstStyle/>
          <a:p>
            <a:r>
              <a:rPr lang="en-US" sz="2800" b="1" dirty="0"/>
              <a:t>chosen input</a:t>
            </a:r>
          </a:p>
        </p:txBody>
      </p:sp>
      <p:sp>
        <p:nvSpPr>
          <p:cNvPr id="17" name="Notched Right Arrow 16">
            <a:extLst>
              <a:ext uri="{FF2B5EF4-FFF2-40B4-BE49-F238E27FC236}">
                <a16:creationId xmlns:a16="http://schemas.microsoft.com/office/drawing/2014/main" id="{E2CD87C2-57E7-0B6D-D80A-853230C17EF7}"/>
              </a:ext>
            </a:extLst>
          </p:cNvPr>
          <p:cNvSpPr/>
          <p:nvPr/>
        </p:nvSpPr>
        <p:spPr>
          <a:xfrm rot="4501627">
            <a:off x="3193934" y="3730907"/>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DA28B1B-8D73-62A5-5802-6CA79EE8B110}"/>
                  </a:ext>
                </a:extLst>
              </p:cNvPr>
              <p:cNvSpPr txBox="1"/>
              <p:nvPr/>
            </p:nvSpPr>
            <p:spPr>
              <a:xfrm>
                <a:off x="478152" y="4107757"/>
                <a:ext cx="33832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𝐸</m:t>
                          </m:r>
                          <m:r>
                            <a:rPr lang="en-US" sz="2800" b="1" i="1" smtClean="0">
                              <a:latin typeface="Cambria Math" panose="02040503050406030204" pitchFamily="18" charset="0"/>
                            </a:rPr>
                            <m:t>=</m:t>
                          </m:r>
                          <m:r>
                            <a:rPr lang="en-US" sz="2800" b="1" i="1" smtClean="0">
                              <a:latin typeface="Cambria Math" panose="02040503050406030204" pitchFamily="18" charset="0"/>
                            </a:rPr>
                            <m:t>𝒆</m:t>
                          </m:r>
                        </m:e>
                        <m:sup>
                          <m:r>
                            <a:rPr lang="en-US" sz="2800" b="0" i="1" smtClean="0">
                              <a:latin typeface="Cambria Math" panose="02040503050406030204" pitchFamily="18" charset="0"/>
                            </a:rPr>
                            <m:t>𝑇</m:t>
                          </m:r>
                        </m:sup>
                      </m:sSup>
                      <m:r>
                        <a:rPr lang="en-US" sz="2800" b="1" i="1" smtClean="0">
                          <a:latin typeface="Cambria Math" panose="02040503050406030204" pitchFamily="18" charset="0"/>
                        </a:rPr>
                        <m:t>𝒓</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1" i="1" smtClean="0">
                              <a:latin typeface="Cambria Math" panose="02040503050406030204" pitchFamily="18" charset="0"/>
                            </a:rPr>
                            <m:t>𝒔</m:t>
                          </m:r>
                        </m:e>
                        <m:sup>
                          <m:r>
                            <a:rPr lang="en-US" sz="2800" b="0" i="1" smtClean="0">
                              <a:latin typeface="Cambria Math" panose="02040503050406030204" pitchFamily="18" charset="0"/>
                            </a:rPr>
                            <m:t>𝑇</m:t>
                          </m:r>
                        </m:sup>
                      </m:sSup>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𝒆</m:t>
                          </m:r>
                        </m:e>
                        <m:sub>
                          <m:r>
                            <a:rPr lang="en-US" sz="2800" b="1" i="1" smtClean="0">
                              <a:latin typeface="Cambria Math" panose="02040503050406030204" pitchFamily="18" charset="0"/>
                            </a:rPr>
                            <m:t>𝟏</m:t>
                          </m:r>
                        </m:sub>
                      </m:sSub>
                    </m:oMath>
                  </m:oMathPara>
                </a14:m>
                <a:endParaRPr lang="en-US" sz="2800" dirty="0"/>
              </a:p>
            </p:txBody>
          </p:sp>
        </mc:Choice>
        <mc:Fallback xmlns="">
          <p:sp>
            <p:nvSpPr>
              <p:cNvPr id="18" name="TextBox 17">
                <a:extLst>
                  <a:ext uri="{FF2B5EF4-FFF2-40B4-BE49-F238E27FC236}">
                    <a16:creationId xmlns:a16="http://schemas.microsoft.com/office/drawing/2014/main" id="{5DA28B1B-8D73-62A5-5802-6CA79EE8B110}"/>
                  </a:ext>
                </a:extLst>
              </p:cNvPr>
              <p:cNvSpPr txBox="1">
                <a:spLocks noRot="1" noChangeAspect="1" noMove="1" noResize="1" noEditPoints="1" noAdjustHandles="1" noChangeArrowheads="1" noChangeShapeType="1" noTextEdit="1"/>
              </p:cNvSpPr>
              <p:nvPr/>
            </p:nvSpPr>
            <p:spPr>
              <a:xfrm>
                <a:off x="478152" y="4107757"/>
                <a:ext cx="3383274" cy="523220"/>
              </a:xfrm>
              <a:prstGeom prst="rect">
                <a:avLst/>
              </a:prstGeom>
              <a:blipFill>
                <a:blip r:embed="rId3"/>
                <a:stretch>
                  <a:fillRect/>
                </a:stretch>
              </a:blipFill>
            </p:spPr>
            <p:txBody>
              <a:bodyPr/>
              <a:lstStyle/>
              <a:p>
                <a:r>
                  <a:rPr lang="en-US">
                    <a:noFill/>
                  </a:rPr>
                  <a:t> </a:t>
                </a:r>
              </a:p>
            </p:txBody>
          </p:sp>
        </mc:Fallback>
      </mc:AlternateContent>
      <p:sp>
        <p:nvSpPr>
          <p:cNvPr id="19" name="Alternate Process 18">
            <a:extLst>
              <a:ext uri="{FF2B5EF4-FFF2-40B4-BE49-F238E27FC236}">
                <a16:creationId xmlns:a16="http://schemas.microsoft.com/office/drawing/2014/main" id="{DC51C7E9-B46A-AE73-9715-78C1C5FEE60F}"/>
              </a:ext>
            </a:extLst>
          </p:cNvPr>
          <p:cNvSpPr/>
          <p:nvPr/>
        </p:nvSpPr>
        <p:spPr>
          <a:xfrm>
            <a:off x="6362009" y="4094558"/>
            <a:ext cx="367077" cy="628574"/>
          </a:xfrm>
          <a:prstGeom prst="flowChartAlternate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0" name="Alternate Process 19">
            <a:extLst>
              <a:ext uri="{FF2B5EF4-FFF2-40B4-BE49-F238E27FC236}">
                <a16:creationId xmlns:a16="http://schemas.microsoft.com/office/drawing/2014/main" id="{065BAF18-B12A-D217-D774-1C5B0FEEF29C}"/>
              </a:ext>
            </a:extLst>
          </p:cNvPr>
          <p:cNvSpPr/>
          <p:nvPr/>
        </p:nvSpPr>
        <p:spPr>
          <a:xfrm>
            <a:off x="7033916" y="4076624"/>
            <a:ext cx="405114" cy="628574"/>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1" name="Notched Right Arrow 20">
            <a:extLst>
              <a:ext uri="{FF2B5EF4-FFF2-40B4-BE49-F238E27FC236}">
                <a16:creationId xmlns:a16="http://schemas.microsoft.com/office/drawing/2014/main" id="{3158B181-5CAC-9CBF-7308-C0B19BE84884}"/>
              </a:ext>
            </a:extLst>
          </p:cNvPr>
          <p:cNvSpPr/>
          <p:nvPr/>
        </p:nvSpPr>
        <p:spPr>
          <a:xfrm rot="16200000">
            <a:off x="6919052" y="4945260"/>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DEB46AE-5AF7-87C6-A694-3CCBFA30AAA5}"/>
              </a:ext>
            </a:extLst>
          </p:cNvPr>
          <p:cNvSpPr txBox="1"/>
          <p:nvPr/>
        </p:nvSpPr>
        <p:spPr>
          <a:xfrm>
            <a:off x="6605889" y="5303496"/>
            <a:ext cx="1227988" cy="523220"/>
          </a:xfrm>
          <a:prstGeom prst="rect">
            <a:avLst/>
          </a:prstGeom>
          <a:noFill/>
        </p:spPr>
        <p:txBody>
          <a:bodyPr wrap="square" rtlCol="0">
            <a:spAutoFit/>
          </a:bodyPr>
          <a:lstStyle/>
          <a:p>
            <a:r>
              <a:rPr lang="en-US" sz="2800" b="1" dirty="0"/>
              <a:t>secret</a:t>
            </a:r>
          </a:p>
        </p:txBody>
      </p:sp>
      <p:sp>
        <p:nvSpPr>
          <p:cNvPr id="23" name="Notched Right Arrow 22">
            <a:extLst>
              <a:ext uri="{FF2B5EF4-FFF2-40B4-BE49-F238E27FC236}">
                <a16:creationId xmlns:a16="http://schemas.microsoft.com/office/drawing/2014/main" id="{8BEB69E6-3920-CE33-B64E-CEC81C607C86}"/>
              </a:ext>
            </a:extLst>
          </p:cNvPr>
          <p:cNvSpPr/>
          <p:nvPr/>
        </p:nvSpPr>
        <p:spPr>
          <a:xfrm rot="5400000">
            <a:off x="6231262" y="3740326"/>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9C2E43B-A851-01B1-7D2F-FEDA6723921A}"/>
              </a:ext>
            </a:extLst>
          </p:cNvPr>
          <p:cNvSpPr txBox="1"/>
          <p:nvPr/>
        </p:nvSpPr>
        <p:spPr>
          <a:xfrm>
            <a:off x="5920572" y="3143967"/>
            <a:ext cx="2364429" cy="523220"/>
          </a:xfrm>
          <a:prstGeom prst="rect">
            <a:avLst/>
          </a:prstGeom>
          <a:noFill/>
        </p:spPr>
        <p:txBody>
          <a:bodyPr wrap="square" rtlCol="0">
            <a:spAutoFit/>
          </a:bodyPr>
          <a:lstStyle/>
          <a:p>
            <a:r>
              <a:rPr lang="en-US" sz="2800" b="1" dirty="0"/>
              <a:t>chosen input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51373BC-49C4-2861-D37E-B00A7AFF48A1}"/>
                  </a:ext>
                </a:extLst>
              </p:cNvPr>
              <p:cNvSpPr txBox="1"/>
              <p:nvPr/>
            </p:nvSpPr>
            <p:spPr>
              <a:xfrm>
                <a:off x="4816670" y="4140582"/>
                <a:ext cx="33832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𝑠</m:t>
                      </m:r>
                    </m:oMath>
                  </m:oMathPara>
                </a14:m>
                <a:endParaRPr lang="en-US" sz="2800" dirty="0"/>
              </a:p>
            </p:txBody>
          </p:sp>
        </mc:Choice>
        <mc:Fallback xmlns="">
          <p:sp>
            <p:nvSpPr>
              <p:cNvPr id="25" name="TextBox 24">
                <a:extLst>
                  <a:ext uri="{FF2B5EF4-FFF2-40B4-BE49-F238E27FC236}">
                    <a16:creationId xmlns:a16="http://schemas.microsoft.com/office/drawing/2014/main" id="{B51373BC-49C4-2861-D37E-B00A7AFF48A1}"/>
                  </a:ext>
                </a:extLst>
              </p:cNvPr>
              <p:cNvSpPr txBox="1">
                <a:spLocks noRot="1" noChangeAspect="1" noMove="1" noResize="1" noEditPoints="1" noAdjustHandles="1" noChangeArrowheads="1" noChangeShapeType="1" noTextEdit="1"/>
              </p:cNvSpPr>
              <p:nvPr/>
            </p:nvSpPr>
            <p:spPr>
              <a:xfrm>
                <a:off x="4816670" y="4140582"/>
                <a:ext cx="3383274" cy="523220"/>
              </a:xfrm>
              <a:prstGeom prst="rect">
                <a:avLst/>
              </a:prstGeom>
              <a:blipFill>
                <a:blip r:embed="rId4"/>
                <a:stretch>
                  <a:fillRect/>
                </a:stretch>
              </a:blipFill>
            </p:spPr>
            <p:txBody>
              <a:bodyPr/>
              <a:lstStyle/>
              <a:p>
                <a:r>
                  <a:rPr lang="en-US">
                    <a:noFill/>
                  </a:rPr>
                  <a:t> </a:t>
                </a:r>
              </a:p>
            </p:txBody>
          </p:sp>
        </mc:Fallback>
      </mc:AlternateContent>
      <p:sp>
        <p:nvSpPr>
          <p:cNvPr id="26" name="Notched Right Arrow 25">
            <a:extLst>
              <a:ext uri="{FF2B5EF4-FFF2-40B4-BE49-F238E27FC236}">
                <a16:creationId xmlns:a16="http://schemas.microsoft.com/office/drawing/2014/main" id="{C701FDB6-8887-D361-058E-B2C7B4707ED4}"/>
              </a:ext>
            </a:extLst>
          </p:cNvPr>
          <p:cNvSpPr/>
          <p:nvPr/>
        </p:nvSpPr>
        <p:spPr>
          <a:xfrm>
            <a:off x="4073422" y="4014239"/>
            <a:ext cx="1424931" cy="78870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37DD0E1-49A8-E445-D3BA-54082A369F46}"/>
              </a:ext>
            </a:extLst>
          </p:cNvPr>
          <p:cNvSpPr txBox="1"/>
          <p:nvPr/>
        </p:nvSpPr>
        <p:spPr>
          <a:xfrm>
            <a:off x="4014231" y="3605178"/>
            <a:ext cx="1602042" cy="523220"/>
          </a:xfrm>
          <a:prstGeom prst="rect">
            <a:avLst/>
          </a:prstGeom>
          <a:noFill/>
        </p:spPr>
        <p:txBody>
          <a:bodyPr wrap="square" rtlCol="0">
            <a:spAutoFit/>
          </a:bodyPr>
          <a:lstStyle/>
          <a:p>
            <a:r>
              <a:rPr lang="en-US" sz="2800" b="1" dirty="0"/>
              <a:t>Simplify</a:t>
            </a:r>
          </a:p>
        </p:txBody>
      </p:sp>
      <p:sp>
        <p:nvSpPr>
          <p:cNvPr id="28" name="TextBox 27">
            <a:extLst>
              <a:ext uri="{FF2B5EF4-FFF2-40B4-BE49-F238E27FC236}">
                <a16:creationId xmlns:a16="http://schemas.microsoft.com/office/drawing/2014/main" id="{F227FB54-7DBC-6FA8-5A94-C5BA14BBA7EB}"/>
              </a:ext>
            </a:extLst>
          </p:cNvPr>
          <p:cNvSpPr txBox="1"/>
          <p:nvPr/>
        </p:nvSpPr>
        <p:spPr>
          <a:xfrm>
            <a:off x="478152" y="6101154"/>
            <a:ext cx="3668587" cy="307777"/>
          </a:xfrm>
          <a:prstGeom prst="rect">
            <a:avLst/>
          </a:prstGeom>
          <a:noFill/>
        </p:spPr>
        <p:txBody>
          <a:bodyPr wrap="square">
            <a:spAutoFit/>
          </a:bodyPr>
          <a:lstStyle/>
          <a:p>
            <a:r>
              <a:rPr lang="en-US" sz="1400" dirty="0"/>
              <a:t>Bold symbol refers to vector of polynomial.</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F25F64C-2063-3DFB-D5B5-57DA60491250}"/>
                  </a:ext>
                </a:extLst>
              </p:cNvPr>
              <p:cNvSpPr txBox="1"/>
              <p:nvPr/>
            </p:nvSpPr>
            <p:spPr>
              <a:xfrm>
                <a:off x="8732573" y="1473709"/>
                <a:ext cx="3163374" cy="1384995"/>
              </a:xfrm>
              <a:prstGeom prst="rect">
                <a:avLst/>
              </a:prstGeom>
              <a:noFill/>
            </p:spPr>
            <p:txBody>
              <a:bodyPr wrap="square" rtlCol="0">
                <a:spAutoFit/>
              </a:bodyPr>
              <a:lstStyle/>
              <a:p>
                <a:r>
                  <a:rPr lang="en-US" sz="2800" b="1" dirty="0"/>
                  <a:t>Observations</a:t>
                </a:r>
                <a:r>
                  <a:rPr lang="en-US" sz="2800" b="0" dirty="0"/>
                  <a:t> of </a:t>
                </a:r>
                <a:r>
                  <a:rPr lang="en-US" sz="2800" dirty="0"/>
                  <a:t>decrypted message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xmlns="">
          <p:sp>
            <p:nvSpPr>
              <p:cNvPr id="30" name="TextBox 29">
                <a:extLst>
                  <a:ext uri="{FF2B5EF4-FFF2-40B4-BE49-F238E27FC236}">
                    <a16:creationId xmlns:a16="http://schemas.microsoft.com/office/drawing/2014/main" id="{1F25F64C-2063-3DFB-D5B5-57DA60491250}"/>
                  </a:ext>
                </a:extLst>
              </p:cNvPr>
              <p:cNvSpPr txBox="1">
                <a:spLocks noRot="1" noChangeAspect="1" noMove="1" noResize="1" noEditPoints="1" noAdjustHandles="1" noChangeArrowheads="1" noChangeShapeType="1" noTextEdit="1"/>
              </p:cNvSpPr>
              <p:nvPr/>
            </p:nvSpPr>
            <p:spPr>
              <a:xfrm>
                <a:off x="8732573" y="1473709"/>
                <a:ext cx="3163374" cy="1384995"/>
              </a:xfrm>
              <a:prstGeom prst="rect">
                <a:avLst/>
              </a:prstGeom>
              <a:blipFill>
                <a:blip r:embed="rId5"/>
                <a:stretch>
                  <a:fillRect l="-4054" t="-4405" r="-772"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A4934F6E-8104-1C87-BB4D-9492451BEC30}"/>
                  </a:ext>
                </a:extLst>
              </p:cNvPr>
              <p:cNvSpPr txBox="1">
                <a:spLocks/>
              </p:cNvSpPr>
              <p:nvPr/>
            </p:nvSpPr>
            <p:spPr>
              <a:xfrm>
                <a:off x="8747464" y="2858704"/>
                <a:ext cx="3133592" cy="934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b="0" i="1" smtClean="0">
                        <a:latin typeface="Cambria Math" panose="02040503050406030204" pitchFamily="18" charset="0"/>
                      </a:rPr>
                      <m:t>𝑠</m:t>
                    </m:r>
                  </m:oMath>
                </a14:m>
                <a:r>
                  <a:rPr lang="en-US" b="0" dirty="0"/>
                  <a:t> is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 </m:t>
                    </m:r>
                  </m:oMath>
                </a14:m>
                <a:r>
                  <a:rPr lang="en-US" b="0" dirty="0"/>
                  <a:t>is chosen input.</a:t>
                </a:r>
              </a:p>
            </p:txBody>
          </p:sp>
        </mc:Choice>
        <mc:Fallback xmlns="">
          <p:sp>
            <p:nvSpPr>
              <p:cNvPr id="31" name="Content Placeholder 2">
                <a:extLst>
                  <a:ext uri="{FF2B5EF4-FFF2-40B4-BE49-F238E27FC236}">
                    <a16:creationId xmlns:a16="http://schemas.microsoft.com/office/drawing/2014/main" id="{A4934F6E-8104-1C87-BB4D-9492451BEC30}"/>
                  </a:ext>
                </a:extLst>
              </p:cNvPr>
              <p:cNvSpPr txBox="1">
                <a:spLocks noRot="1" noChangeAspect="1" noMove="1" noResize="1" noEditPoints="1" noAdjustHandles="1" noChangeArrowheads="1" noChangeShapeType="1" noTextEdit="1"/>
              </p:cNvSpPr>
              <p:nvPr/>
            </p:nvSpPr>
            <p:spPr>
              <a:xfrm>
                <a:off x="8747464" y="2858704"/>
                <a:ext cx="3133592" cy="934426"/>
              </a:xfrm>
              <a:prstGeom prst="rect">
                <a:avLst/>
              </a:prstGeom>
              <a:blipFill>
                <a:blip r:embed="rId6"/>
                <a:stretch>
                  <a:fillRect t="-11111" b="-11111"/>
                </a:stretch>
              </a:blipFill>
            </p:spPr>
            <p:txBody>
              <a:bodyPr/>
              <a:lstStyle/>
              <a:p>
                <a:r>
                  <a:rPr lang="en-US">
                    <a:noFill/>
                  </a:rPr>
                  <a:t> </a:t>
                </a:r>
              </a:p>
            </p:txBody>
          </p:sp>
        </mc:Fallback>
      </mc:AlternateContent>
      <p:sp>
        <p:nvSpPr>
          <p:cNvPr id="32" name="Alternate Process 31">
            <a:extLst>
              <a:ext uri="{FF2B5EF4-FFF2-40B4-BE49-F238E27FC236}">
                <a16:creationId xmlns:a16="http://schemas.microsoft.com/office/drawing/2014/main" id="{1919A7F4-9485-0AAC-E56C-EDC577A1B312}"/>
              </a:ext>
            </a:extLst>
          </p:cNvPr>
          <p:cNvSpPr/>
          <p:nvPr/>
        </p:nvSpPr>
        <p:spPr>
          <a:xfrm>
            <a:off x="8598934" y="1374616"/>
            <a:ext cx="3360058" cy="472653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6193418-440D-2BB3-9479-B5ACD100769E}"/>
                  </a:ext>
                </a:extLst>
              </p:cNvPr>
              <p:cNvSpPr txBox="1"/>
              <p:nvPr/>
            </p:nvSpPr>
            <p:spPr>
              <a:xfrm>
                <a:off x="4423242" y="2293579"/>
                <a:ext cx="2372442" cy="5608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a:latin typeface="Cambria Math" panose="02040503050406030204" pitchFamily="18" charset="0"/>
                        </a:rPr>
                        <m:t>𝐸</m:t>
                      </m:r>
                    </m:oMath>
                  </m:oMathPara>
                </a14:m>
                <a:endParaRPr lang="en-US" sz="2800" i="1" dirty="0">
                  <a:latin typeface="Cambria Math" panose="02040503050406030204" pitchFamily="18" charset="0"/>
                </a:endParaRPr>
              </a:p>
            </p:txBody>
          </p:sp>
        </mc:Choice>
        <mc:Fallback xmlns="">
          <p:sp>
            <p:nvSpPr>
              <p:cNvPr id="35" name="TextBox 34">
                <a:extLst>
                  <a:ext uri="{FF2B5EF4-FFF2-40B4-BE49-F238E27FC236}">
                    <a16:creationId xmlns:a16="http://schemas.microsoft.com/office/drawing/2014/main" id="{B6193418-440D-2BB3-9479-B5ACD100769E}"/>
                  </a:ext>
                </a:extLst>
              </p:cNvPr>
              <p:cNvSpPr txBox="1">
                <a:spLocks noRot="1" noChangeAspect="1" noMove="1" noResize="1" noEditPoints="1" noAdjustHandles="1" noChangeArrowheads="1" noChangeShapeType="1" noTextEdit="1"/>
              </p:cNvSpPr>
              <p:nvPr/>
            </p:nvSpPr>
            <p:spPr>
              <a:xfrm>
                <a:off x="4423242" y="2293579"/>
                <a:ext cx="2372442" cy="560859"/>
              </a:xfrm>
              <a:prstGeom prst="rect">
                <a:avLst/>
              </a:prstGeom>
              <a:blipFill>
                <a:blip r:embed="rId7"/>
                <a:stretch>
                  <a:fillRect/>
                </a:stretch>
              </a:blipFill>
            </p:spPr>
            <p:txBody>
              <a:bodyPr/>
              <a:lstStyle/>
              <a:p>
                <a:r>
                  <a:rPr lang="en-US">
                    <a:noFill/>
                  </a:rPr>
                  <a:t> </a:t>
                </a:r>
              </a:p>
            </p:txBody>
          </p:sp>
        </mc:Fallback>
      </mc:AlternateContent>
      <p:sp>
        <p:nvSpPr>
          <p:cNvPr id="36" name="Alternate Process 35">
            <a:extLst>
              <a:ext uri="{FF2B5EF4-FFF2-40B4-BE49-F238E27FC236}">
                <a16:creationId xmlns:a16="http://schemas.microsoft.com/office/drawing/2014/main" id="{1FA51595-717F-F47A-20DB-70E3623F1FA4}"/>
              </a:ext>
            </a:extLst>
          </p:cNvPr>
          <p:cNvSpPr/>
          <p:nvPr/>
        </p:nvSpPr>
        <p:spPr>
          <a:xfrm>
            <a:off x="4452897" y="2301795"/>
            <a:ext cx="2324161"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D5570FE9-E03F-88CD-D741-C0C7EDDD91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6590" y="1334591"/>
            <a:ext cx="685800" cy="685800"/>
          </a:xfrm>
          <a:prstGeom prst="rect">
            <a:avLst/>
          </a:prstGeom>
        </p:spPr>
      </p:pic>
      <p:sp>
        <p:nvSpPr>
          <p:cNvPr id="38" name="TextBox 37">
            <a:extLst>
              <a:ext uri="{FF2B5EF4-FFF2-40B4-BE49-F238E27FC236}">
                <a16:creationId xmlns:a16="http://schemas.microsoft.com/office/drawing/2014/main" id="{8446D291-E946-EB84-B1E7-3E90AD8ADFBD}"/>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p:sp>
        <p:nvSpPr>
          <p:cNvPr id="39" name="TextBox 38">
            <a:extLst>
              <a:ext uri="{FF2B5EF4-FFF2-40B4-BE49-F238E27FC236}">
                <a16:creationId xmlns:a16="http://schemas.microsoft.com/office/drawing/2014/main" id="{7206F3ED-3CFB-927E-5A1C-3BD14D647D24}"/>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p:spTree>
    <p:extLst>
      <p:ext uri="{BB962C8B-B14F-4D97-AF65-F5344CB8AC3E}">
        <p14:creationId xmlns:p14="http://schemas.microsoft.com/office/powerpoint/2010/main" val="2001781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73</a:t>
            </a:fld>
            <a:endParaRPr lang="en-US"/>
          </a:p>
        </p:txBody>
      </p:sp>
      <p:sp>
        <p:nvSpPr>
          <p:cNvPr id="26" name="Rectangle 25">
            <a:extLst>
              <a:ext uri="{FF2B5EF4-FFF2-40B4-BE49-F238E27FC236}">
                <a16:creationId xmlns:a16="http://schemas.microsoft.com/office/drawing/2014/main" id="{C341D8FF-FEED-E8B9-0F28-898C9C1CDE10}"/>
              </a:ext>
            </a:extLst>
          </p:cNvPr>
          <p:cNvSpPr/>
          <p:nvPr/>
        </p:nvSpPr>
        <p:spPr>
          <a:xfrm rot="5400000">
            <a:off x="2998360" y="4696385"/>
            <a:ext cx="1280160" cy="431155"/>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27" name="Rectangle 26">
            <a:extLst>
              <a:ext uri="{FF2B5EF4-FFF2-40B4-BE49-F238E27FC236}">
                <a16:creationId xmlns:a16="http://schemas.microsoft.com/office/drawing/2014/main" id="{41AB851B-C8C1-8832-19A0-F95E97BBF33A}"/>
              </a:ext>
            </a:extLst>
          </p:cNvPr>
          <p:cNvSpPr/>
          <p:nvPr/>
        </p:nvSpPr>
        <p:spPr>
          <a:xfrm rot="5400000">
            <a:off x="3315930" y="3739077"/>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cxnSp>
        <p:nvCxnSpPr>
          <p:cNvPr id="29" name="Straight Connector 28">
            <a:extLst>
              <a:ext uri="{FF2B5EF4-FFF2-40B4-BE49-F238E27FC236}">
                <a16:creationId xmlns:a16="http://schemas.microsoft.com/office/drawing/2014/main" id="{9EE9C516-47E0-519F-686E-204E7044E7A2}"/>
              </a:ext>
            </a:extLst>
          </p:cNvPr>
          <p:cNvCxnSpPr/>
          <p:nvPr/>
        </p:nvCxnSpPr>
        <p:spPr>
          <a:xfrm>
            <a:off x="3423168" y="4942067"/>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4B16B07-FCA2-1676-4E9A-AAC32AE2AEAD}"/>
                  </a:ext>
                </a:extLst>
              </p:cNvPr>
              <p:cNvSpPr txBox="1"/>
              <p:nvPr/>
            </p:nvSpPr>
            <p:spPr>
              <a:xfrm>
                <a:off x="3907791" y="456241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dirty="0">
                  <a:latin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54B16B07-FCA2-1676-4E9A-AAC32AE2AEAD}"/>
                  </a:ext>
                </a:extLst>
              </p:cNvPr>
              <p:cNvSpPr txBox="1">
                <a:spLocks noRot="1" noChangeAspect="1" noMove="1" noResize="1" noEditPoints="1" noAdjustHandles="1" noChangeArrowheads="1" noChangeShapeType="1" noTextEdit="1"/>
              </p:cNvSpPr>
              <p:nvPr/>
            </p:nvSpPr>
            <p:spPr>
              <a:xfrm>
                <a:off x="3907791" y="4562411"/>
                <a:ext cx="517863" cy="722442"/>
              </a:xfrm>
              <a:prstGeom prst="rect">
                <a:avLst/>
              </a:prstGeom>
              <a:blipFill>
                <a:blip r:embed="rId3"/>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CC5B1BED-8F06-9882-9DD9-23671154CBEE}"/>
              </a:ext>
            </a:extLst>
          </p:cNvPr>
          <p:cNvCxnSpPr/>
          <p:nvPr/>
        </p:nvCxnSpPr>
        <p:spPr>
          <a:xfrm>
            <a:off x="3421780" y="5560986"/>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74A6900-22B9-8A82-CA91-09B62951079A}"/>
                  </a:ext>
                </a:extLst>
              </p:cNvPr>
              <p:cNvSpPr txBox="1"/>
              <p:nvPr/>
            </p:nvSpPr>
            <p:spPr>
              <a:xfrm>
                <a:off x="2842284" y="5209053"/>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dirty="0">
                  <a:latin typeface="Cambria Math" panose="02040503050406030204" pitchFamily="18" charset="0"/>
                </a:endParaRPr>
              </a:p>
            </p:txBody>
          </p:sp>
        </mc:Choice>
        <mc:Fallback xmlns="">
          <p:sp>
            <p:nvSpPr>
              <p:cNvPr id="32" name="TextBox 31">
                <a:extLst>
                  <a:ext uri="{FF2B5EF4-FFF2-40B4-BE49-F238E27FC236}">
                    <a16:creationId xmlns:a16="http://schemas.microsoft.com/office/drawing/2014/main" id="{074A6900-22B9-8A82-CA91-09B62951079A}"/>
                  </a:ext>
                </a:extLst>
              </p:cNvPr>
              <p:cNvSpPr txBox="1">
                <a:spLocks noRot="1" noChangeAspect="1" noMove="1" noResize="1" noEditPoints="1" noAdjustHandles="1" noChangeArrowheads="1" noChangeShapeType="1" noTextEdit="1"/>
              </p:cNvSpPr>
              <p:nvPr/>
            </p:nvSpPr>
            <p:spPr>
              <a:xfrm>
                <a:off x="2842284" y="5209053"/>
                <a:ext cx="517863" cy="7224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305F92C-156E-60F9-F796-2A9F68E3001C}"/>
                  </a:ext>
                </a:extLst>
              </p:cNvPr>
              <p:cNvSpPr txBox="1"/>
              <p:nvPr/>
            </p:nvSpPr>
            <p:spPr>
              <a:xfrm>
                <a:off x="3851548" y="5960946"/>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33" name="TextBox 32">
                <a:extLst>
                  <a:ext uri="{FF2B5EF4-FFF2-40B4-BE49-F238E27FC236}">
                    <a16:creationId xmlns:a16="http://schemas.microsoft.com/office/drawing/2014/main" id="{0305F92C-156E-60F9-F796-2A9F68E3001C}"/>
                  </a:ext>
                </a:extLst>
              </p:cNvPr>
              <p:cNvSpPr txBox="1">
                <a:spLocks noRot="1" noChangeAspect="1" noMove="1" noResize="1" noEditPoints="1" noAdjustHandles="1" noChangeArrowheads="1" noChangeShapeType="1" noTextEdit="1"/>
              </p:cNvSpPr>
              <p:nvPr/>
            </p:nvSpPr>
            <p:spPr>
              <a:xfrm>
                <a:off x="3851548" y="5960946"/>
                <a:ext cx="517863" cy="461665"/>
              </a:xfrm>
              <a:prstGeom prst="rect">
                <a:avLst/>
              </a:prstGeom>
              <a:blipFill>
                <a:blip r:embed="rId5"/>
                <a:stretch>
                  <a:fillRect/>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D98DE75-8F33-D5B5-101A-841890706A77}"/>
              </a:ext>
            </a:extLst>
          </p:cNvPr>
          <p:cNvCxnSpPr/>
          <p:nvPr/>
        </p:nvCxnSpPr>
        <p:spPr>
          <a:xfrm>
            <a:off x="3409703" y="4292700"/>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D572263-696B-0892-967D-760E87A7F4F3}"/>
                  </a:ext>
                </a:extLst>
              </p:cNvPr>
              <p:cNvSpPr txBox="1"/>
              <p:nvPr/>
            </p:nvSpPr>
            <p:spPr>
              <a:xfrm>
                <a:off x="2838068" y="3864041"/>
                <a:ext cx="51786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dirty="0">
                  <a:latin typeface="Cambria Math" panose="02040503050406030204" pitchFamily="18" charset="0"/>
                </a:endParaRPr>
              </a:p>
            </p:txBody>
          </p:sp>
        </mc:Choice>
        <mc:Fallback xmlns="">
          <p:sp>
            <p:nvSpPr>
              <p:cNvPr id="35" name="TextBox 34">
                <a:extLst>
                  <a:ext uri="{FF2B5EF4-FFF2-40B4-BE49-F238E27FC236}">
                    <a16:creationId xmlns:a16="http://schemas.microsoft.com/office/drawing/2014/main" id="{7D572263-696B-0892-967D-760E87A7F4F3}"/>
                  </a:ext>
                </a:extLst>
              </p:cNvPr>
              <p:cNvSpPr txBox="1">
                <a:spLocks noRot="1" noChangeAspect="1" noMove="1" noResize="1" noEditPoints="1" noAdjustHandles="1" noChangeArrowheads="1" noChangeShapeType="1" noTextEdit="1"/>
              </p:cNvSpPr>
              <p:nvPr/>
            </p:nvSpPr>
            <p:spPr>
              <a:xfrm>
                <a:off x="2838068" y="3864041"/>
                <a:ext cx="517863" cy="783804"/>
              </a:xfrm>
              <a:prstGeom prst="rect">
                <a:avLst/>
              </a:prstGeom>
              <a:blipFill>
                <a:blip r:embed="rId6"/>
                <a:stretch>
                  <a:fillRect/>
                </a:stretch>
              </a:blipFill>
            </p:spPr>
            <p:txBody>
              <a:bodyPr/>
              <a:lstStyle/>
              <a:p>
                <a:r>
                  <a:rPr lang="en-US">
                    <a:noFill/>
                  </a:rPr>
                  <a:t> </a:t>
                </a:r>
              </a:p>
            </p:txBody>
          </p:sp>
        </mc:Fallback>
      </mc:AlternateContent>
      <p:sp>
        <p:nvSpPr>
          <p:cNvPr id="37" name="Rectangle 36">
            <a:extLst>
              <a:ext uri="{FF2B5EF4-FFF2-40B4-BE49-F238E27FC236}">
                <a16:creationId xmlns:a16="http://schemas.microsoft.com/office/drawing/2014/main" id="{94B3B437-F847-B13A-8EE0-2EE0B95355DA}"/>
              </a:ext>
            </a:extLst>
          </p:cNvPr>
          <p:cNvSpPr/>
          <p:nvPr/>
        </p:nvSpPr>
        <p:spPr>
          <a:xfrm rot="5400000">
            <a:off x="3312806" y="5695430"/>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01B42C9-BFAD-014D-72F0-DD5853A42EC1}"/>
                  </a:ext>
                </a:extLst>
              </p:cNvPr>
              <p:cNvSpPr txBox="1"/>
              <p:nvPr/>
            </p:nvSpPr>
            <p:spPr>
              <a:xfrm>
                <a:off x="1540286" y="2960243"/>
                <a:ext cx="4168602"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a:latin typeface="Cambria Math" panose="02040503050406030204" pitchFamily="18" charset="0"/>
                            </a:rPr>
                            <m:t>𝑚</m:t>
                          </m:r>
                        </m:e>
                        <m:sub>
                          <m:r>
                            <a:rPr lang="en-US" sz="2800" i="1">
                              <a:latin typeface="Cambria Math" panose="02040503050406030204" pitchFamily="18" charset="0"/>
                            </a:rPr>
                            <m:t>𝑝</m:t>
                          </m:r>
                        </m:sub>
                        <m:sup>
                          <m:r>
                            <a:rPr lang="en-US" sz="2800" i="1">
                              <a:latin typeface="Cambria Math" panose="02040503050406030204" pitchFamily="18" charset="0"/>
                            </a:rPr>
                            <m:t>′</m:t>
                          </m:r>
                        </m:sup>
                      </m:sSub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67" name="TextBox 66">
                <a:extLst>
                  <a:ext uri="{FF2B5EF4-FFF2-40B4-BE49-F238E27FC236}">
                    <a16:creationId xmlns:a16="http://schemas.microsoft.com/office/drawing/2014/main" id="{501B42C9-BFAD-014D-72F0-DD5853A42EC1}"/>
                  </a:ext>
                </a:extLst>
              </p:cNvPr>
              <p:cNvSpPr txBox="1">
                <a:spLocks noRot="1" noChangeAspect="1" noMove="1" noResize="1" noEditPoints="1" noAdjustHandles="1" noChangeArrowheads="1" noChangeShapeType="1" noTextEdit="1"/>
              </p:cNvSpPr>
              <p:nvPr/>
            </p:nvSpPr>
            <p:spPr>
              <a:xfrm>
                <a:off x="1540286" y="2960243"/>
                <a:ext cx="4168602" cy="556434"/>
              </a:xfrm>
              <a:prstGeom prst="rect">
                <a:avLst/>
              </a:prstGeom>
              <a:blipFill>
                <a:blip r:embed="rId7"/>
                <a:stretch>
                  <a:fillRect/>
                </a:stretch>
              </a:blipFill>
            </p:spPr>
            <p:txBody>
              <a:bodyPr/>
              <a:lstStyle/>
              <a:p>
                <a:r>
                  <a:rPr lang="en-US">
                    <a:noFill/>
                  </a:rPr>
                  <a:t> </a:t>
                </a:r>
              </a:p>
            </p:txBody>
          </p:sp>
        </mc:Fallback>
      </mc:AlternateContent>
      <p:sp>
        <p:nvSpPr>
          <p:cNvPr id="71" name="Right Brace 70">
            <a:extLst>
              <a:ext uri="{FF2B5EF4-FFF2-40B4-BE49-F238E27FC236}">
                <a16:creationId xmlns:a16="http://schemas.microsoft.com/office/drawing/2014/main" id="{5A45280D-9C47-B80F-908D-7BF0DB782A0A}"/>
              </a:ext>
            </a:extLst>
          </p:cNvPr>
          <p:cNvSpPr/>
          <p:nvPr/>
        </p:nvSpPr>
        <p:spPr>
          <a:xfrm>
            <a:off x="4367953" y="3643989"/>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ight Brace 71">
            <a:extLst>
              <a:ext uri="{FF2B5EF4-FFF2-40B4-BE49-F238E27FC236}">
                <a16:creationId xmlns:a16="http://schemas.microsoft.com/office/drawing/2014/main" id="{C86F4055-4FE6-29A8-44A3-80CBA314E9F4}"/>
              </a:ext>
            </a:extLst>
          </p:cNvPr>
          <p:cNvSpPr/>
          <p:nvPr/>
        </p:nvSpPr>
        <p:spPr>
          <a:xfrm>
            <a:off x="4369411" y="5590967"/>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Right Brace 72">
            <a:extLst>
              <a:ext uri="{FF2B5EF4-FFF2-40B4-BE49-F238E27FC236}">
                <a16:creationId xmlns:a16="http://schemas.microsoft.com/office/drawing/2014/main" id="{65E27958-1B64-74E1-6B80-E97822E49BB2}"/>
              </a:ext>
            </a:extLst>
          </p:cNvPr>
          <p:cNvSpPr/>
          <p:nvPr/>
        </p:nvSpPr>
        <p:spPr>
          <a:xfrm>
            <a:off x="4947491" y="4258217"/>
            <a:ext cx="315175" cy="132050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433A34C-3521-0603-1CA2-C653990531BA}"/>
                  </a:ext>
                </a:extLst>
              </p:cNvPr>
              <p:cNvSpPr txBox="1"/>
              <p:nvPr/>
            </p:nvSpPr>
            <p:spPr>
              <a:xfrm>
                <a:off x="4650378" y="3644063"/>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74" name="TextBox 73">
                <a:extLst>
                  <a:ext uri="{FF2B5EF4-FFF2-40B4-BE49-F238E27FC236}">
                    <a16:creationId xmlns:a16="http://schemas.microsoft.com/office/drawing/2014/main" id="{F433A34C-3521-0603-1CA2-C653990531BA}"/>
                  </a:ext>
                </a:extLst>
              </p:cNvPr>
              <p:cNvSpPr txBox="1">
                <a:spLocks noRot="1" noChangeAspect="1" noMove="1" noResize="1" noEditPoints="1" noAdjustHandles="1" noChangeArrowheads="1" noChangeShapeType="1" noTextEdit="1"/>
              </p:cNvSpPr>
              <p:nvPr/>
            </p:nvSpPr>
            <p:spPr>
              <a:xfrm>
                <a:off x="4650378" y="3644063"/>
                <a:ext cx="1651849"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98BA068-C42D-F06D-03DC-244EDDEB6FCD}"/>
                  </a:ext>
                </a:extLst>
              </p:cNvPr>
              <p:cNvSpPr txBox="1"/>
              <p:nvPr/>
            </p:nvSpPr>
            <p:spPr>
              <a:xfrm>
                <a:off x="5371570" y="4619239"/>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75" name="TextBox 74">
                <a:extLst>
                  <a:ext uri="{FF2B5EF4-FFF2-40B4-BE49-F238E27FC236}">
                    <a16:creationId xmlns:a16="http://schemas.microsoft.com/office/drawing/2014/main" id="{398BA068-C42D-F06D-03DC-244EDDEB6FCD}"/>
                  </a:ext>
                </a:extLst>
              </p:cNvPr>
              <p:cNvSpPr txBox="1">
                <a:spLocks noRot="1" noChangeAspect="1" noMove="1" noResize="1" noEditPoints="1" noAdjustHandles="1" noChangeArrowheads="1" noChangeShapeType="1" noTextEdit="1"/>
              </p:cNvSpPr>
              <p:nvPr/>
            </p:nvSpPr>
            <p:spPr>
              <a:xfrm>
                <a:off x="5371570" y="4619239"/>
                <a:ext cx="165184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E3A3BD8-2BF2-7776-8F28-1161B6D80988}"/>
                  </a:ext>
                </a:extLst>
              </p:cNvPr>
              <p:cNvSpPr txBox="1"/>
              <p:nvPr/>
            </p:nvSpPr>
            <p:spPr>
              <a:xfrm>
                <a:off x="4685076" y="5623230"/>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76" name="TextBox 75">
                <a:extLst>
                  <a:ext uri="{FF2B5EF4-FFF2-40B4-BE49-F238E27FC236}">
                    <a16:creationId xmlns:a16="http://schemas.microsoft.com/office/drawing/2014/main" id="{BE3A3BD8-2BF2-7776-8F28-1161B6D80988}"/>
                  </a:ext>
                </a:extLst>
              </p:cNvPr>
              <p:cNvSpPr txBox="1">
                <a:spLocks noRot="1" noChangeAspect="1" noMove="1" noResize="1" noEditPoints="1" noAdjustHandles="1" noChangeArrowheads="1" noChangeShapeType="1" noTextEdit="1"/>
              </p:cNvSpPr>
              <p:nvPr/>
            </p:nvSpPr>
            <p:spPr>
              <a:xfrm>
                <a:off x="4685076" y="5623230"/>
                <a:ext cx="1651849"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1D1C47-ECD7-4F9B-F229-A9D0432BED6E}"/>
                  </a:ext>
                </a:extLst>
              </p:cNvPr>
              <p:cNvSpPr txBox="1"/>
              <p:nvPr/>
            </p:nvSpPr>
            <p:spPr>
              <a:xfrm>
                <a:off x="8732573" y="1473709"/>
                <a:ext cx="3163374" cy="1384995"/>
              </a:xfrm>
              <a:prstGeom prst="rect">
                <a:avLst/>
              </a:prstGeom>
              <a:noFill/>
            </p:spPr>
            <p:txBody>
              <a:bodyPr wrap="square" rtlCol="0">
                <a:spAutoFit/>
              </a:bodyPr>
              <a:lstStyle/>
              <a:p>
                <a:r>
                  <a:rPr lang="en-US" sz="2800" b="1" dirty="0"/>
                  <a:t>Observations</a:t>
                </a:r>
                <a:r>
                  <a:rPr lang="en-US" sz="2800" b="0" dirty="0"/>
                  <a:t> of </a:t>
                </a:r>
                <a:r>
                  <a:rPr lang="en-US" sz="2800" dirty="0"/>
                  <a:t>decrypted message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xmlns="">
          <p:sp>
            <p:nvSpPr>
              <p:cNvPr id="9" name="TextBox 8">
                <a:extLst>
                  <a:ext uri="{FF2B5EF4-FFF2-40B4-BE49-F238E27FC236}">
                    <a16:creationId xmlns:a16="http://schemas.microsoft.com/office/drawing/2014/main" id="{501D1C47-ECD7-4F9B-F229-A9D0432BED6E}"/>
                  </a:ext>
                </a:extLst>
              </p:cNvPr>
              <p:cNvSpPr txBox="1">
                <a:spLocks noRot="1" noChangeAspect="1" noMove="1" noResize="1" noEditPoints="1" noAdjustHandles="1" noChangeArrowheads="1" noChangeShapeType="1" noTextEdit="1"/>
              </p:cNvSpPr>
              <p:nvPr/>
            </p:nvSpPr>
            <p:spPr>
              <a:xfrm>
                <a:off x="8732573" y="1473709"/>
                <a:ext cx="3163374" cy="1384995"/>
              </a:xfrm>
              <a:prstGeom prst="rect">
                <a:avLst/>
              </a:prstGeom>
              <a:blipFill>
                <a:blip r:embed="rId11"/>
                <a:stretch>
                  <a:fillRect l="-4054" t="-4405" r="-772"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EA764D-38CF-1C61-26D5-C92C93B11E3E}"/>
                  </a:ext>
                </a:extLst>
              </p:cNvPr>
              <p:cNvSpPr txBox="1">
                <a:spLocks/>
              </p:cNvSpPr>
              <p:nvPr/>
            </p:nvSpPr>
            <p:spPr>
              <a:xfrm>
                <a:off x="8747464" y="2858704"/>
                <a:ext cx="3133592" cy="934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b="0" i="1" smtClean="0">
                        <a:latin typeface="Cambria Math" panose="02040503050406030204" pitchFamily="18" charset="0"/>
                      </a:rPr>
                      <m:t>𝑠</m:t>
                    </m:r>
                  </m:oMath>
                </a14:m>
                <a:r>
                  <a:rPr lang="en-US" b="0" dirty="0"/>
                  <a:t> is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 </m:t>
                    </m:r>
                  </m:oMath>
                </a14:m>
                <a:r>
                  <a:rPr lang="en-US" b="0" dirty="0"/>
                  <a:t>is chosen input.</a:t>
                </a:r>
              </a:p>
            </p:txBody>
          </p:sp>
        </mc:Choice>
        <mc:Fallback xmlns="">
          <p:sp>
            <p:nvSpPr>
              <p:cNvPr id="10" name="Content Placeholder 2">
                <a:extLst>
                  <a:ext uri="{FF2B5EF4-FFF2-40B4-BE49-F238E27FC236}">
                    <a16:creationId xmlns:a16="http://schemas.microsoft.com/office/drawing/2014/main" id="{D7EA764D-38CF-1C61-26D5-C92C93B11E3E}"/>
                  </a:ext>
                </a:extLst>
              </p:cNvPr>
              <p:cNvSpPr txBox="1">
                <a:spLocks noRot="1" noChangeAspect="1" noMove="1" noResize="1" noEditPoints="1" noAdjustHandles="1" noChangeArrowheads="1" noChangeShapeType="1" noTextEdit="1"/>
              </p:cNvSpPr>
              <p:nvPr/>
            </p:nvSpPr>
            <p:spPr>
              <a:xfrm>
                <a:off x="8747464" y="2858704"/>
                <a:ext cx="3133592" cy="934426"/>
              </a:xfrm>
              <a:prstGeom prst="rect">
                <a:avLst/>
              </a:prstGeom>
              <a:blipFill>
                <a:blip r:embed="rId12"/>
                <a:stretch>
                  <a:fillRect t="-11111" b="-11111"/>
                </a:stretch>
              </a:blipFill>
            </p:spPr>
            <p:txBody>
              <a:bodyPr/>
              <a:lstStyle/>
              <a:p>
                <a:r>
                  <a:rPr lang="en-US">
                    <a:noFill/>
                  </a:rPr>
                  <a:t> </a:t>
                </a:r>
              </a:p>
            </p:txBody>
          </p:sp>
        </mc:Fallback>
      </mc:AlternateContent>
      <p:sp>
        <p:nvSpPr>
          <p:cNvPr id="12" name="Alternate Process 11">
            <a:extLst>
              <a:ext uri="{FF2B5EF4-FFF2-40B4-BE49-F238E27FC236}">
                <a16:creationId xmlns:a16="http://schemas.microsoft.com/office/drawing/2014/main" id="{5B7CC6CF-C618-21A4-B9DC-FD51285B9321}"/>
              </a:ext>
            </a:extLst>
          </p:cNvPr>
          <p:cNvSpPr/>
          <p:nvPr/>
        </p:nvSpPr>
        <p:spPr>
          <a:xfrm>
            <a:off x="8598934" y="1374616"/>
            <a:ext cx="3360058" cy="472653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F3A0AB-7E4D-8077-8AC4-69DC10E61BD3}"/>
                  </a:ext>
                </a:extLst>
              </p:cNvPr>
              <p:cNvSpPr txBox="1"/>
              <p:nvPr/>
            </p:nvSpPr>
            <p:spPr>
              <a:xfrm>
                <a:off x="1839939" y="4633745"/>
                <a:ext cx="778204"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F4F3A0AB-7E4D-8077-8AC4-69DC10E61BD3}"/>
                  </a:ext>
                </a:extLst>
              </p:cNvPr>
              <p:cNvSpPr txBox="1">
                <a:spLocks noRot="1" noChangeAspect="1" noMove="1" noResize="1" noEditPoints="1" noAdjustHandles="1" noChangeArrowheads="1" noChangeShapeType="1" noTextEdit="1"/>
              </p:cNvSpPr>
              <p:nvPr/>
            </p:nvSpPr>
            <p:spPr>
              <a:xfrm>
                <a:off x="1839939" y="4633745"/>
                <a:ext cx="778204" cy="556434"/>
              </a:xfrm>
              <a:prstGeom prst="rect">
                <a:avLst/>
              </a:prstGeom>
              <a:blipFill>
                <a:blip r:embed="rId13"/>
                <a:stretch>
                  <a:fillRect r="-165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7995748-D54F-37B0-E284-B00C631CB6AC}"/>
                  </a:ext>
                </a:extLst>
              </p:cNvPr>
              <p:cNvSpPr txBox="1"/>
              <p:nvPr/>
            </p:nvSpPr>
            <p:spPr>
              <a:xfrm>
                <a:off x="58150" y="4677545"/>
                <a:ext cx="168644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67995748-D54F-37B0-E284-B00C631CB6AC}"/>
                  </a:ext>
                </a:extLst>
              </p:cNvPr>
              <p:cNvSpPr txBox="1">
                <a:spLocks noRot="1" noChangeAspect="1" noMove="1" noResize="1" noEditPoints="1" noAdjustHandles="1" noChangeArrowheads="1" noChangeShapeType="1" noTextEdit="1"/>
              </p:cNvSpPr>
              <p:nvPr/>
            </p:nvSpPr>
            <p:spPr>
              <a:xfrm>
                <a:off x="58150" y="4677545"/>
                <a:ext cx="1686445" cy="523220"/>
              </a:xfrm>
              <a:prstGeom prst="rect">
                <a:avLst/>
              </a:prstGeom>
              <a:blipFill>
                <a:blip r:embed="rId14"/>
                <a:stretch>
                  <a:fillRect/>
                </a:stretch>
              </a:blipFill>
            </p:spPr>
            <p:txBody>
              <a:bodyPr/>
              <a:lstStyle/>
              <a:p>
                <a:r>
                  <a:rPr lang="en-US">
                    <a:noFill/>
                  </a:rPr>
                  <a:t> </a:t>
                </a:r>
              </a:p>
            </p:txBody>
          </p:sp>
        </mc:Fallback>
      </mc:AlternateContent>
      <p:sp>
        <p:nvSpPr>
          <p:cNvPr id="18" name="Notched Right Arrow 17">
            <a:extLst>
              <a:ext uri="{FF2B5EF4-FFF2-40B4-BE49-F238E27FC236}">
                <a16:creationId xmlns:a16="http://schemas.microsoft.com/office/drawing/2014/main" id="{E78D4407-6A77-BD9F-F347-50DC5DFC1DAE}"/>
              </a:ext>
            </a:extLst>
          </p:cNvPr>
          <p:cNvSpPr/>
          <p:nvPr/>
        </p:nvSpPr>
        <p:spPr>
          <a:xfrm>
            <a:off x="2838068" y="4796786"/>
            <a:ext cx="59632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5C49E1D8-A7E2-AF49-66AD-1EF286A2B1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6590" y="1334591"/>
            <a:ext cx="685800" cy="685800"/>
          </a:xfrm>
          <a:prstGeom prst="rect">
            <a:avLst/>
          </a:prstGeom>
        </p:spPr>
      </p:pic>
      <p:sp>
        <p:nvSpPr>
          <p:cNvPr id="22" name="TextBox 21">
            <a:extLst>
              <a:ext uri="{FF2B5EF4-FFF2-40B4-BE49-F238E27FC236}">
                <a16:creationId xmlns:a16="http://schemas.microsoft.com/office/drawing/2014/main" id="{50AEB7F8-1644-B02A-C58B-D2A5E9FF5541}"/>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BA82688-ED2C-F3F4-42BE-70237551D5DE}"/>
                  </a:ext>
                </a:extLst>
              </p:cNvPr>
              <p:cNvSpPr txBox="1"/>
              <p:nvPr/>
            </p:nvSpPr>
            <p:spPr>
              <a:xfrm>
                <a:off x="4237714" y="2293579"/>
                <a:ext cx="3085632"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𝑠</m:t>
                      </m:r>
                    </m:oMath>
                  </m:oMathPara>
                </a14:m>
                <a:endParaRPr lang="en-US" sz="2800" i="1" dirty="0">
                  <a:latin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5BA82688-ED2C-F3F4-42BE-70237551D5DE}"/>
                  </a:ext>
                </a:extLst>
              </p:cNvPr>
              <p:cNvSpPr txBox="1">
                <a:spLocks noRot="1" noChangeAspect="1" noMove="1" noResize="1" noEditPoints="1" noAdjustHandles="1" noChangeArrowheads="1" noChangeShapeType="1" noTextEdit="1"/>
              </p:cNvSpPr>
              <p:nvPr/>
            </p:nvSpPr>
            <p:spPr>
              <a:xfrm>
                <a:off x="4237714" y="2293579"/>
                <a:ext cx="3085632" cy="556434"/>
              </a:xfrm>
              <a:prstGeom prst="rect">
                <a:avLst/>
              </a:prstGeom>
              <a:blipFill>
                <a:blip r:embed="rId17"/>
                <a:stretch>
                  <a:fillRect/>
                </a:stretch>
              </a:blipFill>
            </p:spPr>
            <p:txBody>
              <a:bodyPr/>
              <a:lstStyle/>
              <a:p>
                <a:r>
                  <a:rPr lang="en-US">
                    <a:noFill/>
                  </a:rPr>
                  <a:t> </a:t>
                </a:r>
              </a:p>
            </p:txBody>
          </p:sp>
        </mc:Fallback>
      </mc:AlternateContent>
      <p:sp>
        <p:nvSpPr>
          <p:cNvPr id="24" name="Alternate Process 23">
            <a:extLst>
              <a:ext uri="{FF2B5EF4-FFF2-40B4-BE49-F238E27FC236}">
                <a16:creationId xmlns:a16="http://schemas.microsoft.com/office/drawing/2014/main" id="{70B5755F-30AE-0106-1162-9261886515FB}"/>
              </a:ext>
            </a:extLst>
          </p:cNvPr>
          <p:cNvSpPr/>
          <p:nvPr/>
        </p:nvSpPr>
        <p:spPr>
          <a:xfrm>
            <a:off x="4267369" y="2301795"/>
            <a:ext cx="3055977"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35CBE9C-3D2E-7131-4D54-8C88E230B3CD}"/>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p:spTree>
    <p:extLst>
      <p:ext uri="{BB962C8B-B14F-4D97-AF65-F5344CB8AC3E}">
        <p14:creationId xmlns:p14="http://schemas.microsoft.com/office/powerpoint/2010/main" val="26024391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74</a:t>
            </a:fld>
            <a:endParaRPr lang="en-US"/>
          </a:p>
        </p:txBody>
      </p:sp>
      <p:sp>
        <p:nvSpPr>
          <p:cNvPr id="26" name="Rectangle 25">
            <a:extLst>
              <a:ext uri="{FF2B5EF4-FFF2-40B4-BE49-F238E27FC236}">
                <a16:creationId xmlns:a16="http://schemas.microsoft.com/office/drawing/2014/main" id="{C341D8FF-FEED-E8B9-0F28-898C9C1CDE10}"/>
              </a:ext>
            </a:extLst>
          </p:cNvPr>
          <p:cNvSpPr/>
          <p:nvPr/>
        </p:nvSpPr>
        <p:spPr>
          <a:xfrm rot="5400000">
            <a:off x="2998360" y="4696385"/>
            <a:ext cx="1280160" cy="431155"/>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27" name="Rectangle 26">
            <a:extLst>
              <a:ext uri="{FF2B5EF4-FFF2-40B4-BE49-F238E27FC236}">
                <a16:creationId xmlns:a16="http://schemas.microsoft.com/office/drawing/2014/main" id="{41AB851B-C8C1-8832-19A0-F95E97BBF33A}"/>
              </a:ext>
            </a:extLst>
          </p:cNvPr>
          <p:cNvSpPr/>
          <p:nvPr/>
        </p:nvSpPr>
        <p:spPr>
          <a:xfrm rot="5400000">
            <a:off x="3315930" y="3739077"/>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cxnSp>
        <p:nvCxnSpPr>
          <p:cNvPr id="29" name="Straight Connector 28">
            <a:extLst>
              <a:ext uri="{FF2B5EF4-FFF2-40B4-BE49-F238E27FC236}">
                <a16:creationId xmlns:a16="http://schemas.microsoft.com/office/drawing/2014/main" id="{9EE9C516-47E0-519F-686E-204E7044E7A2}"/>
              </a:ext>
            </a:extLst>
          </p:cNvPr>
          <p:cNvCxnSpPr/>
          <p:nvPr/>
        </p:nvCxnSpPr>
        <p:spPr>
          <a:xfrm>
            <a:off x="3423168" y="4942067"/>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4B16B07-FCA2-1676-4E9A-AAC32AE2AEAD}"/>
                  </a:ext>
                </a:extLst>
              </p:cNvPr>
              <p:cNvSpPr txBox="1"/>
              <p:nvPr/>
            </p:nvSpPr>
            <p:spPr>
              <a:xfrm>
                <a:off x="3907791" y="456241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dirty="0">
                  <a:latin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54B16B07-FCA2-1676-4E9A-AAC32AE2AEAD}"/>
                  </a:ext>
                </a:extLst>
              </p:cNvPr>
              <p:cNvSpPr txBox="1">
                <a:spLocks noRot="1" noChangeAspect="1" noMove="1" noResize="1" noEditPoints="1" noAdjustHandles="1" noChangeArrowheads="1" noChangeShapeType="1" noTextEdit="1"/>
              </p:cNvSpPr>
              <p:nvPr/>
            </p:nvSpPr>
            <p:spPr>
              <a:xfrm>
                <a:off x="3907791" y="4562411"/>
                <a:ext cx="517863" cy="722442"/>
              </a:xfrm>
              <a:prstGeom prst="rect">
                <a:avLst/>
              </a:prstGeom>
              <a:blipFill>
                <a:blip r:embed="rId3"/>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CC5B1BED-8F06-9882-9DD9-23671154CBEE}"/>
              </a:ext>
            </a:extLst>
          </p:cNvPr>
          <p:cNvCxnSpPr/>
          <p:nvPr/>
        </p:nvCxnSpPr>
        <p:spPr>
          <a:xfrm>
            <a:off x="3421780" y="5560986"/>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74A6900-22B9-8A82-CA91-09B62951079A}"/>
                  </a:ext>
                </a:extLst>
              </p:cNvPr>
              <p:cNvSpPr txBox="1"/>
              <p:nvPr/>
            </p:nvSpPr>
            <p:spPr>
              <a:xfrm>
                <a:off x="2842284" y="5209053"/>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dirty="0">
                  <a:latin typeface="Cambria Math" panose="02040503050406030204" pitchFamily="18" charset="0"/>
                </a:endParaRPr>
              </a:p>
            </p:txBody>
          </p:sp>
        </mc:Choice>
        <mc:Fallback xmlns="">
          <p:sp>
            <p:nvSpPr>
              <p:cNvPr id="32" name="TextBox 31">
                <a:extLst>
                  <a:ext uri="{FF2B5EF4-FFF2-40B4-BE49-F238E27FC236}">
                    <a16:creationId xmlns:a16="http://schemas.microsoft.com/office/drawing/2014/main" id="{074A6900-22B9-8A82-CA91-09B62951079A}"/>
                  </a:ext>
                </a:extLst>
              </p:cNvPr>
              <p:cNvSpPr txBox="1">
                <a:spLocks noRot="1" noChangeAspect="1" noMove="1" noResize="1" noEditPoints="1" noAdjustHandles="1" noChangeArrowheads="1" noChangeShapeType="1" noTextEdit="1"/>
              </p:cNvSpPr>
              <p:nvPr/>
            </p:nvSpPr>
            <p:spPr>
              <a:xfrm>
                <a:off x="2842284" y="5209053"/>
                <a:ext cx="517863" cy="7224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305F92C-156E-60F9-F796-2A9F68E3001C}"/>
                  </a:ext>
                </a:extLst>
              </p:cNvPr>
              <p:cNvSpPr txBox="1"/>
              <p:nvPr/>
            </p:nvSpPr>
            <p:spPr>
              <a:xfrm>
                <a:off x="3851548" y="5960946"/>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33" name="TextBox 32">
                <a:extLst>
                  <a:ext uri="{FF2B5EF4-FFF2-40B4-BE49-F238E27FC236}">
                    <a16:creationId xmlns:a16="http://schemas.microsoft.com/office/drawing/2014/main" id="{0305F92C-156E-60F9-F796-2A9F68E3001C}"/>
                  </a:ext>
                </a:extLst>
              </p:cNvPr>
              <p:cNvSpPr txBox="1">
                <a:spLocks noRot="1" noChangeAspect="1" noMove="1" noResize="1" noEditPoints="1" noAdjustHandles="1" noChangeArrowheads="1" noChangeShapeType="1" noTextEdit="1"/>
              </p:cNvSpPr>
              <p:nvPr/>
            </p:nvSpPr>
            <p:spPr>
              <a:xfrm>
                <a:off x="3851548" y="5960946"/>
                <a:ext cx="517863" cy="461665"/>
              </a:xfrm>
              <a:prstGeom prst="rect">
                <a:avLst/>
              </a:prstGeom>
              <a:blipFill>
                <a:blip r:embed="rId5"/>
                <a:stretch>
                  <a:fillRect/>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D98DE75-8F33-D5B5-101A-841890706A77}"/>
              </a:ext>
            </a:extLst>
          </p:cNvPr>
          <p:cNvCxnSpPr/>
          <p:nvPr/>
        </p:nvCxnSpPr>
        <p:spPr>
          <a:xfrm>
            <a:off x="3409703" y="4292700"/>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D572263-696B-0892-967D-760E87A7F4F3}"/>
                  </a:ext>
                </a:extLst>
              </p:cNvPr>
              <p:cNvSpPr txBox="1"/>
              <p:nvPr/>
            </p:nvSpPr>
            <p:spPr>
              <a:xfrm>
                <a:off x="2838068" y="3864041"/>
                <a:ext cx="51786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dirty="0">
                  <a:latin typeface="Cambria Math" panose="02040503050406030204" pitchFamily="18" charset="0"/>
                </a:endParaRPr>
              </a:p>
            </p:txBody>
          </p:sp>
        </mc:Choice>
        <mc:Fallback xmlns="">
          <p:sp>
            <p:nvSpPr>
              <p:cNvPr id="35" name="TextBox 34">
                <a:extLst>
                  <a:ext uri="{FF2B5EF4-FFF2-40B4-BE49-F238E27FC236}">
                    <a16:creationId xmlns:a16="http://schemas.microsoft.com/office/drawing/2014/main" id="{7D572263-696B-0892-967D-760E87A7F4F3}"/>
                  </a:ext>
                </a:extLst>
              </p:cNvPr>
              <p:cNvSpPr txBox="1">
                <a:spLocks noRot="1" noChangeAspect="1" noMove="1" noResize="1" noEditPoints="1" noAdjustHandles="1" noChangeArrowheads="1" noChangeShapeType="1" noTextEdit="1"/>
              </p:cNvSpPr>
              <p:nvPr/>
            </p:nvSpPr>
            <p:spPr>
              <a:xfrm>
                <a:off x="2838068" y="3864041"/>
                <a:ext cx="517863" cy="783804"/>
              </a:xfrm>
              <a:prstGeom prst="rect">
                <a:avLst/>
              </a:prstGeom>
              <a:blipFill>
                <a:blip r:embed="rId6"/>
                <a:stretch>
                  <a:fillRect/>
                </a:stretch>
              </a:blipFill>
            </p:spPr>
            <p:txBody>
              <a:bodyPr/>
              <a:lstStyle/>
              <a:p>
                <a:r>
                  <a:rPr lang="en-US">
                    <a:noFill/>
                  </a:rPr>
                  <a:t> </a:t>
                </a:r>
              </a:p>
            </p:txBody>
          </p:sp>
        </mc:Fallback>
      </mc:AlternateContent>
      <p:sp>
        <p:nvSpPr>
          <p:cNvPr id="37" name="Rectangle 36">
            <a:extLst>
              <a:ext uri="{FF2B5EF4-FFF2-40B4-BE49-F238E27FC236}">
                <a16:creationId xmlns:a16="http://schemas.microsoft.com/office/drawing/2014/main" id="{94B3B437-F847-B13A-8EE0-2EE0B95355DA}"/>
              </a:ext>
            </a:extLst>
          </p:cNvPr>
          <p:cNvSpPr/>
          <p:nvPr/>
        </p:nvSpPr>
        <p:spPr>
          <a:xfrm rot="5400000">
            <a:off x="3312806" y="5695430"/>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71" name="Right Brace 70">
            <a:extLst>
              <a:ext uri="{FF2B5EF4-FFF2-40B4-BE49-F238E27FC236}">
                <a16:creationId xmlns:a16="http://schemas.microsoft.com/office/drawing/2014/main" id="{5A45280D-9C47-B80F-908D-7BF0DB782A0A}"/>
              </a:ext>
            </a:extLst>
          </p:cNvPr>
          <p:cNvSpPr/>
          <p:nvPr/>
        </p:nvSpPr>
        <p:spPr>
          <a:xfrm>
            <a:off x="4367953" y="3643989"/>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ight Brace 71">
            <a:extLst>
              <a:ext uri="{FF2B5EF4-FFF2-40B4-BE49-F238E27FC236}">
                <a16:creationId xmlns:a16="http://schemas.microsoft.com/office/drawing/2014/main" id="{C86F4055-4FE6-29A8-44A3-80CBA314E9F4}"/>
              </a:ext>
            </a:extLst>
          </p:cNvPr>
          <p:cNvSpPr/>
          <p:nvPr/>
        </p:nvSpPr>
        <p:spPr>
          <a:xfrm>
            <a:off x="4369411" y="5590967"/>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Right Brace 72">
            <a:extLst>
              <a:ext uri="{FF2B5EF4-FFF2-40B4-BE49-F238E27FC236}">
                <a16:creationId xmlns:a16="http://schemas.microsoft.com/office/drawing/2014/main" id="{65E27958-1B64-74E1-6B80-E97822E49BB2}"/>
              </a:ext>
            </a:extLst>
          </p:cNvPr>
          <p:cNvSpPr/>
          <p:nvPr/>
        </p:nvSpPr>
        <p:spPr>
          <a:xfrm>
            <a:off x="4947491" y="4258217"/>
            <a:ext cx="315175" cy="132050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433A34C-3521-0603-1CA2-C653990531BA}"/>
                  </a:ext>
                </a:extLst>
              </p:cNvPr>
              <p:cNvSpPr txBox="1"/>
              <p:nvPr/>
            </p:nvSpPr>
            <p:spPr>
              <a:xfrm>
                <a:off x="4650378" y="3644063"/>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74" name="TextBox 73">
                <a:extLst>
                  <a:ext uri="{FF2B5EF4-FFF2-40B4-BE49-F238E27FC236}">
                    <a16:creationId xmlns:a16="http://schemas.microsoft.com/office/drawing/2014/main" id="{F433A34C-3521-0603-1CA2-C653990531BA}"/>
                  </a:ext>
                </a:extLst>
              </p:cNvPr>
              <p:cNvSpPr txBox="1">
                <a:spLocks noRot="1" noChangeAspect="1" noMove="1" noResize="1" noEditPoints="1" noAdjustHandles="1" noChangeArrowheads="1" noChangeShapeType="1" noTextEdit="1"/>
              </p:cNvSpPr>
              <p:nvPr/>
            </p:nvSpPr>
            <p:spPr>
              <a:xfrm>
                <a:off x="4650378" y="3644063"/>
                <a:ext cx="1651849"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98BA068-C42D-F06D-03DC-244EDDEB6FCD}"/>
                  </a:ext>
                </a:extLst>
              </p:cNvPr>
              <p:cNvSpPr txBox="1"/>
              <p:nvPr/>
            </p:nvSpPr>
            <p:spPr>
              <a:xfrm>
                <a:off x="5371570" y="4619239"/>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75" name="TextBox 74">
                <a:extLst>
                  <a:ext uri="{FF2B5EF4-FFF2-40B4-BE49-F238E27FC236}">
                    <a16:creationId xmlns:a16="http://schemas.microsoft.com/office/drawing/2014/main" id="{398BA068-C42D-F06D-03DC-244EDDEB6FCD}"/>
                  </a:ext>
                </a:extLst>
              </p:cNvPr>
              <p:cNvSpPr txBox="1">
                <a:spLocks noRot="1" noChangeAspect="1" noMove="1" noResize="1" noEditPoints="1" noAdjustHandles="1" noChangeArrowheads="1" noChangeShapeType="1" noTextEdit="1"/>
              </p:cNvSpPr>
              <p:nvPr/>
            </p:nvSpPr>
            <p:spPr>
              <a:xfrm>
                <a:off x="5371570" y="4619239"/>
                <a:ext cx="1651849"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E3A3BD8-2BF2-7776-8F28-1161B6D80988}"/>
                  </a:ext>
                </a:extLst>
              </p:cNvPr>
              <p:cNvSpPr txBox="1"/>
              <p:nvPr/>
            </p:nvSpPr>
            <p:spPr>
              <a:xfrm>
                <a:off x="4685076" y="5623230"/>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76" name="TextBox 75">
                <a:extLst>
                  <a:ext uri="{FF2B5EF4-FFF2-40B4-BE49-F238E27FC236}">
                    <a16:creationId xmlns:a16="http://schemas.microsoft.com/office/drawing/2014/main" id="{BE3A3BD8-2BF2-7776-8F28-1161B6D80988}"/>
                  </a:ext>
                </a:extLst>
              </p:cNvPr>
              <p:cNvSpPr txBox="1">
                <a:spLocks noRot="1" noChangeAspect="1" noMove="1" noResize="1" noEditPoints="1" noAdjustHandles="1" noChangeArrowheads="1" noChangeShapeType="1" noTextEdit="1"/>
              </p:cNvSpPr>
              <p:nvPr/>
            </p:nvSpPr>
            <p:spPr>
              <a:xfrm>
                <a:off x="4685076" y="5623230"/>
                <a:ext cx="165184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1D1C47-ECD7-4F9B-F229-A9D0432BED6E}"/>
                  </a:ext>
                </a:extLst>
              </p:cNvPr>
              <p:cNvSpPr txBox="1"/>
              <p:nvPr/>
            </p:nvSpPr>
            <p:spPr>
              <a:xfrm>
                <a:off x="8732573" y="1473709"/>
                <a:ext cx="3163374" cy="1384995"/>
              </a:xfrm>
              <a:prstGeom prst="rect">
                <a:avLst/>
              </a:prstGeom>
              <a:noFill/>
            </p:spPr>
            <p:txBody>
              <a:bodyPr wrap="square" rtlCol="0">
                <a:spAutoFit/>
              </a:bodyPr>
              <a:lstStyle/>
              <a:p>
                <a:r>
                  <a:rPr lang="en-US" sz="2800" b="1" dirty="0"/>
                  <a:t>Observations</a:t>
                </a:r>
                <a:r>
                  <a:rPr lang="en-US" sz="2800" b="0" dirty="0"/>
                  <a:t> of </a:t>
                </a:r>
                <a:r>
                  <a:rPr lang="en-US" sz="2800" dirty="0"/>
                  <a:t>decrypted message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xmlns="">
          <p:sp>
            <p:nvSpPr>
              <p:cNvPr id="9" name="TextBox 8">
                <a:extLst>
                  <a:ext uri="{FF2B5EF4-FFF2-40B4-BE49-F238E27FC236}">
                    <a16:creationId xmlns:a16="http://schemas.microsoft.com/office/drawing/2014/main" id="{501D1C47-ECD7-4F9B-F229-A9D0432BED6E}"/>
                  </a:ext>
                </a:extLst>
              </p:cNvPr>
              <p:cNvSpPr txBox="1">
                <a:spLocks noRot="1" noChangeAspect="1" noMove="1" noResize="1" noEditPoints="1" noAdjustHandles="1" noChangeArrowheads="1" noChangeShapeType="1" noTextEdit="1"/>
              </p:cNvSpPr>
              <p:nvPr/>
            </p:nvSpPr>
            <p:spPr>
              <a:xfrm>
                <a:off x="8732573" y="1473709"/>
                <a:ext cx="3163374" cy="1384995"/>
              </a:xfrm>
              <a:prstGeom prst="rect">
                <a:avLst/>
              </a:prstGeom>
              <a:blipFill>
                <a:blip r:embed="rId10"/>
                <a:stretch>
                  <a:fillRect l="-4054" t="-4405" r="-772"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EA764D-38CF-1C61-26D5-C92C93B11E3E}"/>
                  </a:ext>
                </a:extLst>
              </p:cNvPr>
              <p:cNvSpPr txBox="1">
                <a:spLocks/>
              </p:cNvSpPr>
              <p:nvPr/>
            </p:nvSpPr>
            <p:spPr>
              <a:xfrm>
                <a:off x="8747464" y="2858704"/>
                <a:ext cx="3133592" cy="934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b="0" i="1" smtClean="0">
                        <a:latin typeface="Cambria Math" panose="02040503050406030204" pitchFamily="18" charset="0"/>
                      </a:rPr>
                      <m:t>𝑠</m:t>
                    </m:r>
                  </m:oMath>
                </a14:m>
                <a:r>
                  <a:rPr lang="en-US" b="0" dirty="0"/>
                  <a:t> is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 </m:t>
                    </m:r>
                  </m:oMath>
                </a14:m>
                <a:r>
                  <a:rPr lang="en-US" b="0" dirty="0"/>
                  <a:t>is chosen input.</a:t>
                </a:r>
              </a:p>
            </p:txBody>
          </p:sp>
        </mc:Choice>
        <mc:Fallback xmlns="">
          <p:sp>
            <p:nvSpPr>
              <p:cNvPr id="10" name="Content Placeholder 2">
                <a:extLst>
                  <a:ext uri="{FF2B5EF4-FFF2-40B4-BE49-F238E27FC236}">
                    <a16:creationId xmlns:a16="http://schemas.microsoft.com/office/drawing/2014/main" id="{D7EA764D-38CF-1C61-26D5-C92C93B11E3E}"/>
                  </a:ext>
                </a:extLst>
              </p:cNvPr>
              <p:cNvSpPr txBox="1">
                <a:spLocks noRot="1" noChangeAspect="1" noMove="1" noResize="1" noEditPoints="1" noAdjustHandles="1" noChangeArrowheads="1" noChangeShapeType="1" noTextEdit="1"/>
              </p:cNvSpPr>
              <p:nvPr/>
            </p:nvSpPr>
            <p:spPr>
              <a:xfrm>
                <a:off x="8747464" y="2858704"/>
                <a:ext cx="3133592" cy="934426"/>
              </a:xfrm>
              <a:prstGeom prst="rect">
                <a:avLst/>
              </a:prstGeom>
              <a:blipFill>
                <a:blip r:embed="rId11"/>
                <a:stretch>
                  <a:fillRect t="-11111" b="-11111"/>
                </a:stretch>
              </a:blipFill>
            </p:spPr>
            <p:txBody>
              <a:bodyPr/>
              <a:lstStyle/>
              <a:p>
                <a:r>
                  <a:rPr lang="en-US">
                    <a:noFill/>
                  </a:rPr>
                  <a:t> </a:t>
                </a:r>
              </a:p>
            </p:txBody>
          </p:sp>
        </mc:Fallback>
      </mc:AlternateContent>
      <p:sp>
        <p:nvSpPr>
          <p:cNvPr id="12" name="Alternate Process 11">
            <a:extLst>
              <a:ext uri="{FF2B5EF4-FFF2-40B4-BE49-F238E27FC236}">
                <a16:creationId xmlns:a16="http://schemas.microsoft.com/office/drawing/2014/main" id="{5B7CC6CF-C618-21A4-B9DC-FD51285B9321}"/>
              </a:ext>
            </a:extLst>
          </p:cNvPr>
          <p:cNvSpPr/>
          <p:nvPr/>
        </p:nvSpPr>
        <p:spPr>
          <a:xfrm>
            <a:off x="8598934" y="1374616"/>
            <a:ext cx="3360058" cy="472653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E927122A-FD3D-5B32-4CC5-2D984790867A}"/>
                  </a:ext>
                </a:extLst>
              </p:cNvPr>
              <p:cNvSpPr txBox="1">
                <a:spLocks/>
              </p:cNvSpPr>
              <p:nvPr/>
            </p:nvSpPr>
            <p:spPr>
              <a:xfrm>
                <a:off x="8747464" y="3643757"/>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&lt;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dirty="0"/>
              </a:p>
            </p:txBody>
          </p:sp>
        </mc:Choice>
        <mc:Fallback xmlns="">
          <p:sp>
            <p:nvSpPr>
              <p:cNvPr id="13" name="Content Placeholder 2">
                <a:extLst>
                  <a:ext uri="{FF2B5EF4-FFF2-40B4-BE49-F238E27FC236}">
                    <a16:creationId xmlns:a16="http://schemas.microsoft.com/office/drawing/2014/main" id="{E927122A-FD3D-5B32-4CC5-2D984790867A}"/>
                  </a:ext>
                </a:extLst>
              </p:cNvPr>
              <p:cNvSpPr txBox="1">
                <a:spLocks noRot="1" noChangeAspect="1" noMove="1" noResize="1" noEditPoints="1" noAdjustHandles="1" noChangeArrowheads="1" noChangeShapeType="1" noTextEdit="1"/>
              </p:cNvSpPr>
              <p:nvPr/>
            </p:nvSpPr>
            <p:spPr>
              <a:xfrm>
                <a:off x="8747464" y="3643757"/>
                <a:ext cx="3118132" cy="1123730"/>
              </a:xfrm>
              <a:prstGeom prst="rect">
                <a:avLst/>
              </a:prstGeom>
              <a:blipFill>
                <a:blip r:embed="rId12"/>
                <a:stretch>
                  <a:fillRect l="-3523" t="-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F3A0AB-7E4D-8077-8AC4-69DC10E61BD3}"/>
                  </a:ext>
                </a:extLst>
              </p:cNvPr>
              <p:cNvSpPr txBox="1"/>
              <p:nvPr/>
            </p:nvSpPr>
            <p:spPr>
              <a:xfrm>
                <a:off x="1839939" y="4633745"/>
                <a:ext cx="778204"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F4F3A0AB-7E4D-8077-8AC4-69DC10E61BD3}"/>
                  </a:ext>
                </a:extLst>
              </p:cNvPr>
              <p:cNvSpPr txBox="1">
                <a:spLocks noRot="1" noChangeAspect="1" noMove="1" noResize="1" noEditPoints="1" noAdjustHandles="1" noChangeArrowheads="1" noChangeShapeType="1" noTextEdit="1"/>
              </p:cNvSpPr>
              <p:nvPr/>
            </p:nvSpPr>
            <p:spPr>
              <a:xfrm>
                <a:off x="1839939" y="4633745"/>
                <a:ext cx="778204" cy="556434"/>
              </a:xfrm>
              <a:prstGeom prst="rect">
                <a:avLst/>
              </a:prstGeom>
              <a:blipFill>
                <a:blip r:embed="rId13"/>
                <a:stretch>
                  <a:fillRect r="-165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7995748-D54F-37B0-E284-B00C631CB6AC}"/>
                  </a:ext>
                </a:extLst>
              </p:cNvPr>
              <p:cNvSpPr txBox="1"/>
              <p:nvPr/>
            </p:nvSpPr>
            <p:spPr>
              <a:xfrm>
                <a:off x="58150" y="4677545"/>
                <a:ext cx="168644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=1</m:t>
                      </m:r>
                    </m:oMath>
                  </m:oMathPara>
                </a14:m>
                <a:endParaRPr lang="en-US" sz="2800" i="1" dirty="0">
                  <a:latin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67995748-D54F-37B0-E284-B00C631CB6AC}"/>
                  </a:ext>
                </a:extLst>
              </p:cNvPr>
              <p:cNvSpPr txBox="1">
                <a:spLocks noRot="1" noChangeAspect="1" noMove="1" noResize="1" noEditPoints="1" noAdjustHandles="1" noChangeArrowheads="1" noChangeShapeType="1" noTextEdit="1"/>
              </p:cNvSpPr>
              <p:nvPr/>
            </p:nvSpPr>
            <p:spPr>
              <a:xfrm>
                <a:off x="58150" y="4677545"/>
                <a:ext cx="1686445" cy="523220"/>
              </a:xfrm>
              <a:prstGeom prst="rect">
                <a:avLst/>
              </a:prstGeom>
              <a:blipFill>
                <a:blip r:embed="rId14"/>
                <a:stretch>
                  <a:fillRect/>
                </a:stretch>
              </a:blipFill>
            </p:spPr>
            <p:txBody>
              <a:bodyPr/>
              <a:lstStyle/>
              <a:p>
                <a:r>
                  <a:rPr lang="en-US">
                    <a:noFill/>
                  </a:rPr>
                  <a:t> </a:t>
                </a:r>
              </a:p>
            </p:txBody>
          </p:sp>
        </mc:Fallback>
      </mc:AlternateContent>
      <p:sp>
        <p:nvSpPr>
          <p:cNvPr id="18" name="Notched Right Arrow 17">
            <a:extLst>
              <a:ext uri="{FF2B5EF4-FFF2-40B4-BE49-F238E27FC236}">
                <a16:creationId xmlns:a16="http://schemas.microsoft.com/office/drawing/2014/main" id="{E78D4407-6A77-BD9F-F347-50DC5DFC1DAE}"/>
              </a:ext>
            </a:extLst>
          </p:cNvPr>
          <p:cNvSpPr/>
          <p:nvPr/>
        </p:nvSpPr>
        <p:spPr>
          <a:xfrm>
            <a:off x="2838068" y="4796786"/>
            <a:ext cx="59632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D0EFBD0-D355-C048-678B-2336F77C7495}"/>
                  </a:ext>
                </a:extLst>
              </p:cNvPr>
              <p:cNvSpPr txBox="1"/>
              <p:nvPr/>
            </p:nvSpPr>
            <p:spPr>
              <a:xfrm>
                <a:off x="1540286" y="2960243"/>
                <a:ext cx="4168602"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a:latin typeface="Cambria Math" panose="02040503050406030204" pitchFamily="18" charset="0"/>
                            </a:rPr>
                            <m:t>𝑚</m:t>
                          </m:r>
                        </m:e>
                        <m:sub>
                          <m:r>
                            <a:rPr lang="en-US" sz="2800" i="1">
                              <a:latin typeface="Cambria Math" panose="02040503050406030204" pitchFamily="18" charset="0"/>
                            </a:rPr>
                            <m:t>𝑝</m:t>
                          </m:r>
                        </m:sub>
                        <m:sup>
                          <m:r>
                            <a:rPr lang="en-US" sz="2800" i="1">
                              <a:latin typeface="Cambria Math" panose="02040503050406030204" pitchFamily="18" charset="0"/>
                            </a:rPr>
                            <m:t>′</m:t>
                          </m:r>
                        </m:sup>
                      </m:sSub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dirty="0">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9D0EFBD0-D355-C048-678B-2336F77C7495}"/>
                  </a:ext>
                </a:extLst>
              </p:cNvPr>
              <p:cNvSpPr txBox="1">
                <a:spLocks noRot="1" noChangeAspect="1" noMove="1" noResize="1" noEditPoints="1" noAdjustHandles="1" noChangeArrowheads="1" noChangeShapeType="1" noTextEdit="1"/>
              </p:cNvSpPr>
              <p:nvPr/>
            </p:nvSpPr>
            <p:spPr>
              <a:xfrm>
                <a:off x="1540286" y="2960243"/>
                <a:ext cx="4168602" cy="556434"/>
              </a:xfrm>
              <a:prstGeom prst="rect">
                <a:avLst/>
              </a:prstGeom>
              <a:blipFill>
                <a:blip r:embed="rId15"/>
                <a:stretch>
                  <a:fillRect/>
                </a:stretch>
              </a:blipFill>
            </p:spPr>
            <p:txBody>
              <a:bodyPr/>
              <a:lstStyle/>
              <a:p>
                <a:r>
                  <a:rPr lang="en-US">
                    <a:noFill/>
                  </a:rPr>
                  <a:t> </a:t>
                </a:r>
              </a:p>
            </p:txBody>
          </p:sp>
        </mc:Fallback>
      </mc:AlternateContent>
      <p:sp>
        <p:nvSpPr>
          <p:cNvPr id="19" name="Notched Right Arrow 18">
            <a:extLst>
              <a:ext uri="{FF2B5EF4-FFF2-40B4-BE49-F238E27FC236}">
                <a16:creationId xmlns:a16="http://schemas.microsoft.com/office/drawing/2014/main" id="{F7B87F07-4C3B-3617-61E9-2A51EAEB69E9}"/>
              </a:ext>
            </a:extLst>
          </p:cNvPr>
          <p:cNvSpPr/>
          <p:nvPr/>
        </p:nvSpPr>
        <p:spPr>
          <a:xfrm rot="10800000">
            <a:off x="3853076" y="4370032"/>
            <a:ext cx="596328" cy="295245"/>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D6FC5E4-AD73-A010-DD79-A35D726B5582}"/>
              </a:ext>
            </a:extLst>
          </p:cNvPr>
          <p:cNvSpPr/>
          <p:nvPr/>
        </p:nvSpPr>
        <p:spPr>
          <a:xfrm>
            <a:off x="6447510" y="4453021"/>
            <a:ext cx="740689" cy="76145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3E953255-0DCA-43D1-DB06-29A1F65BE33C}"/>
              </a:ext>
            </a:extLst>
          </p:cNvPr>
          <p:cNvSpPr/>
          <p:nvPr/>
        </p:nvSpPr>
        <p:spPr>
          <a:xfrm>
            <a:off x="1095344" y="4562411"/>
            <a:ext cx="740689" cy="761452"/>
          </a:xfrm>
          <a:prstGeom prst="ellipse">
            <a:avLst/>
          </a:prstGeom>
          <a:no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A4B03A0C-916A-9EA1-87E7-FE4A5549A90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6590" y="1334591"/>
            <a:ext cx="685800" cy="685800"/>
          </a:xfrm>
          <a:prstGeom prst="rect">
            <a:avLst/>
          </a:prstGeom>
        </p:spPr>
      </p:pic>
      <p:sp>
        <p:nvSpPr>
          <p:cNvPr id="25" name="TextBox 24">
            <a:extLst>
              <a:ext uri="{FF2B5EF4-FFF2-40B4-BE49-F238E27FC236}">
                <a16:creationId xmlns:a16="http://schemas.microsoft.com/office/drawing/2014/main" id="{33258017-1D61-35EF-CD16-19F7538FDFF8}"/>
              </a:ext>
            </a:extLst>
          </p:cNvPr>
          <p:cNvSpPr txBox="1"/>
          <p:nvPr/>
        </p:nvSpPr>
        <p:spPr>
          <a:xfrm>
            <a:off x="1340546" y="1415881"/>
            <a:ext cx="3786423" cy="523220"/>
          </a:xfrm>
          <a:prstGeom prst="rect">
            <a:avLst/>
          </a:prstGeom>
          <a:noFill/>
        </p:spPr>
        <p:txBody>
          <a:bodyPr wrap="square" rtlCol="0">
            <a:spAutoFit/>
          </a:bodyPr>
          <a:lstStyle/>
          <a:p>
            <a:r>
              <a:rPr lang="en-US" sz="2800" b="1" dirty="0"/>
              <a:t>Key Mismatch Attack</a:t>
            </a:r>
            <a:r>
              <a:rPr lang="en-US" sz="2800" b="1" baseline="30000" dirty="0"/>
              <a:t>3</a:t>
            </a:r>
            <a:endParaRPr lang="en-US" sz="2800" b="1" dirty="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1139756-1B8B-9176-146E-6D14493E2418}"/>
                  </a:ext>
                </a:extLst>
              </p:cNvPr>
              <p:cNvSpPr txBox="1"/>
              <p:nvPr/>
            </p:nvSpPr>
            <p:spPr>
              <a:xfrm>
                <a:off x="4237714" y="2293579"/>
                <a:ext cx="3085632"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𝑠</m:t>
                      </m:r>
                    </m:oMath>
                  </m:oMathPara>
                </a14:m>
                <a:endParaRPr lang="en-US" sz="2800" i="1" dirty="0">
                  <a:latin typeface="Cambria Math" panose="02040503050406030204" pitchFamily="18" charset="0"/>
                </a:endParaRPr>
              </a:p>
            </p:txBody>
          </p:sp>
        </mc:Choice>
        <mc:Fallback xmlns="">
          <p:sp>
            <p:nvSpPr>
              <p:cNvPr id="28" name="TextBox 27">
                <a:extLst>
                  <a:ext uri="{FF2B5EF4-FFF2-40B4-BE49-F238E27FC236}">
                    <a16:creationId xmlns:a16="http://schemas.microsoft.com/office/drawing/2014/main" id="{31139756-1B8B-9176-146E-6D14493E2418}"/>
                  </a:ext>
                </a:extLst>
              </p:cNvPr>
              <p:cNvSpPr txBox="1">
                <a:spLocks noRot="1" noChangeAspect="1" noMove="1" noResize="1" noEditPoints="1" noAdjustHandles="1" noChangeArrowheads="1" noChangeShapeType="1" noTextEdit="1"/>
              </p:cNvSpPr>
              <p:nvPr/>
            </p:nvSpPr>
            <p:spPr>
              <a:xfrm>
                <a:off x="4237714" y="2293579"/>
                <a:ext cx="3085632" cy="556434"/>
              </a:xfrm>
              <a:prstGeom prst="rect">
                <a:avLst/>
              </a:prstGeom>
              <a:blipFill>
                <a:blip r:embed="rId18"/>
                <a:stretch>
                  <a:fillRect/>
                </a:stretch>
              </a:blipFill>
            </p:spPr>
            <p:txBody>
              <a:bodyPr/>
              <a:lstStyle/>
              <a:p>
                <a:r>
                  <a:rPr lang="en-US">
                    <a:noFill/>
                  </a:rPr>
                  <a:t> </a:t>
                </a:r>
              </a:p>
            </p:txBody>
          </p:sp>
        </mc:Fallback>
      </mc:AlternateContent>
      <p:sp>
        <p:nvSpPr>
          <p:cNvPr id="36" name="Alternate Process 35">
            <a:extLst>
              <a:ext uri="{FF2B5EF4-FFF2-40B4-BE49-F238E27FC236}">
                <a16:creationId xmlns:a16="http://schemas.microsoft.com/office/drawing/2014/main" id="{2AB78D28-65DC-0968-0B03-33791B0C4C2C}"/>
              </a:ext>
            </a:extLst>
          </p:cNvPr>
          <p:cNvSpPr/>
          <p:nvPr/>
        </p:nvSpPr>
        <p:spPr>
          <a:xfrm>
            <a:off x="4267369" y="2301795"/>
            <a:ext cx="3055977"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10E564F-729D-A3B7-DC1E-F0679991CB15}"/>
              </a:ext>
            </a:extLst>
          </p:cNvPr>
          <p:cNvSpPr txBox="1"/>
          <p:nvPr/>
        </p:nvSpPr>
        <p:spPr>
          <a:xfrm>
            <a:off x="838199" y="6413698"/>
            <a:ext cx="10314543" cy="307777"/>
          </a:xfrm>
          <a:prstGeom prst="rect">
            <a:avLst/>
          </a:prstGeom>
          <a:noFill/>
        </p:spPr>
        <p:txBody>
          <a:bodyPr wrap="square">
            <a:spAutoFit/>
          </a:bodyPr>
          <a:lstStyle/>
          <a:p>
            <a:r>
              <a:rPr lang="en-US" sz="1400" dirty="0"/>
              <a:t>3 Qin et al., ”A Systematic Approach and Analysis of Key Mismatch Attacks on Lattice-Based NIST Candidate KEMs”, ASIACRYPT’21.</a:t>
            </a:r>
          </a:p>
        </p:txBody>
      </p:sp>
    </p:spTree>
    <p:extLst>
      <p:ext uri="{BB962C8B-B14F-4D97-AF65-F5344CB8AC3E}">
        <p14:creationId xmlns:p14="http://schemas.microsoft.com/office/powerpoint/2010/main" val="22772050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a:t>CRYSTALS-</a:t>
            </a:r>
            <a:r>
              <a:rPr lang="en-US" err="1"/>
              <a:t>Kyber</a:t>
            </a:r>
            <a:endParaRPr lang="en-US"/>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75</a:t>
            </a:fld>
            <a:endParaRPr lang="en-US"/>
          </a:p>
        </p:txBody>
      </p:sp>
      <p:sp>
        <p:nvSpPr>
          <p:cNvPr id="26" name="Rectangle 25">
            <a:extLst>
              <a:ext uri="{FF2B5EF4-FFF2-40B4-BE49-F238E27FC236}">
                <a16:creationId xmlns:a16="http://schemas.microsoft.com/office/drawing/2014/main" id="{C341D8FF-FEED-E8B9-0F28-898C9C1CDE10}"/>
              </a:ext>
            </a:extLst>
          </p:cNvPr>
          <p:cNvSpPr/>
          <p:nvPr/>
        </p:nvSpPr>
        <p:spPr>
          <a:xfrm rot="5400000">
            <a:off x="2998360" y="4696385"/>
            <a:ext cx="1280160" cy="431155"/>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a:solidFill>
                <a:schemeClr val="tx1"/>
              </a:solidFill>
            </a:endParaRPr>
          </a:p>
        </p:txBody>
      </p:sp>
      <p:sp>
        <p:nvSpPr>
          <p:cNvPr id="27" name="Rectangle 26">
            <a:extLst>
              <a:ext uri="{FF2B5EF4-FFF2-40B4-BE49-F238E27FC236}">
                <a16:creationId xmlns:a16="http://schemas.microsoft.com/office/drawing/2014/main" id="{41AB851B-C8C1-8832-19A0-F95E97BBF33A}"/>
              </a:ext>
            </a:extLst>
          </p:cNvPr>
          <p:cNvSpPr/>
          <p:nvPr/>
        </p:nvSpPr>
        <p:spPr>
          <a:xfrm rot="5400000">
            <a:off x="3315930" y="3739077"/>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a:solidFill>
                <a:schemeClr val="tx1"/>
              </a:solidFill>
            </a:endParaRPr>
          </a:p>
        </p:txBody>
      </p:sp>
      <p:cxnSp>
        <p:nvCxnSpPr>
          <p:cNvPr id="29" name="Straight Connector 28">
            <a:extLst>
              <a:ext uri="{FF2B5EF4-FFF2-40B4-BE49-F238E27FC236}">
                <a16:creationId xmlns:a16="http://schemas.microsoft.com/office/drawing/2014/main" id="{9EE9C516-47E0-519F-686E-204E7044E7A2}"/>
              </a:ext>
            </a:extLst>
          </p:cNvPr>
          <p:cNvCxnSpPr/>
          <p:nvPr/>
        </p:nvCxnSpPr>
        <p:spPr>
          <a:xfrm>
            <a:off x="3423168" y="4942067"/>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4B16B07-FCA2-1676-4E9A-AAC32AE2AEAD}"/>
                  </a:ext>
                </a:extLst>
              </p:cNvPr>
              <p:cNvSpPr txBox="1"/>
              <p:nvPr/>
            </p:nvSpPr>
            <p:spPr>
              <a:xfrm>
                <a:off x="3907791" y="4562411"/>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2</m:t>
                          </m:r>
                        </m:den>
                      </m:f>
                    </m:oMath>
                  </m:oMathPara>
                </a14:m>
                <a:endParaRPr lang="en-US" sz="2800" i="1">
                  <a:latin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54B16B07-FCA2-1676-4E9A-AAC32AE2AEAD}"/>
                  </a:ext>
                </a:extLst>
              </p:cNvPr>
              <p:cNvSpPr txBox="1">
                <a:spLocks noRot="1" noChangeAspect="1" noMove="1" noResize="1" noEditPoints="1" noAdjustHandles="1" noChangeArrowheads="1" noChangeShapeType="1" noTextEdit="1"/>
              </p:cNvSpPr>
              <p:nvPr/>
            </p:nvSpPr>
            <p:spPr>
              <a:xfrm>
                <a:off x="3907791" y="4562411"/>
                <a:ext cx="517863" cy="722442"/>
              </a:xfrm>
              <a:prstGeom prst="rect">
                <a:avLst/>
              </a:prstGeom>
              <a:blipFill>
                <a:blip r:embed="rId3"/>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CC5B1BED-8F06-9882-9DD9-23671154CBEE}"/>
              </a:ext>
            </a:extLst>
          </p:cNvPr>
          <p:cNvCxnSpPr/>
          <p:nvPr/>
        </p:nvCxnSpPr>
        <p:spPr>
          <a:xfrm>
            <a:off x="3421780" y="5560986"/>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74A6900-22B9-8A82-CA91-09B62951079A}"/>
                  </a:ext>
                </a:extLst>
              </p:cNvPr>
              <p:cNvSpPr txBox="1"/>
              <p:nvPr/>
            </p:nvSpPr>
            <p:spPr>
              <a:xfrm>
                <a:off x="2842284" y="5209053"/>
                <a:ext cx="517863"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a:latin typeface="Cambria Math" panose="02040503050406030204" pitchFamily="18" charset="0"/>
                </a:endParaRPr>
              </a:p>
            </p:txBody>
          </p:sp>
        </mc:Choice>
        <mc:Fallback xmlns="">
          <p:sp>
            <p:nvSpPr>
              <p:cNvPr id="32" name="TextBox 31">
                <a:extLst>
                  <a:ext uri="{FF2B5EF4-FFF2-40B4-BE49-F238E27FC236}">
                    <a16:creationId xmlns:a16="http://schemas.microsoft.com/office/drawing/2014/main" id="{074A6900-22B9-8A82-CA91-09B62951079A}"/>
                  </a:ext>
                </a:extLst>
              </p:cNvPr>
              <p:cNvSpPr txBox="1">
                <a:spLocks noRot="1" noChangeAspect="1" noMove="1" noResize="1" noEditPoints="1" noAdjustHandles="1" noChangeArrowheads="1" noChangeShapeType="1" noTextEdit="1"/>
              </p:cNvSpPr>
              <p:nvPr/>
            </p:nvSpPr>
            <p:spPr>
              <a:xfrm>
                <a:off x="2842284" y="5209053"/>
                <a:ext cx="517863" cy="7224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305F92C-156E-60F9-F796-2A9F68E3001C}"/>
                  </a:ext>
                </a:extLst>
              </p:cNvPr>
              <p:cNvSpPr txBox="1"/>
              <p:nvPr/>
            </p:nvSpPr>
            <p:spPr>
              <a:xfrm>
                <a:off x="3851548" y="5960946"/>
                <a:ext cx="5178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800" i="1">
                  <a:latin typeface="Cambria Math" panose="02040503050406030204" pitchFamily="18" charset="0"/>
                </a:endParaRPr>
              </a:p>
            </p:txBody>
          </p:sp>
        </mc:Choice>
        <mc:Fallback xmlns="">
          <p:sp>
            <p:nvSpPr>
              <p:cNvPr id="33" name="TextBox 32">
                <a:extLst>
                  <a:ext uri="{FF2B5EF4-FFF2-40B4-BE49-F238E27FC236}">
                    <a16:creationId xmlns:a16="http://schemas.microsoft.com/office/drawing/2014/main" id="{0305F92C-156E-60F9-F796-2A9F68E3001C}"/>
                  </a:ext>
                </a:extLst>
              </p:cNvPr>
              <p:cNvSpPr txBox="1">
                <a:spLocks noRot="1" noChangeAspect="1" noMove="1" noResize="1" noEditPoints="1" noAdjustHandles="1" noChangeArrowheads="1" noChangeShapeType="1" noTextEdit="1"/>
              </p:cNvSpPr>
              <p:nvPr/>
            </p:nvSpPr>
            <p:spPr>
              <a:xfrm>
                <a:off x="3851548" y="5960946"/>
                <a:ext cx="517863" cy="461665"/>
              </a:xfrm>
              <a:prstGeom prst="rect">
                <a:avLst/>
              </a:prstGeom>
              <a:blipFill>
                <a:blip r:embed="rId5"/>
                <a:stretch>
                  <a:fillRect/>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D98DE75-8F33-D5B5-101A-841890706A77}"/>
              </a:ext>
            </a:extLst>
          </p:cNvPr>
          <p:cNvCxnSpPr/>
          <p:nvPr/>
        </p:nvCxnSpPr>
        <p:spPr>
          <a:xfrm>
            <a:off x="3409703" y="4292700"/>
            <a:ext cx="429768" cy="0"/>
          </a:xfrm>
          <a:prstGeom prst="lin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D572263-696B-0892-967D-760E87A7F4F3}"/>
                  </a:ext>
                </a:extLst>
              </p:cNvPr>
              <p:cNvSpPr txBox="1"/>
              <p:nvPr/>
            </p:nvSpPr>
            <p:spPr>
              <a:xfrm>
                <a:off x="2838068" y="3864041"/>
                <a:ext cx="51786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rPr>
                            <m:t>𝑞</m:t>
                          </m:r>
                        </m:num>
                        <m:den>
                          <m:r>
                            <a:rPr lang="en-US" sz="2400" b="0" i="1" smtClean="0">
                              <a:latin typeface="Cambria Math" panose="02040503050406030204" pitchFamily="18" charset="0"/>
                            </a:rPr>
                            <m:t>4</m:t>
                          </m:r>
                        </m:den>
                      </m:f>
                    </m:oMath>
                  </m:oMathPara>
                </a14:m>
                <a:endParaRPr lang="en-US" sz="2800" i="1">
                  <a:latin typeface="Cambria Math" panose="02040503050406030204" pitchFamily="18" charset="0"/>
                </a:endParaRPr>
              </a:p>
            </p:txBody>
          </p:sp>
        </mc:Choice>
        <mc:Fallback xmlns="">
          <p:sp>
            <p:nvSpPr>
              <p:cNvPr id="35" name="TextBox 34">
                <a:extLst>
                  <a:ext uri="{FF2B5EF4-FFF2-40B4-BE49-F238E27FC236}">
                    <a16:creationId xmlns:a16="http://schemas.microsoft.com/office/drawing/2014/main" id="{7D572263-696B-0892-967D-760E87A7F4F3}"/>
                  </a:ext>
                </a:extLst>
              </p:cNvPr>
              <p:cNvSpPr txBox="1">
                <a:spLocks noRot="1" noChangeAspect="1" noMove="1" noResize="1" noEditPoints="1" noAdjustHandles="1" noChangeArrowheads="1" noChangeShapeType="1" noTextEdit="1"/>
              </p:cNvSpPr>
              <p:nvPr/>
            </p:nvSpPr>
            <p:spPr>
              <a:xfrm>
                <a:off x="2838068" y="3864041"/>
                <a:ext cx="517863" cy="783804"/>
              </a:xfrm>
              <a:prstGeom prst="rect">
                <a:avLst/>
              </a:prstGeom>
              <a:blipFill>
                <a:blip r:embed="rId6"/>
                <a:stretch>
                  <a:fillRect/>
                </a:stretch>
              </a:blipFill>
            </p:spPr>
            <p:txBody>
              <a:bodyPr/>
              <a:lstStyle/>
              <a:p>
                <a:r>
                  <a:rPr lang="en-US">
                    <a:noFill/>
                  </a:rPr>
                  <a:t> </a:t>
                </a:r>
              </a:p>
            </p:txBody>
          </p:sp>
        </mc:Fallback>
      </mc:AlternateContent>
      <p:sp>
        <p:nvSpPr>
          <p:cNvPr id="37" name="Rectangle 36">
            <a:extLst>
              <a:ext uri="{FF2B5EF4-FFF2-40B4-BE49-F238E27FC236}">
                <a16:creationId xmlns:a16="http://schemas.microsoft.com/office/drawing/2014/main" id="{94B3B437-F847-B13A-8EE0-2EE0B95355DA}"/>
              </a:ext>
            </a:extLst>
          </p:cNvPr>
          <p:cNvSpPr/>
          <p:nvPr/>
        </p:nvSpPr>
        <p:spPr>
          <a:xfrm rot="5400000">
            <a:off x="3312806" y="5695430"/>
            <a:ext cx="640080" cy="431155"/>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a:solidFill>
                <a:schemeClr val="tx1"/>
              </a:solidFill>
            </a:endParaRPr>
          </a:p>
        </p:txBody>
      </p:sp>
      <p:sp>
        <p:nvSpPr>
          <p:cNvPr id="71" name="Right Brace 70">
            <a:extLst>
              <a:ext uri="{FF2B5EF4-FFF2-40B4-BE49-F238E27FC236}">
                <a16:creationId xmlns:a16="http://schemas.microsoft.com/office/drawing/2014/main" id="{5A45280D-9C47-B80F-908D-7BF0DB782A0A}"/>
              </a:ext>
            </a:extLst>
          </p:cNvPr>
          <p:cNvSpPr/>
          <p:nvPr/>
        </p:nvSpPr>
        <p:spPr>
          <a:xfrm>
            <a:off x="4367953" y="3643989"/>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ight Brace 71">
            <a:extLst>
              <a:ext uri="{FF2B5EF4-FFF2-40B4-BE49-F238E27FC236}">
                <a16:creationId xmlns:a16="http://schemas.microsoft.com/office/drawing/2014/main" id="{C86F4055-4FE6-29A8-44A3-80CBA314E9F4}"/>
              </a:ext>
            </a:extLst>
          </p:cNvPr>
          <p:cNvSpPr/>
          <p:nvPr/>
        </p:nvSpPr>
        <p:spPr>
          <a:xfrm>
            <a:off x="4369411" y="5590967"/>
            <a:ext cx="315175" cy="62132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Right Brace 72">
            <a:extLst>
              <a:ext uri="{FF2B5EF4-FFF2-40B4-BE49-F238E27FC236}">
                <a16:creationId xmlns:a16="http://schemas.microsoft.com/office/drawing/2014/main" id="{65E27958-1B64-74E1-6B80-E97822E49BB2}"/>
              </a:ext>
            </a:extLst>
          </p:cNvPr>
          <p:cNvSpPr/>
          <p:nvPr/>
        </p:nvSpPr>
        <p:spPr>
          <a:xfrm>
            <a:off x="4947491" y="4258217"/>
            <a:ext cx="315175" cy="1320509"/>
          </a:xfrm>
          <a:prstGeom prst="rightBrac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433A34C-3521-0603-1CA2-C653990531BA}"/>
                  </a:ext>
                </a:extLst>
              </p:cNvPr>
              <p:cNvSpPr txBox="1"/>
              <p:nvPr/>
            </p:nvSpPr>
            <p:spPr>
              <a:xfrm>
                <a:off x="4650378" y="3644063"/>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a:latin typeface="Cambria Math" panose="02040503050406030204" pitchFamily="18" charset="0"/>
                </a:endParaRPr>
              </a:p>
            </p:txBody>
          </p:sp>
        </mc:Choice>
        <mc:Fallback xmlns="">
          <p:sp>
            <p:nvSpPr>
              <p:cNvPr id="74" name="TextBox 73">
                <a:extLst>
                  <a:ext uri="{FF2B5EF4-FFF2-40B4-BE49-F238E27FC236}">
                    <a16:creationId xmlns:a16="http://schemas.microsoft.com/office/drawing/2014/main" id="{F433A34C-3521-0603-1CA2-C653990531BA}"/>
                  </a:ext>
                </a:extLst>
              </p:cNvPr>
              <p:cNvSpPr txBox="1">
                <a:spLocks noRot="1" noChangeAspect="1" noMove="1" noResize="1" noEditPoints="1" noAdjustHandles="1" noChangeArrowheads="1" noChangeShapeType="1" noTextEdit="1"/>
              </p:cNvSpPr>
              <p:nvPr/>
            </p:nvSpPr>
            <p:spPr>
              <a:xfrm>
                <a:off x="4650378" y="3644063"/>
                <a:ext cx="1651849"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98BA068-C42D-F06D-03DC-244EDDEB6FCD}"/>
                  </a:ext>
                </a:extLst>
              </p:cNvPr>
              <p:cNvSpPr txBox="1"/>
              <p:nvPr/>
            </p:nvSpPr>
            <p:spPr>
              <a:xfrm>
                <a:off x="5371570" y="4619239"/>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=1</m:t>
                      </m:r>
                    </m:oMath>
                  </m:oMathPara>
                </a14:m>
                <a:endParaRPr lang="en-US" sz="2800" i="1">
                  <a:latin typeface="Cambria Math" panose="02040503050406030204" pitchFamily="18" charset="0"/>
                </a:endParaRPr>
              </a:p>
            </p:txBody>
          </p:sp>
        </mc:Choice>
        <mc:Fallback xmlns="">
          <p:sp>
            <p:nvSpPr>
              <p:cNvPr id="75" name="TextBox 74">
                <a:extLst>
                  <a:ext uri="{FF2B5EF4-FFF2-40B4-BE49-F238E27FC236}">
                    <a16:creationId xmlns:a16="http://schemas.microsoft.com/office/drawing/2014/main" id="{398BA068-C42D-F06D-03DC-244EDDEB6FCD}"/>
                  </a:ext>
                </a:extLst>
              </p:cNvPr>
              <p:cNvSpPr txBox="1">
                <a:spLocks noRot="1" noChangeAspect="1" noMove="1" noResize="1" noEditPoints="1" noAdjustHandles="1" noChangeArrowheads="1" noChangeShapeType="1" noTextEdit="1"/>
              </p:cNvSpPr>
              <p:nvPr/>
            </p:nvSpPr>
            <p:spPr>
              <a:xfrm>
                <a:off x="5371570" y="4619239"/>
                <a:ext cx="1651849"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E3A3BD8-2BF2-7776-8F28-1161B6D80988}"/>
                  </a:ext>
                </a:extLst>
              </p:cNvPr>
              <p:cNvSpPr txBox="1"/>
              <p:nvPr/>
            </p:nvSpPr>
            <p:spPr>
              <a:xfrm>
                <a:off x="4685076" y="5623230"/>
                <a:ext cx="1651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=0</m:t>
                      </m:r>
                    </m:oMath>
                  </m:oMathPara>
                </a14:m>
                <a:endParaRPr lang="en-US" sz="2800" i="1">
                  <a:latin typeface="Cambria Math" panose="02040503050406030204" pitchFamily="18" charset="0"/>
                </a:endParaRPr>
              </a:p>
            </p:txBody>
          </p:sp>
        </mc:Choice>
        <mc:Fallback xmlns="">
          <p:sp>
            <p:nvSpPr>
              <p:cNvPr id="76" name="TextBox 75">
                <a:extLst>
                  <a:ext uri="{FF2B5EF4-FFF2-40B4-BE49-F238E27FC236}">
                    <a16:creationId xmlns:a16="http://schemas.microsoft.com/office/drawing/2014/main" id="{BE3A3BD8-2BF2-7776-8F28-1161B6D80988}"/>
                  </a:ext>
                </a:extLst>
              </p:cNvPr>
              <p:cNvSpPr txBox="1">
                <a:spLocks noRot="1" noChangeAspect="1" noMove="1" noResize="1" noEditPoints="1" noAdjustHandles="1" noChangeArrowheads="1" noChangeShapeType="1" noTextEdit="1"/>
              </p:cNvSpPr>
              <p:nvPr/>
            </p:nvSpPr>
            <p:spPr>
              <a:xfrm>
                <a:off x="4685076" y="5623230"/>
                <a:ext cx="165184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1D1C47-ECD7-4F9B-F229-A9D0432BED6E}"/>
                  </a:ext>
                </a:extLst>
              </p:cNvPr>
              <p:cNvSpPr txBox="1"/>
              <p:nvPr/>
            </p:nvSpPr>
            <p:spPr>
              <a:xfrm>
                <a:off x="8732573" y="1473709"/>
                <a:ext cx="3163374" cy="1384995"/>
              </a:xfrm>
              <a:prstGeom prst="rect">
                <a:avLst/>
              </a:prstGeom>
              <a:noFill/>
            </p:spPr>
            <p:txBody>
              <a:bodyPr wrap="square" rtlCol="0">
                <a:spAutoFit/>
              </a:bodyPr>
              <a:lstStyle/>
              <a:p>
                <a:r>
                  <a:rPr lang="en-US" sz="2800" b="1"/>
                  <a:t>Observations</a:t>
                </a:r>
                <a:r>
                  <a:rPr lang="en-US" sz="2800" b="0"/>
                  <a:t> of </a:t>
                </a:r>
                <a:r>
                  <a:rPr lang="en-US" sz="2800"/>
                  <a:t>decrypted message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a:t>:</a:t>
                </a:r>
              </a:p>
            </p:txBody>
          </p:sp>
        </mc:Choice>
        <mc:Fallback xmlns="">
          <p:sp>
            <p:nvSpPr>
              <p:cNvPr id="9" name="TextBox 8">
                <a:extLst>
                  <a:ext uri="{FF2B5EF4-FFF2-40B4-BE49-F238E27FC236}">
                    <a16:creationId xmlns:a16="http://schemas.microsoft.com/office/drawing/2014/main" id="{501D1C47-ECD7-4F9B-F229-A9D0432BED6E}"/>
                  </a:ext>
                </a:extLst>
              </p:cNvPr>
              <p:cNvSpPr txBox="1">
                <a:spLocks noRot="1" noChangeAspect="1" noMove="1" noResize="1" noEditPoints="1" noAdjustHandles="1" noChangeArrowheads="1" noChangeShapeType="1" noTextEdit="1"/>
              </p:cNvSpPr>
              <p:nvPr/>
            </p:nvSpPr>
            <p:spPr>
              <a:xfrm>
                <a:off x="8732573" y="1473709"/>
                <a:ext cx="3163374" cy="1384995"/>
              </a:xfrm>
              <a:prstGeom prst="rect">
                <a:avLst/>
              </a:prstGeom>
              <a:blipFill>
                <a:blip r:embed="rId10"/>
                <a:stretch>
                  <a:fillRect l="-4054" t="-4405" r="-772"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EA764D-38CF-1C61-26D5-C92C93B11E3E}"/>
                  </a:ext>
                </a:extLst>
              </p:cNvPr>
              <p:cNvSpPr txBox="1">
                <a:spLocks/>
              </p:cNvSpPr>
              <p:nvPr/>
            </p:nvSpPr>
            <p:spPr>
              <a:xfrm>
                <a:off x="8747464" y="2858704"/>
                <a:ext cx="3133592" cy="934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b="0" i="1" smtClean="0">
                        <a:latin typeface="Cambria Math" panose="02040503050406030204" pitchFamily="18" charset="0"/>
                      </a:rPr>
                      <m:t>𝑠</m:t>
                    </m:r>
                  </m:oMath>
                </a14:m>
                <a:r>
                  <a:rPr lang="en-US" b="0"/>
                  <a:t> is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 </m:t>
                    </m:r>
                  </m:oMath>
                </a14:m>
                <a:r>
                  <a:rPr lang="en-US" b="0"/>
                  <a:t>is chosen input.</a:t>
                </a:r>
              </a:p>
            </p:txBody>
          </p:sp>
        </mc:Choice>
        <mc:Fallback xmlns="">
          <p:sp>
            <p:nvSpPr>
              <p:cNvPr id="10" name="Content Placeholder 2">
                <a:extLst>
                  <a:ext uri="{FF2B5EF4-FFF2-40B4-BE49-F238E27FC236}">
                    <a16:creationId xmlns:a16="http://schemas.microsoft.com/office/drawing/2014/main" id="{D7EA764D-38CF-1C61-26D5-C92C93B11E3E}"/>
                  </a:ext>
                </a:extLst>
              </p:cNvPr>
              <p:cNvSpPr txBox="1">
                <a:spLocks noRot="1" noChangeAspect="1" noMove="1" noResize="1" noEditPoints="1" noAdjustHandles="1" noChangeArrowheads="1" noChangeShapeType="1" noTextEdit="1"/>
              </p:cNvSpPr>
              <p:nvPr/>
            </p:nvSpPr>
            <p:spPr>
              <a:xfrm>
                <a:off x="8747464" y="2858704"/>
                <a:ext cx="3133592" cy="934426"/>
              </a:xfrm>
              <a:prstGeom prst="rect">
                <a:avLst/>
              </a:prstGeom>
              <a:blipFill>
                <a:blip r:embed="rId11"/>
                <a:stretch>
                  <a:fillRect t="-11111" b="-11111"/>
                </a:stretch>
              </a:blipFill>
            </p:spPr>
            <p:txBody>
              <a:bodyPr/>
              <a:lstStyle/>
              <a:p>
                <a:r>
                  <a:rPr lang="en-US">
                    <a:noFill/>
                  </a:rPr>
                  <a:t> </a:t>
                </a:r>
              </a:p>
            </p:txBody>
          </p:sp>
        </mc:Fallback>
      </mc:AlternateContent>
      <p:sp>
        <p:nvSpPr>
          <p:cNvPr id="12" name="Alternate Process 11">
            <a:extLst>
              <a:ext uri="{FF2B5EF4-FFF2-40B4-BE49-F238E27FC236}">
                <a16:creationId xmlns:a16="http://schemas.microsoft.com/office/drawing/2014/main" id="{5B7CC6CF-C618-21A4-B9DC-FD51285B9321}"/>
              </a:ext>
            </a:extLst>
          </p:cNvPr>
          <p:cNvSpPr/>
          <p:nvPr/>
        </p:nvSpPr>
        <p:spPr>
          <a:xfrm>
            <a:off x="8598934" y="1374616"/>
            <a:ext cx="3360058" cy="472653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E927122A-FD3D-5B32-4CC5-2D984790867A}"/>
                  </a:ext>
                </a:extLst>
              </p:cNvPr>
              <p:cNvSpPr txBox="1">
                <a:spLocks/>
              </p:cNvSpPr>
              <p:nvPr/>
            </p:nvSpPr>
            <p:spPr>
              <a:xfrm>
                <a:off x="8747464" y="3643757"/>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a:t>
                </a:r>
                <a:r>
                  <a:rPr lang="en-US" b="0"/>
                  <a:t>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&lt;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a:t>,</a:t>
                </a:r>
              </a:p>
              <a:p>
                <a:pPr marL="0" indent="0">
                  <a:buNone/>
                </a:pPr>
                <a:r>
                  <a:rPr lang="en-US" sz="2800" b="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a:p>
            </p:txBody>
          </p:sp>
        </mc:Choice>
        <mc:Fallback xmlns="">
          <p:sp>
            <p:nvSpPr>
              <p:cNvPr id="13" name="Content Placeholder 2">
                <a:extLst>
                  <a:ext uri="{FF2B5EF4-FFF2-40B4-BE49-F238E27FC236}">
                    <a16:creationId xmlns:a16="http://schemas.microsoft.com/office/drawing/2014/main" id="{E927122A-FD3D-5B32-4CC5-2D984790867A}"/>
                  </a:ext>
                </a:extLst>
              </p:cNvPr>
              <p:cNvSpPr txBox="1">
                <a:spLocks noRot="1" noChangeAspect="1" noMove="1" noResize="1" noEditPoints="1" noAdjustHandles="1" noChangeArrowheads="1" noChangeShapeType="1" noTextEdit="1"/>
              </p:cNvSpPr>
              <p:nvPr/>
            </p:nvSpPr>
            <p:spPr>
              <a:xfrm>
                <a:off x="8747464" y="3643757"/>
                <a:ext cx="3118132" cy="1123730"/>
              </a:xfrm>
              <a:prstGeom prst="rect">
                <a:avLst/>
              </a:prstGeom>
              <a:blipFill>
                <a:blip r:embed="rId12"/>
                <a:stretch>
                  <a:fillRect l="-3523" t="-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F8B44D75-B9D9-6C6A-DF11-F9DCF4C4526F}"/>
                  </a:ext>
                </a:extLst>
              </p:cNvPr>
              <p:cNvSpPr txBox="1">
                <a:spLocks/>
              </p:cNvSpPr>
              <p:nvPr/>
            </p:nvSpPr>
            <p:spPr>
              <a:xfrm>
                <a:off x="8747464" y="4740788"/>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a:t>
                </a:r>
                <a:r>
                  <a:rPr lang="en-US" b="0"/>
                  <a:t>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𝑠</m:t>
                        </m:r>
                      </m:e>
                    </m:d>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a:t>,</a:t>
                </a:r>
              </a:p>
              <a:p>
                <a:pPr marL="0" indent="0">
                  <a:buNone/>
                </a:pPr>
                <a:r>
                  <a:rPr lang="en-US" sz="2800" b="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a:p>
            </p:txBody>
          </p:sp>
        </mc:Choice>
        <mc:Fallback xmlns="">
          <p:sp>
            <p:nvSpPr>
              <p:cNvPr id="14" name="Content Placeholder 2">
                <a:extLst>
                  <a:ext uri="{FF2B5EF4-FFF2-40B4-BE49-F238E27FC236}">
                    <a16:creationId xmlns:a16="http://schemas.microsoft.com/office/drawing/2014/main" id="{F8B44D75-B9D9-6C6A-DF11-F9DCF4C4526F}"/>
                  </a:ext>
                </a:extLst>
              </p:cNvPr>
              <p:cNvSpPr txBox="1">
                <a:spLocks noRot="1" noChangeAspect="1" noMove="1" noResize="1" noEditPoints="1" noAdjustHandles="1" noChangeArrowheads="1" noChangeShapeType="1" noTextEdit="1"/>
              </p:cNvSpPr>
              <p:nvPr/>
            </p:nvSpPr>
            <p:spPr>
              <a:xfrm>
                <a:off x="8747464" y="4740788"/>
                <a:ext cx="3118132" cy="1123730"/>
              </a:xfrm>
              <a:prstGeom prst="rect">
                <a:avLst/>
              </a:prstGeom>
              <a:blipFill>
                <a:blip r:embed="rId13"/>
                <a:stretch>
                  <a:fillRect l="-3523" t="-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F3A0AB-7E4D-8077-8AC4-69DC10E61BD3}"/>
                  </a:ext>
                </a:extLst>
              </p:cNvPr>
              <p:cNvSpPr txBox="1"/>
              <p:nvPr/>
            </p:nvSpPr>
            <p:spPr>
              <a:xfrm>
                <a:off x="1839939" y="4633745"/>
                <a:ext cx="778204"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a:latin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F4F3A0AB-7E4D-8077-8AC4-69DC10E61BD3}"/>
                  </a:ext>
                </a:extLst>
              </p:cNvPr>
              <p:cNvSpPr txBox="1">
                <a:spLocks noRot="1" noChangeAspect="1" noMove="1" noResize="1" noEditPoints="1" noAdjustHandles="1" noChangeArrowheads="1" noChangeShapeType="1" noTextEdit="1"/>
              </p:cNvSpPr>
              <p:nvPr/>
            </p:nvSpPr>
            <p:spPr>
              <a:xfrm>
                <a:off x="1839939" y="4633745"/>
                <a:ext cx="778204" cy="556434"/>
              </a:xfrm>
              <a:prstGeom prst="rect">
                <a:avLst/>
              </a:prstGeom>
              <a:blipFill>
                <a:blip r:embed="rId14"/>
                <a:stretch>
                  <a:fillRect r="-165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7995748-D54F-37B0-E284-B00C631CB6AC}"/>
                  </a:ext>
                </a:extLst>
              </p:cNvPr>
              <p:cNvSpPr txBox="1"/>
              <p:nvPr/>
            </p:nvSpPr>
            <p:spPr>
              <a:xfrm>
                <a:off x="58150" y="4677545"/>
                <a:ext cx="168644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=1</m:t>
                      </m:r>
                    </m:oMath>
                  </m:oMathPara>
                </a14:m>
                <a:endParaRPr lang="en-US" sz="2800" i="1">
                  <a:latin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67995748-D54F-37B0-E284-B00C631CB6AC}"/>
                  </a:ext>
                </a:extLst>
              </p:cNvPr>
              <p:cNvSpPr txBox="1">
                <a:spLocks noRot="1" noChangeAspect="1" noMove="1" noResize="1" noEditPoints="1" noAdjustHandles="1" noChangeArrowheads="1" noChangeShapeType="1" noTextEdit="1"/>
              </p:cNvSpPr>
              <p:nvPr/>
            </p:nvSpPr>
            <p:spPr>
              <a:xfrm>
                <a:off x="58150" y="4677545"/>
                <a:ext cx="1686445" cy="523220"/>
              </a:xfrm>
              <a:prstGeom prst="rect">
                <a:avLst/>
              </a:prstGeom>
              <a:blipFill>
                <a:blip r:embed="rId15"/>
                <a:stretch>
                  <a:fillRect/>
                </a:stretch>
              </a:blipFill>
            </p:spPr>
            <p:txBody>
              <a:bodyPr/>
              <a:lstStyle/>
              <a:p>
                <a:r>
                  <a:rPr lang="en-US">
                    <a:noFill/>
                  </a:rPr>
                  <a:t> </a:t>
                </a:r>
              </a:p>
            </p:txBody>
          </p:sp>
        </mc:Fallback>
      </mc:AlternateContent>
      <p:sp>
        <p:nvSpPr>
          <p:cNvPr id="18" name="Notched Right Arrow 17">
            <a:extLst>
              <a:ext uri="{FF2B5EF4-FFF2-40B4-BE49-F238E27FC236}">
                <a16:creationId xmlns:a16="http://schemas.microsoft.com/office/drawing/2014/main" id="{E78D4407-6A77-BD9F-F347-50DC5DFC1DAE}"/>
              </a:ext>
            </a:extLst>
          </p:cNvPr>
          <p:cNvSpPr/>
          <p:nvPr/>
        </p:nvSpPr>
        <p:spPr>
          <a:xfrm>
            <a:off x="2838068" y="4796786"/>
            <a:ext cx="59632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D834A6E-9619-A801-8CD8-3A6FE0340F8C}"/>
                  </a:ext>
                </a:extLst>
              </p:cNvPr>
              <p:cNvSpPr txBox="1"/>
              <p:nvPr/>
            </p:nvSpPr>
            <p:spPr>
              <a:xfrm>
                <a:off x="1540286" y="2960243"/>
                <a:ext cx="4168602"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a:latin typeface="Cambria Math" panose="02040503050406030204" pitchFamily="18" charset="0"/>
                            </a:rPr>
                            <m:t>𝑚</m:t>
                          </m:r>
                        </m:e>
                        <m:sub>
                          <m:r>
                            <a:rPr lang="en-US" sz="2800" i="1">
                              <a:latin typeface="Cambria Math" panose="02040503050406030204" pitchFamily="18" charset="0"/>
                            </a:rPr>
                            <m:t>𝑝</m:t>
                          </m:r>
                        </m:sub>
                        <m:sup>
                          <m:r>
                            <a:rPr lang="en-US" sz="2800" i="1">
                              <a:latin typeface="Cambria Math" panose="02040503050406030204" pitchFamily="18" charset="0"/>
                            </a:rPr>
                            <m:t>′</m:t>
                          </m:r>
                        </m:sup>
                      </m:sSub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i="1">
                  <a:latin typeface="Cambria Math" panose="02040503050406030204" pitchFamily="18" charset="0"/>
                </a:endParaRPr>
              </a:p>
            </p:txBody>
          </p:sp>
        </mc:Choice>
        <mc:Fallback xmlns="">
          <p:sp>
            <p:nvSpPr>
              <p:cNvPr id="19" name="TextBox 18">
                <a:extLst>
                  <a:ext uri="{FF2B5EF4-FFF2-40B4-BE49-F238E27FC236}">
                    <a16:creationId xmlns:a16="http://schemas.microsoft.com/office/drawing/2014/main" id="{5D834A6E-9619-A801-8CD8-3A6FE0340F8C}"/>
                  </a:ext>
                </a:extLst>
              </p:cNvPr>
              <p:cNvSpPr txBox="1">
                <a:spLocks noRot="1" noChangeAspect="1" noMove="1" noResize="1" noEditPoints="1" noAdjustHandles="1" noChangeArrowheads="1" noChangeShapeType="1" noTextEdit="1"/>
              </p:cNvSpPr>
              <p:nvPr/>
            </p:nvSpPr>
            <p:spPr>
              <a:xfrm>
                <a:off x="1540286" y="2960243"/>
                <a:ext cx="4168602" cy="556434"/>
              </a:xfrm>
              <a:prstGeom prst="rect">
                <a:avLst/>
              </a:prstGeom>
              <a:blipFill>
                <a:blip r:embed="rId16"/>
                <a:stretch>
                  <a:fillRect/>
                </a:stretch>
              </a:blipFill>
            </p:spPr>
            <p:txBody>
              <a:bodyPr/>
              <a:lstStyle/>
              <a:p>
                <a:r>
                  <a:rPr lang="en-US">
                    <a:noFill/>
                  </a:rPr>
                  <a:t> </a:t>
                </a:r>
              </a:p>
            </p:txBody>
          </p:sp>
        </mc:Fallback>
      </mc:AlternateContent>
      <p:sp>
        <p:nvSpPr>
          <p:cNvPr id="20" name="Notched Right Arrow 19">
            <a:extLst>
              <a:ext uri="{FF2B5EF4-FFF2-40B4-BE49-F238E27FC236}">
                <a16:creationId xmlns:a16="http://schemas.microsoft.com/office/drawing/2014/main" id="{F800791B-3A42-3839-78FC-A80310C68792}"/>
              </a:ext>
            </a:extLst>
          </p:cNvPr>
          <p:cNvSpPr/>
          <p:nvPr/>
        </p:nvSpPr>
        <p:spPr>
          <a:xfrm rot="10800000">
            <a:off x="3848424" y="3863413"/>
            <a:ext cx="596328" cy="295245"/>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AC60B3C-E3CF-7238-83F2-83C9C1FD0F00}"/>
              </a:ext>
            </a:extLst>
          </p:cNvPr>
          <p:cNvSpPr/>
          <p:nvPr/>
        </p:nvSpPr>
        <p:spPr>
          <a:xfrm>
            <a:off x="5731613" y="3524947"/>
            <a:ext cx="740689" cy="76145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51D8E94-080A-69AD-FD50-134167638418}"/>
              </a:ext>
            </a:extLst>
          </p:cNvPr>
          <p:cNvSpPr/>
          <p:nvPr/>
        </p:nvSpPr>
        <p:spPr>
          <a:xfrm>
            <a:off x="1095344" y="4562411"/>
            <a:ext cx="740689" cy="761452"/>
          </a:xfrm>
          <a:prstGeom prst="ellipse">
            <a:avLst/>
          </a:prstGeom>
          <a:no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1CF45F43-7E70-C287-4799-1757EE2F5FC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6590" y="1334591"/>
            <a:ext cx="685800" cy="685800"/>
          </a:xfrm>
          <a:prstGeom prst="rect">
            <a:avLst/>
          </a:prstGeom>
        </p:spPr>
      </p:pic>
      <p:sp>
        <p:nvSpPr>
          <p:cNvPr id="28" name="TextBox 27">
            <a:extLst>
              <a:ext uri="{FF2B5EF4-FFF2-40B4-BE49-F238E27FC236}">
                <a16:creationId xmlns:a16="http://schemas.microsoft.com/office/drawing/2014/main" id="{481F15B2-CCFD-3D4D-771C-3542A16E839F}"/>
              </a:ext>
            </a:extLst>
          </p:cNvPr>
          <p:cNvSpPr txBox="1"/>
          <p:nvPr/>
        </p:nvSpPr>
        <p:spPr>
          <a:xfrm>
            <a:off x="1340546" y="1415881"/>
            <a:ext cx="3786423" cy="523220"/>
          </a:xfrm>
          <a:prstGeom prst="rect">
            <a:avLst/>
          </a:prstGeom>
          <a:noFill/>
        </p:spPr>
        <p:txBody>
          <a:bodyPr wrap="square" rtlCol="0">
            <a:spAutoFit/>
          </a:bodyPr>
          <a:lstStyle/>
          <a:p>
            <a:r>
              <a:rPr lang="en-US" sz="2800" b="1"/>
              <a:t>Key Mismatch Attack</a:t>
            </a:r>
            <a:r>
              <a:rPr lang="en-US" sz="2800" b="1" baseline="30000"/>
              <a:t>3</a:t>
            </a:r>
            <a:endParaRPr lang="en-US" sz="2800" b="1"/>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666761E-CAEC-C004-4FE6-98C4EFA6E1E6}"/>
                  </a:ext>
                </a:extLst>
              </p:cNvPr>
              <p:cNvSpPr txBox="1"/>
              <p:nvPr/>
            </p:nvSpPr>
            <p:spPr>
              <a:xfrm>
                <a:off x="4237714" y="2293579"/>
                <a:ext cx="3085632"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𝑠</m:t>
                      </m:r>
                    </m:oMath>
                  </m:oMathPara>
                </a14:m>
                <a:endParaRPr lang="en-US" sz="2800" i="1">
                  <a:latin typeface="Cambria Math" panose="02040503050406030204" pitchFamily="18" charset="0"/>
                </a:endParaRPr>
              </a:p>
            </p:txBody>
          </p:sp>
        </mc:Choice>
        <mc:Fallback xmlns="">
          <p:sp>
            <p:nvSpPr>
              <p:cNvPr id="36" name="TextBox 35">
                <a:extLst>
                  <a:ext uri="{FF2B5EF4-FFF2-40B4-BE49-F238E27FC236}">
                    <a16:creationId xmlns:a16="http://schemas.microsoft.com/office/drawing/2014/main" id="{2666761E-CAEC-C004-4FE6-98C4EFA6E1E6}"/>
                  </a:ext>
                </a:extLst>
              </p:cNvPr>
              <p:cNvSpPr txBox="1">
                <a:spLocks noRot="1" noChangeAspect="1" noMove="1" noResize="1" noEditPoints="1" noAdjustHandles="1" noChangeArrowheads="1" noChangeShapeType="1" noTextEdit="1"/>
              </p:cNvSpPr>
              <p:nvPr/>
            </p:nvSpPr>
            <p:spPr>
              <a:xfrm>
                <a:off x="4237714" y="2293579"/>
                <a:ext cx="3085632" cy="556434"/>
              </a:xfrm>
              <a:prstGeom prst="rect">
                <a:avLst/>
              </a:prstGeom>
              <a:blipFill>
                <a:blip r:embed="rId19"/>
                <a:stretch>
                  <a:fillRect/>
                </a:stretch>
              </a:blipFill>
            </p:spPr>
            <p:txBody>
              <a:bodyPr/>
              <a:lstStyle/>
              <a:p>
                <a:r>
                  <a:rPr lang="en-US">
                    <a:noFill/>
                  </a:rPr>
                  <a:t> </a:t>
                </a:r>
              </a:p>
            </p:txBody>
          </p:sp>
        </mc:Fallback>
      </mc:AlternateContent>
      <p:sp>
        <p:nvSpPr>
          <p:cNvPr id="38" name="Alternate Process 37">
            <a:extLst>
              <a:ext uri="{FF2B5EF4-FFF2-40B4-BE49-F238E27FC236}">
                <a16:creationId xmlns:a16="http://schemas.microsoft.com/office/drawing/2014/main" id="{D67DA080-1AB4-FD66-9BC8-82C2D5D4A11C}"/>
              </a:ext>
            </a:extLst>
          </p:cNvPr>
          <p:cNvSpPr/>
          <p:nvPr/>
        </p:nvSpPr>
        <p:spPr>
          <a:xfrm>
            <a:off x="4267369" y="2301795"/>
            <a:ext cx="3055977"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3907C4B-5515-6031-9ABA-3E26B97D3B56}"/>
              </a:ext>
            </a:extLst>
          </p:cNvPr>
          <p:cNvSpPr txBox="1"/>
          <p:nvPr/>
        </p:nvSpPr>
        <p:spPr>
          <a:xfrm>
            <a:off x="838199" y="6413698"/>
            <a:ext cx="10314543" cy="307777"/>
          </a:xfrm>
          <a:prstGeom prst="rect">
            <a:avLst/>
          </a:prstGeom>
          <a:noFill/>
        </p:spPr>
        <p:txBody>
          <a:bodyPr wrap="square">
            <a:spAutoFit/>
          </a:bodyPr>
          <a:lstStyle/>
          <a:p>
            <a:r>
              <a:rPr lang="en-US" sz="1400"/>
              <a:t>3 Qin et al., ”A Systematic Approach and Analysis of Key Mismatch Attacks on Lattice-Based NIST Candidate KEMs”, ASIACRYPT’21.</a:t>
            </a:r>
          </a:p>
        </p:txBody>
      </p:sp>
    </p:spTree>
    <p:extLst>
      <p:ext uri="{BB962C8B-B14F-4D97-AF65-F5344CB8AC3E}">
        <p14:creationId xmlns:p14="http://schemas.microsoft.com/office/powerpoint/2010/main" val="3920622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a:t>CRYSTALS-</a:t>
            </a:r>
            <a:r>
              <a:rPr lang="en-US" err="1"/>
              <a:t>Kyber</a:t>
            </a:r>
            <a:endParaRPr lang="en-US"/>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76</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1D1C47-ECD7-4F9B-F229-A9D0432BED6E}"/>
                  </a:ext>
                </a:extLst>
              </p:cNvPr>
              <p:cNvSpPr txBox="1"/>
              <p:nvPr/>
            </p:nvSpPr>
            <p:spPr>
              <a:xfrm>
                <a:off x="8732573" y="1473709"/>
                <a:ext cx="3163374" cy="1384995"/>
              </a:xfrm>
              <a:prstGeom prst="rect">
                <a:avLst/>
              </a:prstGeom>
              <a:noFill/>
            </p:spPr>
            <p:txBody>
              <a:bodyPr wrap="square" rtlCol="0">
                <a:spAutoFit/>
              </a:bodyPr>
              <a:lstStyle/>
              <a:p>
                <a:r>
                  <a:rPr lang="en-US" sz="2800" b="1"/>
                  <a:t>Observations</a:t>
                </a:r>
                <a:r>
                  <a:rPr lang="en-US" sz="2800" b="0"/>
                  <a:t> of </a:t>
                </a:r>
                <a:r>
                  <a:rPr lang="en-US" sz="2800"/>
                  <a:t>decrypted message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a:t>:</a:t>
                </a:r>
              </a:p>
            </p:txBody>
          </p:sp>
        </mc:Choice>
        <mc:Fallback xmlns="">
          <p:sp>
            <p:nvSpPr>
              <p:cNvPr id="9" name="TextBox 8">
                <a:extLst>
                  <a:ext uri="{FF2B5EF4-FFF2-40B4-BE49-F238E27FC236}">
                    <a16:creationId xmlns:a16="http://schemas.microsoft.com/office/drawing/2014/main" id="{501D1C47-ECD7-4F9B-F229-A9D0432BED6E}"/>
                  </a:ext>
                </a:extLst>
              </p:cNvPr>
              <p:cNvSpPr txBox="1">
                <a:spLocks noRot="1" noChangeAspect="1" noMove="1" noResize="1" noEditPoints="1" noAdjustHandles="1" noChangeArrowheads="1" noChangeShapeType="1" noTextEdit="1"/>
              </p:cNvSpPr>
              <p:nvPr/>
            </p:nvSpPr>
            <p:spPr>
              <a:xfrm>
                <a:off x="8732573" y="1473709"/>
                <a:ext cx="3163374" cy="1384995"/>
              </a:xfrm>
              <a:prstGeom prst="rect">
                <a:avLst/>
              </a:prstGeom>
              <a:blipFill>
                <a:blip r:embed="rId3"/>
                <a:stretch>
                  <a:fillRect l="-4054" t="-4405" r="-772"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EA764D-38CF-1C61-26D5-C92C93B11E3E}"/>
                  </a:ext>
                </a:extLst>
              </p:cNvPr>
              <p:cNvSpPr txBox="1">
                <a:spLocks/>
              </p:cNvSpPr>
              <p:nvPr/>
            </p:nvSpPr>
            <p:spPr>
              <a:xfrm>
                <a:off x="8747464" y="2858704"/>
                <a:ext cx="3133592" cy="934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b="0" i="1" smtClean="0">
                        <a:latin typeface="Cambria Math" panose="02040503050406030204" pitchFamily="18" charset="0"/>
                      </a:rPr>
                      <m:t>𝑠</m:t>
                    </m:r>
                  </m:oMath>
                </a14:m>
                <a:r>
                  <a:rPr lang="en-US" b="0"/>
                  <a:t> is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 </m:t>
                    </m:r>
                  </m:oMath>
                </a14:m>
                <a:r>
                  <a:rPr lang="en-US" b="0"/>
                  <a:t>is chosen input.</a:t>
                </a:r>
              </a:p>
            </p:txBody>
          </p:sp>
        </mc:Choice>
        <mc:Fallback xmlns="">
          <p:sp>
            <p:nvSpPr>
              <p:cNvPr id="10" name="Content Placeholder 2">
                <a:extLst>
                  <a:ext uri="{FF2B5EF4-FFF2-40B4-BE49-F238E27FC236}">
                    <a16:creationId xmlns:a16="http://schemas.microsoft.com/office/drawing/2014/main" id="{D7EA764D-38CF-1C61-26D5-C92C93B11E3E}"/>
                  </a:ext>
                </a:extLst>
              </p:cNvPr>
              <p:cNvSpPr txBox="1">
                <a:spLocks noRot="1" noChangeAspect="1" noMove="1" noResize="1" noEditPoints="1" noAdjustHandles="1" noChangeArrowheads="1" noChangeShapeType="1" noTextEdit="1"/>
              </p:cNvSpPr>
              <p:nvPr/>
            </p:nvSpPr>
            <p:spPr>
              <a:xfrm>
                <a:off x="8747464" y="2858704"/>
                <a:ext cx="3133592" cy="934426"/>
              </a:xfrm>
              <a:prstGeom prst="rect">
                <a:avLst/>
              </a:prstGeom>
              <a:blipFill>
                <a:blip r:embed="rId4"/>
                <a:stretch>
                  <a:fillRect t="-11111" b="-11111"/>
                </a:stretch>
              </a:blipFill>
            </p:spPr>
            <p:txBody>
              <a:bodyPr/>
              <a:lstStyle/>
              <a:p>
                <a:r>
                  <a:rPr lang="en-US">
                    <a:noFill/>
                  </a:rPr>
                  <a:t> </a:t>
                </a:r>
              </a:p>
            </p:txBody>
          </p:sp>
        </mc:Fallback>
      </mc:AlternateContent>
      <p:sp>
        <p:nvSpPr>
          <p:cNvPr id="12" name="Alternate Process 11">
            <a:extLst>
              <a:ext uri="{FF2B5EF4-FFF2-40B4-BE49-F238E27FC236}">
                <a16:creationId xmlns:a16="http://schemas.microsoft.com/office/drawing/2014/main" id="{5B7CC6CF-C618-21A4-B9DC-FD51285B9321}"/>
              </a:ext>
            </a:extLst>
          </p:cNvPr>
          <p:cNvSpPr/>
          <p:nvPr/>
        </p:nvSpPr>
        <p:spPr>
          <a:xfrm>
            <a:off x="8598934" y="1374616"/>
            <a:ext cx="3360058" cy="472653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E927122A-FD3D-5B32-4CC5-2D984790867A}"/>
                  </a:ext>
                </a:extLst>
              </p:cNvPr>
              <p:cNvSpPr txBox="1">
                <a:spLocks/>
              </p:cNvSpPr>
              <p:nvPr/>
            </p:nvSpPr>
            <p:spPr>
              <a:xfrm>
                <a:off x="8747464" y="3643757"/>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a:t>
                </a:r>
                <a:r>
                  <a:rPr lang="en-US" b="0"/>
                  <a:t>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&lt;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a:t>,</a:t>
                </a:r>
              </a:p>
              <a:p>
                <a:pPr marL="0" indent="0">
                  <a:buNone/>
                </a:pPr>
                <a:r>
                  <a:rPr lang="en-US" sz="2800" b="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a:p>
            </p:txBody>
          </p:sp>
        </mc:Choice>
        <mc:Fallback xmlns="">
          <p:sp>
            <p:nvSpPr>
              <p:cNvPr id="13" name="Content Placeholder 2">
                <a:extLst>
                  <a:ext uri="{FF2B5EF4-FFF2-40B4-BE49-F238E27FC236}">
                    <a16:creationId xmlns:a16="http://schemas.microsoft.com/office/drawing/2014/main" id="{E927122A-FD3D-5B32-4CC5-2D984790867A}"/>
                  </a:ext>
                </a:extLst>
              </p:cNvPr>
              <p:cNvSpPr txBox="1">
                <a:spLocks noRot="1" noChangeAspect="1" noMove="1" noResize="1" noEditPoints="1" noAdjustHandles="1" noChangeArrowheads="1" noChangeShapeType="1" noTextEdit="1"/>
              </p:cNvSpPr>
              <p:nvPr/>
            </p:nvSpPr>
            <p:spPr>
              <a:xfrm>
                <a:off x="8747464" y="3643757"/>
                <a:ext cx="3118132" cy="1123730"/>
              </a:xfrm>
              <a:prstGeom prst="rect">
                <a:avLst/>
              </a:prstGeom>
              <a:blipFill>
                <a:blip r:embed="rId5"/>
                <a:stretch>
                  <a:fillRect l="-3523" t="-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F8B44D75-B9D9-6C6A-DF11-F9DCF4C4526F}"/>
                  </a:ext>
                </a:extLst>
              </p:cNvPr>
              <p:cNvSpPr txBox="1">
                <a:spLocks/>
              </p:cNvSpPr>
              <p:nvPr/>
            </p:nvSpPr>
            <p:spPr>
              <a:xfrm>
                <a:off x="8747464" y="4740788"/>
                <a:ext cx="3118132"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a:t>
                </a:r>
                <a:r>
                  <a:rPr lang="en-US" b="0"/>
                  <a:t>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𝑠</m:t>
                        </m:r>
                      </m:e>
                    </m:d>
                    <m:d>
                      <m:dPr>
                        <m:begChr m:val="["/>
                        <m:endChr m:val="]"/>
                        <m:ctrlPr>
                          <a:rPr lang="en-US" b="0" i="1">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a:t>,</a:t>
                </a:r>
              </a:p>
              <a:p>
                <a:pPr marL="0" indent="0">
                  <a:buNone/>
                </a:pPr>
                <a:r>
                  <a:rPr lang="en-US" sz="2800" b="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oMath>
                </a14:m>
                <a:endParaRPr lang="en-US" b="0"/>
              </a:p>
            </p:txBody>
          </p:sp>
        </mc:Choice>
        <mc:Fallback xmlns="">
          <p:sp>
            <p:nvSpPr>
              <p:cNvPr id="14" name="Content Placeholder 2">
                <a:extLst>
                  <a:ext uri="{FF2B5EF4-FFF2-40B4-BE49-F238E27FC236}">
                    <a16:creationId xmlns:a16="http://schemas.microsoft.com/office/drawing/2014/main" id="{F8B44D75-B9D9-6C6A-DF11-F9DCF4C4526F}"/>
                  </a:ext>
                </a:extLst>
              </p:cNvPr>
              <p:cNvSpPr txBox="1">
                <a:spLocks noRot="1" noChangeAspect="1" noMove="1" noResize="1" noEditPoints="1" noAdjustHandles="1" noChangeArrowheads="1" noChangeShapeType="1" noTextEdit="1"/>
              </p:cNvSpPr>
              <p:nvPr/>
            </p:nvSpPr>
            <p:spPr>
              <a:xfrm>
                <a:off x="8747464" y="4740788"/>
                <a:ext cx="3118132" cy="1123730"/>
              </a:xfrm>
              <a:prstGeom prst="rect">
                <a:avLst/>
              </a:prstGeom>
              <a:blipFill>
                <a:blip r:embed="rId6"/>
                <a:stretch>
                  <a:fillRect l="-3523" t="-4348"/>
                </a:stretch>
              </a:blipFill>
            </p:spPr>
            <p:txBody>
              <a:bodyPr/>
              <a:lstStyle/>
              <a:p>
                <a:r>
                  <a:rPr lang="en-US">
                    <a:noFill/>
                  </a:rPr>
                  <a:t> </a:t>
                </a:r>
              </a:p>
            </p:txBody>
          </p:sp>
        </mc:Fallback>
      </mc:AlternateContent>
      <p:sp>
        <p:nvSpPr>
          <p:cNvPr id="15" name="Notched Right Arrow 14">
            <a:extLst>
              <a:ext uri="{FF2B5EF4-FFF2-40B4-BE49-F238E27FC236}">
                <a16:creationId xmlns:a16="http://schemas.microsoft.com/office/drawing/2014/main" id="{D5D467A4-8A67-9BE0-E35E-62BBAE3BD8E9}"/>
              </a:ext>
            </a:extLst>
          </p:cNvPr>
          <p:cNvSpPr/>
          <p:nvPr/>
        </p:nvSpPr>
        <p:spPr>
          <a:xfrm rot="10800000">
            <a:off x="7103340" y="4135360"/>
            <a:ext cx="1211759" cy="822473"/>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0A74C6C4-EC8B-9B55-F148-C824AEAABDE2}"/>
                  </a:ext>
                </a:extLst>
              </p:cNvPr>
              <p:cNvSpPr txBox="1">
                <a:spLocks/>
              </p:cNvSpPr>
              <p:nvPr/>
            </p:nvSpPr>
            <p:spPr>
              <a:xfrm>
                <a:off x="1123827" y="3581225"/>
                <a:ext cx="2280385" cy="438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oMath>
                  </m:oMathPara>
                </a14:m>
                <a:endParaRPr lang="en-US" b="0"/>
              </a:p>
            </p:txBody>
          </p:sp>
        </mc:Choice>
        <mc:Fallback xmlns="">
          <p:sp>
            <p:nvSpPr>
              <p:cNvPr id="22" name="Content Placeholder 2">
                <a:extLst>
                  <a:ext uri="{FF2B5EF4-FFF2-40B4-BE49-F238E27FC236}">
                    <a16:creationId xmlns:a16="http://schemas.microsoft.com/office/drawing/2014/main" id="{0A74C6C4-EC8B-9B55-F148-C824AEAABDE2}"/>
                  </a:ext>
                </a:extLst>
              </p:cNvPr>
              <p:cNvSpPr txBox="1">
                <a:spLocks noRot="1" noChangeAspect="1" noMove="1" noResize="1" noEditPoints="1" noAdjustHandles="1" noChangeArrowheads="1" noChangeShapeType="1" noTextEdit="1"/>
              </p:cNvSpPr>
              <p:nvPr/>
            </p:nvSpPr>
            <p:spPr>
              <a:xfrm>
                <a:off x="1123827" y="3581225"/>
                <a:ext cx="2280385" cy="438577"/>
              </a:xfrm>
              <a:prstGeom prst="rect">
                <a:avLst/>
              </a:prstGeom>
              <a:blipFill>
                <a:blip r:embed="rId7"/>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8C0AF3D-22D4-9E30-C09E-42A932DA5EF5}"/>
                  </a:ext>
                </a:extLst>
              </p:cNvPr>
              <p:cNvSpPr txBox="1"/>
              <p:nvPr/>
            </p:nvSpPr>
            <p:spPr>
              <a:xfrm>
                <a:off x="3702181" y="3375161"/>
                <a:ext cx="3407439" cy="8274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𝑠</m:t>
                      </m:r>
                      <m:d>
                        <m:dPr>
                          <m:begChr m:val="["/>
                          <m:endChr m:val="]"/>
                          <m:ctrlPr>
                            <a:rPr lang="en-US" sz="2800" b="0" i="1">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&lt;</m:t>
                      </m:r>
                      <m:f>
                        <m:fPr>
                          <m:ctrlPr>
                            <a:rPr lang="en-US" sz="2800" i="1">
                              <a:latin typeface="Cambria Math" panose="02040503050406030204" pitchFamily="18" charset="0"/>
                            </a:rPr>
                          </m:ctrlPr>
                        </m:fPr>
                        <m:num>
                          <m:r>
                            <a:rPr lang="en-US" sz="2800" b="0" i="1" smtClean="0">
                              <a:latin typeface="Cambria Math" panose="02040503050406030204" pitchFamily="18" charset="0"/>
                            </a:rPr>
                            <m:t>𝑞</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a:p>
            </p:txBody>
          </p:sp>
        </mc:Choice>
        <mc:Fallback xmlns="">
          <p:sp>
            <p:nvSpPr>
              <p:cNvPr id="25" name="TextBox 24">
                <a:extLst>
                  <a:ext uri="{FF2B5EF4-FFF2-40B4-BE49-F238E27FC236}">
                    <a16:creationId xmlns:a16="http://schemas.microsoft.com/office/drawing/2014/main" id="{18C0AF3D-22D4-9E30-C09E-42A932DA5EF5}"/>
                  </a:ext>
                </a:extLst>
              </p:cNvPr>
              <p:cNvSpPr txBox="1">
                <a:spLocks noRot="1" noChangeAspect="1" noMove="1" noResize="1" noEditPoints="1" noAdjustHandles="1" noChangeArrowheads="1" noChangeShapeType="1" noTextEdit="1"/>
              </p:cNvSpPr>
              <p:nvPr/>
            </p:nvSpPr>
            <p:spPr>
              <a:xfrm>
                <a:off x="3702181" y="3375161"/>
                <a:ext cx="3407439" cy="82747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1D0DFFC9-D618-3DD2-4352-8C14039BA65F}"/>
                  </a:ext>
                </a:extLst>
              </p:cNvPr>
              <p:cNvSpPr txBox="1">
                <a:spLocks/>
              </p:cNvSpPr>
              <p:nvPr/>
            </p:nvSpPr>
            <p:spPr>
              <a:xfrm>
                <a:off x="1123826" y="4703213"/>
                <a:ext cx="2280385" cy="438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oMath>
                  </m:oMathPara>
                </a14:m>
                <a:endParaRPr lang="en-US" b="0"/>
              </a:p>
            </p:txBody>
          </p:sp>
        </mc:Choice>
        <mc:Fallback xmlns="">
          <p:sp>
            <p:nvSpPr>
              <p:cNvPr id="28" name="Content Placeholder 2">
                <a:extLst>
                  <a:ext uri="{FF2B5EF4-FFF2-40B4-BE49-F238E27FC236}">
                    <a16:creationId xmlns:a16="http://schemas.microsoft.com/office/drawing/2014/main" id="{1D0DFFC9-D618-3DD2-4352-8C14039BA65F}"/>
                  </a:ext>
                </a:extLst>
              </p:cNvPr>
              <p:cNvSpPr txBox="1">
                <a:spLocks noRot="1" noChangeAspect="1" noMove="1" noResize="1" noEditPoints="1" noAdjustHandles="1" noChangeArrowheads="1" noChangeShapeType="1" noTextEdit="1"/>
              </p:cNvSpPr>
              <p:nvPr/>
            </p:nvSpPr>
            <p:spPr>
              <a:xfrm>
                <a:off x="1123826" y="4703213"/>
                <a:ext cx="2280385" cy="438577"/>
              </a:xfrm>
              <a:prstGeom prst="rect">
                <a:avLst/>
              </a:prstGeom>
              <a:blipFill>
                <a:blip r:embed="rId9"/>
                <a:stretch>
                  <a:fillRect b="-5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63D16F8-1CF9-9C60-A1F2-739BCF9CBE6C}"/>
                  </a:ext>
                </a:extLst>
              </p:cNvPr>
              <p:cNvSpPr txBox="1"/>
              <p:nvPr/>
            </p:nvSpPr>
            <p:spPr>
              <a:xfrm>
                <a:off x="3699041" y="4508767"/>
                <a:ext cx="3407439" cy="8274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𝑠</m:t>
                      </m:r>
                      <m:d>
                        <m:dPr>
                          <m:begChr m:val="["/>
                          <m:endChr m:val="]"/>
                          <m:ctrlPr>
                            <a:rPr lang="en-US" sz="2800" b="0" i="1">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𝑞</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a:p>
            </p:txBody>
          </p:sp>
        </mc:Choice>
        <mc:Fallback xmlns="">
          <p:sp>
            <p:nvSpPr>
              <p:cNvPr id="39" name="TextBox 38">
                <a:extLst>
                  <a:ext uri="{FF2B5EF4-FFF2-40B4-BE49-F238E27FC236}">
                    <a16:creationId xmlns:a16="http://schemas.microsoft.com/office/drawing/2014/main" id="{363D16F8-1CF9-9C60-A1F2-739BCF9CBE6C}"/>
                  </a:ext>
                </a:extLst>
              </p:cNvPr>
              <p:cNvSpPr txBox="1">
                <a:spLocks noRot="1" noChangeAspect="1" noMove="1" noResize="1" noEditPoints="1" noAdjustHandles="1" noChangeArrowheads="1" noChangeShapeType="1" noTextEdit="1"/>
              </p:cNvSpPr>
              <p:nvPr/>
            </p:nvSpPr>
            <p:spPr>
              <a:xfrm>
                <a:off x="3699041" y="4508767"/>
                <a:ext cx="3407439" cy="827471"/>
              </a:xfrm>
              <a:prstGeom prst="rect">
                <a:avLst/>
              </a:prstGeom>
              <a:blipFill>
                <a:blip r:embed="rId10"/>
                <a:stretch>
                  <a:fillRect/>
                </a:stretch>
              </a:blipFill>
            </p:spPr>
            <p:txBody>
              <a:bodyPr/>
              <a:lstStyle/>
              <a:p>
                <a:r>
                  <a:rPr lang="en-US">
                    <a:noFill/>
                  </a:rPr>
                  <a:t> </a:t>
                </a:r>
              </a:p>
            </p:txBody>
          </p:sp>
        </mc:Fallback>
      </mc:AlternateContent>
      <p:sp>
        <p:nvSpPr>
          <p:cNvPr id="40" name="Notched Right Arrow 39">
            <a:extLst>
              <a:ext uri="{FF2B5EF4-FFF2-40B4-BE49-F238E27FC236}">
                <a16:creationId xmlns:a16="http://schemas.microsoft.com/office/drawing/2014/main" id="{9569AFC4-F713-79FB-CD21-B5DFF7A2368F}"/>
              </a:ext>
            </a:extLst>
          </p:cNvPr>
          <p:cNvSpPr/>
          <p:nvPr/>
        </p:nvSpPr>
        <p:spPr>
          <a:xfrm>
            <a:off x="3419103" y="3677051"/>
            <a:ext cx="59632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Notched Right Arrow 40">
            <a:extLst>
              <a:ext uri="{FF2B5EF4-FFF2-40B4-BE49-F238E27FC236}">
                <a16:creationId xmlns:a16="http://schemas.microsoft.com/office/drawing/2014/main" id="{49B4415F-CB7E-E837-9C15-FEFA8E160D92}"/>
              </a:ext>
            </a:extLst>
          </p:cNvPr>
          <p:cNvSpPr/>
          <p:nvPr/>
        </p:nvSpPr>
        <p:spPr>
          <a:xfrm>
            <a:off x="3419103" y="4810211"/>
            <a:ext cx="596328"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BC1C1A71-9762-B1FA-EBA1-FA49867E99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6590" y="1334591"/>
            <a:ext cx="685800" cy="685800"/>
          </a:xfrm>
          <a:prstGeom prst="rect">
            <a:avLst/>
          </a:prstGeom>
        </p:spPr>
      </p:pic>
      <p:sp>
        <p:nvSpPr>
          <p:cNvPr id="45" name="TextBox 44">
            <a:extLst>
              <a:ext uri="{FF2B5EF4-FFF2-40B4-BE49-F238E27FC236}">
                <a16:creationId xmlns:a16="http://schemas.microsoft.com/office/drawing/2014/main" id="{CECEE190-CBE7-51E1-08A2-338C9821D95C}"/>
              </a:ext>
            </a:extLst>
          </p:cNvPr>
          <p:cNvSpPr txBox="1"/>
          <p:nvPr/>
        </p:nvSpPr>
        <p:spPr>
          <a:xfrm>
            <a:off x="1340546" y="1415881"/>
            <a:ext cx="3786423" cy="523220"/>
          </a:xfrm>
          <a:prstGeom prst="rect">
            <a:avLst/>
          </a:prstGeom>
          <a:noFill/>
        </p:spPr>
        <p:txBody>
          <a:bodyPr wrap="square" rtlCol="0">
            <a:spAutoFit/>
          </a:bodyPr>
          <a:lstStyle/>
          <a:p>
            <a:r>
              <a:rPr lang="en-US" sz="2800" b="1"/>
              <a:t>Key Mismatch Attack</a:t>
            </a:r>
            <a:r>
              <a:rPr lang="en-US" sz="2800" b="1" baseline="30000"/>
              <a:t>3</a:t>
            </a:r>
            <a:endParaRPr lang="en-US" sz="2800" b="1"/>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1DAE94F-74A4-A46B-3B97-D594AC10FE97}"/>
                  </a:ext>
                </a:extLst>
              </p:cNvPr>
              <p:cNvSpPr txBox="1"/>
              <p:nvPr/>
            </p:nvSpPr>
            <p:spPr>
              <a:xfrm>
                <a:off x="4237714" y="2293579"/>
                <a:ext cx="3085632"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𝑝</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𝑠</m:t>
                      </m:r>
                    </m:oMath>
                  </m:oMathPara>
                </a14:m>
                <a:endParaRPr lang="en-US" sz="2800" i="1">
                  <a:latin typeface="Cambria Math" panose="02040503050406030204" pitchFamily="18" charset="0"/>
                </a:endParaRPr>
              </a:p>
            </p:txBody>
          </p:sp>
        </mc:Choice>
        <mc:Fallback xmlns="">
          <p:sp>
            <p:nvSpPr>
              <p:cNvPr id="47" name="TextBox 46">
                <a:extLst>
                  <a:ext uri="{FF2B5EF4-FFF2-40B4-BE49-F238E27FC236}">
                    <a16:creationId xmlns:a16="http://schemas.microsoft.com/office/drawing/2014/main" id="{81DAE94F-74A4-A46B-3B97-D594AC10FE97}"/>
                  </a:ext>
                </a:extLst>
              </p:cNvPr>
              <p:cNvSpPr txBox="1">
                <a:spLocks noRot="1" noChangeAspect="1" noMove="1" noResize="1" noEditPoints="1" noAdjustHandles="1" noChangeArrowheads="1" noChangeShapeType="1" noTextEdit="1"/>
              </p:cNvSpPr>
              <p:nvPr/>
            </p:nvSpPr>
            <p:spPr>
              <a:xfrm>
                <a:off x="4237714" y="2293579"/>
                <a:ext cx="3085632" cy="556434"/>
              </a:xfrm>
              <a:prstGeom prst="rect">
                <a:avLst/>
              </a:prstGeom>
              <a:blipFill>
                <a:blip r:embed="rId13"/>
                <a:stretch>
                  <a:fillRect/>
                </a:stretch>
              </a:blipFill>
            </p:spPr>
            <p:txBody>
              <a:bodyPr/>
              <a:lstStyle/>
              <a:p>
                <a:r>
                  <a:rPr lang="en-US">
                    <a:noFill/>
                  </a:rPr>
                  <a:t> </a:t>
                </a:r>
              </a:p>
            </p:txBody>
          </p:sp>
        </mc:Fallback>
      </mc:AlternateContent>
      <p:sp>
        <p:nvSpPr>
          <p:cNvPr id="48" name="Alternate Process 47">
            <a:extLst>
              <a:ext uri="{FF2B5EF4-FFF2-40B4-BE49-F238E27FC236}">
                <a16:creationId xmlns:a16="http://schemas.microsoft.com/office/drawing/2014/main" id="{82337936-A75B-1C53-48E0-CA3620E044AA}"/>
              </a:ext>
            </a:extLst>
          </p:cNvPr>
          <p:cNvSpPr/>
          <p:nvPr/>
        </p:nvSpPr>
        <p:spPr>
          <a:xfrm>
            <a:off x="4267369" y="2301795"/>
            <a:ext cx="3055977" cy="556434"/>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FB53962-2040-4CEF-C5BF-88E0B4771326}"/>
              </a:ext>
            </a:extLst>
          </p:cNvPr>
          <p:cNvSpPr txBox="1"/>
          <p:nvPr/>
        </p:nvSpPr>
        <p:spPr>
          <a:xfrm>
            <a:off x="838199" y="6413698"/>
            <a:ext cx="10314543" cy="307777"/>
          </a:xfrm>
          <a:prstGeom prst="rect">
            <a:avLst/>
          </a:prstGeom>
          <a:noFill/>
        </p:spPr>
        <p:txBody>
          <a:bodyPr wrap="square">
            <a:spAutoFit/>
          </a:bodyPr>
          <a:lstStyle/>
          <a:p>
            <a:r>
              <a:rPr lang="en-US" sz="1400"/>
              <a:t>3 Qin et al., ”A Systematic Approach and Analysis of Key Mismatch Attacks on Lattice-Based NIST Candidate KEMs”, ASIACRYPT’21.</a:t>
            </a:r>
          </a:p>
        </p:txBody>
      </p:sp>
    </p:spTree>
    <p:extLst>
      <p:ext uri="{BB962C8B-B14F-4D97-AF65-F5344CB8AC3E}">
        <p14:creationId xmlns:p14="http://schemas.microsoft.com/office/powerpoint/2010/main" val="3383624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3" name="Content Placeholder 2">
            <a:extLst>
              <a:ext uri="{FF2B5EF4-FFF2-40B4-BE49-F238E27FC236}">
                <a16:creationId xmlns:a16="http://schemas.microsoft.com/office/drawing/2014/main" id="{866F546F-625D-E690-1883-A6FC88467D90}"/>
              </a:ext>
            </a:extLst>
          </p:cNvPr>
          <p:cNvSpPr>
            <a:spLocks noGrp="1"/>
          </p:cNvSpPr>
          <p:nvPr>
            <p:ph idx="1"/>
          </p:nvPr>
        </p:nvSpPr>
        <p:spPr>
          <a:xfrm>
            <a:off x="838200" y="1537918"/>
            <a:ext cx="6408125" cy="530915"/>
          </a:xfrm>
        </p:spPr>
        <p:txBody>
          <a:bodyPr/>
          <a:lstStyle/>
          <a:p>
            <a:r>
              <a:rPr lang="en-US" dirty="0"/>
              <a:t>CCA-KEM built on a CPA-PKE scheme.</a:t>
            </a:r>
          </a:p>
          <a:p>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77</a:t>
            </a:fld>
            <a:endParaRPr lang="en-US"/>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E8B607D-580C-6C35-6512-BF9299776D84}"/>
                  </a:ext>
                </a:extLst>
              </p:cNvPr>
              <p:cNvSpPr txBox="1"/>
              <p:nvPr/>
            </p:nvSpPr>
            <p:spPr>
              <a:xfrm>
                <a:off x="1123828" y="2155170"/>
                <a:ext cx="5173138" cy="9743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𝐷𝑒𝑐</m:t>
                      </m:r>
                      <m:r>
                        <a:rPr lang="en-US" sz="2800" b="0" i="1" smtClean="0">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 </m:t>
                      </m:r>
                      <m:r>
                        <m:rPr>
                          <m:nor/>
                        </m:rPr>
                        <a:rPr lang="en-US"/>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𝑞</m:t>
                          </m:r>
                        </m:den>
                      </m:f>
                      <m:r>
                        <a:rPr lang="en-US" sz="2800" b="0" i="1">
                          <a:latin typeface="Cambria Math" panose="02040503050406030204" pitchFamily="18" charset="0"/>
                        </a:rPr>
                        <m:t>𝐸</m:t>
                      </m:r>
                      <m:r>
                        <m:rPr>
                          <m:nor/>
                        </m:rPr>
                        <a:rPr lang="en-US"/>
                        <m:t>⎦</m:t>
                      </m:r>
                      <m:r>
                        <a:rPr lang="en-US" b="0" i="1" smtClean="0">
                          <a:latin typeface="Cambria Math" panose="02040503050406030204" pitchFamily="18" charset="0"/>
                        </a:rPr>
                        <m:t> </m:t>
                      </m:r>
                      <m:r>
                        <a:rPr lang="en-US" sz="2800" i="1">
                          <a:latin typeface="Cambria Math" panose="02040503050406030204" pitchFamily="18" charset="0"/>
                        </a:rPr>
                        <m:t>𝑚𝑜𝑑</m:t>
                      </m:r>
                      <m:r>
                        <a:rPr lang="en-US" sz="2800" i="1">
                          <a:latin typeface="Cambria Math" panose="02040503050406030204" pitchFamily="18" charset="0"/>
                        </a:rPr>
                        <m:t> 2)</m:t>
                      </m:r>
                    </m:oMath>
                  </m:oMathPara>
                </a14:m>
                <a:endParaRPr lang="en-US" sz="2800" i="1" dirty="0">
                  <a:latin typeface="Cambria Math" panose="02040503050406030204" pitchFamily="18" charset="0"/>
                </a:endParaRPr>
              </a:p>
            </p:txBody>
          </p:sp>
        </mc:Choice>
        <mc:Fallback xmlns="">
          <p:sp>
            <p:nvSpPr>
              <p:cNvPr id="47" name="TextBox 46">
                <a:extLst>
                  <a:ext uri="{FF2B5EF4-FFF2-40B4-BE49-F238E27FC236}">
                    <a16:creationId xmlns:a16="http://schemas.microsoft.com/office/drawing/2014/main" id="{4E8B607D-580C-6C35-6512-BF9299776D84}"/>
                  </a:ext>
                </a:extLst>
              </p:cNvPr>
              <p:cNvSpPr txBox="1">
                <a:spLocks noRot="1" noChangeAspect="1" noMove="1" noResize="1" noEditPoints="1" noAdjustHandles="1" noChangeArrowheads="1" noChangeShapeType="1" noTextEdit="1"/>
              </p:cNvSpPr>
              <p:nvPr/>
            </p:nvSpPr>
            <p:spPr>
              <a:xfrm>
                <a:off x="1123828" y="2155170"/>
                <a:ext cx="5173138" cy="97430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19677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Alternate Process 40">
            <a:extLst>
              <a:ext uri="{FF2B5EF4-FFF2-40B4-BE49-F238E27FC236}">
                <a16:creationId xmlns:a16="http://schemas.microsoft.com/office/drawing/2014/main" id="{AC68A98A-03D4-B7B1-51D7-9244BCD1BD1B}"/>
              </a:ext>
            </a:extLst>
          </p:cNvPr>
          <p:cNvSpPr/>
          <p:nvPr/>
        </p:nvSpPr>
        <p:spPr>
          <a:xfrm>
            <a:off x="4010473" y="4097609"/>
            <a:ext cx="367077" cy="628574"/>
          </a:xfrm>
          <a:prstGeom prst="flowChartAlternate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0" name="Alternate Process 39">
            <a:extLst>
              <a:ext uri="{FF2B5EF4-FFF2-40B4-BE49-F238E27FC236}">
                <a16:creationId xmlns:a16="http://schemas.microsoft.com/office/drawing/2014/main" id="{291E47D0-39DB-61B9-07B1-B023AD0AEE6A}"/>
              </a:ext>
            </a:extLst>
          </p:cNvPr>
          <p:cNvSpPr/>
          <p:nvPr/>
        </p:nvSpPr>
        <p:spPr>
          <a:xfrm>
            <a:off x="1856830" y="4088826"/>
            <a:ext cx="1429036" cy="628574"/>
          </a:xfrm>
          <a:prstGeom prst="flowChartAlternate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Alternate Process 5">
            <a:extLst>
              <a:ext uri="{FF2B5EF4-FFF2-40B4-BE49-F238E27FC236}">
                <a16:creationId xmlns:a16="http://schemas.microsoft.com/office/drawing/2014/main" id="{339BD593-EC6D-78CE-B5F4-1C61F0E30D53}"/>
              </a:ext>
            </a:extLst>
          </p:cNvPr>
          <p:cNvSpPr/>
          <p:nvPr/>
        </p:nvSpPr>
        <p:spPr>
          <a:xfrm>
            <a:off x="3614069" y="4088826"/>
            <a:ext cx="405114" cy="628574"/>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3" name="Content Placeholder 2">
            <a:extLst>
              <a:ext uri="{FF2B5EF4-FFF2-40B4-BE49-F238E27FC236}">
                <a16:creationId xmlns:a16="http://schemas.microsoft.com/office/drawing/2014/main" id="{866F546F-625D-E690-1883-A6FC88467D90}"/>
              </a:ext>
            </a:extLst>
          </p:cNvPr>
          <p:cNvSpPr>
            <a:spLocks noGrp="1"/>
          </p:cNvSpPr>
          <p:nvPr>
            <p:ph idx="1"/>
          </p:nvPr>
        </p:nvSpPr>
        <p:spPr>
          <a:xfrm>
            <a:off x="838200" y="1537918"/>
            <a:ext cx="6408125" cy="530915"/>
          </a:xfrm>
        </p:spPr>
        <p:txBody>
          <a:bodyPr/>
          <a:lstStyle/>
          <a:p>
            <a:r>
              <a:rPr lang="en-US" dirty="0"/>
              <a:t>CCA-KEM built on a CPA-PKE scheme.</a:t>
            </a:r>
          </a:p>
          <a:p>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78</a:t>
            </a:fld>
            <a:endParaRPr lang="en-US"/>
          </a:p>
        </p:txBody>
      </p:sp>
      <p:sp>
        <p:nvSpPr>
          <p:cNvPr id="7" name="Notched Right Arrow 6">
            <a:extLst>
              <a:ext uri="{FF2B5EF4-FFF2-40B4-BE49-F238E27FC236}">
                <a16:creationId xmlns:a16="http://schemas.microsoft.com/office/drawing/2014/main" id="{FA5AA11E-94CA-ABE5-92C1-C07EAC0DA715}"/>
              </a:ext>
            </a:extLst>
          </p:cNvPr>
          <p:cNvSpPr/>
          <p:nvPr/>
        </p:nvSpPr>
        <p:spPr>
          <a:xfrm rot="16200000">
            <a:off x="3515795" y="4925377"/>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DC3EB7-C2E9-5085-6697-5219D48987CD}"/>
              </a:ext>
            </a:extLst>
          </p:cNvPr>
          <p:cNvSpPr txBox="1"/>
          <p:nvPr/>
        </p:nvSpPr>
        <p:spPr>
          <a:xfrm>
            <a:off x="3202632" y="5283613"/>
            <a:ext cx="1227988" cy="523220"/>
          </a:xfrm>
          <a:prstGeom prst="rect">
            <a:avLst/>
          </a:prstGeom>
          <a:noFill/>
        </p:spPr>
        <p:txBody>
          <a:bodyPr wrap="square" rtlCol="0">
            <a:spAutoFit/>
          </a:bodyPr>
          <a:lstStyle/>
          <a:p>
            <a:r>
              <a:rPr lang="en-US" sz="2800" b="1" dirty="0"/>
              <a:t>secret</a:t>
            </a:r>
          </a:p>
        </p:txBody>
      </p:sp>
      <p:sp>
        <p:nvSpPr>
          <p:cNvPr id="42" name="Notched Right Arrow 41">
            <a:extLst>
              <a:ext uri="{FF2B5EF4-FFF2-40B4-BE49-F238E27FC236}">
                <a16:creationId xmlns:a16="http://schemas.microsoft.com/office/drawing/2014/main" id="{729ED74D-FE4C-85A8-F428-A7B8432F39B2}"/>
              </a:ext>
            </a:extLst>
          </p:cNvPr>
          <p:cNvSpPr/>
          <p:nvPr/>
        </p:nvSpPr>
        <p:spPr>
          <a:xfrm rot="5834828">
            <a:off x="2344755" y="3735822"/>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B4D734B-9205-5493-514F-C78A62698BEC}"/>
              </a:ext>
            </a:extLst>
          </p:cNvPr>
          <p:cNvSpPr txBox="1"/>
          <p:nvPr/>
        </p:nvSpPr>
        <p:spPr>
          <a:xfrm>
            <a:off x="2012963" y="3154842"/>
            <a:ext cx="2364429" cy="523220"/>
          </a:xfrm>
          <a:prstGeom prst="rect">
            <a:avLst/>
          </a:prstGeom>
          <a:noFill/>
        </p:spPr>
        <p:txBody>
          <a:bodyPr wrap="square" rtlCol="0">
            <a:spAutoFit/>
          </a:bodyPr>
          <a:lstStyle/>
          <a:p>
            <a:r>
              <a:rPr lang="en-US" sz="2800" b="1" dirty="0"/>
              <a:t>chosen input</a:t>
            </a:r>
          </a:p>
        </p:txBody>
      </p:sp>
      <p:sp>
        <p:nvSpPr>
          <p:cNvPr id="44" name="Notched Right Arrow 43">
            <a:extLst>
              <a:ext uri="{FF2B5EF4-FFF2-40B4-BE49-F238E27FC236}">
                <a16:creationId xmlns:a16="http://schemas.microsoft.com/office/drawing/2014/main" id="{2E0B2F27-2C83-7EA1-322D-7F006C0C66D3}"/>
              </a:ext>
            </a:extLst>
          </p:cNvPr>
          <p:cNvSpPr/>
          <p:nvPr/>
        </p:nvSpPr>
        <p:spPr>
          <a:xfrm rot="4501627">
            <a:off x="3839295" y="3735552"/>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E8B607D-580C-6C35-6512-BF9299776D84}"/>
                  </a:ext>
                </a:extLst>
              </p:cNvPr>
              <p:cNvSpPr txBox="1"/>
              <p:nvPr/>
            </p:nvSpPr>
            <p:spPr>
              <a:xfrm>
                <a:off x="1123828" y="2155170"/>
                <a:ext cx="5173138" cy="9743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𝐷𝑒𝑐</m:t>
                      </m:r>
                      <m:r>
                        <a:rPr lang="en-US" sz="2800" b="0" i="1" smtClean="0">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 </m:t>
                      </m:r>
                      <m:r>
                        <m:rPr>
                          <m:nor/>
                        </m:rPr>
                        <a:rPr lang="en-US"/>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𝑞</m:t>
                          </m:r>
                        </m:den>
                      </m:f>
                      <m:r>
                        <a:rPr lang="en-US" sz="2800" b="0" i="1">
                          <a:latin typeface="Cambria Math" panose="02040503050406030204" pitchFamily="18" charset="0"/>
                        </a:rPr>
                        <m:t>𝐸</m:t>
                      </m:r>
                      <m:r>
                        <m:rPr>
                          <m:nor/>
                        </m:rPr>
                        <a:rPr lang="en-US"/>
                        <m:t>⎦</m:t>
                      </m:r>
                      <m:r>
                        <a:rPr lang="en-US" b="0" i="1" smtClean="0">
                          <a:latin typeface="Cambria Math" panose="02040503050406030204" pitchFamily="18" charset="0"/>
                        </a:rPr>
                        <m:t> </m:t>
                      </m:r>
                      <m:r>
                        <a:rPr lang="en-US" sz="2800" i="1">
                          <a:latin typeface="Cambria Math" panose="02040503050406030204" pitchFamily="18" charset="0"/>
                        </a:rPr>
                        <m:t>𝑚𝑜𝑑</m:t>
                      </m:r>
                      <m:r>
                        <a:rPr lang="en-US" sz="2800" i="1">
                          <a:latin typeface="Cambria Math" panose="02040503050406030204" pitchFamily="18" charset="0"/>
                        </a:rPr>
                        <m:t> 2)</m:t>
                      </m:r>
                    </m:oMath>
                  </m:oMathPara>
                </a14:m>
                <a:endParaRPr lang="en-US" sz="2800" i="1" dirty="0">
                  <a:latin typeface="Cambria Math" panose="02040503050406030204" pitchFamily="18" charset="0"/>
                </a:endParaRPr>
              </a:p>
            </p:txBody>
          </p:sp>
        </mc:Choice>
        <mc:Fallback xmlns="">
          <p:sp>
            <p:nvSpPr>
              <p:cNvPr id="47" name="TextBox 46">
                <a:extLst>
                  <a:ext uri="{FF2B5EF4-FFF2-40B4-BE49-F238E27FC236}">
                    <a16:creationId xmlns:a16="http://schemas.microsoft.com/office/drawing/2014/main" id="{4E8B607D-580C-6C35-6512-BF9299776D84}"/>
                  </a:ext>
                </a:extLst>
              </p:cNvPr>
              <p:cNvSpPr txBox="1">
                <a:spLocks noRot="1" noChangeAspect="1" noMove="1" noResize="1" noEditPoints="1" noAdjustHandles="1" noChangeArrowheads="1" noChangeShapeType="1" noTextEdit="1"/>
              </p:cNvSpPr>
              <p:nvPr/>
            </p:nvSpPr>
            <p:spPr>
              <a:xfrm>
                <a:off x="1123828" y="2155170"/>
                <a:ext cx="5173138" cy="9743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C95223CF-AA0C-8994-93F3-675EC9977030}"/>
                  </a:ext>
                </a:extLst>
              </p:cNvPr>
              <p:cNvSpPr txBox="1"/>
              <p:nvPr/>
            </p:nvSpPr>
            <p:spPr>
              <a:xfrm>
                <a:off x="7421692" y="1490236"/>
                <a:ext cx="4315038" cy="954107"/>
              </a:xfrm>
              <a:prstGeom prst="rect">
                <a:avLst/>
              </a:prstGeom>
              <a:noFill/>
            </p:spPr>
            <p:txBody>
              <a:bodyPr wrap="square" rtlCol="0">
                <a:spAutoFit/>
              </a:bodyPr>
              <a:lstStyle/>
              <a:p>
                <a:r>
                  <a:rPr lang="en-US" sz="2800" b="1" dirty="0"/>
                  <a:t>Observations</a:t>
                </a:r>
                <a:r>
                  <a:rPr lang="en-US" sz="2800" b="0" dirty="0"/>
                  <a:t> of </a:t>
                </a:r>
                <a:r>
                  <a:rPr lang="en-US" sz="2800" dirty="0"/>
                  <a:t>decrypted plaintext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xmlns="">
          <p:sp>
            <p:nvSpPr>
              <p:cNvPr id="65" name="TextBox 64">
                <a:extLst>
                  <a:ext uri="{FF2B5EF4-FFF2-40B4-BE49-F238E27FC236}">
                    <a16:creationId xmlns:a16="http://schemas.microsoft.com/office/drawing/2014/main" id="{C95223CF-AA0C-8994-93F3-675EC9977030}"/>
                  </a:ext>
                </a:extLst>
              </p:cNvPr>
              <p:cNvSpPr txBox="1">
                <a:spLocks noRot="1" noChangeAspect="1" noMove="1" noResize="1" noEditPoints="1" noAdjustHandles="1" noChangeArrowheads="1" noChangeShapeType="1" noTextEdit="1"/>
              </p:cNvSpPr>
              <p:nvPr/>
            </p:nvSpPr>
            <p:spPr>
              <a:xfrm>
                <a:off x="7421692" y="1490236"/>
                <a:ext cx="4315038" cy="954107"/>
              </a:xfrm>
              <a:prstGeom prst="rect">
                <a:avLst/>
              </a:prstGeom>
              <a:blipFill>
                <a:blip r:embed="rId4"/>
                <a:stretch>
                  <a:fillRect l="-2825" t="-5732" b="-17197"/>
                </a:stretch>
              </a:blipFill>
            </p:spPr>
            <p:txBody>
              <a:bodyPr/>
              <a:lstStyle/>
              <a:p>
                <a:r>
                  <a:rPr lang="en-US">
                    <a:noFill/>
                  </a:rPr>
                  <a:t> </a:t>
                </a:r>
              </a:p>
            </p:txBody>
          </p:sp>
        </mc:Fallback>
      </mc:AlternateContent>
      <p:sp>
        <p:nvSpPr>
          <p:cNvPr id="67" name="Alternate Process 66">
            <a:extLst>
              <a:ext uri="{FF2B5EF4-FFF2-40B4-BE49-F238E27FC236}">
                <a16:creationId xmlns:a16="http://schemas.microsoft.com/office/drawing/2014/main" id="{9805F20C-1DAF-4D97-446D-AF4297BD640F}"/>
              </a:ext>
            </a:extLst>
          </p:cNvPr>
          <p:cNvSpPr/>
          <p:nvPr/>
        </p:nvSpPr>
        <p:spPr>
          <a:xfrm>
            <a:off x="7209166" y="1374617"/>
            <a:ext cx="4749826" cy="433170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10DD840-7FDD-AE30-8718-A6200FE6E521}"/>
                  </a:ext>
                </a:extLst>
              </p:cNvPr>
              <p:cNvSpPr txBox="1"/>
              <p:nvPr/>
            </p:nvSpPr>
            <p:spPr>
              <a:xfrm>
                <a:off x="1123513" y="4112402"/>
                <a:ext cx="33832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𝐸</m:t>
                          </m:r>
                          <m:r>
                            <a:rPr lang="en-US" sz="2800" b="1" i="1" smtClean="0">
                              <a:latin typeface="Cambria Math" panose="02040503050406030204" pitchFamily="18" charset="0"/>
                            </a:rPr>
                            <m:t>=</m:t>
                          </m:r>
                          <m:r>
                            <a:rPr lang="en-US" sz="2800" b="1" i="1" smtClean="0">
                              <a:latin typeface="Cambria Math" panose="02040503050406030204" pitchFamily="18" charset="0"/>
                            </a:rPr>
                            <m:t>𝒆</m:t>
                          </m:r>
                        </m:e>
                        <m:sup>
                          <m:r>
                            <a:rPr lang="en-US" sz="2800" b="0" i="1" smtClean="0">
                              <a:latin typeface="Cambria Math" panose="02040503050406030204" pitchFamily="18" charset="0"/>
                            </a:rPr>
                            <m:t>𝑇</m:t>
                          </m:r>
                        </m:sup>
                      </m:sSup>
                      <m:r>
                        <a:rPr lang="en-US" sz="2800" b="1" i="1" smtClean="0">
                          <a:latin typeface="Cambria Math" panose="02040503050406030204" pitchFamily="18" charset="0"/>
                        </a:rPr>
                        <m:t>𝒓</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1" i="1" smtClean="0">
                              <a:latin typeface="Cambria Math" panose="02040503050406030204" pitchFamily="18" charset="0"/>
                            </a:rPr>
                            <m:t>𝒔</m:t>
                          </m:r>
                        </m:e>
                        <m:sup>
                          <m:r>
                            <a:rPr lang="en-US" sz="2800" b="0" i="1" smtClean="0">
                              <a:latin typeface="Cambria Math" panose="02040503050406030204" pitchFamily="18" charset="0"/>
                            </a:rPr>
                            <m:t>𝑇</m:t>
                          </m:r>
                        </m:sup>
                      </m:sSup>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𝒆</m:t>
                          </m:r>
                        </m:e>
                        <m:sub>
                          <m:r>
                            <a:rPr lang="en-US" sz="2800" b="1" i="1" smtClean="0">
                              <a:latin typeface="Cambria Math" panose="02040503050406030204" pitchFamily="18" charset="0"/>
                            </a:rPr>
                            <m:t>𝟏</m:t>
                          </m:r>
                        </m:sub>
                      </m:sSub>
                    </m:oMath>
                  </m:oMathPara>
                </a14:m>
                <a:endParaRPr lang="en-US" sz="2800" dirty="0"/>
              </a:p>
            </p:txBody>
          </p:sp>
        </mc:Choice>
        <mc:Fallback xmlns="">
          <p:sp>
            <p:nvSpPr>
              <p:cNvPr id="72" name="TextBox 71">
                <a:extLst>
                  <a:ext uri="{FF2B5EF4-FFF2-40B4-BE49-F238E27FC236}">
                    <a16:creationId xmlns:a16="http://schemas.microsoft.com/office/drawing/2014/main" id="{110DD840-7FDD-AE30-8718-A6200FE6E521}"/>
                  </a:ext>
                </a:extLst>
              </p:cNvPr>
              <p:cNvSpPr txBox="1">
                <a:spLocks noRot="1" noChangeAspect="1" noMove="1" noResize="1" noEditPoints="1" noAdjustHandles="1" noChangeArrowheads="1" noChangeShapeType="1" noTextEdit="1"/>
              </p:cNvSpPr>
              <p:nvPr/>
            </p:nvSpPr>
            <p:spPr>
              <a:xfrm>
                <a:off x="1123513" y="4112402"/>
                <a:ext cx="3383274" cy="523220"/>
              </a:xfrm>
              <a:prstGeom prst="rect">
                <a:avLst/>
              </a:prstGeom>
              <a:blipFill>
                <a:blip r:embed="rId5"/>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B298517-1223-B99A-274F-62583BB650F8}"/>
              </a:ext>
            </a:extLst>
          </p:cNvPr>
          <p:cNvSpPr txBox="1"/>
          <p:nvPr/>
        </p:nvSpPr>
        <p:spPr>
          <a:xfrm>
            <a:off x="1123513" y="6123509"/>
            <a:ext cx="3668587" cy="307777"/>
          </a:xfrm>
          <a:prstGeom prst="rect">
            <a:avLst/>
          </a:prstGeom>
          <a:noFill/>
        </p:spPr>
        <p:txBody>
          <a:bodyPr wrap="square">
            <a:spAutoFit/>
          </a:bodyPr>
          <a:lstStyle/>
          <a:p>
            <a:r>
              <a:rPr lang="en-US" sz="1400" dirty="0"/>
              <a:t>Bold symbol refers to vector of polynomial.</a:t>
            </a:r>
          </a:p>
        </p:txBody>
      </p:sp>
    </p:spTree>
    <p:extLst>
      <p:ext uri="{BB962C8B-B14F-4D97-AF65-F5344CB8AC3E}">
        <p14:creationId xmlns:p14="http://schemas.microsoft.com/office/powerpoint/2010/main" val="31525765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Alternate Process 40">
            <a:extLst>
              <a:ext uri="{FF2B5EF4-FFF2-40B4-BE49-F238E27FC236}">
                <a16:creationId xmlns:a16="http://schemas.microsoft.com/office/drawing/2014/main" id="{AC68A98A-03D4-B7B1-51D7-9244BCD1BD1B}"/>
              </a:ext>
            </a:extLst>
          </p:cNvPr>
          <p:cNvSpPr/>
          <p:nvPr/>
        </p:nvSpPr>
        <p:spPr>
          <a:xfrm>
            <a:off x="4010473" y="4097609"/>
            <a:ext cx="367077" cy="628574"/>
          </a:xfrm>
          <a:prstGeom prst="flowChartAlternate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0" name="Alternate Process 39">
            <a:extLst>
              <a:ext uri="{FF2B5EF4-FFF2-40B4-BE49-F238E27FC236}">
                <a16:creationId xmlns:a16="http://schemas.microsoft.com/office/drawing/2014/main" id="{291E47D0-39DB-61B9-07B1-B023AD0AEE6A}"/>
              </a:ext>
            </a:extLst>
          </p:cNvPr>
          <p:cNvSpPr/>
          <p:nvPr/>
        </p:nvSpPr>
        <p:spPr>
          <a:xfrm>
            <a:off x="1856830" y="4088826"/>
            <a:ext cx="1429036" cy="628574"/>
          </a:xfrm>
          <a:prstGeom prst="flowChartAlternate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Alternate Process 5">
            <a:extLst>
              <a:ext uri="{FF2B5EF4-FFF2-40B4-BE49-F238E27FC236}">
                <a16:creationId xmlns:a16="http://schemas.microsoft.com/office/drawing/2014/main" id="{339BD593-EC6D-78CE-B5F4-1C61F0E30D53}"/>
              </a:ext>
            </a:extLst>
          </p:cNvPr>
          <p:cNvSpPr/>
          <p:nvPr/>
        </p:nvSpPr>
        <p:spPr>
          <a:xfrm>
            <a:off x="3614069" y="4088826"/>
            <a:ext cx="405114" cy="628574"/>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3" name="Content Placeholder 2">
            <a:extLst>
              <a:ext uri="{FF2B5EF4-FFF2-40B4-BE49-F238E27FC236}">
                <a16:creationId xmlns:a16="http://schemas.microsoft.com/office/drawing/2014/main" id="{866F546F-625D-E690-1883-A6FC88467D90}"/>
              </a:ext>
            </a:extLst>
          </p:cNvPr>
          <p:cNvSpPr>
            <a:spLocks noGrp="1"/>
          </p:cNvSpPr>
          <p:nvPr>
            <p:ph idx="1"/>
          </p:nvPr>
        </p:nvSpPr>
        <p:spPr>
          <a:xfrm>
            <a:off x="838200" y="1537918"/>
            <a:ext cx="6408125" cy="530915"/>
          </a:xfrm>
        </p:spPr>
        <p:txBody>
          <a:bodyPr/>
          <a:lstStyle/>
          <a:p>
            <a:r>
              <a:rPr lang="en-US" dirty="0"/>
              <a:t>CCA-KEM built on a CPA-PKE scheme.</a:t>
            </a:r>
          </a:p>
          <a:p>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79</a:t>
            </a:fld>
            <a:endParaRPr lang="en-US"/>
          </a:p>
        </p:txBody>
      </p:sp>
      <p:sp>
        <p:nvSpPr>
          <p:cNvPr id="7" name="Notched Right Arrow 6">
            <a:extLst>
              <a:ext uri="{FF2B5EF4-FFF2-40B4-BE49-F238E27FC236}">
                <a16:creationId xmlns:a16="http://schemas.microsoft.com/office/drawing/2014/main" id="{FA5AA11E-94CA-ABE5-92C1-C07EAC0DA715}"/>
              </a:ext>
            </a:extLst>
          </p:cNvPr>
          <p:cNvSpPr/>
          <p:nvPr/>
        </p:nvSpPr>
        <p:spPr>
          <a:xfrm rot="16200000">
            <a:off x="3515795" y="4925377"/>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DC3EB7-C2E9-5085-6697-5219D48987CD}"/>
              </a:ext>
            </a:extLst>
          </p:cNvPr>
          <p:cNvSpPr txBox="1"/>
          <p:nvPr/>
        </p:nvSpPr>
        <p:spPr>
          <a:xfrm>
            <a:off x="3202632" y="5283613"/>
            <a:ext cx="1227988" cy="523220"/>
          </a:xfrm>
          <a:prstGeom prst="rect">
            <a:avLst/>
          </a:prstGeom>
          <a:noFill/>
        </p:spPr>
        <p:txBody>
          <a:bodyPr wrap="square" rtlCol="0">
            <a:spAutoFit/>
          </a:bodyPr>
          <a:lstStyle/>
          <a:p>
            <a:r>
              <a:rPr lang="en-US" sz="2800" b="1" dirty="0"/>
              <a:t>secret</a:t>
            </a:r>
          </a:p>
        </p:txBody>
      </p:sp>
      <p:sp>
        <p:nvSpPr>
          <p:cNvPr id="42" name="Notched Right Arrow 41">
            <a:extLst>
              <a:ext uri="{FF2B5EF4-FFF2-40B4-BE49-F238E27FC236}">
                <a16:creationId xmlns:a16="http://schemas.microsoft.com/office/drawing/2014/main" id="{729ED74D-FE4C-85A8-F428-A7B8432F39B2}"/>
              </a:ext>
            </a:extLst>
          </p:cNvPr>
          <p:cNvSpPr/>
          <p:nvPr/>
        </p:nvSpPr>
        <p:spPr>
          <a:xfrm rot="5834828">
            <a:off x="2344755" y="3735822"/>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B4D734B-9205-5493-514F-C78A62698BEC}"/>
              </a:ext>
            </a:extLst>
          </p:cNvPr>
          <p:cNvSpPr txBox="1"/>
          <p:nvPr/>
        </p:nvSpPr>
        <p:spPr>
          <a:xfrm>
            <a:off x="2012963" y="3154842"/>
            <a:ext cx="2364429" cy="523220"/>
          </a:xfrm>
          <a:prstGeom prst="rect">
            <a:avLst/>
          </a:prstGeom>
          <a:noFill/>
        </p:spPr>
        <p:txBody>
          <a:bodyPr wrap="square" rtlCol="0">
            <a:spAutoFit/>
          </a:bodyPr>
          <a:lstStyle/>
          <a:p>
            <a:r>
              <a:rPr lang="en-US" sz="2800" b="1" dirty="0"/>
              <a:t>chosen input</a:t>
            </a:r>
          </a:p>
        </p:txBody>
      </p:sp>
      <p:sp>
        <p:nvSpPr>
          <p:cNvPr id="44" name="Notched Right Arrow 43">
            <a:extLst>
              <a:ext uri="{FF2B5EF4-FFF2-40B4-BE49-F238E27FC236}">
                <a16:creationId xmlns:a16="http://schemas.microsoft.com/office/drawing/2014/main" id="{2E0B2F27-2C83-7EA1-322D-7F006C0C66D3}"/>
              </a:ext>
            </a:extLst>
          </p:cNvPr>
          <p:cNvSpPr/>
          <p:nvPr/>
        </p:nvSpPr>
        <p:spPr>
          <a:xfrm rot="4501627">
            <a:off x="3839295" y="3735552"/>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E8B607D-580C-6C35-6512-BF9299776D84}"/>
                  </a:ext>
                </a:extLst>
              </p:cNvPr>
              <p:cNvSpPr txBox="1"/>
              <p:nvPr/>
            </p:nvSpPr>
            <p:spPr>
              <a:xfrm>
                <a:off x="1123828" y="2155170"/>
                <a:ext cx="5173138" cy="9743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𝐷𝑒𝑐</m:t>
                      </m:r>
                      <m:r>
                        <a:rPr lang="en-US" sz="2800" b="0" i="1" smtClean="0">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 </m:t>
                      </m:r>
                      <m:r>
                        <m:rPr>
                          <m:nor/>
                        </m:rPr>
                        <a:rPr lang="en-US"/>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𝑞</m:t>
                          </m:r>
                        </m:den>
                      </m:f>
                      <m:r>
                        <a:rPr lang="en-US" sz="2800" b="0" i="1">
                          <a:latin typeface="Cambria Math" panose="02040503050406030204" pitchFamily="18" charset="0"/>
                        </a:rPr>
                        <m:t>𝐸</m:t>
                      </m:r>
                      <m:r>
                        <m:rPr>
                          <m:nor/>
                        </m:rPr>
                        <a:rPr lang="en-US"/>
                        <m:t>⎦</m:t>
                      </m:r>
                      <m:r>
                        <a:rPr lang="en-US" b="0" i="1" smtClean="0">
                          <a:latin typeface="Cambria Math" panose="02040503050406030204" pitchFamily="18" charset="0"/>
                        </a:rPr>
                        <m:t> </m:t>
                      </m:r>
                      <m:r>
                        <a:rPr lang="en-US" sz="2800" i="1">
                          <a:latin typeface="Cambria Math" panose="02040503050406030204" pitchFamily="18" charset="0"/>
                        </a:rPr>
                        <m:t>𝑚𝑜𝑑</m:t>
                      </m:r>
                      <m:r>
                        <a:rPr lang="en-US" sz="2800" i="1">
                          <a:latin typeface="Cambria Math" panose="02040503050406030204" pitchFamily="18" charset="0"/>
                        </a:rPr>
                        <m:t> 2)</m:t>
                      </m:r>
                    </m:oMath>
                  </m:oMathPara>
                </a14:m>
                <a:endParaRPr lang="en-US" sz="2800" i="1" dirty="0">
                  <a:latin typeface="Cambria Math" panose="02040503050406030204" pitchFamily="18" charset="0"/>
                </a:endParaRPr>
              </a:p>
            </p:txBody>
          </p:sp>
        </mc:Choice>
        <mc:Fallback xmlns="">
          <p:sp>
            <p:nvSpPr>
              <p:cNvPr id="47" name="TextBox 46">
                <a:extLst>
                  <a:ext uri="{FF2B5EF4-FFF2-40B4-BE49-F238E27FC236}">
                    <a16:creationId xmlns:a16="http://schemas.microsoft.com/office/drawing/2014/main" id="{4E8B607D-580C-6C35-6512-BF9299776D84}"/>
                  </a:ext>
                </a:extLst>
              </p:cNvPr>
              <p:cNvSpPr txBox="1">
                <a:spLocks noRot="1" noChangeAspect="1" noMove="1" noResize="1" noEditPoints="1" noAdjustHandles="1" noChangeArrowheads="1" noChangeShapeType="1" noTextEdit="1"/>
              </p:cNvSpPr>
              <p:nvPr/>
            </p:nvSpPr>
            <p:spPr>
              <a:xfrm>
                <a:off x="1123828" y="2155170"/>
                <a:ext cx="5173138" cy="9743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C95223CF-AA0C-8994-93F3-675EC9977030}"/>
                  </a:ext>
                </a:extLst>
              </p:cNvPr>
              <p:cNvSpPr txBox="1"/>
              <p:nvPr/>
            </p:nvSpPr>
            <p:spPr>
              <a:xfrm>
                <a:off x="7421692" y="1490236"/>
                <a:ext cx="4315038" cy="954107"/>
              </a:xfrm>
              <a:prstGeom prst="rect">
                <a:avLst/>
              </a:prstGeom>
              <a:noFill/>
            </p:spPr>
            <p:txBody>
              <a:bodyPr wrap="square" rtlCol="0">
                <a:spAutoFit/>
              </a:bodyPr>
              <a:lstStyle/>
              <a:p>
                <a:r>
                  <a:rPr lang="en-US" sz="2800" b="1" dirty="0"/>
                  <a:t>Observations</a:t>
                </a:r>
                <a:r>
                  <a:rPr lang="en-US" sz="2800" b="0" dirty="0"/>
                  <a:t> of </a:t>
                </a:r>
                <a:r>
                  <a:rPr lang="en-US" sz="2800" dirty="0"/>
                  <a:t>decrypted plaintext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xmlns="">
          <p:sp>
            <p:nvSpPr>
              <p:cNvPr id="65" name="TextBox 64">
                <a:extLst>
                  <a:ext uri="{FF2B5EF4-FFF2-40B4-BE49-F238E27FC236}">
                    <a16:creationId xmlns:a16="http://schemas.microsoft.com/office/drawing/2014/main" id="{C95223CF-AA0C-8994-93F3-675EC9977030}"/>
                  </a:ext>
                </a:extLst>
              </p:cNvPr>
              <p:cNvSpPr txBox="1">
                <a:spLocks noRot="1" noChangeAspect="1" noMove="1" noResize="1" noEditPoints="1" noAdjustHandles="1" noChangeArrowheads="1" noChangeShapeType="1" noTextEdit="1"/>
              </p:cNvSpPr>
              <p:nvPr/>
            </p:nvSpPr>
            <p:spPr>
              <a:xfrm>
                <a:off x="7421692" y="1490236"/>
                <a:ext cx="4315038" cy="954107"/>
              </a:xfrm>
              <a:prstGeom prst="rect">
                <a:avLst/>
              </a:prstGeom>
              <a:blipFill>
                <a:blip r:embed="rId4"/>
                <a:stretch>
                  <a:fillRect l="-2825" t="-5732" b="-17197"/>
                </a:stretch>
              </a:blipFill>
            </p:spPr>
            <p:txBody>
              <a:bodyPr/>
              <a:lstStyle/>
              <a:p>
                <a:r>
                  <a:rPr lang="en-US">
                    <a:noFill/>
                  </a:rPr>
                  <a:t> </a:t>
                </a:r>
              </a:p>
            </p:txBody>
          </p:sp>
        </mc:Fallback>
      </mc:AlternateContent>
      <p:sp>
        <p:nvSpPr>
          <p:cNvPr id="67" name="Alternate Process 66">
            <a:extLst>
              <a:ext uri="{FF2B5EF4-FFF2-40B4-BE49-F238E27FC236}">
                <a16:creationId xmlns:a16="http://schemas.microsoft.com/office/drawing/2014/main" id="{9805F20C-1DAF-4D97-446D-AF4297BD640F}"/>
              </a:ext>
            </a:extLst>
          </p:cNvPr>
          <p:cNvSpPr/>
          <p:nvPr/>
        </p:nvSpPr>
        <p:spPr>
          <a:xfrm>
            <a:off x="7209166" y="1374617"/>
            <a:ext cx="4749826" cy="433170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10DD840-7FDD-AE30-8718-A6200FE6E521}"/>
                  </a:ext>
                </a:extLst>
              </p:cNvPr>
              <p:cNvSpPr txBox="1"/>
              <p:nvPr/>
            </p:nvSpPr>
            <p:spPr>
              <a:xfrm>
                <a:off x="1123513" y="4112402"/>
                <a:ext cx="33832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𝐸</m:t>
                          </m:r>
                          <m:r>
                            <a:rPr lang="en-US" sz="2800" b="1" i="1" smtClean="0">
                              <a:latin typeface="Cambria Math" panose="02040503050406030204" pitchFamily="18" charset="0"/>
                            </a:rPr>
                            <m:t>=</m:t>
                          </m:r>
                          <m:r>
                            <a:rPr lang="en-US" sz="2800" b="1" i="1" smtClean="0">
                              <a:latin typeface="Cambria Math" panose="02040503050406030204" pitchFamily="18" charset="0"/>
                            </a:rPr>
                            <m:t>𝒆</m:t>
                          </m:r>
                        </m:e>
                        <m:sup>
                          <m:r>
                            <a:rPr lang="en-US" sz="2800" b="0" i="1" smtClean="0">
                              <a:latin typeface="Cambria Math" panose="02040503050406030204" pitchFamily="18" charset="0"/>
                            </a:rPr>
                            <m:t>𝑇</m:t>
                          </m:r>
                        </m:sup>
                      </m:sSup>
                      <m:r>
                        <a:rPr lang="en-US" sz="2800" b="1" i="1" smtClean="0">
                          <a:latin typeface="Cambria Math" panose="02040503050406030204" pitchFamily="18" charset="0"/>
                        </a:rPr>
                        <m:t>𝒓</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1" i="1" smtClean="0">
                              <a:latin typeface="Cambria Math" panose="02040503050406030204" pitchFamily="18" charset="0"/>
                            </a:rPr>
                            <m:t>𝒔</m:t>
                          </m:r>
                        </m:e>
                        <m:sup>
                          <m:r>
                            <a:rPr lang="en-US" sz="2800" b="0" i="1" smtClean="0">
                              <a:latin typeface="Cambria Math" panose="02040503050406030204" pitchFamily="18" charset="0"/>
                            </a:rPr>
                            <m:t>𝑇</m:t>
                          </m:r>
                        </m:sup>
                      </m:sSup>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𝒆</m:t>
                          </m:r>
                        </m:e>
                        <m:sub>
                          <m:r>
                            <a:rPr lang="en-US" sz="2800" b="1" i="1" smtClean="0">
                              <a:latin typeface="Cambria Math" panose="02040503050406030204" pitchFamily="18" charset="0"/>
                            </a:rPr>
                            <m:t>𝟏</m:t>
                          </m:r>
                        </m:sub>
                      </m:sSub>
                    </m:oMath>
                  </m:oMathPara>
                </a14:m>
                <a:endParaRPr lang="en-US" sz="2800" dirty="0"/>
              </a:p>
            </p:txBody>
          </p:sp>
        </mc:Choice>
        <mc:Fallback xmlns="">
          <p:sp>
            <p:nvSpPr>
              <p:cNvPr id="72" name="TextBox 71">
                <a:extLst>
                  <a:ext uri="{FF2B5EF4-FFF2-40B4-BE49-F238E27FC236}">
                    <a16:creationId xmlns:a16="http://schemas.microsoft.com/office/drawing/2014/main" id="{110DD840-7FDD-AE30-8718-A6200FE6E521}"/>
                  </a:ext>
                </a:extLst>
              </p:cNvPr>
              <p:cNvSpPr txBox="1">
                <a:spLocks noRot="1" noChangeAspect="1" noMove="1" noResize="1" noEditPoints="1" noAdjustHandles="1" noChangeArrowheads="1" noChangeShapeType="1" noTextEdit="1"/>
              </p:cNvSpPr>
              <p:nvPr/>
            </p:nvSpPr>
            <p:spPr>
              <a:xfrm>
                <a:off x="1123513" y="4112402"/>
                <a:ext cx="3383274" cy="523220"/>
              </a:xfrm>
              <a:prstGeom prst="rect">
                <a:avLst/>
              </a:prstGeom>
              <a:blipFill>
                <a:blip r:embed="rId5"/>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B298517-1223-B99A-274F-62583BB650F8}"/>
              </a:ext>
            </a:extLst>
          </p:cNvPr>
          <p:cNvSpPr txBox="1"/>
          <p:nvPr/>
        </p:nvSpPr>
        <p:spPr>
          <a:xfrm>
            <a:off x="1123513" y="6123509"/>
            <a:ext cx="3668587" cy="307777"/>
          </a:xfrm>
          <a:prstGeom prst="rect">
            <a:avLst/>
          </a:prstGeom>
          <a:noFill/>
        </p:spPr>
        <p:txBody>
          <a:bodyPr wrap="square">
            <a:spAutoFit/>
          </a:bodyPr>
          <a:lstStyle/>
          <a:p>
            <a:r>
              <a:rPr lang="en-US" sz="1400" dirty="0"/>
              <a:t>Bold symbol refers to vector of polynomial.</a:t>
            </a:r>
          </a:p>
        </p:txBody>
      </p:sp>
    </p:spTree>
    <p:extLst>
      <p:ext uri="{BB962C8B-B14F-4D97-AF65-F5344CB8AC3E}">
        <p14:creationId xmlns:p14="http://schemas.microsoft.com/office/powerpoint/2010/main" val="67565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8</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pic>
        <p:nvPicPr>
          <p:cNvPr id="8" name="Graphic 7">
            <a:extLst>
              <a:ext uri="{FF2B5EF4-FFF2-40B4-BE49-F238E27FC236}">
                <a16:creationId xmlns:a16="http://schemas.microsoft.com/office/drawing/2014/main" id="{1ACF4F61-C440-777F-C69A-5352A0860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873" y="2531423"/>
            <a:ext cx="1560041" cy="1560041"/>
          </a:xfrm>
          <a:prstGeom prst="rect">
            <a:avLst/>
          </a:prstGeom>
        </p:spPr>
      </p:pic>
      <p:sp>
        <p:nvSpPr>
          <p:cNvPr id="9" name="TextBox 8">
            <a:extLst>
              <a:ext uri="{FF2B5EF4-FFF2-40B4-BE49-F238E27FC236}">
                <a16:creationId xmlns:a16="http://schemas.microsoft.com/office/drawing/2014/main" id="{97ED147C-136D-FAE5-CDBB-39A26CF16592}"/>
              </a:ext>
            </a:extLst>
          </p:cNvPr>
          <p:cNvSpPr txBox="1"/>
          <p:nvPr/>
        </p:nvSpPr>
        <p:spPr>
          <a:xfrm>
            <a:off x="2150537" y="3032073"/>
            <a:ext cx="2970689" cy="523220"/>
          </a:xfrm>
          <a:prstGeom prst="rect">
            <a:avLst/>
          </a:prstGeom>
          <a:noFill/>
        </p:spPr>
        <p:txBody>
          <a:bodyPr wrap="square" rtlCol="0">
            <a:spAutoFit/>
          </a:bodyPr>
          <a:lstStyle/>
          <a:p>
            <a:r>
              <a:rPr lang="en-US" sz="2800" b="1" dirty="0"/>
              <a:t>Memory Address</a:t>
            </a:r>
          </a:p>
        </p:txBody>
      </p:sp>
      <p:sp>
        <p:nvSpPr>
          <p:cNvPr id="12" name="TextBox 11">
            <a:extLst>
              <a:ext uri="{FF2B5EF4-FFF2-40B4-BE49-F238E27FC236}">
                <a16:creationId xmlns:a16="http://schemas.microsoft.com/office/drawing/2014/main" id="{14B7A5E5-4C5C-801C-5160-39E6AB55ECDC}"/>
              </a:ext>
            </a:extLst>
          </p:cNvPr>
          <p:cNvSpPr txBox="1"/>
          <p:nvPr/>
        </p:nvSpPr>
        <p:spPr>
          <a:xfrm>
            <a:off x="2150537" y="2520027"/>
            <a:ext cx="2446657" cy="523220"/>
          </a:xfrm>
          <a:prstGeom prst="rect">
            <a:avLst/>
          </a:prstGeom>
          <a:noFill/>
        </p:spPr>
        <p:txBody>
          <a:bodyPr wrap="square" rtlCol="0">
            <a:spAutoFit/>
          </a:bodyPr>
          <a:lstStyle/>
          <a:p>
            <a:r>
              <a:rPr lang="en-US" sz="2800" b="1" dirty="0"/>
              <a:t>Control-Flow</a:t>
            </a:r>
          </a:p>
        </p:txBody>
      </p:sp>
      <p:sp>
        <p:nvSpPr>
          <p:cNvPr id="14" name="TextBox 13">
            <a:extLst>
              <a:ext uri="{FF2B5EF4-FFF2-40B4-BE49-F238E27FC236}">
                <a16:creationId xmlns:a16="http://schemas.microsoft.com/office/drawing/2014/main" id="{F8BE9821-9773-E293-8B3D-25F81CF9201E}"/>
              </a:ext>
            </a:extLst>
          </p:cNvPr>
          <p:cNvSpPr txBox="1"/>
          <p:nvPr/>
        </p:nvSpPr>
        <p:spPr>
          <a:xfrm>
            <a:off x="2150537" y="3544119"/>
            <a:ext cx="2446657" cy="523220"/>
          </a:xfrm>
          <a:prstGeom prst="rect">
            <a:avLst/>
          </a:prstGeom>
          <a:noFill/>
        </p:spPr>
        <p:txBody>
          <a:bodyPr wrap="square" rtlCol="0">
            <a:spAutoFit/>
          </a:bodyPr>
          <a:lstStyle/>
          <a:p>
            <a:r>
              <a:rPr lang="en-US" sz="2800" b="1" dirty="0"/>
              <a:t>Time-Variable</a:t>
            </a:r>
          </a:p>
        </p:txBody>
      </p:sp>
      <p:pic>
        <p:nvPicPr>
          <p:cNvPr id="21" name="Picture 20" descr="A green tick on a black background&#10;&#10;Description automatically generated">
            <a:extLst>
              <a:ext uri="{FF2B5EF4-FFF2-40B4-BE49-F238E27FC236}">
                <a16:creationId xmlns:a16="http://schemas.microsoft.com/office/drawing/2014/main" id="{3D76E4CF-15AD-23B5-F7FB-620EAE5C5322}"/>
              </a:ext>
            </a:extLst>
          </p:cNvPr>
          <p:cNvPicPr>
            <a:picLocks noChangeAspect="1"/>
          </p:cNvPicPr>
          <p:nvPr/>
        </p:nvPicPr>
        <p:blipFill>
          <a:blip r:embed="rId5"/>
          <a:stretch>
            <a:fillRect/>
          </a:stretch>
        </p:blipFill>
        <p:spPr>
          <a:xfrm>
            <a:off x="4387550" y="2367523"/>
            <a:ext cx="715106" cy="715106"/>
          </a:xfrm>
          <a:prstGeom prst="rect">
            <a:avLst/>
          </a:prstGeom>
        </p:spPr>
      </p:pic>
      <p:pic>
        <p:nvPicPr>
          <p:cNvPr id="22" name="Picture 21" descr="A green tick on a black background&#10;&#10;Description automatically generated">
            <a:extLst>
              <a:ext uri="{FF2B5EF4-FFF2-40B4-BE49-F238E27FC236}">
                <a16:creationId xmlns:a16="http://schemas.microsoft.com/office/drawing/2014/main" id="{DF5FA79C-0FB4-65C4-3F80-858CBD91B94E}"/>
              </a:ext>
            </a:extLst>
          </p:cNvPr>
          <p:cNvPicPr>
            <a:picLocks noChangeAspect="1"/>
          </p:cNvPicPr>
          <p:nvPr/>
        </p:nvPicPr>
        <p:blipFill>
          <a:blip r:embed="rId5"/>
          <a:stretch>
            <a:fillRect/>
          </a:stretch>
        </p:blipFill>
        <p:spPr>
          <a:xfrm>
            <a:off x="4455574" y="3372001"/>
            <a:ext cx="715106" cy="715106"/>
          </a:xfrm>
          <a:prstGeom prst="rect">
            <a:avLst/>
          </a:prstGeom>
        </p:spPr>
      </p:pic>
      <p:pic>
        <p:nvPicPr>
          <p:cNvPr id="23" name="Picture 22" descr="A green tick on a black background&#10;&#10;Description automatically generated">
            <a:extLst>
              <a:ext uri="{FF2B5EF4-FFF2-40B4-BE49-F238E27FC236}">
                <a16:creationId xmlns:a16="http://schemas.microsoft.com/office/drawing/2014/main" id="{C7EE598F-16CC-6C9A-7D56-C10D8626D607}"/>
              </a:ext>
            </a:extLst>
          </p:cNvPr>
          <p:cNvPicPr>
            <a:picLocks noChangeAspect="1"/>
          </p:cNvPicPr>
          <p:nvPr/>
        </p:nvPicPr>
        <p:blipFill>
          <a:blip r:embed="rId5"/>
          <a:stretch>
            <a:fillRect/>
          </a:stretch>
        </p:blipFill>
        <p:spPr>
          <a:xfrm>
            <a:off x="4949137" y="2871351"/>
            <a:ext cx="715106" cy="715106"/>
          </a:xfrm>
          <a:prstGeom prst="rect">
            <a:avLst/>
          </a:prstGeom>
        </p:spPr>
      </p:pic>
      <p:sp>
        <p:nvSpPr>
          <p:cNvPr id="2" name="TextBox 1">
            <a:extLst>
              <a:ext uri="{FF2B5EF4-FFF2-40B4-BE49-F238E27FC236}">
                <a16:creationId xmlns:a16="http://schemas.microsoft.com/office/drawing/2014/main" id="{CE72A458-B4D4-02AE-BB40-57498DB07AEC}"/>
              </a:ext>
            </a:extLst>
          </p:cNvPr>
          <p:cNvSpPr txBox="1"/>
          <p:nvPr/>
        </p:nvSpPr>
        <p:spPr>
          <a:xfrm>
            <a:off x="821873" y="4887812"/>
            <a:ext cx="4700090" cy="769441"/>
          </a:xfrm>
          <a:prstGeom prst="rect">
            <a:avLst/>
          </a:prstGeom>
          <a:noFill/>
        </p:spPr>
        <p:txBody>
          <a:bodyPr wrap="square" rtlCol="0">
            <a:spAutoFit/>
          </a:bodyPr>
          <a:lstStyle/>
          <a:p>
            <a:r>
              <a:rPr lang="en-US" sz="4400" b="1" i="1" dirty="0">
                <a:solidFill>
                  <a:schemeClr val="accent1">
                    <a:lumMod val="75000"/>
                  </a:schemeClr>
                </a:solidFill>
              </a:rPr>
              <a:t>Are we safe now?</a:t>
            </a:r>
          </a:p>
        </p:txBody>
      </p:sp>
      <p:sp>
        <p:nvSpPr>
          <p:cNvPr id="5" name="Alternate Process 4">
            <a:extLst>
              <a:ext uri="{FF2B5EF4-FFF2-40B4-BE49-F238E27FC236}">
                <a16:creationId xmlns:a16="http://schemas.microsoft.com/office/drawing/2014/main" id="{83385E86-A5BF-D2AF-28D3-87745DFDA6FB}"/>
              </a:ext>
            </a:extLst>
          </p:cNvPr>
          <p:cNvSpPr/>
          <p:nvPr/>
        </p:nvSpPr>
        <p:spPr>
          <a:xfrm>
            <a:off x="838198" y="2348837"/>
            <a:ext cx="4991101" cy="187054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E1D0DB-DB3B-A783-1399-9F594C28F980}"/>
              </a:ext>
            </a:extLst>
          </p:cNvPr>
          <p:cNvSpPr txBox="1"/>
          <p:nvPr/>
        </p:nvSpPr>
        <p:spPr>
          <a:xfrm>
            <a:off x="817182" y="1588280"/>
            <a:ext cx="4712762"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secret</a:t>
            </a:r>
            <a:r>
              <a:rPr lang="zh-TW" altLang="en-US" sz="2800" dirty="0">
                <a:latin typeface="Consolas" panose="020B0609020204030204" pitchFamily="49" charset="0"/>
                <a:cs typeface="Consolas" panose="020B0609020204030204" pitchFamily="49" charset="0"/>
              </a:rPr>
              <a:t> </a:t>
            </a:r>
            <a:r>
              <a:rPr lang="en-US" altLang="zh-TW" sz="2800" dirty="0">
                <a:latin typeface="Consolas" panose="020B0609020204030204" pitchFamily="49" charset="0"/>
                <a:cs typeface="Consolas" panose="020B0609020204030204" pitchFamily="49" charset="0"/>
              </a:rPr>
              <a:t>=</a:t>
            </a:r>
            <a:r>
              <a:rPr lang="zh-TW" altLang="en-US" sz="2800" dirty="0">
                <a:latin typeface="Consolas" panose="020B0609020204030204" pitchFamily="49" charset="0"/>
                <a:cs typeface="Consolas" panose="020B0609020204030204" pitchFamily="49" charset="0"/>
              </a:rPr>
              <a:t> *</a:t>
            </a:r>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660221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Alternate Process 40">
            <a:extLst>
              <a:ext uri="{FF2B5EF4-FFF2-40B4-BE49-F238E27FC236}">
                <a16:creationId xmlns:a16="http://schemas.microsoft.com/office/drawing/2014/main" id="{AC68A98A-03D4-B7B1-51D7-9244BCD1BD1B}"/>
              </a:ext>
            </a:extLst>
          </p:cNvPr>
          <p:cNvSpPr/>
          <p:nvPr/>
        </p:nvSpPr>
        <p:spPr>
          <a:xfrm>
            <a:off x="2593663" y="4097609"/>
            <a:ext cx="367077" cy="628574"/>
          </a:xfrm>
          <a:prstGeom prst="flowChartAlternate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Alternate Process 5">
            <a:extLst>
              <a:ext uri="{FF2B5EF4-FFF2-40B4-BE49-F238E27FC236}">
                <a16:creationId xmlns:a16="http://schemas.microsoft.com/office/drawing/2014/main" id="{339BD593-EC6D-78CE-B5F4-1C61F0E30D53}"/>
              </a:ext>
            </a:extLst>
          </p:cNvPr>
          <p:cNvSpPr/>
          <p:nvPr/>
        </p:nvSpPr>
        <p:spPr>
          <a:xfrm>
            <a:off x="1874616" y="4097609"/>
            <a:ext cx="405114" cy="628574"/>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3" name="Content Placeholder 2">
            <a:extLst>
              <a:ext uri="{FF2B5EF4-FFF2-40B4-BE49-F238E27FC236}">
                <a16:creationId xmlns:a16="http://schemas.microsoft.com/office/drawing/2014/main" id="{866F546F-625D-E690-1883-A6FC88467D90}"/>
              </a:ext>
            </a:extLst>
          </p:cNvPr>
          <p:cNvSpPr>
            <a:spLocks noGrp="1"/>
          </p:cNvSpPr>
          <p:nvPr>
            <p:ph idx="1"/>
          </p:nvPr>
        </p:nvSpPr>
        <p:spPr>
          <a:xfrm>
            <a:off x="838200" y="1537918"/>
            <a:ext cx="6408125" cy="530915"/>
          </a:xfrm>
        </p:spPr>
        <p:txBody>
          <a:bodyPr/>
          <a:lstStyle/>
          <a:p>
            <a:r>
              <a:rPr lang="en-US" dirty="0"/>
              <a:t>CCA-KEM built on a CPA-PKE scheme.</a:t>
            </a:r>
          </a:p>
          <a:p>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80</a:t>
            </a:fld>
            <a:endParaRPr lang="en-US"/>
          </a:p>
        </p:txBody>
      </p:sp>
      <p:sp>
        <p:nvSpPr>
          <p:cNvPr id="7" name="Notched Right Arrow 6">
            <a:extLst>
              <a:ext uri="{FF2B5EF4-FFF2-40B4-BE49-F238E27FC236}">
                <a16:creationId xmlns:a16="http://schemas.microsoft.com/office/drawing/2014/main" id="{FA5AA11E-94CA-ABE5-92C1-C07EAC0DA715}"/>
              </a:ext>
            </a:extLst>
          </p:cNvPr>
          <p:cNvSpPr/>
          <p:nvPr/>
        </p:nvSpPr>
        <p:spPr>
          <a:xfrm rot="16200000">
            <a:off x="2450677" y="4925377"/>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DC3EB7-C2E9-5085-6697-5219D48987CD}"/>
              </a:ext>
            </a:extLst>
          </p:cNvPr>
          <p:cNvSpPr txBox="1"/>
          <p:nvPr/>
        </p:nvSpPr>
        <p:spPr>
          <a:xfrm>
            <a:off x="2137514" y="5283613"/>
            <a:ext cx="1227988" cy="523220"/>
          </a:xfrm>
          <a:prstGeom prst="rect">
            <a:avLst/>
          </a:prstGeom>
          <a:noFill/>
        </p:spPr>
        <p:txBody>
          <a:bodyPr wrap="square" rtlCol="0">
            <a:spAutoFit/>
          </a:bodyPr>
          <a:lstStyle/>
          <a:p>
            <a:r>
              <a:rPr lang="en-US" sz="2800" b="1" dirty="0"/>
              <a:t>secret</a:t>
            </a:r>
          </a:p>
        </p:txBody>
      </p:sp>
      <p:sp>
        <p:nvSpPr>
          <p:cNvPr id="42" name="Notched Right Arrow 41">
            <a:extLst>
              <a:ext uri="{FF2B5EF4-FFF2-40B4-BE49-F238E27FC236}">
                <a16:creationId xmlns:a16="http://schemas.microsoft.com/office/drawing/2014/main" id="{729ED74D-FE4C-85A8-F428-A7B8432F39B2}"/>
              </a:ext>
            </a:extLst>
          </p:cNvPr>
          <p:cNvSpPr/>
          <p:nvPr/>
        </p:nvSpPr>
        <p:spPr>
          <a:xfrm rot="5400000">
            <a:off x="1762887" y="3720443"/>
            <a:ext cx="628573"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B4D734B-9205-5493-514F-C78A62698BEC}"/>
              </a:ext>
            </a:extLst>
          </p:cNvPr>
          <p:cNvSpPr txBox="1"/>
          <p:nvPr/>
        </p:nvSpPr>
        <p:spPr>
          <a:xfrm>
            <a:off x="1452197" y="3124084"/>
            <a:ext cx="2364429" cy="523220"/>
          </a:xfrm>
          <a:prstGeom prst="rect">
            <a:avLst/>
          </a:prstGeom>
          <a:noFill/>
        </p:spPr>
        <p:txBody>
          <a:bodyPr wrap="square" rtlCol="0">
            <a:spAutoFit/>
          </a:bodyPr>
          <a:lstStyle/>
          <a:p>
            <a:r>
              <a:rPr lang="en-US" sz="2800" b="1" dirty="0"/>
              <a:t>chosen input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E8B607D-580C-6C35-6512-BF9299776D84}"/>
                  </a:ext>
                </a:extLst>
              </p:cNvPr>
              <p:cNvSpPr txBox="1"/>
              <p:nvPr/>
            </p:nvSpPr>
            <p:spPr>
              <a:xfrm>
                <a:off x="1123828" y="2155170"/>
                <a:ext cx="5173138" cy="9743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𝐷𝑒𝑐</m:t>
                      </m:r>
                      <m:r>
                        <a:rPr lang="en-US" sz="2800" b="0" i="1" smtClean="0">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 </m:t>
                      </m:r>
                      <m:r>
                        <m:rPr>
                          <m:nor/>
                        </m:rPr>
                        <a:rPr lang="en-US"/>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𝑞</m:t>
                          </m:r>
                        </m:den>
                      </m:f>
                      <m:r>
                        <a:rPr lang="en-US" sz="2800" b="0" i="1">
                          <a:latin typeface="Cambria Math" panose="02040503050406030204" pitchFamily="18" charset="0"/>
                        </a:rPr>
                        <m:t>𝐸</m:t>
                      </m:r>
                      <m:r>
                        <m:rPr>
                          <m:nor/>
                        </m:rPr>
                        <a:rPr lang="en-US"/>
                        <m:t>⎦</m:t>
                      </m:r>
                      <m:r>
                        <a:rPr lang="en-US" b="0" i="1" smtClean="0">
                          <a:latin typeface="Cambria Math" panose="02040503050406030204" pitchFamily="18" charset="0"/>
                        </a:rPr>
                        <m:t> </m:t>
                      </m:r>
                      <m:r>
                        <a:rPr lang="en-US" sz="2800" i="1">
                          <a:latin typeface="Cambria Math" panose="02040503050406030204" pitchFamily="18" charset="0"/>
                        </a:rPr>
                        <m:t>𝑚𝑜𝑑</m:t>
                      </m:r>
                      <m:r>
                        <a:rPr lang="en-US" sz="2800" i="1">
                          <a:latin typeface="Cambria Math" panose="02040503050406030204" pitchFamily="18" charset="0"/>
                        </a:rPr>
                        <m:t> 2)</m:t>
                      </m:r>
                    </m:oMath>
                  </m:oMathPara>
                </a14:m>
                <a:endParaRPr lang="en-US" sz="2800" i="1" dirty="0">
                  <a:latin typeface="Cambria Math" panose="02040503050406030204" pitchFamily="18" charset="0"/>
                </a:endParaRPr>
              </a:p>
            </p:txBody>
          </p:sp>
        </mc:Choice>
        <mc:Fallback xmlns="">
          <p:sp>
            <p:nvSpPr>
              <p:cNvPr id="47" name="TextBox 46">
                <a:extLst>
                  <a:ext uri="{FF2B5EF4-FFF2-40B4-BE49-F238E27FC236}">
                    <a16:creationId xmlns:a16="http://schemas.microsoft.com/office/drawing/2014/main" id="{4E8B607D-580C-6C35-6512-BF9299776D84}"/>
                  </a:ext>
                </a:extLst>
              </p:cNvPr>
              <p:cNvSpPr txBox="1">
                <a:spLocks noRot="1" noChangeAspect="1" noMove="1" noResize="1" noEditPoints="1" noAdjustHandles="1" noChangeArrowheads="1" noChangeShapeType="1" noTextEdit="1"/>
              </p:cNvSpPr>
              <p:nvPr/>
            </p:nvSpPr>
            <p:spPr>
              <a:xfrm>
                <a:off x="1123828" y="2155170"/>
                <a:ext cx="5173138" cy="9743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C95223CF-AA0C-8994-93F3-675EC9977030}"/>
                  </a:ext>
                </a:extLst>
              </p:cNvPr>
              <p:cNvSpPr txBox="1"/>
              <p:nvPr/>
            </p:nvSpPr>
            <p:spPr>
              <a:xfrm>
                <a:off x="7421692" y="1490236"/>
                <a:ext cx="4315038" cy="954107"/>
              </a:xfrm>
              <a:prstGeom prst="rect">
                <a:avLst/>
              </a:prstGeom>
              <a:noFill/>
            </p:spPr>
            <p:txBody>
              <a:bodyPr wrap="square" rtlCol="0">
                <a:spAutoFit/>
              </a:bodyPr>
              <a:lstStyle/>
              <a:p>
                <a:r>
                  <a:rPr lang="en-US" sz="2800" b="1" dirty="0"/>
                  <a:t>Observations</a:t>
                </a:r>
                <a:r>
                  <a:rPr lang="en-US" sz="2800" b="0" dirty="0"/>
                  <a:t> of </a:t>
                </a:r>
                <a:r>
                  <a:rPr lang="en-US" sz="2800" dirty="0"/>
                  <a:t>decrypted plaintext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xmlns="">
          <p:sp>
            <p:nvSpPr>
              <p:cNvPr id="65" name="TextBox 64">
                <a:extLst>
                  <a:ext uri="{FF2B5EF4-FFF2-40B4-BE49-F238E27FC236}">
                    <a16:creationId xmlns:a16="http://schemas.microsoft.com/office/drawing/2014/main" id="{C95223CF-AA0C-8994-93F3-675EC9977030}"/>
                  </a:ext>
                </a:extLst>
              </p:cNvPr>
              <p:cNvSpPr txBox="1">
                <a:spLocks noRot="1" noChangeAspect="1" noMove="1" noResize="1" noEditPoints="1" noAdjustHandles="1" noChangeArrowheads="1" noChangeShapeType="1" noTextEdit="1"/>
              </p:cNvSpPr>
              <p:nvPr/>
            </p:nvSpPr>
            <p:spPr>
              <a:xfrm>
                <a:off x="7421692" y="1490236"/>
                <a:ext cx="4315038" cy="954107"/>
              </a:xfrm>
              <a:prstGeom prst="rect">
                <a:avLst/>
              </a:prstGeom>
              <a:blipFill>
                <a:blip r:embed="rId4"/>
                <a:stretch>
                  <a:fillRect l="-2825"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Content Placeholder 2">
                <a:extLst>
                  <a:ext uri="{FF2B5EF4-FFF2-40B4-BE49-F238E27FC236}">
                    <a16:creationId xmlns:a16="http://schemas.microsoft.com/office/drawing/2014/main" id="{8AD5259F-C388-16CA-06E8-4B8FA221E5BC}"/>
                  </a:ext>
                </a:extLst>
              </p:cNvPr>
              <p:cNvSpPr txBox="1">
                <a:spLocks/>
              </p:cNvSpPr>
              <p:nvPr/>
            </p:nvSpPr>
            <p:spPr>
              <a:xfrm>
                <a:off x="7343606" y="2393777"/>
                <a:ext cx="4315038" cy="934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b="0" i="1" smtClean="0">
                        <a:latin typeface="Cambria Math" panose="02040503050406030204" pitchFamily="18" charset="0"/>
                      </a:rPr>
                      <m:t>𝑠</m:t>
                    </m:r>
                  </m:oMath>
                </a14:m>
                <a:r>
                  <a:rPr lang="en-US" b="0" dirty="0"/>
                  <a:t> is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 </m:t>
                    </m:r>
                  </m:oMath>
                </a14:m>
                <a:r>
                  <a:rPr lang="en-US" b="0" dirty="0"/>
                  <a:t>is chosen input.</a:t>
                </a:r>
              </a:p>
            </p:txBody>
          </p:sp>
        </mc:Choice>
        <mc:Fallback xmlns="">
          <p:sp>
            <p:nvSpPr>
              <p:cNvPr id="66" name="Content Placeholder 2">
                <a:extLst>
                  <a:ext uri="{FF2B5EF4-FFF2-40B4-BE49-F238E27FC236}">
                    <a16:creationId xmlns:a16="http://schemas.microsoft.com/office/drawing/2014/main" id="{8AD5259F-C388-16CA-06E8-4B8FA221E5BC}"/>
                  </a:ext>
                </a:extLst>
              </p:cNvPr>
              <p:cNvSpPr txBox="1">
                <a:spLocks noRot="1" noChangeAspect="1" noMove="1" noResize="1" noEditPoints="1" noAdjustHandles="1" noChangeArrowheads="1" noChangeShapeType="1" noTextEdit="1"/>
              </p:cNvSpPr>
              <p:nvPr/>
            </p:nvSpPr>
            <p:spPr>
              <a:xfrm>
                <a:off x="7343606" y="2393777"/>
                <a:ext cx="4315038" cy="934426"/>
              </a:xfrm>
              <a:prstGeom prst="rect">
                <a:avLst/>
              </a:prstGeom>
              <a:blipFill>
                <a:blip r:embed="rId5"/>
                <a:stretch>
                  <a:fillRect t="-11111" b="-11111"/>
                </a:stretch>
              </a:blipFill>
            </p:spPr>
            <p:txBody>
              <a:bodyPr/>
              <a:lstStyle/>
              <a:p>
                <a:r>
                  <a:rPr lang="en-US">
                    <a:noFill/>
                  </a:rPr>
                  <a:t> </a:t>
                </a:r>
              </a:p>
            </p:txBody>
          </p:sp>
        </mc:Fallback>
      </mc:AlternateContent>
      <p:sp>
        <p:nvSpPr>
          <p:cNvPr id="67" name="Alternate Process 66">
            <a:extLst>
              <a:ext uri="{FF2B5EF4-FFF2-40B4-BE49-F238E27FC236}">
                <a16:creationId xmlns:a16="http://schemas.microsoft.com/office/drawing/2014/main" id="{9805F20C-1DAF-4D97-446D-AF4297BD640F}"/>
              </a:ext>
            </a:extLst>
          </p:cNvPr>
          <p:cNvSpPr/>
          <p:nvPr/>
        </p:nvSpPr>
        <p:spPr>
          <a:xfrm>
            <a:off x="7209166" y="1374617"/>
            <a:ext cx="4749826" cy="433170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7CD0D28-DE1B-5B9F-D22C-E96C01B914F9}"/>
                  </a:ext>
                </a:extLst>
              </p:cNvPr>
              <p:cNvSpPr txBox="1"/>
              <p:nvPr/>
            </p:nvSpPr>
            <p:spPr>
              <a:xfrm>
                <a:off x="348295" y="4120699"/>
                <a:ext cx="33832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𝑠</m:t>
                      </m:r>
                    </m:oMath>
                  </m:oMathPara>
                </a14:m>
                <a:endParaRPr lang="en-US" sz="2800" dirty="0"/>
              </a:p>
            </p:txBody>
          </p:sp>
        </mc:Choice>
        <mc:Fallback xmlns="">
          <p:sp>
            <p:nvSpPr>
              <p:cNvPr id="5" name="TextBox 4">
                <a:extLst>
                  <a:ext uri="{FF2B5EF4-FFF2-40B4-BE49-F238E27FC236}">
                    <a16:creationId xmlns:a16="http://schemas.microsoft.com/office/drawing/2014/main" id="{17CD0D28-DE1B-5B9F-D22C-E96C01B914F9}"/>
                  </a:ext>
                </a:extLst>
              </p:cNvPr>
              <p:cNvSpPr txBox="1">
                <a:spLocks noRot="1" noChangeAspect="1" noMove="1" noResize="1" noEditPoints="1" noAdjustHandles="1" noChangeArrowheads="1" noChangeShapeType="1" noTextEdit="1"/>
              </p:cNvSpPr>
              <p:nvPr/>
            </p:nvSpPr>
            <p:spPr>
              <a:xfrm>
                <a:off x="348295" y="4120699"/>
                <a:ext cx="3383274" cy="52322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67443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3" name="Content Placeholder 2">
            <a:extLst>
              <a:ext uri="{FF2B5EF4-FFF2-40B4-BE49-F238E27FC236}">
                <a16:creationId xmlns:a16="http://schemas.microsoft.com/office/drawing/2014/main" id="{866F546F-625D-E690-1883-A6FC88467D90}"/>
              </a:ext>
            </a:extLst>
          </p:cNvPr>
          <p:cNvSpPr>
            <a:spLocks noGrp="1"/>
          </p:cNvSpPr>
          <p:nvPr>
            <p:ph idx="1"/>
          </p:nvPr>
        </p:nvSpPr>
        <p:spPr>
          <a:xfrm>
            <a:off x="838200" y="1537918"/>
            <a:ext cx="6408125" cy="530915"/>
          </a:xfrm>
        </p:spPr>
        <p:txBody>
          <a:bodyPr/>
          <a:lstStyle/>
          <a:p>
            <a:r>
              <a:rPr lang="en-US" dirty="0"/>
              <a:t>CCA-KEM built on a CPA-PKE scheme.</a:t>
            </a:r>
          </a:p>
          <a:p>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81</a:t>
            </a:fld>
            <a:endParaRPr lang="en-US"/>
          </a:p>
        </p:txBody>
      </p:sp>
      <p:sp>
        <p:nvSpPr>
          <p:cNvPr id="9" name="Rectangle 8">
            <a:extLst>
              <a:ext uri="{FF2B5EF4-FFF2-40B4-BE49-F238E27FC236}">
                <a16:creationId xmlns:a16="http://schemas.microsoft.com/office/drawing/2014/main" id="{512B833E-36F3-4000-030B-2B74C23B57BC}"/>
              </a:ext>
            </a:extLst>
          </p:cNvPr>
          <p:cNvSpPr/>
          <p:nvPr/>
        </p:nvSpPr>
        <p:spPr>
          <a:xfrm>
            <a:off x="3394956" y="254229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1</a:t>
            </a:r>
          </a:p>
        </p:txBody>
      </p:sp>
      <p:sp>
        <p:nvSpPr>
          <p:cNvPr id="10" name="Rectangle 9">
            <a:extLst>
              <a:ext uri="{FF2B5EF4-FFF2-40B4-BE49-F238E27FC236}">
                <a16:creationId xmlns:a16="http://schemas.microsoft.com/office/drawing/2014/main" id="{E0173308-F74A-BD85-0DAD-76007488BB0E}"/>
              </a:ext>
            </a:extLst>
          </p:cNvPr>
          <p:cNvSpPr/>
          <p:nvPr/>
        </p:nvSpPr>
        <p:spPr>
          <a:xfrm>
            <a:off x="4384561" y="254229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12" name="Rectangle 11">
            <a:extLst>
              <a:ext uri="{FF2B5EF4-FFF2-40B4-BE49-F238E27FC236}">
                <a16:creationId xmlns:a16="http://schemas.microsoft.com/office/drawing/2014/main" id="{292EFAC1-26DA-82F7-6529-8BEBC6D04FA9}"/>
              </a:ext>
            </a:extLst>
          </p:cNvPr>
          <p:cNvSpPr/>
          <p:nvPr/>
        </p:nvSpPr>
        <p:spPr>
          <a:xfrm>
            <a:off x="5891727" y="254229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13" name="TextBox 12">
            <a:extLst>
              <a:ext uri="{FF2B5EF4-FFF2-40B4-BE49-F238E27FC236}">
                <a16:creationId xmlns:a16="http://schemas.microsoft.com/office/drawing/2014/main" id="{AA7F197B-104B-9600-DEC6-8152EC6559FE}"/>
              </a:ext>
            </a:extLst>
          </p:cNvPr>
          <p:cNvSpPr txBox="1"/>
          <p:nvPr/>
        </p:nvSpPr>
        <p:spPr>
          <a:xfrm>
            <a:off x="5390007" y="2492087"/>
            <a:ext cx="398248" cy="523220"/>
          </a:xfrm>
          <a:prstGeom prst="rect">
            <a:avLst/>
          </a:prstGeom>
          <a:noFill/>
          <a:ln>
            <a:noFill/>
          </a:ln>
        </p:spPr>
        <p:txBody>
          <a:bodyPr wrap="square" rtlCol="0">
            <a:spAutoFit/>
          </a:bodyPr>
          <a:lstStyle/>
          <a:p>
            <a:r>
              <a:rPr lang="en-US" sz="2800" b="1" dirty="0"/>
              <a:t>…</a:t>
            </a:r>
          </a:p>
        </p:txBody>
      </p:sp>
      <p:sp>
        <p:nvSpPr>
          <p:cNvPr id="14" name="Rectangle 13">
            <a:extLst>
              <a:ext uri="{FF2B5EF4-FFF2-40B4-BE49-F238E27FC236}">
                <a16:creationId xmlns:a16="http://schemas.microsoft.com/office/drawing/2014/main" id="{F4F6D616-B9FF-A373-6473-D9B9FABB0D75}"/>
              </a:ext>
            </a:extLst>
          </p:cNvPr>
          <p:cNvSpPr/>
          <p:nvPr/>
        </p:nvSpPr>
        <p:spPr>
          <a:xfrm>
            <a:off x="3394956" y="3899095"/>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15" name="Rectangle 14">
            <a:extLst>
              <a:ext uri="{FF2B5EF4-FFF2-40B4-BE49-F238E27FC236}">
                <a16:creationId xmlns:a16="http://schemas.microsoft.com/office/drawing/2014/main" id="{35A3A634-F2F2-13F5-249B-F8FB519E1305}"/>
              </a:ext>
            </a:extLst>
          </p:cNvPr>
          <p:cNvSpPr/>
          <p:nvPr/>
        </p:nvSpPr>
        <p:spPr>
          <a:xfrm>
            <a:off x="4384561" y="3899095"/>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17" name="Rectangle 16">
            <a:extLst>
              <a:ext uri="{FF2B5EF4-FFF2-40B4-BE49-F238E27FC236}">
                <a16:creationId xmlns:a16="http://schemas.microsoft.com/office/drawing/2014/main" id="{FDFAFDB9-7BC3-4F08-97F0-E230E2499F78}"/>
              </a:ext>
            </a:extLst>
          </p:cNvPr>
          <p:cNvSpPr/>
          <p:nvPr/>
        </p:nvSpPr>
        <p:spPr>
          <a:xfrm>
            <a:off x="5891727" y="3899095"/>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18" name="TextBox 17">
            <a:extLst>
              <a:ext uri="{FF2B5EF4-FFF2-40B4-BE49-F238E27FC236}">
                <a16:creationId xmlns:a16="http://schemas.microsoft.com/office/drawing/2014/main" id="{BF919691-11D3-AF81-3172-A66BAC693B78}"/>
              </a:ext>
            </a:extLst>
          </p:cNvPr>
          <p:cNvSpPr txBox="1"/>
          <p:nvPr/>
        </p:nvSpPr>
        <p:spPr>
          <a:xfrm>
            <a:off x="5390007" y="3848885"/>
            <a:ext cx="398248" cy="523220"/>
          </a:xfrm>
          <a:prstGeom prst="rect">
            <a:avLst/>
          </a:prstGeom>
          <a:noFill/>
          <a:ln>
            <a:noFill/>
          </a:ln>
        </p:spPr>
        <p:txBody>
          <a:bodyPr wrap="square" rtlCol="0">
            <a:spAutoFit/>
          </a:bodyPr>
          <a:lstStyle/>
          <a:p>
            <a:r>
              <a:rPr lang="en-US" sz="2800" b="1" dirty="0"/>
              <a:t>…</a:t>
            </a:r>
          </a:p>
        </p:txBody>
      </p:sp>
      <p:sp>
        <p:nvSpPr>
          <p:cNvPr id="19" name="Rectangle 18">
            <a:extLst>
              <a:ext uri="{FF2B5EF4-FFF2-40B4-BE49-F238E27FC236}">
                <a16:creationId xmlns:a16="http://schemas.microsoft.com/office/drawing/2014/main" id="{3D5D6D13-F907-7C0A-0454-367629DB97AF}"/>
              </a:ext>
            </a:extLst>
          </p:cNvPr>
          <p:cNvSpPr/>
          <p:nvPr/>
        </p:nvSpPr>
        <p:spPr>
          <a:xfrm>
            <a:off x="3394956" y="512963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1</a:t>
            </a:r>
          </a:p>
        </p:txBody>
      </p:sp>
      <p:sp>
        <p:nvSpPr>
          <p:cNvPr id="20" name="Rectangle 19">
            <a:extLst>
              <a:ext uri="{FF2B5EF4-FFF2-40B4-BE49-F238E27FC236}">
                <a16:creationId xmlns:a16="http://schemas.microsoft.com/office/drawing/2014/main" id="{6DB9D24E-F9CA-51A0-7E01-E1AE9FEB03BA}"/>
              </a:ext>
            </a:extLst>
          </p:cNvPr>
          <p:cNvSpPr/>
          <p:nvPr/>
        </p:nvSpPr>
        <p:spPr>
          <a:xfrm>
            <a:off x="4384561" y="512963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22" name="Rectangle 21">
            <a:extLst>
              <a:ext uri="{FF2B5EF4-FFF2-40B4-BE49-F238E27FC236}">
                <a16:creationId xmlns:a16="http://schemas.microsoft.com/office/drawing/2014/main" id="{540180F1-F1C1-5BD2-FEFF-9653179A4253}"/>
              </a:ext>
            </a:extLst>
          </p:cNvPr>
          <p:cNvSpPr/>
          <p:nvPr/>
        </p:nvSpPr>
        <p:spPr>
          <a:xfrm>
            <a:off x="5891727" y="512963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23" name="TextBox 22">
            <a:extLst>
              <a:ext uri="{FF2B5EF4-FFF2-40B4-BE49-F238E27FC236}">
                <a16:creationId xmlns:a16="http://schemas.microsoft.com/office/drawing/2014/main" id="{FA456CCB-0D75-DC4E-31E6-9CDA5D224932}"/>
              </a:ext>
            </a:extLst>
          </p:cNvPr>
          <p:cNvSpPr txBox="1"/>
          <p:nvPr/>
        </p:nvSpPr>
        <p:spPr>
          <a:xfrm>
            <a:off x="5390007" y="5079421"/>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1BFC7F7-6C57-FA48-C5C8-ABFE7A77B54E}"/>
                  </a:ext>
                </a:extLst>
              </p:cNvPr>
              <p:cNvSpPr txBox="1"/>
              <p:nvPr/>
            </p:nvSpPr>
            <p:spPr>
              <a:xfrm>
                <a:off x="3631174" y="3249613"/>
                <a:ext cx="51796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28" name="TextBox 27">
                <a:extLst>
                  <a:ext uri="{FF2B5EF4-FFF2-40B4-BE49-F238E27FC236}">
                    <a16:creationId xmlns:a16="http://schemas.microsoft.com/office/drawing/2014/main" id="{B1BFC7F7-6C57-FA48-C5C8-ABFE7A77B54E}"/>
                  </a:ext>
                </a:extLst>
              </p:cNvPr>
              <p:cNvSpPr txBox="1">
                <a:spLocks noRot="1" noChangeAspect="1" noMove="1" noResize="1" noEditPoints="1" noAdjustHandles="1" noChangeArrowheads="1" noChangeShapeType="1" noTextEdit="1"/>
              </p:cNvSpPr>
              <p:nvPr/>
            </p:nvSpPr>
            <p:spPr>
              <a:xfrm>
                <a:off x="3631174" y="3249613"/>
                <a:ext cx="517967"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13E29FE-2607-4EEE-8CB4-D9BBF3CDD267}"/>
                  </a:ext>
                </a:extLst>
              </p:cNvPr>
              <p:cNvSpPr txBox="1"/>
              <p:nvPr/>
            </p:nvSpPr>
            <p:spPr>
              <a:xfrm>
                <a:off x="4620379" y="3252233"/>
                <a:ext cx="51796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29" name="TextBox 28">
                <a:extLst>
                  <a:ext uri="{FF2B5EF4-FFF2-40B4-BE49-F238E27FC236}">
                    <a16:creationId xmlns:a16="http://schemas.microsoft.com/office/drawing/2014/main" id="{C13E29FE-2607-4EEE-8CB4-D9BBF3CDD267}"/>
                  </a:ext>
                </a:extLst>
              </p:cNvPr>
              <p:cNvSpPr txBox="1">
                <a:spLocks noRot="1" noChangeAspect="1" noMove="1" noResize="1" noEditPoints="1" noAdjustHandles="1" noChangeArrowheads="1" noChangeShapeType="1" noTextEdit="1"/>
              </p:cNvSpPr>
              <p:nvPr/>
            </p:nvSpPr>
            <p:spPr>
              <a:xfrm>
                <a:off x="4620379" y="3252233"/>
                <a:ext cx="517967"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80C111A-C2E1-54BE-EF3D-B793C07EF09D}"/>
                  </a:ext>
                </a:extLst>
              </p:cNvPr>
              <p:cNvSpPr txBox="1"/>
              <p:nvPr/>
            </p:nvSpPr>
            <p:spPr>
              <a:xfrm rot="5400000">
                <a:off x="3598608" y="4548324"/>
                <a:ext cx="588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33" name="TextBox 32">
                <a:extLst>
                  <a:ext uri="{FF2B5EF4-FFF2-40B4-BE49-F238E27FC236}">
                    <a16:creationId xmlns:a16="http://schemas.microsoft.com/office/drawing/2014/main" id="{180C111A-C2E1-54BE-EF3D-B793C07EF09D}"/>
                  </a:ext>
                </a:extLst>
              </p:cNvPr>
              <p:cNvSpPr txBox="1">
                <a:spLocks noRot="1" noChangeAspect="1" noMove="1" noResize="1" noEditPoints="1" noAdjustHandles="1" noChangeArrowheads="1" noChangeShapeType="1" noTextEdit="1"/>
              </p:cNvSpPr>
              <p:nvPr/>
            </p:nvSpPr>
            <p:spPr>
              <a:xfrm rot="5400000">
                <a:off x="3598608" y="4548324"/>
                <a:ext cx="588352"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F32ACB5-D908-95CC-B08F-C52430CD2229}"/>
                  </a:ext>
                </a:extLst>
              </p:cNvPr>
              <p:cNvSpPr txBox="1"/>
              <p:nvPr/>
            </p:nvSpPr>
            <p:spPr>
              <a:xfrm rot="5400000">
                <a:off x="4587813" y="4548324"/>
                <a:ext cx="588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36" name="TextBox 35">
                <a:extLst>
                  <a:ext uri="{FF2B5EF4-FFF2-40B4-BE49-F238E27FC236}">
                    <a16:creationId xmlns:a16="http://schemas.microsoft.com/office/drawing/2014/main" id="{CF32ACB5-D908-95CC-B08F-C52430CD2229}"/>
                  </a:ext>
                </a:extLst>
              </p:cNvPr>
              <p:cNvSpPr txBox="1">
                <a:spLocks noRot="1" noChangeAspect="1" noMove="1" noResize="1" noEditPoints="1" noAdjustHandles="1" noChangeArrowheads="1" noChangeShapeType="1" noTextEdit="1"/>
              </p:cNvSpPr>
              <p:nvPr/>
            </p:nvSpPr>
            <p:spPr>
              <a:xfrm rot="5400000">
                <a:off x="4587813" y="4548324"/>
                <a:ext cx="588352"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B77396F-27D6-1E32-9078-8FEA35077C3C}"/>
                  </a:ext>
                </a:extLst>
              </p:cNvPr>
              <p:cNvSpPr txBox="1"/>
              <p:nvPr/>
            </p:nvSpPr>
            <p:spPr>
              <a:xfrm rot="5400000">
                <a:off x="6110956" y="4536294"/>
                <a:ext cx="588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38" name="TextBox 37">
                <a:extLst>
                  <a:ext uri="{FF2B5EF4-FFF2-40B4-BE49-F238E27FC236}">
                    <a16:creationId xmlns:a16="http://schemas.microsoft.com/office/drawing/2014/main" id="{0B77396F-27D6-1E32-9078-8FEA35077C3C}"/>
                  </a:ext>
                </a:extLst>
              </p:cNvPr>
              <p:cNvSpPr txBox="1">
                <a:spLocks noRot="1" noChangeAspect="1" noMove="1" noResize="1" noEditPoints="1" noAdjustHandles="1" noChangeArrowheads="1" noChangeShapeType="1" noTextEdit="1"/>
              </p:cNvSpPr>
              <p:nvPr/>
            </p:nvSpPr>
            <p:spPr>
              <a:xfrm rot="5400000">
                <a:off x="6110956" y="4536294"/>
                <a:ext cx="588352"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4245527-D94D-BCAD-7CA2-6E2B4DBDA4D3}"/>
                  </a:ext>
                </a:extLst>
              </p:cNvPr>
              <p:cNvSpPr txBox="1"/>
              <p:nvPr/>
            </p:nvSpPr>
            <p:spPr>
              <a:xfrm>
                <a:off x="1592109" y="2569031"/>
                <a:ext cx="622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𝑚</m:t>
                      </m:r>
                    </m:oMath>
                  </m:oMathPara>
                </a14:m>
                <a:endParaRPr lang="en-US" dirty="0"/>
              </a:p>
            </p:txBody>
          </p:sp>
        </mc:Choice>
        <mc:Fallback xmlns="">
          <p:sp>
            <p:nvSpPr>
              <p:cNvPr id="49" name="TextBox 48">
                <a:extLst>
                  <a:ext uri="{FF2B5EF4-FFF2-40B4-BE49-F238E27FC236}">
                    <a16:creationId xmlns:a16="http://schemas.microsoft.com/office/drawing/2014/main" id="{44245527-D94D-BCAD-7CA2-6E2B4DBDA4D3}"/>
                  </a:ext>
                </a:extLst>
              </p:cNvPr>
              <p:cNvSpPr txBox="1">
                <a:spLocks noRot="1" noChangeAspect="1" noMove="1" noResize="1" noEditPoints="1" noAdjustHandles="1" noChangeArrowheads="1" noChangeShapeType="1" noTextEdit="1"/>
              </p:cNvSpPr>
              <p:nvPr/>
            </p:nvSpPr>
            <p:spPr>
              <a:xfrm>
                <a:off x="1592109" y="2569031"/>
                <a:ext cx="622139"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861070D-5C12-AD23-20B8-2A090E0EC263}"/>
                  </a:ext>
                </a:extLst>
              </p:cNvPr>
              <p:cNvSpPr txBox="1"/>
              <p:nvPr/>
            </p:nvSpPr>
            <p:spPr>
              <a:xfrm>
                <a:off x="1592109" y="5164513"/>
                <a:ext cx="622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dirty="0"/>
              </a:p>
            </p:txBody>
          </p:sp>
        </mc:Choice>
        <mc:Fallback xmlns="">
          <p:sp>
            <p:nvSpPr>
              <p:cNvPr id="52" name="TextBox 51">
                <a:extLst>
                  <a:ext uri="{FF2B5EF4-FFF2-40B4-BE49-F238E27FC236}">
                    <a16:creationId xmlns:a16="http://schemas.microsoft.com/office/drawing/2014/main" id="{9861070D-5C12-AD23-20B8-2A090E0EC263}"/>
                  </a:ext>
                </a:extLst>
              </p:cNvPr>
              <p:cNvSpPr txBox="1">
                <a:spLocks noRot="1" noChangeAspect="1" noMove="1" noResize="1" noEditPoints="1" noAdjustHandles="1" noChangeArrowheads="1" noChangeShapeType="1" noTextEdit="1"/>
              </p:cNvSpPr>
              <p:nvPr/>
            </p:nvSpPr>
            <p:spPr>
              <a:xfrm>
                <a:off x="1592109" y="5164513"/>
                <a:ext cx="62213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20EB9F0-17B0-2E34-5A73-CD01E4D2F297}"/>
                  </a:ext>
                </a:extLst>
              </p:cNvPr>
              <p:cNvSpPr txBox="1"/>
              <p:nvPr/>
            </p:nvSpPr>
            <p:spPr>
              <a:xfrm>
                <a:off x="7421692" y="1490236"/>
                <a:ext cx="4315038" cy="954107"/>
              </a:xfrm>
              <a:prstGeom prst="rect">
                <a:avLst/>
              </a:prstGeom>
              <a:noFill/>
            </p:spPr>
            <p:txBody>
              <a:bodyPr wrap="square" rtlCol="0">
                <a:spAutoFit/>
              </a:bodyPr>
              <a:lstStyle/>
              <a:p>
                <a:r>
                  <a:rPr lang="en-US" sz="2800" b="1" dirty="0"/>
                  <a:t>Observations</a:t>
                </a:r>
                <a:r>
                  <a:rPr lang="en-US" sz="2800" b="0" dirty="0"/>
                  <a:t> of </a:t>
                </a:r>
                <a:r>
                  <a:rPr lang="en-US" sz="2800" dirty="0"/>
                  <a:t>decrypted plaintext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xmlns="">
          <p:sp>
            <p:nvSpPr>
              <p:cNvPr id="32" name="TextBox 31">
                <a:extLst>
                  <a:ext uri="{FF2B5EF4-FFF2-40B4-BE49-F238E27FC236}">
                    <a16:creationId xmlns:a16="http://schemas.microsoft.com/office/drawing/2014/main" id="{420EB9F0-17B0-2E34-5A73-CD01E4D2F297}"/>
                  </a:ext>
                </a:extLst>
              </p:cNvPr>
              <p:cNvSpPr txBox="1">
                <a:spLocks noRot="1" noChangeAspect="1" noMove="1" noResize="1" noEditPoints="1" noAdjustHandles="1" noChangeArrowheads="1" noChangeShapeType="1" noTextEdit="1"/>
              </p:cNvSpPr>
              <p:nvPr/>
            </p:nvSpPr>
            <p:spPr>
              <a:xfrm>
                <a:off x="7421692" y="1490236"/>
                <a:ext cx="4315038" cy="954107"/>
              </a:xfrm>
              <a:prstGeom prst="rect">
                <a:avLst/>
              </a:prstGeom>
              <a:blipFill>
                <a:blip r:embed="rId10"/>
                <a:stretch>
                  <a:fillRect l="-2825"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D9130238-CB6E-442C-4BAA-51B72C963599}"/>
                  </a:ext>
                </a:extLst>
              </p:cNvPr>
              <p:cNvSpPr txBox="1">
                <a:spLocks/>
              </p:cNvSpPr>
              <p:nvPr/>
            </p:nvSpPr>
            <p:spPr>
              <a:xfrm>
                <a:off x="7343606" y="2393777"/>
                <a:ext cx="4315038" cy="934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i="1">
                        <a:latin typeface="Cambria Math" panose="02040503050406030204" pitchFamily="18" charset="0"/>
                      </a:rPr>
                      <m:t>𝑠</m:t>
                    </m:r>
                  </m:oMath>
                </a14:m>
                <a:r>
                  <a:rPr lang="en-US" dirty="0"/>
                  <a:t> is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 </m:t>
                    </m:r>
                  </m:oMath>
                </a14:m>
                <a:r>
                  <a:rPr lang="en-US" dirty="0"/>
                  <a:t>is chosen input.</a:t>
                </a:r>
              </a:p>
            </p:txBody>
          </p:sp>
        </mc:Choice>
        <mc:Fallback xmlns="">
          <p:sp>
            <p:nvSpPr>
              <p:cNvPr id="34" name="Content Placeholder 2">
                <a:extLst>
                  <a:ext uri="{FF2B5EF4-FFF2-40B4-BE49-F238E27FC236}">
                    <a16:creationId xmlns:a16="http://schemas.microsoft.com/office/drawing/2014/main" id="{D9130238-CB6E-442C-4BAA-51B72C963599}"/>
                  </a:ext>
                </a:extLst>
              </p:cNvPr>
              <p:cNvSpPr txBox="1">
                <a:spLocks noRot="1" noChangeAspect="1" noMove="1" noResize="1" noEditPoints="1" noAdjustHandles="1" noChangeArrowheads="1" noChangeShapeType="1" noTextEdit="1"/>
              </p:cNvSpPr>
              <p:nvPr/>
            </p:nvSpPr>
            <p:spPr>
              <a:xfrm>
                <a:off x="7343606" y="2393777"/>
                <a:ext cx="4315038" cy="934426"/>
              </a:xfrm>
              <a:prstGeom prst="rect">
                <a:avLst/>
              </a:prstGeom>
              <a:blipFill>
                <a:blip r:embed="rId11"/>
                <a:stretch>
                  <a:fillRect t="-11111" b="-11111"/>
                </a:stretch>
              </a:blipFill>
            </p:spPr>
            <p:txBody>
              <a:bodyPr/>
              <a:lstStyle/>
              <a:p>
                <a:r>
                  <a:rPr lang="en-US">
                    <a:noFill/>
                  </a:rPr>
                  <a:t> </a:t>
                </a:r>
              </a:p>
            </p:txBody>
          </p:sp>
        </mc:Fallback>
      </mc:AlternateContent>
      <p:sp>
        <p:nvSpPr>
          <p:cNvPr id="35" name="Alternate Process 34">
            <a:extLst>
              <a:ext uri="{FF2B5EF4-FFF2-40B4-BE49-F238E27FC236}">
                <a16:creationId xmlns:a16="http://schemas.microsoft.com/office/drawing/2014/main" id="{22F4699C-0797-DAC3-A5A1-6DEB49642EBD}"/>
              </a:ext>
            </a:extLst>
          </p:cNvPr>
          <p:cNvSpPr/>
          <p:nvPr/>
        </p:nvSpPr>
        <p:spPr>
          <a:xfrm>
            <a:off x="7209166" y="1374617"/>
            <a:ext cx="4749826" cy="433170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423612F-AC1A-0C43-515D-974FBD91D2AB}"/>
                  </a:ext>
                </a:extLst>
              </p:cNvPr>
              <p:cNvSpPr txBox="1"/>
              <p:nvPr/>
            </p:nvSpPr>
            <p:spPr>
              <a:xfrm>
                <a:off x="108077" y="3768467"/>
                <a:ext cx="3051859" cy="9743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2800" smtClean="0"/>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𝑞</m:t>
                          </m:r>
                        </m:den>
                      </m:f>
                      <m:r>
                        <m:rPr>
                          <m:nor/>
                        </m:rP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2</m:t>
                          </m:r>
                        </m:sub>
                      </m:sSub>
                      <m:r>
                        <a:rPr lang="en-US" sz="2800" i="1">
                          <a:latin typeface="Cambria Math" panose="02040503050406030204" pitchFamily="18" charset="0"/>
                        </a:rPr>
                        <m:t>+</m:t>
                      </m:r>
                      <m:r>
                        <a:rPr lang="en-US" sz="2800" i="1">
                          <a:latin typeface="Cambria Math" panose="02040503050406030204" pitchFamily="18" charset="0"/>
                        </a:rPr>
                        <m:t>𝑠</m:t>
                      </m:r>
                      <m:r>
                        <m:rPr>
                          <m:nor/>
                        </m:rPr>
                        <a:rPr lang="en-US" sz="2800" b="0" i="0" smtClean="0">
                          <a:latin typeface="Cambria Math" panose="02040503050406030204" pitchFamily="18" charset="0"/>
                        </a:rPr>
                        <m:t>)</m:t>
                      </m:r>
                      <m:r>
                        <m:rPr>
                          <m:nor/>
                        </m:rPr>
                        <a:rPr lang="en-US" sz="2800"/>
                        <m:t>⎦</m:t>
                      </m:r>
                      <m:r>
                        <a:rPr lang="en-US" sz="2800" b="0" i="1" smtClean="0">
                          <a:latin typeface="Cambria Math" panose="02040503050406030204" pitchFamily="18" charset="0"/>
                        </a:rPr>
                        <m:t> </m:t>
                      </m:r>
                      <m:r>
                        <a:rPr lang="en-US" sz="2800" i="1">
                          <a:latin typeface="Cambria Math" panose="02040503050406030204" pitchFamily="18" charset="0"/>
                        </a:rPr>
                        <m:t>𝑚𝑜𝑑</m:t>
                      </m:r>
                      <m:r>
                        <a:rPr lang="en-US" sz="2800" i="1">
                          <a:latin typeface="Cambria Math" panose="02040503050406030204" pitchFamily="18" charset="0"/>
                        </a:rPr>
                        <m:t> 2</m:t>
                      </m:r>
                    </m:oMath>
                  </m:oMathPara>
                </a14:m>
                <a:endParaRPr lang="en-US" sz="2800" dirty="0"/>
              </a:p>
            </p:txBody>
          </p:sp>
        </mc:Choice>
        <mc:Fallback xmlns="">
          <p:sp>
            <p:nvSpPr>
              <p:cNvPr id="50" name="TextBox 49">
                <a:extLst>
                  <a:ext uri="{FF2B5EF4-FFF2-40B4-BE49-F238E27FC236}">
                    <a16:creationId xmlns:a16="http://schemas.microsoft.com/office/drawing/2014/main" id="{1423612F-AC1A-0C43-515D-974FBD91D2AB}"/>
                  </a:ext>
                </a:extLst>
              </p:cNvPr>
              <p:cNvSpPr txBox="1">
                <a:spLocks noRot="1" noChangeAspect="1" noMove="1" noResize="1" noEditPoints="1" noAdjustHandles="1" noChangeArrowheads="1" noChangeShapeType="1" noTextEdit="1"/>
              </p:cNvSpPr>
              <p:nvPr/>
            </p:nvSpPr>
            <p:spPr>
              <a:xfrm>
                <a:off x="108077" y="3768467"/>
                <a:ext cx="3051859" cy="97430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5C36BED-6DC0-B72D-E2D3-B477A48F1A86}"/>
                  </a:ext>
                </a:extLst>
              </p:cNvPr>
              <p:cNvSpPr txBox="1"/>
              <p:nvPr/>
            </p:nvSpPr>
            <p:spPr>
              <a:xfrm>
                <a:off x="6127545" y="3245247"/>
                <a:ext cx="51796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35C36BED-6DC0-B72D-E2D3-B477A48F1A86}"/>
                  </a:ext>
                </a:extLst>
              </p:cNvPr>
              <p:cNvSpPr txBox="1">
                <a:spLocks noRot="1" noChangeAspect="1" noMove="1" noResize="1" noEditPoints="1" noAdjustHandles="1" noChangeArrowheads="1" noChangeShapeType="1" noTextEdit="1"/>
              </p:cNvSpPr>
              <p:nvPr/>
            </p:nvSpPr>
            <p:spPr>
              <a:xfrm>
                <a:off x="6127545" y="3245247"/>
                <a:ext cx="517967"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78F2B9A5-5B56-006C-974B-6C0EE8B37069}"/>
                  </a:ext>
                </a:extLst>
              </p:cNvPr>
              <p:cNvSpPr txBox="1">
                <a:spLocks/>
              </p:cNvSpPr>
              <p:nvPr/>
            </p:nvSpPr>
            <p:spPr>
              <a:xfrm>
                <a:off x="7343606" y="3197407"/>
                <a:ext cx="4521990"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&lt;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𝑖</m:t>
                        </m:r>
                      </m:e>
                    </m:d>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oMath>
                </a14:m>
                <a:r>
                  <a:rPr lang="en-US" b="0" dirty="0"/>
                  <a:t>.</a:t>
                </a:r>
              </a:p>
              <a:p>
                <a:pPr marL="0" indent="0">
                  <a:buNone/>
                </a:pPr>
                <a:endParaRPr lang="en-US" b="0" dirty="0"/>
              </a:p>
            </p:txBody>
          </p:sp>
        </mc:Choice>
        <mc:Fallback>
          <p:sp>
            <p:nvSpPr>
              <p:cNvPr id="6" name="Content Placeholder 2">
                <a:extLst>
                  <a:ext uri="{FF2B5EF4-FFF2-40B4-BE49-F238E27FC236}">
                    <a16:creationId xmlns:a16="http://schemas.microsoft.com/office/drawing/2014/main" id="{78F2B9A5-5B56-006C-974B-6C0EE8B37069}"/>
                  </a:ext>
                </a:extLst>
              </p:cNvPr>
              <p:cNvSpPr txBox="1">
                <a:spLocks noRot="1" noChangeAspect="1" noMove="1" noResize="1" noEditPoints="1" noAdjustHandles="1" noChangeArrowheads="1" noChangeShapeType="1" noTextEdit="1"/>
              </p:cNvSpPr>
              <p:nvPr/>
            </p:nvSpPr>
            <p:spPr>
              <a:xfrm>
                <a:off x="7343606" y="3197407"/>
                <a:ext cx="4521990" cy="1123730"/>
              </a:xfrm>
              <a:prstGeom prst="rect">
                <a:avLst/>
              </a:prstGeom>
              <a:blipFill>
                <a:blip r:embed="rId14"/>
                <a:stretch>
                  <a:fillRect l="-2521" t="-5618" b="-14607"/>
                </a:stretch>
              </a:blipFill>
            </p:spPr>
            <p:txBody>
              <a:bodyPr/>
              <a:lstStyle/>
              <a:p>
                <a:r>
                  <a:rPr lang="en-US">
                    <a:noFill/>
                  </a:rPr>
                  <a:t> </a:t>
                </a:r>
              </a:p>
            </p:txBody>
          </p:sp>
        </mc:Fallback>
      </mc:AlternateContent>
    </p:spTree>
    <p:extLst>
      <p:ext uri="{BB962C8B-B14F-4D97-AF65-F5344CB8AC3E}">
        <p14:creationId xmlns:p14="http://schemas.microsoft.com/office/powerpoint/2010/main" val="1053457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667-64E2-BCE6-586C-1DDDC1BA5FB6}"/>
              </a:ext>
            </a:extLst>
          </p:cNvPr>
          <p:cNvSpPr>
            <a:spLocks noGrp="1"/>
          </p:cNvSpPr>
          <p:nvPr>
            <p:ph type="title"/>
          </p:nvPr>
        </p:nvSpPr>
        <p:spPr/>
        <p:txBody>
          <a:bodyPr/>
          <a:lstStyle/>
          <a:p>
            <a:r>
              <a:rPr lang="en-US" dirty="0"/>
              <a:t>CRYSTALS-</a:t>
            </a:r>
            <a:r>
              <a:rPr lang="en-US" dirty="0" err="1"/>
              <a:t>Kyber</a:t>
            </a:r>
            <a:endParaRPr lang="en-US" dirty="0"/>
          </a:p>
        </p:txBody>
      </p:sp>
      <p:sp>
        <p:nvSpPr>
          <p:cNvPr id="3" name="Content Placeholder 2">
            <a:extLst>
              <a:ext uri="{FF2B5EF4-FFF2-40B4-BE49-F238E27FC236}">
                <a16:creationId xmlns:a16="http://schemas.microsoft.com/office/drawing/2014/main" id="{866F546F-625D-E690-1883-A6FC88467D90}"/>
              </a:ext>
            </a:extLst>
          </p:cNvPr>
          <p:cNvSpPr>
            <a:spLocks noGrp="1"/>
          </p:cNvSpPr>
          <p:nvPr>
            <p:ph idx="1"/>
          </p:nvPr>
        </p:nvSpPr>
        <p:spPr>
          <a:xfrm>
            <a:off x="838200" y="1537918"/>
            <a:ext cx="6408125" cy="530915"/>
          </a:xfrm>
        </p:spPr>
        <p:txBody>
          <a:bodyPr/>
          <a:lstStyle/>
          <a:p>
            <a:r>
              <a:rPr lang="en-US" dirty="0"/>
              <a:t>CCA-KEM built on a CPA-PKE scheme.</a:t>
            </a:r>
          </a:p>
          <a:p>
            <a:endParaRPr lang="en-US" dirty="0"/>
          </a:p>
        </p:txBody>
      </p:sp>
      <p:sp>
        <p:nvSpPr>
          <p:cNvPr id="4" name="Slide Number Placeholder 3">
            <a:extLst>
              <a:ext uri="{FF2B5EF4-FFF2-40B4-BE49-F238E27FC236}">
                <a16:creationId xmlns:a16="http://schemas.microsoft.com/office/drawing/2014/main" id="{30FCB831-4B36-73E1-22A5-8E8610FA8BB9}"/>
              </a:ext>
            </a:extLst>
          </p:cNvPr>
          <p:cNvSpPr>
            <a:spLocks noGrp="1"/>
          </p:cNvSpPr>
          <p:nvPr>
            <p:ph type="sldNum" sz="quarter" idx="12"/>
          </p:nvPr>
        </p:nvSpPr>
        <p:spPr/>
        <p:txBody>
          <a:bodyPr/>
          <a:lstStyle/>
          <a:p>
            <a:fld id="{0C9765BC-91A4-8B4B-99F2-F403F2DCF105}" type="slidenum">
              <a:rPr lang="en-US" smtClean="0"/>
              <a:t>82</a:t>
            </a:fld>
            <a:endParaRPr lang="en-US"/>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20EB9F0-17B0-2E34-5A73-CD01E4D2F297}"/>
                  </a:ext>
                </a:extLst>
              </p:cNvPr>
              <p:cNvSpPr txBox="1"/>
              <p:nvPr/>
            </p:nvSpPr>
            <p:spPr>
              <a:xfrm>
                <a:off x="7421692" y="1490236"/>
                <a:ext cx="4315038" cy="954107"/>
              </a:xfrm>
              <a:prstGeom prst="rect">
                <a:avLst/>
              </a:prstGeom>
              <a:noFill/>
            </p:spPr>
            <p:txBody>
              <a:bodyPr wrap="square" rtlCol="0">
                <a:spAutoFit/>
              </a:bodyPr>
              <a:lstStyle/>
              <a:p>
                <a:r>
                  <a:rPr lang="en-US" sz="2800" b="1" dirty="0"/>
                  <a:t>Observations</a:t>
                </a:r>
                <a:r>
                  <a:rPr lang="en-US" sz="2800" b="0" dirty="0"/>
                  <a:t> of </a:t>
                </a:r>
                <a:r>
                  <a:rPr lang="en-US" sz="2800" dirty="0"/>
                  <a:t>decrypted plaintext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p:txBody>
          </p:sp>
        </mc:Choice>
        <mc:Fallback xmlns="">
          <p:sp>
            <p:nvSpPr>
              <p:cNvPr id="32" name="TextBox 31">
                <a:extLst>
                  <a:ext uri="{FF2B5EF4-FFF2-40B4-BE49-F238E27FC236}">
                    <a16:creationId xmlns:a16="http://schemas.microsoft.com/office/drawing/2014/main" id="{420EB9F0-17B0-2E34-5A73-CD01E4D2F297}"/>
                  </a:ext>
                </a:extLst>
              </p:cNvPr>
              <p:cNvSpPr txBox="1">
                <a:spLocks noRot="1" noChangeAspect="1" noMove="1" noResize="1" noEditPoints="1" noAdjustHandles="1" noChangeArrowheads="1" noChangeShapeType="1" noTextEdit="1"/>
              </p:cNvSpPr>
              <p:nvPr/>
            </p:nvSpPr>
            <p:spPr>
              <a:xfrm>
                <a:off x="7421692" y="1490236"/>
                <a:ext cx="4315038" cy="954107"/>
              </a:xfrm>
              <a:prstGeom prst="rect">
                <a:avLst/>
              </a:prstGeom>
              <a:blipFill>
                <a:blip r:embed="rId3"/>
                <a:stretch>
                  <a:fillRect l="-2825"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D9130238-CB6E-442C-4BAA-51B72C963599}"/>
                  </a:ext>
                </a:extLst>
              </p:cNvPr>
              <p:cNvSpPr txBox="1">
                <a:spLocks/>
              </p:cNvSpPr>
              <p:nvPr/>
            </p:nvSpPr>
            <p:spPr>
              <a:xfrm>
                <a:off x="7343606" y="2393777"/>
                <a:ext cx="4315038" cy="934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i="1">
                        <a:latin typeface="Cambria Math" panose="02040503050406030204" pitchFamily="18" charset="0"/>
                      </a:rPr>
                      <m:t>𝑠</m:t>
                    </m:r>
                  </m:oMath>
                </a14:m>
                <a:r>
                  <a:rPr lang="en-US" dirty="0"/>
                  <a:t> is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 </m:t>
                    </m:r>
                  </m:oMath>
                </a14:m>
                <a:r>
                  <a:rPr lang="en-US" dirty="0"/>
                  <a:t>is chosen input.</a:t>
                </a:r>
              </a:p>
            </p:txBody>
          </p:sp>
        </mc:Choice>
        <mc:Fallback xmlns="">
          <p:sp>
            <p:nvSpPr>
              <p:cNvPr id="34" name="Content Placeholder 2">
                <a:extLst>
                  <a:ext uri="{FF2B5EF4-FFF2-40B4-BE49-F238E27FC236}">
                    <a16:creationId xmlns:a16="http://schemas.microsoft.com/office/drawing/2014/main" id="{D9130238-CB6E-442C-4BAA-51B72C963599}"/>
                  </a:ext>
                </a:extLst>
              </p:cNvPr>
              <p:cNvSpPr txBox="1">
                <a:spLocks noRot="1" noChangeAspect="1" noMove="1" noResize="1" noEditPoints="1" noAdjustHandles="1" noChangeArrowheads="1" noChangeShapeType="1" noTextEdit="1"/>
              </p:cNvSpPr>
              <p:nvPr/>
            </p:nvSpPr>
            <p:spPr>
              <a:xfrm>
                <a:off x="7343606" y="2393777"/>
                <a:ext cx="4315038" cy="934426"/>
              </a:xfrm>
              <a:prstGeom prst="rect">
                <a:avLst/>
              </a:prstGeom>
              <a:blipFill>
                <a:blip r:embed="rId4"/>
                <a:stretch>
                  <a:fillRect t="-11111" b="-11111"/>
                </a:stretch>
              </a:blipFill>
            </p:spPr>
            <p:txBody>
              <a:bodyPr/>
              <a:lstStyle/>
              <a:p>
                <a:r>
                  <a:rPr lang="en-US">
                    <a:noFill/>
                  </a:rPr>
                  <a:t> </a:t>
                </a:r>
              </a:p>
            </p:txBody>
          </p:sp>
        </mc:Fallback>
      </mc:AlternateContent>
      <p:sp>
        <p:nvSpPr>
          <p:cNvPr id="35" name="Alternate Process 34">
            <a:extLst>
              <a:ext uri="{FF2B5EF4-FFF2-40B4-BE49-F238E27FC236}">
                <a16:creationId xmlns:a16="http://schemas.microsoft.com/office/drawing/2014/main" id="{22F4699C-0797-DAC3-A5A1-6DEB49642EBD}"/>
              </a:ext>
            </a:extLst>
          </p:cNvPr>
          <p:cNvSpPr/>
          <p:nvPr/>
        </p:nvSpPr>
        <p:spPr>
          <a:xfrm>
            <a:off x="7209166" y="1374617"/>
            <a:ext cx="4749826" cy="433170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3" name="Content Placeholder 2">
                <a:extLst>
                  <a:ext uri="{FF2B5EF4-FFF2-40B4-BE49-F238E27FC236}">
                    <a16:creationId xmlns:a16="http://schemas.microsoft.com/office/drawing/2014/main" id="{26B30848-3A9D-1833-A5C2-07026A78925C}"/>
                  </a:ext>
                </a:extLst>
              </p:cNvPr>
              <p:cNvSpPr txBox="1">
                <a:spLocks/>
              </p:cNvSpPr>
              <p:nvPr/>
            </p:nvSpPr>
            <p:spPr>
              <a:xfrm>
                <a:off x="7343606" y="4267133"/>
                <a:ext cx="4521990"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 </a:t>
                </a:r>
              </a:p>
              <a:p>
                <a:pPr marL="0" indent="0">
                  <a:buNone/>
                </a:pPr>
                <a:r>
                  <a:rPr lang="en-US" dirty="0"/>
                  <a:t>   </a:t>
                </a:r>
                <a14:m>
                  <m:oMath xmlns:m="http://schemas.openxmlformats.org/officeDocument/2006/math">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𝑚</m:t>
                        </m:r>
                      </m:e>
                      <m:sup>
                        <m:r>
                          <a:rPr lang="en-US" sz="2800" b="0" i="1" smtClean="0">
                            <a:latin typeface="Cambria Math" panose="02040503050406030204" pitchFamily="18" charset="0"/>
                            <a:ea typeface="Cambria Math" panose="02040503050406030204" pitchFamily="18" charset="0"/>
                          </a:rPr>
                          <m:t>′</m:t>
                        </m:r>
                      </m:sup>
                    </m:sSup>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𝑖</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oMath>
                </a14:m>
                <a:r>
                  <a:rPr lang="en-US" b="0" dirty="0"/>
                  <a:t>.</a:t>
                </a:r>
              </a:p>
              <a:p>
                <a:pPr marL="0" indent="0">
                  <a:buNone/>
                </a:pPr>
                <a:endParaRPr lang="en-US" b="0" dirty="0"/>
              </a:p>
            </p:txBody>
          </p:sp>
        </mc:Choice>
        <mc:Fallback>
          <p:sp>
            <p:nvSpPr>
              <p:cNvPr id="53" name="Content Placeholder 2">
                <a:extLst>
                  <a:ext uri="{FF2B5EF4-FFF2-40B4-BE49-F238E27FC236}">
                    <a16:creationId xmlns:a16="http://schemas.microsoft.com/office/drawing/2014/main" id="{26B30848-3A9D-1833-A5C2-07026A78925C}"/>
                  </a:ext>
                </a:extLst>
              </p:cNvPr>
              <p:cNvSpPr txBox="1">
                <a:spLocks noRot="1" noChangeAspect="1" noMove="1" noResize="1" noEditPoints="1" noAdjustHandles="1" noChangeArrowheads="1" noChangeShapeType="1" noTextEdit="1"/>
              </p:cNvSpPr>
              <p:nvPr/>
            </p:nvSpPr>
            <p:spPr>
              <a:xfrm>
                <a:off x="7343606" y="4267133"/>
                <a:ext cx="4521990" cy="1123730"/>
              </a:xfrm>
              <a:prstGeom prst="rect">
                <a:avLst/>
              </a:prstGeom>
              <a:blipFill>
                <a:blip r:embed="rId5"/>
                <a:stretch>
                  <a:fillRect l="-2521" t="-5618" b="-146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78F2B9A5-5B56-006C-974B-6C0EE8B37069}"/>
                  </a:ext>
                </a:extLst>
              </p:cNvPr>
              <p:cNvSpPr txBox="1">
                <a:spLocks/>
              </p:cNvSpPr>
              <p:nvPr/>
            </p:nvSpPr>
            <p:spPr>
              <a:xfrm>
                <a:off x="7343606" y="3197407"/>
                <a:ext cx="4521990" cy="1123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a:t>
                </a:r>
                <a:r>
                  <a:rPr lang="en-US" b="0" dirty="0"/>
                  <a:t>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&lt;</m:t>
                    </m:r>
                    <m:f>
                      <m:fPr>
                        <m:ctrlPr>
                          <a:rPr lang="en-US" i="1">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4</m:t>
                        </m:r>
                      </m:den>
                    </m:f>
                  </m:oMath>
                </a14:m>
                <a:r>
                  <a:rPr lang="en-US" b="0" dirty="0"/>
                  <a:t>,</a:t>
                </a:r>
              </a:p>
              <a:p>
                <a:pPr marL="0" indent="0">
                  <a:buNone/>
                </a:pPr>
                <a:r>
                  <a:rPr lang="en-US" sz="2800" b="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𝑚</m:t>
                    </m:r>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𝑖</m:t>
                        </m:r>
                      </m:e>
                    </m:d>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oMath>
                </a14:m>
                <a:r>
                  <a:rPr lang="en-US" b="0" dirty="0"/>
                  <a:t>.</a:t>
                </a:r>
              </a:p>
              <a:p>
                <a:pPr marL="0" indent="0">
                  <a:buNone/>
                </a:pPr>
                <a:endParaRPr lang="en-US" b="0" dirty="0"/>
              </a:p>
            </p:txBody>
          </p:sp>
        </mc:Choice>
        <mc:Fallback>
          <p:sp>
            <p:nvSpPr>
              <p:cNvPr id="6" name="Content Placeholder 2">
                <a:extLst>
                  <a:ext uri="{FF2B5EF4-FFF2-40B4-BE49-F238E27FC236}">
                    <a16:creationId xmlns:a16="http://schemas.microsoft.com/office/drawing/2014/main" id="{78F2B9A5-5B56-006C-974B-6C0EE8B37069}"/>
                  </a:ext>
                </a:extLst>
              </p:cNvPr>
              <p:cNvSpPr txBox="1">
                <a:spLocks noRot="1" noChangeAspect="1" noMove="1" noResize="1" noEditPoints="1" noAdjustHandles="1" noChangeArrowheads="1" noChangeShapeType="1" noTextEdit="1"/>
              </p:cNvSpPr>
              <p:nvPr/>
            </p:nvSpPr>
            <p:spPr>
              <a:xfrm>
                <a:off x="7343606" y="3197407"/>
                <a:ext cx="4521990" cy="1123730"/>
              </a:xfrm>
              <a:prstGeom prst="rect">
                <a:avLst/>
              </a:prstGeom>
              <a:blipFill>
                <a:blip r:embed="rId6"/>
                <a:stretch>
                  <a:fillRect l="-2521" t="-5618" b="-1460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1484117-C856-C5BA-63C6-F58C5CE3048D}"/>
              </a:ext>
            </a:extLst>
          </p:cNvPr>
          <p:cNvSpPr txBox="1"/>
          <p:nvPr/>
        </p:nvSpPr>
        <p:spPr>
          <a:xfrm>
            <a:off x="3195789" y="5969655"/>
            <a:ext cx="1546872" cy="523220"/>
          </a:xfrm>
          <a:prstGeom prst="rect">
            <a:avLst/>
          </a:prstGeom>
          <a:noFill/>
        </p:spPr>
        <p:txBody>
          <a:bodyPr wrap="square" rtlCol="0">
            <a:spAutoFit/>
          </a:bodyPr>
          <a:lstStyle/>
          <a:p>
            <a:r>
              <a:rPr lang="en-US" sz="2800" b="1" dirty="0">
                <a:solidFill>
                  <a:srgbClr val="FF0000"/>
                </a:solidFill>
              </a:rPr>
              <a:t>Bit Flip!!</a:t>
            </a:r>
          </a:p>
        </p:txBody>
      </p:sp>
      <p:sp>
        <p:nvSpPr>
          <p:cNvPr id="21" name="Rectangle 20">
            <a:extLst>
              <a:ext uri="{FF2B5EF4-FFF2-40B4-BE49-F238E27FC236}">
                <a16:creationId xmlns:a16="http://schemas.microsoft.com/office/drawing/2014/main" id="{6CA068C3-3870-7133-B722-3D9A1B605359}"/>
              </a:ext>
            </a:extLst>
          </p:cNvPr>
          <p:cNvSpPr/>
          <p:nvPr/>
        </p:nvSpPr>
        <p:spPr>
          <a:xfrm>
            <a:off x="3394956" y="254229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1</a:t>
            </a:r>
          </a:p>
        </p:txBody>
      </p:sp>
      <p:sp>
        <p:nvSpPr>
          <p:cNvPr id="24" name="Rectangle 23">
            <a:extLst>
              <a:ext uri="{FF2B5EF4-FFF2-40B4-BE49-F238E27FC236}">
                <a16:creationId xmlns:a16="http://schemas.microsoft.com/office/drawing/2014/main" id="{D8BFFC5D-4751-BCB4-1CE8-F40E6C011760}"/>
              </a:ext>
            </a:extLst>
          </p:cNvPr>
          <p:cNvSpPr/>
          <p:nvPr/>
        </p:nvSpPr>
        <p:spPr>
          <a:xfrm>
            <a:off x="4384561" y="254229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25" name="Rectangle 24">
            <a:extLst>
              <a:ext uri="{FF2B5EF4-FFF2-40B4-BE49-F238E27FC236}">
                <a16:creationId xmlns:a16="http://schemas.microsoft.com/office/drawing/2014/main" id="{C8DA4B19-7461-6EAE-7DE1-49A2C5112826}"/>
              </a:ext>
            </a:extLst>
          </p:cNvPr>
          <p:cNvSpPr/>
          <p:nvPr/>
        </p:nvSpPr>
        <p:spPr>
          <a:xfrm>
            <a:off x="5891727" y="2542297"/>
            <a:ext cx="989605" cy="576688"/>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26" name="TextBox 25">
            <a:extLst>
              <a:ext uri="{FF2B5EF4-FFF2-40B4-BE49-F238E27FC236}">
                <a16:creationId xmlns:a16="http://schemas.microsoft.com/office/drawing/2014/main" id="{A66001E3-AD0C-CCC6-6AA2-E82ACB77F265}"/>
              </a:ext>
            </a:extLst>
          </p:cNvPr>
          <p:cNvSpPr txBox="1"/>
          <p:nvPr/>
        </p:nvSpPr>
        <p:spPr>
          <a:xfrm>
            <a:off x="5390007" y="2492087"/>
            <a:ext cx="398248" cy="523220"/>
          </a:xfrm>
          <a:prstGeom prst="rect">
            <a:avLst/>
          </a:prstGeom>
          <a:noFill/>
          <a:ln>
            <a:noFill/>
          </a:ln>
        </p:spPr>
        <p:txBody>
          <a:bodyPr wrap="square" rtlCol="0">
            <a:spAutoFit/>
          </a:bodyPr>
          <a:lstStyle/>
          <a:p>
            <a:r>
              <a:rPr lang="en-US" sz="2800" b="1" dirty="0"/>
              <a:t>…</a:t>
            </a:r>
          </a:p>
        </p:txBody>
      </p:sp>
      <p:sp>
        <p:nvSpPr>
          <p:cNvPr id="27" name="Rectangle 26">
            <a:extLst>
              <a:ext uri="{FF2B5EF4-FFF2-40B4-BE49-F238E27FC236}">
                <a16:creationId xmlns:a16="http://schemas.microsoft.com/office/drawing/2014/main" id="{1CAEB983-6BAB-E4AC-30C1-3357BB0DBAFC}"/>
              </a:ext>
            </a:extLst>
          </p:cNvPr>
          <p:cNvSpPr/>
          <p:nvPr/>
        </p:nvSpPr>
        <p:spPr>
          <a:xfrm>
            <a:off x="3394956" y="3899095"/>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30" name="Rectangle 29">
            <a:extLst>
              <a:ext uri="{FF2B5EF4-FFF2-40B4-BE49-F238E27FC236}">
                <a16:creationId xmlns:a16="http://schemas.microsoft.com/office/drawing/2014/main" id="{40FDFBF9-5421-86FD-AEB0-31297E463330}"/>
              </a:ext>
            </a:extLst>
          </p:cNvPr>
          <p:cNvSpPr/>
          <p:nvPr/>
        </p:nvSpPr>
        <p:spPr>
          <a:xfrm>
            <a:off x="4384561" y="3899095"/>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31" name="Rectangle 30">
            <a:extLst>
              <a:ext uri="{FF2B5EF4-FFF2-40B4-BE49-F238E27FC236}">
                <a16:creationId xmlns:a16="http://schemas.microsoft.com/office/drawing/2014/main" id="{FED95CB1-C9C8-DCD1-FE88-59A5F241302D}"/>
              </a:ext>
            </a:extLst>
          </p:cNvPr>
          <p:cNvSpPr/>
          <p:nvPr/>
        </p:nvSpPr>
        <p:spPr>
          <a:xfrm>
            <a:off x="5891727" y="3899095"/>
            <a:ext cx="989605" cy="576688"/>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37" name="TextBox 36">
            <a:extLst>
              <a:ext uri="{FF2B5EF4-FFF2-40B4-BE49-F238E27FC236}">
                <a16:creationId xmlns:a16="http://schemas.microsoft.com/office/drawing/2014/main" id="{44C67E84-BD85-C8B8-9EA1-63F0F294AD35}"/>
              </a:ext>
            </a:extLst>
          </p:cNvPr>
          <p:cNvSpPr txBox="1"/>
          <p:nvPr/>
        </p:nvSpPr>
        <p:spPr>
          <a:xfrm>
            <a:off x="5390007" y="3848885"/>
            <a:ext cx="398248" cy="523220"/>
          </a:xfrm>
          <a:prstGeom prst="rect">
            <a:avLst/>
          </a:prstGeom>
          <a:noFill/>
          <a:ln>
            <a:noFill/>
          </a:ln>
        </p:spPr>
        <p:txBody>
          <a:bodyPr wrap="square" rtlCol="0">
            <a:spAutoFit/>
          </a:bodyPr>
          <a:lstStyle/>
          <a:p>
            <a:r>
              <a:rPr lang="en-US" sz="2800" b="1" dirty="0"/>
              <a:t>…</a:t>
            </a:r>
          </a:p>
        </p:txBody>
      </p:sp>
      <p:sp>
        <p:nvSpPr>
          <p:cNvPr id="40" name="Rectangle 39">
            <a:extLst>
              <a:ext uri="{FF2B5EF4-FFF2-40B4-BE49-F238E27FC236}">
                <a16:creationId xmlns:a16="http://schemas.microsoft.com/office/drawing/2014/main" id="{D8DB60DE-2B96-D4B1-6258-93795DB2E305}"/>
              </a:ext>
            </a:extLst>
          </p:cNvPr>
          <p:cNvSpPr/>
          <p:nvPr/>
        </p:nvSpPr>
        <p:spPr>
          <a:xfrm>
            <a:off x="3394956" y="512963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1</a:t>
            </a:r>
          </a:p>
        </p:txBody>
      </p:sp>
      <p:sp>
        <p:nvSpPr>
          <p:cNvPr id="41" name="Rectangle 40">
            <a:extLst>
              <a:ext uri="{FF2B5EF4-FFF2-40B4-BE49-F238E27FC236}">
                <a16:creationId xmlns:a16="http://schemas.microsoft.com/office/drawing/2014/main" id="{9584612C-3EB2-A309-7F04-1B2ADBD74A8C}"/>
              </a:ext>
            </a:extLst>
          </p:cNvPr>
          <p:cNvSpPr/>
          <p:nvPr/>
        </p:nvSpPr>
        <p:spPr>
          <a:xfrm>
            <a:off x="4384561" y="512963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42" name="Rectangle 41">
            <a:extLst>
              <a:ext uri="{FF2B5EF4-FFF2-40B4-BE49-F238E27FC236}">
                <a16:creationId xmlns:a16="http://schemas.microsoft.com/office/drawing/2014/main" id="{54390658-9C51-994F-E1BB-6A4E899350F4}"/>
              </a:ext>
            </a:extLst>
          </p:cNvPr>
          <p:cNvSpPr/>
          <p:nvPr/>
        </p:nvSpPr>
        <p:spPr>
          <a:xfrm>
            <a:off x="5891727" y="5129631"/>
            <a:ext cx="989605" cy="576688"/>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43" name="TextBox 42">
            <a:extLst>
              <a:ext uri="{FF2B5EF4-FFF2-40B4-BE49-F238E27FC236}">
                <a16:creationId xmlns:a16="http://schemas.microsoft.com/office/drawing/2014/main" id="{6E01025E-8878-589E-761F-0BA96B3A37EB}"/>
              </a:ext>
            </a:extLst>
          </p:cNvPr>
          <p:cNvSpPr txBox="1"/>
          <p:nvPr/>
        </p:nvSpPr>
        <p:spPr>
          <a:xfrm>
            <a:off x="5390007" y="5079421"/>
            <a:ext cx="398248" cy="523220"/>
          </a:xfrm>
          <a:prstGeom prst="rect">
            <a:avLst/>
          </a:prstGeom>
          <a:noFill/>
          <a:ln>
            <a:noFill/>
          </a:ln>
        </p:spPr>
        <p:txBody>
          <a:bodyPr wrap="square" rtlCol="0">
            <a:spAutoFit/>
          </a:bodyPr>
          <a:lstStyle/>
          <a:p>
            <a:r>
              <a:rPr lang="en-US" sz="2800" b="1" dirty="0"/>
              <a: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E837510-5C57-D1F5-9295-F270B543B22B}"/>
                  </a:ext>
                </a:extLst>
              </p:cNvPr>
              <p:cNvSpPr txBox="1"/>
              <p:nvPr/>
            </p:nvSpPr>
            <p:spPr>
              <a:xfrm>
                <a:off x="3631174" y="3249613"/>
                <a:ext cx="51796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4" name="TextBox 43">
                <a:extLst>
                  <a:ext uri="{FF2B5EF4-FFF2-40B4-BE49-F238E27FC236}">
                    <a16:creationId xmlns:a16="http://schemas.microsoft.com/office/drawing/2014/main" id="{8E837510-5C57-D1F5-9295-F270B543B22B}"/>
                  </a:ext>
                </a:extLst>
              </p:cNvPr>
              <p:cNvSpPr txBox="1">
                <a:spLocks noRot="1" noChangeAspect="1" noMove="1" noResize="1" noEditPoints="1" noAdjustHandles="1" noChangeArrowheads="1" noChangeShapeType="1" noTextEdit="1"/>
              </p:cNvSpPr>
              <p:nvPr/>
            </p:nvSpPr>
            <p:spPr>
              <a:xfrm>
                <a:off x="3631174" y="3249613"/>
                <a:ext cx="51796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159DD5A-8599-5115-4659-8D757CF15F83}"/>
                  </a:ext>
                </a:extLst>
              </p:cNvPr>
              <p:cNvSpPr txBox="1"/>
              <p:nvPr/>
            </p:nvSpPr>
            <p:spPr>
              <a:xfrm>
                <a:off x="4620379" y="3252233"/>
                <a:ext cx="51796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5" name="TextBox 44">
                <a:extLst>
                  <a:ext uri="{FF2B5EF4-FFF2-40B4-BE49-F238E27FC236}">
                    <a16:creationId xmlns:a16="http://schemas.microsoft.com/office/drawing/2014/main" id="{D159DD5A-8599-5115-4659-8D757CF15F83}"/>
                  </a:ext>
                </a:extLst>
              </p:cNvPr>
              <p:cNvSpPr txBox="1">
                <a:spLocks noRot="1" noChangeAspect="1" noMove="1" noResize="1" noEditPoints="1" noAdjustHandles="1" noChangeArrowheads="1" noChangeShapeType="1" noTextEdit="1"/>
              </p:cNvSpPr>
              <p:nvPr/>
            </p:nvSpPr>
            <p:spPr>
              <a:xfrm>
                <a:off x="4620379" y="3252233"/>
                <a:ext cx="51796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36200CF-2116-17EF-071F-E9E3E0E8D25C}"/>
                  </a:ext>
                </a:extLst>
              </p:cNvPr>
              <p:cNvSpPr txBox="1"/>
              <p:nvPr/>
            </p:nvSpPr>
            <p:spPr>
              <a:xfrm rot="5400000">
                <a:off x="3598608" y="4548324"/>
                <a:ext cx="588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46" name="TextBox 45">
                <a:extLst>
                  <a:ext uri="{FF2B5EF4-FFF2-40B4-BE49-F238E27FC236}">
                    <a16:creationId xmlns:a16="http://schemas.microsoft.com/office/drawing/2014/main" id="{136200CF-2116-17EF-071F-E9E3E0E8D25C}"/>
                  </a:ext>
                </a:extLst>
              </p:cNvPr>
              <p:cNvSpPr txBox="1">
                <a:spLocks noRot="1" noChangeAspect="1" noMove="1" noResize="1" noEditPoints="1" noAdjustHandles="1" noChangeArrowheads="1" noChangeShapeType="1" noTextEdit="1"/>
              </p:cNvSpPr>
              <p:nvPr/>
            </p:nvSpPr>
            <p:spPr>
              <a:xfrm rot="5400000">
                <a:off x="3598608" y="4548324"/>
                <a:ext cx="588352"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55DFEF0-487D-9E54-0CD6-00730563D52D}"/>
                  </a:ext>
                </a:extLst>
              </p:cNvPr>
              <p:cNvSpPr txBox="1"/>
              <p:nvPr/>
            </p:nvSpPr>
            <p:spPr>
              <a:xfrm rot="5400000">
                <a:off x="4587813" y="4548324"/>
                <a:ext cx="588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47" name="TextBox 46">
                <a:extLst>
                  <a:ext uri="{FF2B5EF4-FFF2-40B4-BE49-F238E27FC236}">
                    <a16:creationId xmlns:a16="http://schemas.microsoft.com/office/drawing/2014/main" id="{655DFEF0-487D-9E54-0CD6-00730563D52D}"/>
                  </a:ext>
                </a:extLst>
              </p:cNvPr>
              <p:cNvSpPr txBox="1">
                <a:spLocks noRot="1" noChangeAspect="1" noMove="1" noResize="1" noEditPoints="1" noAdjustHandles="1" noChangeArrowheads="1" noChangeShapeType="1" noTextEdit="1"/>
              </p:cNvSpPr>
              <p:nvPr/>
            </p:nvSpPr>
            <p:spPr>
              <a:xfrm rot="5400000">
                <a:off x="4587813" y="4548324"/>
                <a:ext cx="588352"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14A0849-AED0-3777-18F0-EE019CE12A49}"/>
                  </a:ext>
                </a:extLst>
              </p:cNvPr>
              <p:cNvSpPr txBox="1"/>
              <p:nvPr/>
            </p:nvSpPr>
            <p:spPr>
              <a:xfrm rot="5400000">
                <a:off x="6110956" y="4536294"/>
                <a:ext cx="588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48" name="TextBox 47">
                <a:extLst>
                  <a:ext uri="{FF2B5EF4-FFF2-40B4-BE49-F238E27FC236}">
                    <a16:creationId xmlns:a16="http://schemas.microsoft.com/office/drawing/2014/main" id="{F14A0849-AED0-3777-18F0-EE019CE12A49}"/>
                  </a:ext>
                </a:extLst>
              </p:cNvPr>
              <p:cNvSpPr txBox="1">
                <a:spLocks noRot="1" noChangeAspect="1" noMove="1" noResize="1" noEditPoints="1" noAdjustHandles="1" noChangeArrowheads="1" noChangeShapeType="1" noTextEdit="1"/>
              </p:cNvSpPr>
              <p:nvPr/>
            </p:nvSpPr>
            <p:spPr>
              <a:xfrm rot="5400000">
                <a:off x="6110956" y="4536294"/>
                <a:ext cx="588352"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CC5EF10-73E2-A4A7-4D0A-12D4B63C75D4}"/>
                  </a:ext>
                </a:extLst>
              </p:cNvPr>
              <p:cNvSpPr txBox="1"/>
              <p:nvPr/>
            </p:nvSpPr>
            <p:spPr>
              <a:xfrm>
                <a:off x="1592109" y="2569031"/>
                <a:ext cx="622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𝑚</m:t>
                      </m:r>
                    </m:oMath>
                  </m:oMathPara>
                </a14:m>
                <a:endParaRPr lang="en-US" dirty="0"/>
              </a:p>
            </p:txBody>
          </p:sp>
        </mc:Choice>
        <mc:Fallback xmlns="">
          <p:sp>
            <p:nvSpPr>
              <p:cNvPr id="51" name="TextBox 50">
                <a:extLst>
                  <a:ext uri="{FF2B5EF4-FFF2-40B4-BE49-F238E27FC236}">
                    <a16:creationId xmlns:a16="http://schemas.microsoft.com/office/drawing/2014/main" id="{6CC5EF10-73E2-A4A7-4D0A-12D4B63C75D4}"/>
                  </a:ext>
                </a:extLst>
              </p:cNvPr>
              <p:cNvSpPr txBox="1">
                <a:spLocks noRot="1" noChangeAspect="1" noMove="1" noResize="1" noEditPoints="1" noAdjustHandles="1" noChangeArrowheads="1" noChangeShapeType="1" noTextEdit="1"/>
              </p:cNvSpPr>
              <p:nvPr/>
            </p:nvSpPr>
            <p:spPr>
              <a:xfrm>
                <a:off x="1592109" y="2569031"/>
                <a:ext cx="622139"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1C7CFC4-4451-B679-5849-9DE08AE3F136}"/>
                  </a:ext>
                </a:extLst>
              </p:cNvPr>
              <p:cNvSpPr txBox="1"/>
              <p:nvPr/>
            </p:nvSpPr>
            <p:spPr>
              <a:xfrm>
                <a:off x="1592109" y="5164513"/>
                <a:ext cx="622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dirty="0"/>
              </a:p>
            </p:txBody>
          </p:sp>
        </mc:Choice>
        <mc:Fallback xmlns="">
          <p:sp>
            <p:nvSpPr>
              <p:cNvPr id="54" name="TextBox 53">
                <a:extLst>
                  <a:ext uri="{FF2B5EF4-FFF2-40B4-BE49-F238E27FC236}">
                    <a16:creationId xmlns:a16="http://schemas.microsoft.com/office/drawing/2014/main" id="{F1C7CFC4-4451-B679-5849-9DE08AE3F136}"/>
                  </a:ext>
                </a:extLst>
              </p:cNvPr>
              <p:cNvSpPr txBox="1">
                <a:spLocks noRot="1" noChangeAspect="1" noMove="1" noResize="1" noEditPoints="1" noAdjustHandles="1" noChangeArrowheads="1" noChangeShapeType="1" noTextEdit="1"/>
              </p:cNvSpPr>
              <p:nvPr/>
            </p:nvSpPr>
            <p:spPr>
              <a:xfrm>
                <a:off x="1592109" y="5164513"/>
                <a:ext cx="622139"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D9EDB04-FE67-834D-20E5-50C376C3DBA5}"/>
                  </a:ext>
                </a:extLst>
              </p:cNvPr>
              <p:cNvSpPr txBox="1"/>
              <p:nvPr/>
            </p:nvSpPr>
            <p:spPr>
              <a:xfrm>
                <a:off x="108077" y="3768467"/>
                <a:ext cx="3051859" cy="9743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2800" smtClean="0"/>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𝑞</m:t>
                          </m:r>
                        </m:den>
                      </m:f>
                      <m:r>
                        <m:rPr>
                          <m:nor/>
                        </m:rP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2</m:t>
                          </m:r>
                        </m:sub>
                      </m:sSub>
                      <m:r>
                        <a:rPr lang="en-US" sz="2800" i="1">
                          <a:latin typeface="Cambria Math" panose="02040503050406030204" pitchFamily="18" charset="0"/>
                        </a:rPr>
                        <m:t>+</m:t>
                      </m:r>
                      <m:r>
                        <a:rPr lang="en-US" sz="2800" i="1">
                          <a:latin typeface="Cambria Math" panose="02040503050406030204" pitchFamily="18" charset="0"/>
                        </a:rPr>
                        <m:t>𝑠</m:t>
                      </m:r>
                      <m:r>
                        <m:rPr>
                          <m:nor/>
                        </m:rPr>
                        <a:rPr lang="en-US" sz="2800" b="0" i="0" smtClean="0">
                          <a:latin typeface="Cambria Math" panose="02040503050406030204" pitchFamily="18" charset="0"/>
                        </a:rPr>
                        <m:t>)</m:t>
                      </m:r>
                      <m:r>
                        <m:rPr>
                          <m:nor/>
                        </m:rPr>
                        <a:rPr lang="en-US" sz="2800"/>
                        <m:t>⎦</m:t>
                      </m:r>
                      <m:r>
                        <a:rPr lang="en-US" sz="2800" b="0" i="1" smtClean="0">
                          <a:latin typeface="Cambria Math" panose="02040503050406030204" pitchFamily="18" charset="0"/>
                        </a:rPr>
                        <m:t> </m:t>
                      </m:r>
                      <m:r>
                        <a:rPr lang="en-US" sz="2800" i="1">
                          <a:latin typeface="Cambria Math" panose="02040503050406030204" pitchFamily="18" charset="0"/>
                        </a:rPr>
                        <m:t>𝑚𝑜𝑑</m:t>
                      </m:r>
                      <m:r>
                        <a:rPr lang="en-US" sz="2800" i="1">
                          <a:latin typeface="Cambria Math" panose="02040503050406030204" pitchFamily="18" charset="0"/>
                        </a:rPr>
                        <m:t> 2</m:t>
                      </m:r>
                    </m:oMath>
                  </m:oMathPara>
                </a14:m>
                <a:endParaRPr lang="en-US" sz="2800" dirty="0"/>
              </a:p>
            </p:txBody>
          </p:sp>
        </mc:Choice>
        <mc:Fallback xmlns="">
          <p:sp>
            <p:nvSpPr>
              <p:cNvPr id="55" name="TextBox 54">
                <a:extLst>
                  <a:ext uri="{FF2B5EF4-FFF2-40B4-BE49-F238E27FC236}">
                    <a16:creationId xmlns:a16="http://schemas.microsoft.com/office/drawing/2014/main" id="{2D9EDB04-FE67-834D-20E5-50C376C3DBA5}"/>
                  </a:ext>
                </a:extLst>
              </p:cNvPr>
              <p:cNvSpPr txBox="1">
                <a:spLocks noRot="1" noChangeAspect="1" noMove="1" noResize="1" noEditPoints="1" noAdjustHandles="1" noChangeArrowheads="1" noChangeShapeType="1" noTextEdit="1"/>
              </p:cNvSpPr>
              <p:nvPr/>
            </p:nvSpPr>
            <p:spPr>
              <a:xfrm>
                <a:off x="108077" y="3768467"/>
                <a:ext cx="3051859" cy="97430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D85ACD5C-7B8B-7AC2-94D9-373C2D75879C}"/>
                  </a:ext>
                </a:extLst>
              </p:cNvPr>
              <p:cNvSpPr txBox="1"/>
              <p:nvPr/>
            </p:nvSpPr>
            <p:spPr>
              <a:xfrm>
                <a:off x="6127545" y="3245247"/>
                <a:ext cx="51796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56" name="TextBox 55">
                <a:extLst>
                  <a:ext uri="{FF2B5EF4-FFF2-40B4-BE49-F238E27FC236}">
                    <a16:creationId xmlns:a16="http://schemas.microsoft.com/office/drawing/2014/main" id="{D85ACD5C-7B8B-7AC2-94D9-373C2D75879C}"/>
                  </a:ext>
                </a:extLst>
              </p:cNvPr>
              <p:cNvSpPr txBox="1">
                <a:spLocks noRot="1" noChangeAspect="1" noMove="1" noResize="1" noEditPoints="1" noAdjustHandles="1" noChangeArrowheads="1" noChangeShapeType="1" noTextEdit="1"/>
              </p:cNvSpPr>
              <p:nvPr/>
            </p:nvSpPr>
            <p:spPr>
              <a:xfrm>
                <a:off x="6127545" y="3245247"/>
                <a:ext cx="517967" cy="523220"/>
              </a:xfrm>
              <a:prstGeom prst="rect">
                <a:avLst/>
              </a:prstGeom>
              <a:blipFill>
                <a:blip r:embed="rId15"/>
                <a:stretch>
                  <a:fillRect/>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3BFE9538-258E-A92A-DAF1-7BDA6AAA8B6B}"/>
              </a:ext>
            </a:extLst>
          </p:cNvPr>
          <p:cNvSpPr/>
          <p:nvPr/>
        </p:nvSpPr>
        <p:spPr>
          <a:xfrm>
            <a:off x="3388792" y="2364434"/>
            <a:ext cx="978350" cy="93241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FA60E49-DF87-99EE-A845-0B8414E29B5C}"/>
              </a:ext>
            </a:extLst>
          </p:cNvPr>
          <p:cNvSpPr/>
          <p:nvPr/>
        </p:nvSpPr>
        <p:spPr>
          <a:xfrm>
            <a:off x="3402194" y="4959916"/>
            <a:ext cx="978350" cy="93241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36488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2762-949A-899C-1302-8369B99EF10F}"/>
              </a:ext>
            </a:extLst>
          </p:cNvPr>
          <p:cNvSpPr>
            <a:spLocks noGrp="1"/>
          </p:cNvSpPr>
          <p:nvPr>
            <p:ph type="title"/>
          </p:nvPr>
        </p:nvSpPr>
        <p:spPr/>
        <p:txBody>
          <a:bodyPr/>
          <a:lstStyle/>
          <a:p>
            <a:r>
              <a:rPr lang="en-US" dirty="0"/>
              <a:t>Key Observations of Apple DMP</a:t>
            </a:r>
          </a:p>
        </p:txBody>
      </p:sp>
      <p:sp>
        <p:nvSpPr>
          <p:cNvPr id="4" name="Slide Number Placeholder 3">
            <a:extLst>
              <a:ext uri="{FF2B5EF4-FFF2-40B4-BE49-F238E27FC236}">
                <a16:creationId xmlns:a16="http://schemas.microsoft.com/office/drawing/2014/main" id="{1804A6CF-747E-07DC-9649-00D887A91085}"/>
              </a:ext>
            </a:extLst>
          </p:cNvPr>
          <p:cNvSpPr>
            <a:spLocks noGrp="1"/>
          </p:cNvSpPr>
          <p:nvPr>
            <p:ph type="sldNum" sz="quarter" idx="12"/>
          </p:nvPr>
        </p:nvSpPr>
        <p:spPr/>
        <p:txBody>
          <a:bodyPr/>
          <a:lstStyle/>
          <a:p>
            <a:fld id="{0C9765BC-91A4-8B4B-99F2-F403F2DCF105}" type="slidenum">
              <a:rPr lang="en-US" smtClean="0"/>
              <a:t>83</a:t>
            </a:fld>
            <a:endParaRPr lang="en-US"/>
          </a:p>
        </p:txBody>
      </p:sp>
      <p:sp>
        <p:nvSpPr>
          <p:cNvPr id="5" name="Alternate Process 4">
            <a:extLst>
              <a:ext uri="{FF2B5EF4-FFF2-40B4-BE49-F238E27FC236}">
                <a16:creationId xmlns:a16="http://schemas.microsoft.com/office/drawing/2014/main" id="{FA505756-6183-214A-6D5C-A0C115C818F8}"/>
              </a:ext>
            </a:extLst>
          </p:cNvPr>
          <p:cNvSpPr/>
          <p:nvPr/>
        </p:nvSpPr>
        <p:spPr>
          <a:xfrm>
            <a:off x="7607915" y="137139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30" name="TextBox 29">
            <a:extLst>
              <a:ext uri="{FF2B5EF4-FFF2-40B4-BE49-F238E27FC236}">
                <a16:creationId xmlns:a16="http://schemas.microsoft.com/office/drawing/2014/main" id="{8CB5FD59-77C1-8B39-F82E-911F9031E918}"/>
              </a:ext>
            </a:extLst>
          </p:cNvPr>
          <p:cNvSpPr txBox="1"/>
          <p:nvPr/>
        </p:nvSpPr>
        <p:spPr>
          <a:xfrm>
            <a:off x="912143" y="1536197"/>
            <a:ext cx="4523583" cy="954107"/>
          </a:xfrm>
          <a:prstGeom prst="rect">
            <a:avLst/>
          </a:prstGeom>
          <a:noFill/>
        </p:spPr>
        <p:txBody>
          <a:bodyPr wrap="square" rtlCol="0">
            <a:spAutoFit/>
          </a:bodyPr>
          <a:lstStyle/>
          <a:p>
            <a:r>
              <a:rPr lang="en-US" sz="2800" b="1" i="1" dirty="0">
                <a:solidFill>
                  <a:schemeClr val="accent1">
                    <a:lumMod val="75000"/>
                  </a:schemeClr>
                </a:solidFill>
              </a:rPr>
              <a:t>What is the memory access pattern required?</a:t>
            </a:r>
          </a:p>
        </p:txBody>
      </p:sp>
      <p:sp>
        <p:nvSpPr>
          <p:cNvPr id="31" name="Alternate Process 30">
            <a:extLst>
              <a:ext uri="{FF2B5EF4-FFF2-40B4-BE49-F238E27FC236}">
                <a16:creationId xmlns:a16="http://schemas.microsoft.com/office/drawing/2014/main" id="{54A9D344-415F-1B53-45FC-9D0889D41C88}"/>
              </a:ext>
            </a:extLst>
          </p:cNvPr>
          <p:cNvSpPr/>
          <p:nvPr/>
        </p:nvSpPr>
        <p:spPr>
          <a:xfrm>
            <a:off x="705195" y="1371393"/>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1D2A2F-B594-B442-19B3-B5AA66203A09}"/>
              </a:ext>
            </a:extLst>
          </p:cNvPr>
          <p:cNvSpPr txBox="1"/>
          <p:nvPr/>
        </p:nvSpPr>
        <p:spPr>
          <a:xfrm>
            <a:off x="917248" y="3025548"/>
            <a:ext cx="4763336" cy="954107"/>
          </a:xfrm>
          <a:prstGeom prst="rect">
            <a:avLst/>
          </a:prstGeom>
          <a:noFill/>
        </p:spPr>
        <p:txBody>
          <a:bodyPr wrap="square" rtlCol="0">
            <a:spAutoFit/>
          </a:bodyPr>
          <a:lstStyle/>
          <a:p>
            <a:r>
              <a:rPr lang="en-US" sz="2800" b="1" i="1" dirty="0">
                <a:solidFill>
                  <a:schemeClr val="accent1">
                    <a:lumMod val="75000"/>
                  </a:schemeClr>
                </a:solidFill>
              </a:rPr>
              <a:t>Where does the DMP scan for pointers?</a:t>
            </a:r>
            <a:r>
              <a:rPr lang="en-US" sz="2800" dirty="0"/>
              <a:t> </a:t>
            </a:r>
            <a:endParaRPr lang="en-US" sz="2800" b="1" i="1" dirty="0">
              <a:solidFill>
                <a:schemeClr val="accent1">
                  <a:lumMod val="75000"/>
                </a:schemeClr>
              </a:solidFill>
            </a:endParaRPr>
          </a:p>
        </p:txBody>
      </p:sp>
      <p:sp>
        <p:nvSpPr>
          <p:cNvPr id="6" name="Alternate Process 5">
            <a:extLst>
              <a:ext uri="{FF2B5EF4-FFF2-40B4-BE49-F238E27FC236}">
                <a16:creationId xmlns:a16="http://schemas.microsoft.com/office/drawing/2014/main" id="{258DC31B-A2B5-37C4-9B94-77CE7AB50B51}"/>
              </a:ext>
            </a:extLst>
          </p:cNvPr>
          <p:cNvSpPr/>
          <p:nvPr/>
        </p:nvSpPr>
        <p:spPr>
          <a:xfrm>
            <a:off x="710300" y="2860744"/>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lternate Process 7">
            <a:extLst>
              <a:ext uri="{FF2B5EF4-FFF2-40B4-BE49-F238E27FC236}">
                <a16:creationId xmlns:a16="http://schemas.microsoft.com/office/drawing/2014/main" id="{1DD238E6-9D67-99DF-E1C0-B53005F559C9}"/>
              </a:ext>
            </a:extLst>
          </p:cNvPr>
          <p:cNvSpPr/>
          <p:nvPr/>
        </p:nvSpPr>
        <p:spPr>
          <a:xfrm>
            <a:off x="6620464" y="2277355"/>
            <a:ext cx="3533775" cy="1489325"/>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9C3E02-AE42-453E-72DF-D63551568365}"/>
              </a:ext>
            </a:extLst>
          </p:cNvPr>
          <p:cNvSpPr/>
          <p:nvPr/>
        </p:nvSpPr>
        <p:spPr>
          <a:xfrm>
            <a:off x="7231585" y="3863582"/>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a:t>
            </a:r>
          </a:p>
        </p:txBody>
      </p:sp>
      <p:sp>
        <p:nvSpPr>
          <p:cNvPr id="23" name="Notched Right Arrow 22">
            <a:extLst>
              <a:ext uri="{FF2B5EF4-FFF2-40B4-BE49-F238E27FC236}">
                <a16:creationId xmlns:a16="http://schemas.microsoft.com/office/drawing/2014/main" id="{C29CB3D1-D5D2-EE22-4908-F2E5279651EC}"/>
              </a:ext>
            </a:extLst>
          </p:cNvPr>
          <p:cNvSpPr/>
          <p:nvPr/>
        </p:nvSpPr>
        <p:spPr>
          <a:xfrm rot="16200000">
            <a:off x="6672558" y="3837535"/>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24AE30F-7FC9-7F8F-DE6D-7DAAD2776146}"/>
              </a:ext>
            </a:extLst>
          </p:cNvPr>
          <p:cNvSpPr txBox="1"/>
          <p:nvPr/>
        </p:nvSpPr>
        <p:spPr>
          <a:xfrm>
            <a:off x="7054125" y="3354701"/>
            <a:ext cx="907549" cy="369332"/>
          </a:xfrm>
          <a:prstGeom prst="rect">
            <a:avLst/>
          </a:prstGeom>
          <a:noFill/>
        </p:spPr>
        <p:txBody>
          <a:bodyPr wrap="square" rtlCol="0">
            <a:spAutoFit/>
          </a:bodyPr>
          <a:lstStyle/>
          <a:p>
            <a:r>
              <a:rPr lang="en-US" b="1" dirty="0"/>
              <a:t>L1 Fills</a:t>
            </a:r>
          </a:p>
        </p:txBody>
      </p:sp>
      <p:sp>
        <p:nvSpPr>
          <p:cNvPr id="35" name="TextBox 34">
            <a:extLst>
              <a:ext uri="{FF2B5EF4-FFF2-40B4-BE49-F238E27FC236}">
                <a16:creationId xmlns:a16="http://schemas.microsoft.com/office/drawing/2014/main" id="{BFB88CB3-FB3C-77ED-D873-564754985C9A}"/>
              </a:ext>
            </a:extLst>
          </p:cNvPr>
          <p:cNvSpPr txBox="1"/>
          <p:nvPr/>
        </p:nvSpPr>
        <p:spPr>
          <a:xfrm>
            <a:off x="7445086" y="2760407"/>
            <a:ext cx="1884529" cy="523220"/>
          </a:xfrm>
          <a:prstGeom prst="rect">
            <a:avLst/>
          </a:prstGeom>
          <a:noFill/>
        </p:spPr>
        <p:txBody>
          <a:bodyPr wrap="square" rtlCol="0">
            <a:spAutoFit/>
          </a:bodyPr>
          <a:lstStyle/>
          <a:p>
            <a:pPr algn="ctr"/>
            <a:r>
              <a:rPr lang="en-US" sz="2800" b="1" dirty="0"/>
              <a:t>L1 Cache</a:t>
            </a:r>
          </a:p>
        </p:txBody>
      </p:sp>
      <p:sp>
        <p:nvSpPr>
          <p:cNvPr id="7" name="TextBox 6">
            <a:extLst>
              <a:ext uri="{FF2B5EF4-FFF2-40B4-BE49-F238E27FC236}">
                <a16:creationId xmlns:a16="http://schemas.microsoft.com/office/drawing/2014/main" id="{B8E0A4FC-1690-9792-F734-545E2C0A1B5D}"/>
              </a:ext>
            </a:extLst>
          </p:cNvPr>
          <p:cNvSpPr txBox="1"/>
          <p:nvPr/>
        </p:nvSpPr>
        <p:spPr>
          <a:xfrm>
            <a:off x="919895" y="4427327"/>
            <a:ext cx="4763336" cy="1384995"/>
          </a:xfrm>
          <a:prstGeom prst="rect">
            <a:avLst/>
          </a:prstGeom>
          <a:noFill/>
        </p:spPr>
        <p:txBody>
          <a:bodyPr wrap="square" rtlCol="0">
            <a:spAutoFit/>
          </a:bodyPr>
          <a:lstStyle/>
          <a:p>
            <a:r>
              <a:rPr lang="en-US" sz="2800" b="1" i="1" dirty="0">
                <a:solidFill>
                  <a:schemeClr val="accent1">
                    <a:lumMod val="75000"/>
                  </a:schemeClr>
                </a:solidFill>
              </a:rPr>
              <a:t>How does DMP determine pointers to dereference in each line?</a:t>
            </a:r>
            <a:r>
              <a:rPr lang="en-US" sz="2800" dirty="0"/>
              <a:t> </a:t>
            </a:r>
          </a:p>
        </p:txBody>
      </p:sp>
      <p:sp>
        <p:nvSpPr>
          <p:cNvPr id="9" name="Alternate Process 8">
            <a:extLst>
              <a:ext uri="{FF2B5EF4-FFF2-40B4-BE49-F238E27FC236}">
                <a16:creationId xmlns:a16="http://schemas.microsoft.com/office/drawing/2014/main" id="{46A25DCB-3B7D-DBB0-6D81-96E8BD866AB3}"/>
              </a:ext>
            </a:extLst>
          </p:cNvPr>
          <p:cNvSpPr/>
          <p:nvPr/>
        </p:nvSpPr>
        <p:spPr>
          <a:xfrm>
            <a:off x="705195" y="4348968"/>
            <a:ext cx="4880880" cy="156045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24695DA-E9DB-BBDA-5DCC-51602EBC7457}"/>
              </a:ext>
            </a:extLst>
          </p:cNvPr>
          <p:cNvGrpSpPr/>
          <p:nvPr/>
        </p:nvGrpSpPr>
        <p:grpSpPr>
          <a:xfrm>
            <a:off x="6335805" y="4956593"/>
            <a:ext cx="3525014" cy="433210"/>
            <a:chOff x="6981943" y="4185100"/>
            <a:chExt cx="3525014" cy="433210"/>
          </a:xfrm>
        </p:grpSpPr>
        <p:sp>
          <p:nvSpPr>
            <p:cNvPr id="11" name="Rectangle 10">
              <a:extLst>
                <a:ext uri="{FF2B5EF4-FFF2-40B4-BE49-F238E27FC236}">
                  <a16:creationId xmlns:a16="http://schemas.microsoft.com/office/drawing/2014/main" id="{F443C547-D34E-78FC-1E82-9DAE51790AD1}"/>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data1</a:t>
              </a:r>
            </a:p>
          </p:txBody>
        </p:sp>
        <p:sp>
          <p:nvSpPr>
            <p:cNvPr id="12" name="Rectangle 11">
              <a:extLst>
                <a:ext uri="{FF2B5EF4-FFF2-40B4-BE49-F238E27FC236}">
                  <a16:creationId xmlns:a16="http://schemas.microsoft.com/office/drawing/2014/main" id="{402E0A28-1139-2D6C-BE54-DA4A2B7E4423}"/>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data2</a:t>
              </a:r>
            </a:p>
          </p:txBody>
        </p:sp>
        <p:sp>
          <p:nvSpPr>
            <p:cNvPr id="13" name="Rectangle 12">
              <a:extLst>
                <a:ext uri="{FF2B5EF4-FFF2-40B4-BE49-F238E27FC236}">
                  <a16:creationId xmlns:a16="http://schemas.microsoft.com/office/drawing/2014/main" id="{391612D3-473B-0C35-44B4-B7AB9A5FDC23}"/>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data3</a:t>
              </a:r>
            </a:p>
          </p:txBody>
        </p:sp>
        <p:sp>
          <p:nvSpPr>
            <p:cNvPr id="14" name="Rectangle 13">
              <a:extLst>
                <a:ext uri="{FF2B5EF4-FFF2-40B4-BE49-F238E27FC236}">
                  <a16:creationId xmlns:a16="http://schemas.microsoft.com/office/drawing/2014/main" id="{AE0CAAFC-274C-7F6A-9D40-AE35BCB06B28}"/>
                </a:ext>
              </a:extLst>
            </p:cNvPr>
            <p:cNvSpPr/>
            <p:nvPr/>
          </p:nvSpPr>
          <p:spPr>
            <a:xfrm>
              <a:off x="9766657"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data8</a:t>
              </a:r>
            </a:p>
          </p:txBody>
        </p:sp>
      </p:grpSp>
      <p:sp>
        <p:nvSpPr>
          <p:cNvPr id="15" name="TextBox 14">
            <a:extLst>
              <a:ext uri="{FF2B5EF4-FFF2-40B4-BE49-F238E27FC236}">
                <a16:creationId xmlns:a16="http://schemas.microsoft.com/office/drawing/2014/main" id="{9597DC16-6325-8281-0465-8AED047F673C}"/>
              </a:ext>
            </a:extLst>
          </p:cNvPr>
          <p:cNvSpPr txBox="1"/>
          <p:nvPr/>
        </p:nvSpPr>
        <p:spPr>
          <a:xfrm>
            <a:off x="8589714" y="4845234"/>
            <a:ext cx="398248" cy="523220"/>
          </a:xfrm>
          <a:prstGeom prst="rect">
            <a:avLst/>
          </a:prstGeom>
          <a:noFill/>
          <a:ln>
            <a:noFill/>
          </a:ln>
        </p:spPr>
        <p:txBody>
          <a:bodyPr wrap="square" rtlCol="0">
            <a:spAutoFit/>
          </a:bodyPr>
          <a:lstStyle/>
          <a:p>
            <a:r>
              <a:rPr lang="en-US" sz="2800" b="1" dirty="0"/>
              <a:t>…</a:t>
            </a:r>
          </a:p>
        </p:txBody>
      </p:sp>
      <p:cxnSp>
        <p:nvCxnSpPr>
          <p:cNvPr id="16" name="Straight Connector 15">
            <a:extLst>
              <a:ext uri="{FF2B5EF4-FFF2-40B4-BE49-F238E27FC236}">
                <a16:creationId xmlns:a16="http://schemas.microsoft.com/office/drawing/2014/main" id="{508EE197-8C91-0ECC-9D27-8AE69DB917CE}"/>
              </a:ext>
            </a:extLst>
          </p:cNvPr>
          <p:cNvCxnSpPr>
            <a:cxnSpLocks/>
          </p:cNvCxnSpPr>
          <p:nvPr/>
        </p:nvCxnSpPr>
        <p:spPr>
          <a:xfrm flipH="1">
            <a:off x="6335805" y="4294737"/>
            <a:ext cx="895780" cy="668027"/>
          </a:xfrm>
          <a:prstGeom prst="line">
            <a:avLst/>
          </a:prstGeom>
          <a:ln w="38100">
            <a:prstDash val="lgDash"/>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2EF02124-206D-5144-1E3B-E1E534C27828}"/>
              </a:ext>
            </a:extLst>
          </p:cNvPr>
          <p:cNvCxnSpPr>
            <a:cxnSpLocks/>
          </p:cNvCxnSpPr>
          <p:nvPr/>
        </p:nvCxnSpPr>
        <p:spPr>
          <a:xfrm>
            <a:off x="7961272" y="4294737"/>
            <a:ext cx="1899547" cy="661856"/>
          </a:xfrm>
          <a:prstGeom prst="line">
            <a:avLst/>
          </a:prstGeom>
          <a:ln w="38100">
            <a:prstDash val="lgDash"/>
          </a:ln>
        </p:spPr>
        <p:style>
          <a:lnRef idx="2">
            <a:schemeClr val="dk1"/>
          </a:lnRef>
          <a:fillRef idx="0">
            <a:schemeClr val="dk1"/>
          </a:fillRef>
          <a:effectRef idx="1">
            <a:schemeClr val="dk1"/>
          </a:effectRef>
          <a:fontRef idx="minor">
            <a:schemeClr val="tx1"/>
          </a:fontRef>
        </p:style>
      </p:cxnSp>
      <p:pic>
        <p:nvPicPr>
          <p:cNvPr id="18" name="Graphic 17">
            <a:extLst>
              <a:ext uri="{FF2B5EF4-FFF2-40B4-BE49-F238E27FC236}">
                <a16:creationId xmlns:a16="http://schemas.microsoft.com/office/drawing/2014/main" id="{F32EC5C3-DDD0-702E-6ADD-B554624F80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7859" y="5420407"/>
            <a:ext cx="685800" cy="685800"/>
          </a:xfrm>
          <a:prstGeom prst="rect">
            <a:avLst/>
          </a:prstGeom>
        </p:spPr>
      </p:pic>
      <p:sp>
        <p:nvSpPr>
          <p:cNvPr id="19" name="TextBox 18">
            <a:extLst>
              <a:ext uri="{FF2B5EF4-FFF2-40B4-BE49-F238E27FC236}">
                <a16:creationId xmlns:a16="http://schemas.microsoft.com/office/drawing/2014/main" id="{BB10E126-6388-CE29-20FC-F607D4C3FF22}"/>
              </a:ext>
            </a:extLst>
          </p:cNvPr>
          <p:cNvSpPr txBox="1"/>
          <p:nvPr/>
        </p:nvSpPr>
        <p:spPr>
          <a:xfrm>
            <a:off x="6983850" y="6062064"/>
            <a:ext cx="691107" cy="369332"/>
          </a:xfrm>
          <a:prstGeom prst="rect">
            <a:avLst/>
          </a:prstGeom>
          <a:noFill/>
        </p:spPr>
        <p:txBody>
          <a:bodyPr wrap="square" rtlCol="0">
            <a:spAutoFit/>
          </a:bodyPr>
          <a:lstStyle/>
          <a:p>
            <a:r>
              <a:rPr lang="en-US" b="1" dirty="0"/>
              <a:t>DMP</a:t>
            </a:r>
          </a:p>
        </p:txBody>
      </p:sp>
      <p:sp>
        <p:nvSpPr>
          <p:cNvPr id="20" name="TextBox 19">
            <a:extLst>
              <a:ext uri="{FF2B5EF4-FFF2-40B4-BE49-F238E27FC236}">
                <a16:creationId xmlns:a16="http://schemas.microsoft.com/office/drawing/2014/main" id="{613E665A-4EEC-BCAE-D0DD-5764A6ED5749}"/>
              </a:ext>
            </a:extLst>
          </p:cNvPr>
          <p:cNvSpPr txBox="1"/>
          <p:nvPr/>
        </p:nvSpPr>
        <p:spPr>
          <a:xfrm>
            <a:off x="5646711" y="4987504"/>
            <a:ext cx="691107" cy="369332"/>
          </a:xfrm>
          <a:prstGeom prst="rect">
            <a:avLst/>
          </a:prstGeom>
          <a:noFill/>
        </p:spPr>
        <p:txBody>
          <a:bodyPr wrap="square" rtlCol="0">
            <a:spAutoFit/>
          </a:bodyPr>
          <a:lstStyle/>
          <a:p>
            <a:r>
              <a:rPr lang="en-US" b="1" dirty="0" err="1"/>
              <a:t>addr</a:t>
            </a:r>
            <a:endParaRPr lang="en-US" b="1" dirty="0"/>
          </a:p>
        </p:txBody>
      </p:sp>
      <p:sp>
        <p:nvSpPr>
          <p:cNvPr id="21" name="TextBox 20">
            <a:extLst>
              <a:ext uri="{FF2B5EF4-FFF2-40B4-BE49-F238E27FC236}">
                <a16:creationId xmlns:a16="http://schemas.microsoft.com/office/drawing/2014/main" id="{0600591A-21E1-3DD0-B887-191FEF2BB561}"/>
              </a:ext>
            </a:extLst>
          </p:cNvPr>
          <p:cNvSpPr txBox="1"/>
          <p:nvPr/>
        </p:nvSpPr>
        <p:spPr>
          <a:xfrm rot="5400000">
            <a:off x="8277185" y="5692721"/>
            <a:ext cx="345156" cy="461665"/>
          </a:xfrm>
          <a:prstGeom prst="rect">
            <a:avLst/>
          </a:prstGeom>
          <a:noFill/>
        </p:spPr>
        <p:txBody>
          <a:bodyPr wrap="square" rtlCol="0">
            <a:spAutoFit/>
          </a:bodyPr>
          <a:lstStyle/>
          <a:p>
            <a:r>
              <a:rPr lang="en-US" sz="2400" b="1" dirty="0"/>
              <a:t>=</a:t>
            </a:r>
          </a:p>
        </p:txBody>
      </p:sp>
      <p:sp>
        <p:nvSpPr>
          <p:cNvPr id="27" name="Rectangle 26">
            <a:extLst>
              <a:ext uri="{FF2B5EF4-FFF2-40B4-BE49-F238E27FC236}">
                <a16:creationId xmlns:a16="http://schemas.microsoft.com/office/drawing/2014/main" id="{12209449-CF5D-BBEC-41E0-23A5378E925E}"/>
              </a:ext>
            </a:extLst>
          </p:cNvPr>
          <p:cNvSpPr/>
          <p:nvPr/>
        </p:nvSpPr>
        <p:spPr>
          <a:xfrm>
            <a:off x="7933587" y="5494036"/>
            <a:ext cx="963616" cy="284911"/>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28" name="Rectangle 27">
            <a:extLst>
              <a:ext uri="{FF2B5EF4-FFF2-40B4-BE49-F238E27FC236}">
                <a16:creationId xmlns:a16="http://schemas.microsoft.com/office/drawing/2014/main" id="{71A7A838-A674-3D53-2A67-0B0BAF9B7043}"/>
              </a:ext>
            </a:extLst>
          </p:cNvPr>
          <p:cNvSpPr/>
          <p:nvPr/>
        </p:nvSpPr>
        <p:spPr>
          <a:xfrm>
            <a:off x="8897203" y="5491981"/>
            <a:ext cx="963616" cy="284911"/>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29" name="Rectangle 28">
            <a:extLst>
              <a:ext uri="{FF2B5EF4-FFF2-40B4-BE49-F238E27FC236}">
                <a16:creationId xmlns:a16="http://schemas.microsoft.com/office/drawing/2014/main" id="{188AEA8B-4D8C-A4E4-AF4B-47DD883E6119}"/>
              </a:ext>
            </a:extLst>
          </p:cNvPr>
          <p:cNvSpPr/>
          <p:nvPr/>
        </p:nvSpPr>
        <p:spPr>
          <a:xfrm>
            <a:off x="7933587" y="6068158"/>
            <a:ext cx="963616" cy="284911"/>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32" name="Rectangle 31">
            <a:extLst>
              <a:ext uri="{FF2B5EF4-FFF2-40B4-BE49-F238E27FC236}">
                <a16:creationId xmlns:a16="http://schemas.microsoft.com/office/drawing/2014/main" id="{B19683B2-96EC-C45F-B009-A693C5A68D63}"/>
              </a:ext>
            </a:extLst>
          </p:cNvPr>
          <p:cNvSpPr/>
          <p:nvPr/>
        </p:nvSpPr>
        <p:spPr>
          <a:xfrm>
            <a:off x="8897203" y="6066103"/>
            <a:ext cx="963616" cy="284911"/>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33" name="TextBox 32">
            <a:extLst>
              <a:ext uri="{FF2B5EF4-FFF2-40B4-BE49-F238E27FC236}">
                <a16:creationId xmlns:a16="http://schemas.microsoft.com/office/drawing/2014/main" id="{47B37549-3F22-16A3-CB23-716467E1ECFE}"/>
              </a:ext>
            </a:extLst>
          </p:cNvPr>
          <p:cNvSpPr txBox="1"/>
          <p:nvPr/>
        </p:nvSpPr>
        <p:spPr>
          <a:xfrm>
            <a:off x="8497737" y="5463630"/>
            <a:ext cx="807555" cy="369332"/>
          </a:xfrm>
          <a:prstGeom prst="rect">
            <a:avLst/>
          </a:prstGeom>
          <a:noFill/>
        </p:spPr>
        <p:txBody>
          <a:bodyPr wrap="square">
            <a:spAutoFit/>
          </a:bodyPr>
          <a:lstStyle/>
          <a:p>
            <a:pPr algn="ctr"/>
            <a:r>
              <a:rPr lang="en-US" sz="1800" b="1" dirty="0">
                <a:solidFill>
                  <a:schemeClr val="tx1"/>
                </a:solidFill>
              </a:rPr>
              <a:t>data2</a:t>
            </a:r>
          </a:p>
        </p:txBody>
      </p:sp>
      <p:sp>
        <p:nvSpPr>
          <p:cNvPr id="34" name="TextBox 33">
            <a:extLst>
              <a:ext uri="{FF2B5EF4-FFF2-40B4-BE49-F238E27FC236}">
                <a16:creationId xmlns:a16="http://schemas.microsoft.com/office/drawing/2014/main" id="{6A3459CE-22AA-7F62-A739-F97768E59937}"/>
              </a:ext>
            </a:extLst>
          </p:cNvPr>
          <p:cNvSpPr txBox="1"/>
          <p:nvPr/>
        </p:nvSpPr>
        <p:spPr>
          <a:xfrm>
            <a:off x="8538547" y="6023892"/>
            <a:ext cx="683520" cy="369332"/>
          </a:xfrm>
          <a:prstGeom prst="rect">
            <a:avLst/>
          </a:prstGeom>
          <a:noFill/>
        </p:spPr>
        <p:txBody>
          <a:bodyPr wrap="square">
            <a:spAutoFit/>
          </a:bodyPr>
          <a:lstStyle/>
          <a:p>
            <a:pPr algn="ctr"/>
            <a:r>
              <a:rPr lang="en-US" sz="1800" b="1" dirty="0" err="1">
                <a:solidFill>
                  <a:schemeClr val="tx1"/>
                </a:solidFill>
              </a:rPr>
              <a:t>addr</a:t>
            </a:r>
            <a:endParaRPr lang="en-US" sz="1800" b="1" dirty="0">
              <a:solidFill>
                <a:schemeClr val="tx1"/>
              </a:solidFill>
            </a:endParaRPr>
          </a:p>
        </p:txBody>
      </p:sp>
    </p:spTree>
    <p:extLst>
      <p:ext uri="{BB962C8B-B14F-4D97-AF65-F5344CB8AC3E}">
        <p14:creationId xmlns:p14="http://schemas.microsoft.com/office/powerpoint/2010/main" val="3689204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2762-949A-899C-1302-8369B99EF10F}"/>
              </a:ext>
            </a:extLst>
          </p:cNvPr>
          <p:cNvSpPr>
            <a:spLocks noGrp="1"/>
          </p:cNvSpPr>
          <p:nvPr>
            <p:ph type="title"/>
          </p:nvPr>
        </p:nvSpPr>
        <p:spPr/>
        <p:txBody>
          <a:bodyPr/>
          <a:lstStyle/>
          <a:p>
            <a:r>
              <a:rPr lang="en-US" dirty="0"/>
              <a:t>Key Observations of Apple DMP</a:t>
            </a:r>
          </a:p>
        </p:txBody>
      </p:sp>
      <p:sp>
        <p:nvSpPr>
          <p:cNvPr id="4" name="Slide Number Placeholder 3">
            <a:extLst>
              <a:ext uri="{FF2B5EF4-FFF2-40B4-BE49-F238E27FC236}">
                <a16:creationId xmlns:a16="http://schemas.microsoft.com/office/drawing/2014/main" id="{1804A6CF-747E-07DC-9649-00D887A91085}"/>
              </a:ext>
            </a:extLst>
          </p:cNvPr>
          <p:cNvSpPr>
            <a:spLocks noGrp="1"/>
          </p:cNvSpPr>
          <p:nvPr>
            <p:ph type="sldNum" sz="quarter" idx="12"/>
          </p:nvPr>
        </p:nvSpPr>
        <p:spPr/>
        <p:txBody>
          <a:bodyPr/>
          <a:lstStyle/>
          <a:p>
            <a:fld id="{0C9765BC-91A4-8B4B-99F2-F403F2DCF105}" type="slidenum">
              <a:rPr lang="en-US" smtClean="0"/>
              <a:t>84</a:t>
            </a:fld>
            <a:endParaRPr lang="en-US"/>
          </a:p>
        </p:txBody>
      </p:sp>
      <p:sp>
        <p:nvSpPr>
          <p:cNvPr id="5" name="Alternate Process 4">
            <a:extLst>
              <a:ext uri="{FF2B5EF4-FFF2-40B4-BE49-F238E27FC236}">
                <a16:creationId xmlns:a16="http://schemas.microsoft.com/office/drawing/2014/main" id="{FA505756-6183-214A-6D5C-A0C115C818F8}"/>
              </a:ext>
            </a:extLst>
          </p:cNvPr>
          <p:cNvSpPr/>
          <p:nvPr/>
        </p:nvSpPr>
        <p:spPr>
          <a:xfrm>
            <a:off x="7607915" y="137139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30" name="TextBox 29">
            <a:extLst>
              <a:ext uri="{FF2B5EF4-FFF2-40B4-BE49-F238E27FC236}">
                <a16:creationId xmlns:a16="http://schemas.microsoft.com/office/drawing/2014/main" id="{8CB5FD59-77C1-8B39-F82E-911F9031E918}"/>
              </a:ext>
            </a:extLst>
          </p:cNvPr>
          <p:cNvSpPr txBox="1"/>
          <p:nvPr/>
        </p:nvSpPr>
        <p:spPr>
          <a:xfrm>
            <a:off x="912143" y="1536197"/>
            <a:ext cx="4523583" cy="954107"/>
          </a:xfrm>
          <a:prstGeom prst="rect">
            <a:avLst/>
          </a:prstGeom>
          <a:noFill/>
        </p:spPr>
        <p:txBody>
          <a:bodyPr wrap="square" rtlCol="0">
            <a:spAutoFit/>
          </a:bodyPr>
          <a:lstStyle/>
          <a:p>
            <a:r>
              <a:rPr lang="en-US" sz="2800" b="1" i="1" dirty="0">
                <a:solidFill>
                  <a:schemeClr val="accent1">
                    <a:lumMod val="75000"/>
                  </a:schemeClr>
                </a:solidFill>
              </a:rPr>
              <a:t>What is the memory access pattern required?</a:t>
            </a:r>
          </a:p>
        </p:txBody>
      </p:sp>
      <p:sp>
        <p:nvSpPr>
          <p:cNvPr id="31" name="Alternate Process 30">
            <a:extLst>
              <a:ext uri="{FF2B5EF4-FFF2-40B4-BE49-F238E27FC236}">
                <a16:creationId xmlns:a16="http://schemas.microsoft.com/office/drawing/2014/main" id="{54A9D344-415F-1B53-45FC-9D0889D41C88}"/>
              </a:ext>
            </a:extLst>
          </p:cNvPr>
          <p:cNvSpPr/>
          <p:nvPr/>
        </p:nvSpPr>
        <p:spPr>
          <a:xfrm>
            <a:off x="705195" y="1371393"/>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1D2A2F-B594-B442-19B3-B5AA66203A09}"/>
              </a:ext>
            </a:extLst>
          </p:cNvPr>
          <p:cNvSpPr txBox="1"/>
          <p:nvPr/>
        </p:nvSpPr>
        <p:spPr>
          <a:xfrm>
            <a:off x="917248" y="3025548"/>
            <a:ext cx="4763336" cy="954107"/>
          </a:xfrm>
          <a:prstGeom prst="rect">
            <a:avLst/>
          </a:prstGeom>
          <a:noFill/>
        </p:spPr>
        <p:txBody>
          <a:bodyPr wrap="square" rtlCol="0">
            <a:spAutoFit/>
          </a:bodyPr>
          <a:lstStyle/>
          <a:p>
            <a:r>
              <a:rPr lang="en-US" sz="2800" b="1" i="1" dirty="0">
                <a:solidFill>
                  <a:schemeClr val="accent1">
                    <a:lumMod val="75000"/>
                  </a:schemeClr>
                </a:solidFill>
              </a:rPr>
              <a:t>Where does the DMP scan for pointers?</a:t>
            </a:r>
            <a:r>
              <a:rPr lang="en-US" sz="2800" dirty="0"/>
              <a:t> </a:t>
            </a:r>
            <a:endParaRPr lang="en-US" sz="2800" b="1" i="1" dirty="0">
              <a:solidFill>
                <a:schemeClr val="accent1">
                  <a:lumMod val="75000"/>
                </a:schemeClr>
              </a:solidFill>
            </a:endParaRPr>
          </a:p>
        </p:txBody>
      </p:sp>
      <p:sp>
        <p:nvSpPr>
          <p:cNvPr id="6" name="Alternate Process 5">
            <a:extLst>
              <a:ext uri="{FF2B5EF4-FFF2-40B4-BE49-F238E27FC236}">
                <a16:creationId xmlns:a16="http://schemas.microsoft.com/office/drawing/2014/main" id="{258DC31B-A2B5-37C4-9B94-77CE7AB50B51}"/>
              </a:ext>
            </a:extLst>
          </p:cNvPr>
          <p:cNvSpPr/>
          <p:nvPr/>
        </p:nvSpPr>
        <p:spPr>
          <a:xfrm>
            <a:off x="710300" y="2860744"/>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lternate Process 7">
            <a:extLst>
              <a:ext uri="{FF2B5EF4-FFF2-40B4-BE49-F238E27FC236}">
                <a16:creationId xmlns:a16="http://schemas.microsoft.com/office/drawing/2014/main" id="{1DD238E6-9D67-99DF-E1C0-B53005F559C9}"/>
              </a:ext>
            </a:extLst>
          </p:cNvPr>
          <p:cNvSpPr/>
          <p:nvPr/>
        </p:nvSpPr>
        <p:spPr>
          <a:xfrm>
            <a:off x="6620464" y="2277355"/>
            <a:ext cx="3533775" cy="1489325"/>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9C3E02-AE42-453E-72DF-D63551568365}"/>
              </a:ext>
            </a:extLst>
          </p:cNvPr>
          <p:cNvSpPr/>
          <p:nvPr/>
        </p:nvSpPr>
        <p:spPr>
          <a:xfrm>
            <a:off x="7231585" y="3863582"/>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a:t>
            </a:r>
          </a:p>
        </p:txBody>
      </p:sp>
      <p:sp>
        <p:nvSpPr>
          <p:cNvPr id="23" name="Notched Right Arrow 22">
            <a:extLst>
              <a:ext uri="{FF2B5EF4-FFF2-40B4-BE49-F238E27FC236}">
                <a16:creationId xmlns:a16="http://schemas.microsoft.com/office/drawing/2014/main" id="{C29CB3D1-D5D2-EE22-4908-F2E5279651EC}"/>
              </a:ext>
            </a:extLst>
          </p:cNvPr>
          <p:cNvSpPr/>
          <p:nvPr/>
        </p:nvSpPr>
        <p:spPr>
          <a:xfrm rot="16200000">
            <a:off x="6672558" y="3837535"/>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24AE30F-7FC9-7F8F-DE6D-7DAAD2776146}"/>
              </a:ext>
            </a:extLst>
          </p:cNvPr>
          <p:cNvSpPr txBox="1"/>
          <p:nvPr/>
        </p:nvSpPr>
        <p:spPr>
          <a:xfrm>
            <a:off x="7054125" y="3354701"/>
            <a:ext cx="907549" cy="369332"/>
          </a:xfrm>
          <a:prstGeom prst="rect">
            <a:avLst/>
          </a:prstGeom>
          <a:noFill/>
        </p:spPr>
        <p:txBody>
          <a:bodyPr wrap="square" rtlCol="0">
            <a:spAutoFit/>
          </a:bodyPr>
          <a:lstStyle/>
          <a:p>
            <a:r>
              <a:rPr lang="en-US" b="1" dirty="0"/>
              <a:t>L1 Fills</a:t>
            </a:r>
          </a:p>
        </p:txBody>
      </p:sp>
      <p:sp>
        <p:nvSpPr>
          <p:cNvPr id="35" name="TextBox 34">
            <a:extLst>
              <a:ext uri="{FF2B5EF4-FFF2-40B4-BE49-F238E27FC236}">
                <a16:creationId xmlns:a16="http://schemas.microsoft.com/office/drawing/2014/main" id="{BFB88CB3-FB3C-77ED-D873-564754985C9A}"/>
              </a:ext>
            </a:extLst>
          </p:cNvPr>
          <p:cNvSpPr txBox="1"/>
          <p:nvPr/>
        </p:nvSpPr>
        <p:spPr>
          <a:xfrm>
            <a:off x="7445086" y="2760407"/>
            <a:ext cx="1884529" cy="523220"/>
          </a:xfrm>
          <a:prstGeom prst="rect">
            <a:avLst/>
          </a:prstGeom>
          <a:noFill/>
        </p:spPr>
        <p:txBody>
          <a:bodyPr wrap="square" rtlCol="0">
            <a:spAutoFit/>
          </a:bodyPr>
          <a:lstStyle/>
          <a:p>
            <a:pPr algn="ctr"/>
            <a:r>
              <a:rPr lang="en-US" sz="2800" b="1" dirty="0"/>
              <a:t>L1 Cache</a:t>
            </a:r>
          </a:p>
        </p:txBody>
      </p:sp>
      <p:sp>
        <p:nvSpPr>
          <p:cNvPr id="7" name="TextBox 6">
            <a:extLst>
              <a:ext uri="{FF2B5EF4-FFF2-40B4-BE49-F238E27FC236}">
                <a16:creationId xmlns:a16="http://schemas.microsoft.com/office/drawing/2014/main" id="{B8E0A4FC-1690-9792-F734-545E2C0A1B5D}"/>
              </a:ext>
            </a:extLst>
          </p:cNvPr>
          <p:cNvSpPr txBox="1"/>
          <p:nvPr/>
        </p:nvSpPr>
        <p:spPr>
          <a:xfrm>
            <a:off x="919895" y="4427327"/>
            <a:ext cx="4763336" cy="1384995"/>
          </a:xfrm>
          <a:prstGeom prst="rect">
            <a:avLst/>
          </a:prstGeom>
          <a:noFill/>
        </p:spPr>
        <p:txBody>
          <a:bodyPr wrap="square" rtlCol="0">
            <a:spAutoFit/>
          </a:bodyPr>
          <a:lstStyle/>
          <a:p>
            <a:r>
              <a:rPr lang="en-US" sz="2800" b="1" i="1" dirty="0">
                <a:solidFill>
                  <a:schemeClr val="accent1">
                    <a:lumMod val="75000"/>
                  </a:schemeClr>
                </a:solidFill>
              </a:rPr>
              <a:t>How does DMP determine pointers to dereference in each line?</a:t>
            </a:r>
            <a:r>
              <a:rPr lang="en-US" sz="2800" dirty="0"/>
              <a:t> </a:t>
            </a:r>
          </a:p>
        </p:txBody>
      </p:sp>
      <p:sp>
        <p:nvSpPr>
          <p:cNvPr id="9" name="Alternate Process 8">
            <a:extLst>
              <a:ext uri="{FF2B5EF4-FFF2-40B4-BE49-F238E27FC236}">
                <a16:creationId xmlns:a16="http://schemas.microsoft.com/office/drawing/2014/main" id="{46A25DCB-3B7D-DBB0-6D81-96E8BD866AB3}"/>
              </a:ext>
            </a:extLst>
          </p:cNvPr>
          <p:cNvSpPr/>
          <p:nvPr/>
        </p:nvSpPr>
        <p:spPr>
          <a:xfrm>
            <a:off x="705195" y="4348968"/>
            <a:ext cx="4880880" cy="156045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24695DA-E9DB-BBDA-5DCC-51602EBC7457}"/>
              </a:ext>
            </a:extLst>
          </p:cNvPr>
          <p:cNvGrpSpPr/>
          <p:nvPr/>
        </p:nvGrpSpPr>
        <p:grpSpPr>
          <a:xfrm>
            <a:off x="6335805" y="4956593"/>
            <a:ext cx="3525014" cy="433210"/>
            <a:chOff x="6981943" y="4185100"/>
            <a:chExt cx="3525014" cy="433210"/>
          </a:xfrm>
        </p:grpSpPr>
        <p:sp>
          <p:nvSpPr>
            <p:cNvPr id="11" name="Rectangle 10">
              <a:extLst>
                <a:ext uri="{FF2B5EF4-FFF2-40B4-BE49-F238E27FC236}">
                  <a16:creationId xmlns:a16="http://schemas.microsoft.com/office/drawing/2014/main" id="{F443C547-D34E-78FC-1E82-9DAE51790AD1}"/>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data1</a:t>
              </a:r>
            </a:p>
          </p:txBody>
        </p:sp>
        <p:sp>
          <p:nvSpPr>
            <p:cNvPr id="12" name="Rectangle 11">
              <a:extLst>
                <a:ext uri="{FF2B5EF4-FFF2-40B4-BE49-F238E27FC236}">
                  <a16:creationId xmlns:a16="http://schemas.microsoft.com/office/drawing/2014/main" id="{402E0A28-1139-2D6C-BE54-DA4A2B7E4423}"/>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data2</a:t>
              </a:r>
            </a:p>
          </p:txBody>
        </p:sp>
        <p:sp>
          <p:nvSpPr>
            <p:cNvPr id="13" name="Rectangle 12">
              <a:extLst>
                <a:ext uri="{FF2B5EF4-FFF2-40B4-BE49-F238E27FC236}">
                  <a16:creationId xmlns:a16="http://schemas.microsoft.com/office/drawing/2014/main" id="{391612D3-473B-0C35-44B4-B7AB9A5FDC23}"/>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data3</a:t>
              </a:r>
            </a:p>
          </p:txBody>
        </p:sp>
        <p:sp>
          <p:nvSpPr>
            <p:cNvPr id="14" name="Rectangle 13">
              <a:extLst>
                <a:ext uri="{FF2B5EF4-FFF2-40B4-BE49-F238E27FC236}">
                  <a16:creationId xmlns:a16="http://schemas.microsoft.com/office/drawing/2014/main" id="{AE0CAAFC-274C-7F6A-9D40-AE35BCB06B28}"/>
                </a:ext>
              </a:extLst>
            </p:cNvPr>
            <p:cNvSpPr/>
            <p:nvPr/>
          </p:nvSpPr>
          <p:spPr>
            <a:xfrm>
              <a:off x="9766657"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data8</a:t>
              </a:r>
            </a:p>
          </p:txBody>
        </p:sp>
      </p:grpSp>
      <p:sp>
        <p:nvSpPr>
          <p:cNvPr id="15" name="TextBox 14">
            <a:extLst>
              <a:ext uri="{FF2B5EF4-FFF2-40B4-BE49-F238E27FC236}">
                <a16:creationId xmlns:a16="http://schemas.microsoft.com/office/drawing/2014/main" id="{9597DC16-6325-8281-0465-8AED047F673C}"/>
              </a:ext>
            </a:extLst>
          </p:cNvPr>
          <p:cNvSpPr txBox="1"/>
          <p:nvPr/>
        </p:nvSpPr>
        <p:spPr>
          <a:xfrm>
            <a:off x="8589714" y="4845234"/>
            <a:ext cx="398248" cy="523220"/>
          </a:xfrm>
          <a:prstGeom prst="rect">
            <a:avLst/>
          </a:prstGeom>
          <a:noFill/>
          <a:ln>
            <a:noFill/>
          </a:ln>
        </p:spPr>
        <p:txBody>
          <a:bodyPr wrap="square" rtlCol="0">
            <a:spAutoFit/>
          </a:bodyPr>
          <a:lstStyle/>
          <a:p>
            <a:r>
              <a:rPr lang="en-US" sz="2800" b="1" dirty="0"/>
              <a:t>…</a:t>
            </a:r>
          </a:p>
        </p:txBody>
      </p:sp>
      <p:cxnSp>
        <p:nvCxnSpPr>
          <p:cNvPr id="16" name="Straight Connector 15">
            <a:extLst>
              <a:ext uri="{FF2B5EF4-FFF2-40B4-BE49-F238E27FC236}">
                <a16:creationId xmlns:a16="http://schemas.microsoft.com/office/drawing/2014/main" id="{508EE197-8C91-0ECC-9D27-8AE69DB917CE}"/>
              </a:ext>
            </a:extLst>
          </p:cNvPr>
          <p:cNvCxnSpPr>
            <a:cxnSpLocks/>
          </p:cNvCxnSpPr>
          <p:nvPr/>
        </p:nvCxnSpPr>
        <p:spPr>
          <a:xfrm flipH="1">
            <a:off x="6335805" y="4294737"/>
            <a:ext cx="895780" cy="668027"/>
          </a:xfrm>
          <a:prstGeom prst="line">
            <a:avLst/>
          </a:prstGeom>
          <a:ln w="38100">
            <a:prstDash val="lgDash"/>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2EF02124-206D-5144-1E3B-E1E534C27828}"/>
              </a:ext>
            </a:extLst>
          </p:cNvPr>
          <p:cNvCxnSpPr>
            <a:cxnSpLocks/>
          </p:cNvCxnSpPr>
          <p:nvPr/>
        </p:nvCxnSpPr>
        <p:spPr>
          <a:xfrm>
            <a:off x="7961272" y="4294737"/>
            <a:ext cx="1899547" cy="661856"/>
          </a:xfrm>
          <a:prstGeom prst="line">
            <a:avLst/>
          </a:prstGeom>
          <a:ln w="38100">
            <a:prstDash val="lgDash"/>
          </a:ln>
        </p:spPr>
        <p:style>
          <a:lnRef idx="2">
            <a:schemeClr val="dk1"/>
          </a:lnRef>
          <a:fillRef idx="0">
            <a:schemeClr val="dk1"/>
          </a:fillRef>
          <a:effectRef idx="1">
            <a:schemeClr val="dk1"/>
          </a:effectRef>
          <a:fontRef idx="minor">
            <a:schemeClr val="tx1"/>
          </a:fontRef>
        </p:style>
      </p:cxnSp>
      <p:pic>
        <p:nvPicPr>
          <p:cNvPr id="18" name="Graphic 17">
            <a:extLst>
              <a:ext uri="{FF2B5EF4-FFF2-40B4-BE49-F238E27FC236}">
                <a16:creationId xmlns:a16="http://schemas.microsoft.com/office/drawing/2014/main" id="{F32EC5C3-DDD0-702E-6ADD-B554624F80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7859" y="5420407"/>
            <a:ext cx="685800" cy="685800"/>
          </a:xfrm>
          <a:prstGeom prst="rect">
            <a:avLst/>
          </a:prstGeom>
        </p:spPr>
      </p:pic>
      <p:sp>
        <p:nvSpPr>
          <p:cNvPr id="19" name="TextBox 18">
            <a:extLst>
              <a:ext uri="{FF2B5EF4-FFF2-40B4-BE49-F238E27FC236}">
                <a16:creationId xmlns:a16="http://schemas.microsoft.com/office/drawing/2014/main" id="{BB10E126-6388-CE29-20FC-F607D4C3FF22}"/>
              </a:ext>
            </a:extLst>
          </p:cNvPr>
          <p:cNvSpPr txBox="1"/>
          <p:nvPr/>
        </p:nvSpPr>
        <p:spPr>
          <a:xfrm>
            <a:off x="6983850" y="6062064"/>
            <a:ext cx="691107" cy="369332"/>
          </a:xfrm>
          <a:prstGeom prst="rect">
            <a:avLst/>
          </a:prstGeom>
          <a:noFill/>
        </p:spPr>
        <p:txBody>
          <a:bodyPr wrap="square" rtlCol="0">
            <a:spAutoFit/>
          </a:bodyPr>
          <a:lstStyle/>
          <a:p>
            <a:r>
              <a:rPr lang="en-US" b="1" dirty="0"/>
              <a:t>DMP</a:t>
            </a:r>
          </a:p>
        </p:txBody>
      </p:sp>
      <p:sp>
        <p:nvSpPr>
          <p:cNvPr id="20" name="TextBox 19">
            <a:extLst>
              <a:ext uri="{FF2B5EF4-FFF2-40B4-BE49-F238E27FC236}">
                <a16:creationId xmlns:a16="http://schemas.microsoft.com/office/drawing/2014/main" id="{613E665A-4EEC-BCAE-D0DD-5764A6ED5749}"/>
              </a:ext>
            </a:extLst>
          </p:cNvPr>
          <p:cNvSpPr txBox="1"/>
          <p:nvPr/>
        </p:nvSpPr>
        <p:spPr>
          <a:xfrm>
            <a:off x="5646711" y="4987504"/>
            <a:ext cx="691107" cy="369332"/>
          </a:xfrm>
          <a:prstGeom prst="rect">
            <a:avLst/>
          </a:prstGeom>
          <a:noFill/>
        </p:spPr>
        <p:txBody>
          <a:bodyPr wrap="square" rtlCol="0">
            <a:spAutoFit/>
          </a:bodyPr>
          <a:lstStyle/>
          <a:p>
            <a:r>
              <a:rPr lang="en-US" b="1" dirty="0" err="1"/>
              <a:t>addr</a:t>
            </a:r>
            <a:endParaRPr lang="en-US" b="1" dirty="0"/>
          </a:p>
        </p:txBody>
      </p:sp>
      <p:sp>
        <p:nvSpPr>
          <p:cNvPr id="21" name="TextBox 20">
            <a:extLst>
              <a:ext uri="{FF2B5EF4-FFF2-40B4-BE49-F238E27FC236}">
                <a16:creationId xmlns:a16="http://schemas.microsoft.com/office/drawing/2014/main" id="{0600591A-21E1-3DD0-B887-191FEF2BB561}"/>
              </a:ext>
            </a:extLst>
          </p:cNvPr>
          <p:cNvSpPr txBox="1"/>
          <p:nvPr/>
        </p:nvSpPr>
        <p:spPr>
          <a:xfrm rot="5400000">
            <a:off x="8277185" y="5692721"/>
            <a:ext cx="345156" cy="461665"/>
          </a:xfrm>
          <a:prstGeom prst="rect">
            <a:avLst/>
          </a:prstGeom>
          <a:noFill/>
        </p:spPr>
        <p:txBody>
          <a:bodyPr wrap="square" rtlCol="0">
            <a:spAutoFit/>
          </a:bodyPr>
          <a:lstStyle/>
          <a:p>
            <a:r>
              <a:rPr lang="en-US" sz="2400" b="1" dirty="0"/>
              <a:t>=</a:t>
            </a:r>
          </a:p>
        </p:txBody>
      </p:sp>
      <p:sp>
        <p:nvSpPr>
          <p:cNvPr id="27" name="Rectangle 26">
            <a:extLst>
              <a:ext uri="{FF2B5EF4-FFF2-40B4-BE49-F238E27FC236}">
                <a16:creationId xmlns:a16="http://schemas.microsoft.com/office/drawing/2014/main" id="{12209449-CF5D-BBEC-41E0-23A5378E925E}"/>
              </a:ext>
            </a:extLst>
          </p:cNvPr>
          <p:cNvSpPr/>
          <p:nvPr/>
        </p:nvSpPr>
        <p:spPr>
          <a:xfrm>
            <a:off x="7933587" y="5494036"/>
            <a:ext cx="963616" cy="284911"/>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28" name="Rectangle 27">
            <a:extLst>
              <a:ext uri="{FF2B5EF4-FFF2-40B4-BE49-F238E27FC236}">
                <a16:creationId xmlns:a16="http://schemas.microsoft.com/office/drawing/2014/main" id="{71A7A838-A674-3D53-2A67-0B0BAF9B7043}"/>
              </a:ext>
            </a:extLst>
          </p:cNvPr>
          <p:cNvSpPr/>
          <p:nvPr/>
        </p:nvSpPr>
        <p:spPr>
          <a:xfrm>
            <a:off x="8897203" y="5491981"/>
            <a:ext cx="963616" cy="284911"/>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29" name="Rectangle 28">
            <a:extLst>
              <a:ext uri="{FF2B5EF4-FFF2-40B4-BE49-F238E27FC236}">
                <a16:creationId xmlns:a16="http://schemas.microsoft.com/office/drawing/2014/main" id="{188AEA8B-4D8C-A4E4-AF4B-47DD883E6119}"/>
              </a:ext>
            </a:extLst>
          </p:cNvPr>
          <p:cNvSpPr/>
          <p:nvPr/>
        </p:nvSpPr>
        <p:spPr>
          <a:xfrm>
            <a:off x="7933587" y="6068158"/>
            <a:ext cx="963616" cy="284911"/>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32" name="Rectangle 31">
            <a:extLst>
              <a:ext uri="{FF2B5EF4-FFF2-40B4-BE49-F238E27FC236}">
                <a16:creationId xmlns:a16="http://schemas.microsoft.com/office/drawing/2014/main" id="{B19683B2-96EC-C45F-B009-A693C5A68D63}"/>
              </a:ext>
            </a:extLst>
          </p:cNvPr>
          <p:cNvSpPr/>
          <p:nvPr/>
        </p:nvSpPr>
        <p:spPr>
          <a:xfrm>
            <a:off x="8897203" y="6066103"/>
            <a:ext cx="963616" cy="284911"/>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33" name="TextBox 32">
            <a:extLst>
              <a:ext uri="{FF2B5EF4-FFF2-40B4-BE49-F238E27FC236}">
                <a16:creationId xmlns:a16="http://schemas.microsoft.com/office/drawing/2014/main" id="{47B37549-3F22-16A3-CB23-716467E1ECFE}"/>
              </a:ext>
            </a:extLst>
          </p:cNvPr>
          <p:cNvSpPr txBox="1"/>
          <p:nvPr/>
        </p:nvSpPr>
        <p:spPr>
          <a:xfrm>
            <a:off x="8497737" y="5463630"/>
            <a:ext cx="807555" cy="369332"/>
          </a:xfrm>
          <a:prstGeom prst="rect">
            <a:avLst/>
          </a:prstGeom>
          <a:noFill/>
        </p:spPr>
        <p:txBody>
          <a:bodyPr wrap="square">
            <a:spAutoFit/>
          </a:bodyPr>
          <a:lstStyle/>
          <a:p>
            <a:pPr algn="ctr"/>
            <a:r>
              <a:rPr lang="en-US" sz="1800" b="1" dirty="0">
                <a:solidFill>
                  <a:schemeClr val="tx1"/>
                </a:solidFill>
              </a:rPr>
              <a:t>data2</a:t>
            </a:r>
          </a:p>
        </p:txBody>
      </p:sp>
      <p:sp>
        <p:nvSpPr>
          <p:cNvPr id="34" name="TextBox 33">
            <a:extLst>
              <a:ext uri="{FF2B5EF4-FFF2-40B4-BE49-F238E27FC236}">
                <a16:creationId xmlns:a16="http://schemas.microsoft.com/office/drawing/2014/main" id="{6A3459CE-22AA-7F62-A739-F97768E59937}"/>
              </a:ext>
            </a:extLst>
          </p:cNvPr>
          <p:cNvSpPr txBox="1"/>
          <p:nvPr/>
        </p:nvSpPr>
        <p:spPr>
          <a:xfrm>
            <a:off x="8538547" y="6023892"/>
            <a:ext cx="683520" cy="369332"/>
          </a:xfrm>
          <a:prstGeom prst="rect">
            <a:avLst/>
          </a:prstGeom>
          <a:noFill/>
        </p:spPr>
        <p:txBody>
          <a:bodyPr wrap="square">
            <a:spAutoFit/>
          </a:bodyPr>
          <a:lstStyle/>
          <a:p>
            <a:pPr algn="ctr"/>
            <a:r>
              <a:rPr lang="en-US" sz="1800" b="1" dirty="0" err="1">
                <a:solidFill>
                  <a:schemeClr val="tx1"/>
                </a:solidFill>
              </a:rPr>
              <a:t>addr</a:t>
            </a:r>
            <a:endParaRPr lang="en-US" sz="1800" b="1" dirty="0">
              <a:solidFill>
                <a:schemeClr val="tx1"/>
              </a:solidFill>
            </a:endParaRPr>
          </a:p>
        </p:txBody>
      </p:sp>
      <p:sp>
        <p:nvSpPr>
          <p:cNvPr id="36" name="TextBox 35">
            <a:extLst>
              <a:ext uri="{FF2B5EF4-FFF2-40B4-BE49-F238E27FC236}">
                <a16:creationId xmlns:a16="http://schemas.microsoft.com/office/drawing/2014/main" id="{32B31349-F2C5-4C2F-1BEC-31238E33E94F}"/>
              </a:ext>
            </a:extLst>
          </p:cNvPr>
          <p:cNvSpPr txBox="1"/>
          <p:nvPr/>
        </p:nvSpPr>
        <p:spPr>
          <a:xfrm>
            <a:off x="9869441" y="5459608"/>
            <a:ext cx="1679829" cy="369332"/>
          </a:xfrm>
          <a:prstGeom prst="rect">
            <a:avLst/>
          </a:prstGeom>
          <a:noFill/>
        </p:spPr>
        <p:txBody>
          <a:bodyPr wrap="square">
            <a:spAutoFit/>
          </a:bodyPr>
          <a:lstStyle/>
          <a:p>
            <a:pPr algn="ctr"/>
            <a:r>
              <a:rPr lang="en-US" sz="1800" b="1" dirty="0">
                <a:solidFill>
                  <a:schemeClr val="tx1"/>
                </a:solidFill>
              </a:rPr>
              <a:t>Valid Address!</a:t>
            </a:r>
          </a:p>
        </p:txBody>
      </p:sp>
    </p:spTree>
    <p:extLst>
      <p:ext uri="{BB962C8B-B14F-4D97-AF65-F5344CB8AC3E}">
        <p14:creationId xmlns:p14="http://schemas.microsoft.com/office/powerpoint/2010/main" val="38354184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2762-949A-899C-1302-8369B99EF10F}"/>
              </a:ext>
            </a:extLst>
          </p:cNvPr>
          <p:cNvSpPr>
            <a:spLocks noGrp="1"/>
          </p:cNvSpPr>
          <p:nvPr>
            <p:ph type="title"/>
          </p:nvPr>
        </p:nvSpPr>
        <p:spPr/>
        <p:txBody>
          <a:bodyPr/>
          <a:lstStyle/>
          <a:p>
            <a:r>
              <a:rPr lang="en-US" dirty="0"/>
              <a:t>Key Observations of Apple DMP</a:t>
            </a:r>
          </a:p>
        </p:txBody>
      </p:sp>
      <p:sp>
        <p:nvSpPr>
          <p:cNvPr id="4" name="Slide Number Placeholder 3">
            <a:extLst>
              <a:ext uri="{FF2B5EF4-FFF2-40B4-BE49-F238E27FC236}">
                <a16:creationId xmlns:a16="http://schemas.microsoft.com/office/drawing/2014/main" id="{1804A6CF-747E-07DC-9649-00D887A91085}"/>
              </a:ext>
            </a:extLst>
          </p:cNvPr>
          <p:cNvSpPr>
            <a:spLocks noGrp="1"/>
          </p:cNvSpPr>
          <p:nvPr>
            <p:ph type="sldNum" sz="quarter" idx="12"/>
          </p:nvPr>
        </p:nvSpPr>
        <p:spPr/>
        <p:txBody>
          <a:bodyPr/>
          <a:lstStyle/>
          <a:p>
            <a:fld id="{0C9765BC-91A4-8B4B-99F2-F403F2DCF105}" type="slidenum">
              <a:rPr lang="en-US" smtClean="0"/>
              <a:t>85</a:t>
            </a:fld>
            <a:endParaRPr lang="en-US"/>
          </a:p>
        </p:txBody>
      </p:sp>
      <p:sp>
        <p:nvSpPr>
          <p:cNvPr id="5" name="Alternate Process 4">
            <a:extLst>
              <a:ext uri="{FF2B5EF4-FFF2-40B4-BE49-F238E27FC236}">
                <a16:creationId xmlns:a16="http://schemas.microsoft.com/office/drawing/2014/main" id="{FA505756-6183-214A-6D5C-A0C115C818F8}"/>
              </a:ext>
            </a:extLst>
          </p:cNvPr>
          <p:cNvSpPr/>
          <p:nvPr/>
        </p:nvSpPr>
        <p:spPr>
          <a:xfrm>
            <a:off x="7607915" y="1371393"/>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30" name="TextBox 29">
            <a:extLst>
              <a:ext uri="{FF2B5EF4-FFF2-40B4-BE49-F238E27FC236}">
                <a16:creationId xmlns:a16="http://schemas.microsoft.com/office/drawing/2014/main" id="{8CB5FD59-77C1-8B39-F82E-911F9031E918}"/>
              </a:ext>
            </a:extLst>
          </p:cNvPr>
          <p:cNvSpPr txBox="1"/>
          <p:nvPr/>
        </p:nvSpPr>
        <p:spPr>
          <a:xfrm>
            <a:off x="912143" y="1536197"/>
            <a:ext cx="4523583" cy="954107"/>
          </a:xfrm>
          <a:prstGeom prst="rect">
            <a:avLst/>
          </a:prstGeom>
          <a:noFill/>
        </p:spPr>
        <p:txBody>
          <a:bodyPr wrap="square" rtlCol="0">
            <a:spAutoFit/>
          </a:bodyPr>
          <a:lstStyle/>
          <a:p>
            <a:r>
              <a:rPr lang="en-US" sz="2800" b="1" i="1" dirty="0">
                <a:solidFill>
                  <a:schemeClr val="accent1">
                    <a:lumMod val="75000"/>
                  </a:schemeClr>
                </a:solidFill>
              </a:rPr>
              <a:t>What is the memory access pattern required?</a:t>
            </a:r>
          </a:p>
        </p:txBody>
      </p:sp>
      <p:sp>
        <p:nvSpPr>
          <p:cNvPr id="31" name="Alternate Process 30">
            <a:extLst>
              <a:ext uri="{FF2B5EF4-FFF2-40B4-BE49-F238E27FC236}">
                <a16:creationId xmlns:a16="http://schemas.microsoft.com/office/drawing/2014/main" id="{54A9D344-415F-1B53-45FC-9D0889D41C88}"/>
              </a:ext>
            </a:extLst>
          </p:cNvPr>
          <p:cNvSpPr/>
          <p:nvPr/>
        </p:nvSpPr>
        <p:spPr>
          <a:xfrm>
            <a:off x="705195" y="1371393"/>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1D2A2F-B594-B442-19B3-B5AA66203A09}"/>
              </a:ext>
            </a:extLst>
          </p:cNvPr>
          <p:cNvSpPr txBox="1"/>
          <p:nvPr/>
        </p:nvSpPr>
        <p:spPr>
          <a:xfrm>
            <a:off x="917248" y="3025548"/>
            <a:ext cx="4763336" cy="954107"/>
          </a:xfrm>
          <a:prstGeom prst="rect">
            <a:avLst/>
          </a:prstGeom>
          <a:noFill/>
        </p:spPr>
        <p:txBody>
          <a:bodyPr wrap="square" rtlCol="0">
            <a:spAutoFit/>
          </a:bodyPr>
          <a:lstStyle/>
          <a:p>
            <a:r>
              <a:rPr lang="en-US" sz="2800" b="1" i="1" dirty="0">
                <a:solidFill>
                  <a:schemeClr val="accent1">
                    <a:lumMod val="75000"/>
                  </a:schemeClr>
                </a:solidFill>
              </a:rPr>
              <a:t>Where does the DMP scan for pointers?</a:t>
            </a:r>
            <a:r>
              <a:rPr lang="en-US" sz="2800" dirty="0"/>
              <a:t> </a:t>
            </a:r>
            <a:endParaRPr lang="en-US" sz="2800" b="1" i="1" dirty="0">
              <a:solidFill>
                <a:schemeClr val="accent1">
                  <a:lumMod val="75000"/>
                </a:schemeClr>
              </a:solidFill>
            </a:endParaRPr>
          </a:p>
        </p:txBody>
      </p:sp>
      <p:sp>
        <p:nvSpPr>
          <p:cNvPr id="6" name="Alternate Process 5">
            <a:extLst>
              <a:ext uri="{FF2B5EF4-FFF2-40B4-BE49-F238E27FC236}">
                <a16:creationId xmlns:a16="http://schemas.microsoft.com/office/drawing/2014/main" id="{258DC31B-A2B5-37C4-9B94-77CE7AB50B51}"/>
              </a:ext>
            </a:extLst>
          </p:cNvPr>
          <p:cNvSpPr/>
          <p:nvPr/>
        </p:nvSpPr>
        <p:spPr>
          <a:xfrm>
            <a:off x="710300" y="2860744"/>
            <a:ext cx="4880880" cy="1325563"/>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lternate Process 7">
            <a:extLst>
              <a:ext uri="{FF2B5EF4-FFF2-40B4-BE49-F238E27FC236}">
                <a16:creationId xmlns:a16="http://schemas.microsoft.com/office/drawing/2014/main" id="{1DD238E6-9D67-99DF-E1C0-B53005F559C9}"/>
              </a:ext>
            </a:extLst>
          </p:cNvPr>
          <p:cNvSpPr/>
          <p:nvPr/>
        </p:nvSpPr>
        <p:spPr>
          <a:xfrm>
            <a:off x="6620464" y="2277355"/>
            <a:ext cx="3533775" cy="1489325"/>
          </a:xfrm>
          <a:prstGeom prst="flowChartAlternateProcess">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9C3E02-AE42-453E-72DF-D63551568365}"/>
              </a:ext>
            </a:extLst>
          </p:cNvPr>
          <p:cNvSpPr/>
          <p:nvPr/>
        </p:nvSpPr>
        <p:spPr>
          <a:xfrm>
            <a:off x="7231585" y="3863582"/>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a:t>
            </a:r>
          </a:p>
        </p:txBody>
      </p:sp>
      <p:sp>
        <p:nvSpPr>
          <p:cNvPr id="23" name="Notched Right Arrow 22">
            <a:extLst>
              <a:ext uri="{FF2B5EF4-FFF2-40B4-BE49-F238E27FC236}">
                <a16:creationId xmlns:a16="http://schemas.microsoft.com/office/drawing/2014/main" id="{C29CB3D1-D5D2-EE22-4908-F2E5279651EC}"/>
              </a:ext>
            </a:extLst>
          </p:cNvPr>
          <p:cNvSpPr/>
          <p:nvPr/>
        </p:nvSpPr>
        <p:spPr>
          <a:xfrm rot="16200000">
            <a:off x="6672558" y="3837535"/>
            <a:ext cx="774244" cy="295245"/>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24AE30F-7FC9-7F8F-DE6D-7DAAD2776146}"/>
              </a:ext>
            </a:extLst>
          </p:cNvPr>
          <p:cNvSpPr txBox="1"/>
          <p:nvPr/>
        </p:nvSpPr>
        <p:spPr>
          <a:xfrm>
            <a:off x="7054125" y="3354701"/>
            <a:ext cx="907549" cy="369332"/>
          </a:xfrm>
          <a:prstGeom prst="rect">
            <a:avLst/>
          </a:prstGeom>
          <a:noFill/>
        </p:spPr>
        <p:txBody>
          <a:bodyPr wrap="square" rtlCol="0">
            <a:spAutoFit/>
          </a:bodyPr>
          <a:lstStyle/>
          <a:p>
            <a:r>
              <a:rPr lang="en-US" b="1" dirty="0"/>
              <a:t>L1 Fills</a:t>
            </a:r>
          </a:p>
        </p:txBody>
      </p:sp>
      <p:sp>
        <p:nvSpPr>
          <p:cNvPr id="35" name="TextBox 34">
            <a:extLst>
              <a:ext uri="{FF2B5EF4-FFF2-40B4-BE49-F238E27FC236}">
                <a16:creationId xmlns:a16="http://schemas.microsoft.com/office/drawing/2014/main" id="{BFB88CB3-FB3C-77ED-D873-564754985C9A}"/>
              </a:ext>
            </a:extLst>
          </p:cNvPr>
          <p:cNvSpPr txBox="1"/>
          <p:nvPr/>
        </p:nvSpPr>
        <p:spPr>
          <a:xfrm>
            <a:off x="7445086" y="2760407"/>
            <a:ext cx="1884529" cy="523220"/>
          </a:xfrm>
          <a:prstGeom prst="rect">
            <a:avLst/>
          </a:prstGeom>
          <a:noFill/>
        </p:spPr>
        <p:txBody>
          <a:bodyPr wrap="square" rtlCol="0">
            <a:spAutoFit/>
          </a:bodyPr>
          <a:lstStyle/>
          <a:p>
            <a:pPr algn="ctr"/>
            <a:r>
              <a:rPr lang="en-US" sz="2800" b="1" dirty="0"/>
              <a:t>L1 Cache</a:t>
            </a:r>
          </a:p>
        </p:txBody>
      </p:sp>
      <p:sp>
        <p:nvSpPr>
          <p:cNvPr id="7" name="TextBox 6">
            <a:extLst>
              <a:ext uri="{FF2B5EF4-FFF2-40B4-BE49-F238E27FC236}">
                <a16:creationId xmlns:a16="http://schemas.microsoft.com/office/drawing/2014/main" id="{B8E0A4FC-1690-9792-F734-545E2C0A1B5D}"/>
              </a:ext>
            </a:extLst>
          </p:cNvPr>
          <p:cNvSpPr txBox="1"/>
          <p:nvPr/>
        </p:nvSpPr>
        <p:spPr>
          <a:xfrm>
            <a:off x="919895" y="4427327"/>
            <a:ext cx="4763336" cy="1384995"/>
          </a:xfrm>
          <a:prstGeom prst="rect">
            <a:avLst/>
          </a:prstGeom>
          <a:noFill/>
        </p:spPr>
        <p:txBody>
          <a:bodyPr wrap="square" rtlCol="0">
            <a:spAutoFit/>
          </a:bodyPr>
          <a:lstStyle/>
          <a:p>
            <a:r>
              <a:rPr lang="en-US" sz="2800" b="1" i="1" dirty="0">
                <a:solidFill>
                  <a:schemeClr val="accent1">
                    <a:lumMod val="75000"/>
                  </a:schemeClr>
                </a:solidFill>
              </a:rPr>
              <a:t>How does DMP determine pointers to dereference in each line?</a:t>
            </a:r>
            <a:r>
              <a:rPr lang="en-US" sz="2800" dirty="0"/>
              <a:t> </a:t>
            </a:r>
          </a:p>
        </p:txBody>
      </p:sp>
      <p:sp>
        <p:nvSpPr>
          <p:cNvPr id="9" name="Alternate Process 8">
            <a:extLst>
              <a:ext uri="{FF2B5EF4-FFF2-40B4-BE49-F238E27FC236}">
                <a16:creationId xmlns:a16="http://schemas.microsoft.com/office/drawing/2014/main" id="{46A25DCB-3B7D-DBB0-6D81-96E8BD866AB3}"/>
              </a:ext>
            </a:extLst>
          </p:cNvPr>
          <p:cNvSpPr/>
          <p:nvPr/>
        </p:nvSpPr>
        <p:spPr>
          <a:xfrm>
            <a:off x="705195" y="4348968"/>
            <a:ext cx="4880880" cy="1560452"/>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24695DA-E9DB-BBDA-5DCC-51602EBC7457}"/>
              </a:ext>
            </a:extLst>
          </p:cNvPr>
          <p:cNvGrpSpPr/>
          <p:nvPr/>
        </p:nvGrpSpPr>
        <p:grpSpPr>
          <a:xfrm>
            <a:off x="6335805" y="4956593"/>
            <a:ext cx="3525014" cy="433210"/>
            <a:chOff x="6981943" y="4185100"/>
            <a:chExt cx="3525014" cy="433210"/>
          </a:xfrm>
        </p:grpSpPr>
        <p:sp>
          <p:nvSpPr>
            <p:cNvPr id="11" name="Rectangle 10">
              <a:extLst>
                <a:ext uri="{FF2B5EF4-FFF2-40B4-BE49-F238E27FC236}">
                  <a16:creationId xmlns:a16="http://schemas.microsoft.com/office/drawing/2014/main" id="{F443C547-D34E-78FC-1E82-9DAE51790AD1}"/>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data1</a:t>
              </a:r>
            </a:p>
          </p:txBody>
        </p:sp>
        <p:sp>
          <p:nvSpPr>
            <p:cNvPr id="12" name="Rectangle 11">
              <a:extLst>
                <a:ext uri="{FF2B5EF4-FFF2-40B4-BE49-F238E27FC236}">
                  <a16:creationId xmlns:a16="http://schemas.microsoft.com/office/drawing/2014/main" id="{402E0A28-1139-2D6C-BE54-DA4A2B7E4423}"/>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data2</a:t>
              </a:r>
            </a:p>
          </p:txBody>
        </p:sp>
        <p:sp>
          <p:nvSpPr>
            <p:cNvPr id="13" name="Rectangle 12">
              <a:extLst>
                <a:ext uri="{FF2B5EF4-FFF2-40B4-BE49-F238E27FC236}">
                  <a16:creationId xmlns:a16="http://schemas.microsoft.com/office/drawing/2014/main" id="{391612D3-473B-0C35-44B4-B7AB9A5FDC23}"/>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data3</a:t>
              </a:r>
            </a:p>
          </p:txBody>
        </p:sp>
        <p:sp>
          <p:nvSpPr>
            <p:cNvPr id="14" name="Rectangle 13">
              <a:extLst>
                <a:ext uri="{FF2B5EF4-FFF2-40B4-BE49-F238E27FC236}">
                  <a16:creationId xmlns:a16="http://schemas.microsoft.com/office/drawing/2014/main" id="{AE0CAAFC-274C-7F6A-9D40-AE35BCB06B28}"/>
                </a:ext>
              </a:extLst>
            </p:cNvPr>
            <p:cNvSpPr/>
            <p:nvPr/>
          </p:nvSpPr>
          <p:spPr>
            <a:xfrm>
              <a:off x="9766657"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data8</a:t>
              </a:r>
            </a:p>
          </p:txBody>
        </p:sp>
      </p:grpSp>
      <p:sp>
        <p:nvSpPr>
          <p:cNvPr id="15" name="TextBox 14">
            <a:extLst>
              <a:ext uri="{FF2B5EF4-FFF2-40B4-BE49-F238E27FC236}">
                <a16:creationId xmlns:a16="http://schemas.microsoft.com/office/drawing/2014/main" id="{9597DC16-6325-8281-0465-8AED047F673C}"/>
              </a:ext>
            </a:extLst>
          </p:cNvPr>
          <p:cNvSpPr txBox="1"/>
          <p:nvPr/>
        </p:nvSpPr>
        <p:spPr>
          <a:xfrm>
            <a:off x="8589714" y="4845234"/>
            <a:ext cx="398248" cy="523220"/>
          </a:xfrm>
          <a:prstGeom prst="rect">
            <a:avLst/>
          </a:prstGeom>
          <a:noFill/>
          <a:ln>
            <a:noFill/>
          </a:ln>
        </p:spPr>
        <p:txBody>
          <a:bodyPr wrap="square" rtlCol="0">
            <a:spAutoFit/>
          </a:bodyPr>
          <a:lstStyle/>
          <a:p>
            <a:r>
              <a:rPr lang="en-US" sz="2800" b="1" dirty="0"/>
              <a:t>…</a:t>
            </a:r>
          </a:p>
        </p:txBody>
      </p:sp>
      <p:cxnSp>
        <p:nvCxnSpPr>
          <p:cNvPr id="16" name="Straight Connector 15">
            <a:extLst>
              <a:ext uri="{FF2B5EF4-FFF2-40B4-BE49-F238E27FC236}">
                <a16:creationId xmlns:a16="http://schemas.microsoft.com/office/drawing/2014/main" id="{508EE197-8C91-0ECC-9D27-8AE69DB917CE}"/>
              </a:ext>
            </a:extLst>
          </p:cNvPr>
          <p:cNvCxnSpPr>
            <a:cxnSpLocks/>
          </p:cNvCxnSpPr>
          <p:nvPr/>
        </p:nvCxnSpPr>
        <p:spPr>
          <a:xfrm flipH="1">
            <a:off x="6335805" y="4294737"/>
            <a:ext cx="895780" cy="668027"/>
          </a:xfrm>
          <a:prstGeom prst="line">
            <a:avLst/>
          </a:prstGeom>
          <a:ln w="38100">
            <a:prstDash val="lgDash"/>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2EF02124-206D-5144-1E3B-E1E534C27828}"/>
              </a:ext>
            </a:extLst>
          </p:cNvPr>
          <p:cNvCxnSpPr>
            <a:cxnSpLocks/>
          </p:cNvCxnSpPr>
          <p:nvPr/>
        </p:nvCxnSpPr>
        <p:spPr>
          <a:xfrm>
            <a:off x="7961272" y="4294737"/>
            <a:ext cx="1899547" cy="661856"/>
          </a:xfrm>
          <a:prstGeom prst="line">
            <a:avLst/>
          </a:prstGeom>
          <a:ln w="38100">
            <a:prstDash val="lgDash"/>
          </a:ln>
        </p:spPr>
        <p:style>
          <a:lnRef idx="2">
            <a:schemeClr val="dk1"/>
          </a:lnRef>
          <a:fillRef idx="0">
            <a:schemeClr val="dk1"/>
          </a:fillRef>
          <a:effectRef idx="1">
            <a:schemeClr val="dk1"/>
          </a:effectRef>
          <a:fontRef idx="minor">
            <a:schemeClr val="tx1"/>
          </a:fontRef>
        </p:style>
      </p:cxnSp>
      <p:pic>
        <p:nvPicPr>
          <p:cNvPr id="18" name="Graphic 17">
            <a:extLst>
              <a:ext uri="{FF2B5EF4-FFF2-40B4-BE49-F238E27FC236}">
                <a16:creationId xmlns:a16="http://schemas.microsoft.com/office/drawing/2014/main" id="{F32EC5C3-DDD0-702E-6ADD-B554624F80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7859" y="5420407"/>
            <a:ext cx="685800" cy="685800"/>
          </a:xfrm>
          <a:prstGeom prst="rect">
            <a:avLst/>
          </a:prstGeom>
        </p:spPr>
      </p:pic>
      <p:sp>
        <p:nvSpPr>
          <p:cNvPr id="19" name="TextBox 18">
            <a:extLst>
              <a:ext uri="{FF2B5EF4-FFF2-40B4-BE49-F238E27FC236}">
                <a16:creationId xmlns:a16="http://schemas.microsoft.com/office/drawing/2014/main" id="{BB10E126-6388-CE29-20FC-F607D4C3FF22}"/>
              </a:ext>
            </a:extLst>
          </p:cNvPr>
          <p:cNvSpPr txBox="1"/>
          <p:nvPr/>
        </p:nvSpPr>
        <p:spPr>
          <a:xfrm>
            <a:off x="6983850" y="6062064"/>
            <a:ext cx="691107" cy="369332"/>
          </a:xfrm>
          <a:prstGeom prst="rect">
            <a:avLst/>
          </a:prstGeom>
          <a:noFill/>
        </p:spPr>
        <p:txBody>
          <a:bodyPr wrap="square" rtlCol="0">
            <a:spAutoFit/>
          </a:bodyPr>
          <a:lstStyle/>
          <a:p>
            <a:r>
              <a:rPr lang="en-US" b="1" dirty="0"/>
              <a:t>DMP</a:t>
            </a:r>
          </a:p>
        </p:txBody>
      </p:sp>
      <p:sp>
        <p:nvSpPr>
          <p:cNvPr id="20" name="TextBox 19">
            <a:extLst>
              <a:ext uri="{FF2B5EF4-FFF2-40B4-BE49-F238E27FC236}">
                <a16:creationId xmlns:a16="http://schemas.microsoft.com/office/drawing/2014/main" id="{613E665A-4EEC-BCAE-D0DD-5764A6ED5749}"/>
              </a:ext>
            </a:extLst>
          </p:cNvPr>
          <p:cNvSpPr txBox="1"/>
          <p:nvPr/>
        </p:nvSpPr>
        <p:spPr>
          <a:xfrm>
            <a:off x="5646711" y="4987504"/>
            <a:ext cx="691107" cy="369332"/>
          </a:xfrm>
          <a:prstGeom prst="rect">
            <a:avLst/>
          </a:prstGeom>
          <a:noFill/>
        </p:spPr>
        <p:txBody>
          <a:bodyPr wrap="square" rtlCol="0">
            <a:spAutoFit/>
          </a:bodyPr>
          <a:lstStyle/>
          <a:p>
            <a:r>
              <a:rPr lang="en-US" b="1" dirty="0" err="1"/>
              <a:t>addr</a:t>
            </a:r>
            <a:endParaRPr lang="en-US" b="1" dirty="0"/>
          </a:p>
        </p:txBody>
      </p:sp>
      <p:sp>
        <p:nvSpPr>
          <p:cNvPr id="21" name="TextBox 20">
            <a:extLst>
              <a:ext uri="{FF2B5EF4-FFF2-40B4-BE49-F238E27FC236}">
                <a16:creationId xmlns:a16="http://schemas.microsoft.com/office/drawing/2014/main" id="{0600591A-21E1-3DD0-B887-191FEF2BB561}"/>
              </a:ext>
            </a:extLst>
          </p:cNvPr>
          <p:cNvSpPr txBox="1"/>
          <p:nvPr/>
        </p:nvSpPr>
        <p:spPr>
          <a:xfrm rot="5400000">
            <a:off x="8277185" y="5692721"/>
            <a:ext cx="345156" cy="461665"/>
          </a:xfrm>
          <a:prstGeom prst="rect">
            <a:avLst/>
          </a:prstGeom>
          <a:noFill/>
        </p:spPr>
        <p:txBody>
          <a:bodyPr wrap="square" rtlCol="0">
            <a:spAutoFit/>
          </a:bodyPr>
          <a:lstStyle/>
          <a:p>
            <a:r>
              <a:rPr lang="en-US" sz="2400" b="1" dirty="0"/>
              <a:t>=</a:t>
            </a:r>
          </a:p>
        </p:txBody>
      </p:sp>
      <p:sp>
        <p:nvSpPr>
          <p:cNvPr id="27" name="Rectangle 26">
            <a:extLst>
              <a:ext uri="{FF2B5EF4-FFF2-40B4-BE49-F238E27FC236}">
                <a16:creationId xmlns:a16="http://schemas.microsoft.com/office/drawing/2014/main" id="{12209449-CF5D-BBEC-41E0-23A5378E925E}"/>
              </a:ext>
            </a:extLst>
          </p:cNvPr>
          <p:cNvSpPr/>
          <p:nvPr/>
        </p:nvSpPr>
        <p:spPr>
          <a:xfrm>
            <a:off x="7933587" y="5494036"/>
            <a:ext cx="963616" cy="284911"/>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28" name="Rectangle 27">
            <a:extLst>
              <a:ext uri="{FF2B5EF4-FFF2-40B4-BE49-F238E27FC236}">
                <a16:creationId xmlns:a16="http://schemas.microsoft.com/office/drawing/2014/main" id="{71A7A838-A674-3D53-2A67-0B0BAF9B7043}"/>
              </a:ext>
            </a:extLst>
          </p:cNvPr>
          <p:cNvSpPr/>
          <p:nvPr/>
        </p:nvSpPr>
        <p:spPr>
          <a:xfrm>
            <a:off x="8897203" y="5491981"/>
            <a:ext cx="963616" cy="284911"/>
          </a:xfrm>
          <a:prstGeom prst="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29" name="Rectangle 28">
            <a:extLst>
              <a:ext uri="{FF2B5EF4-FFF2-40B4-BE49-F238E27FC236}">
                <a16:creationId xmlns:a16="http://schemas.microsoft.com/office/drawing/2014/main" id="{188AEA8B-4D8C-A4E4-AF4B-47DD883E6119}"/>
              </a:ext>
            </a:extLst>
          </p:cNvPr>
          <p:cNvSpPr/>
          <p:nvPr/>
        </p:nvSpPr>
        <p:spPr>
          <a:xfrm>
            <a:off x="7933587" y="6068158"/>
            <a:ext cx="963616" cy="284911"/>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32" name="Rectangle 31">
            <a:extLst>
              <a:ext uri="{FF2B5EF4-FFF2-40B4-BE49-F238E27FC236}">
                <a16:creationId xmlns:a16="http://schemas.microsoft.com/office/drawing/2014/main" id="{B19683B2-96EC-C45F-B009-A693C5A68D63}"/>
              </a:ext>
            </a:extLst>
          </p:cNvPr>
          <p:cNvSpPr/>
          <p:nvPr/>
        </p:nvSpPr>
        <p:spPr>
          <a:xfrm>
            <a:off x="8897203" y="6066103"/>
            <a:ext cx="963616" cy="284911"/>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p:txBody>
      </p:sp>
      <p:sp>
        <p:nvSpPr>
          <p:cNvPr id="33" name="TextBox 32">
            <a:extLst>
              <a:ext uri="{FF2B5EF4-FFF2-40B4-BE49-F238E27FC236}">
                <a16:creationId xmlns:a16="http://schemas.microsoft.com/office/drawing/2014/main" id="{47B37549-3F22-16A3-CB23-716467E1ECFE}"/>
              </a:ext>
            </a:extLst>
          </p:cNvPr>
          <p:cNvSpPr txBox="1"/>
          <p:nvPr/>
        </p:nvSpPr>
        <p:spPr>
          <a:xfrm>
            <a:off x="8497737" y="5463630"/>
            <a:ext cx="807555" cy="369332"/>
          </a:xfrm>
          <a:prstGeom prst="rect">
            <a:avLst/>
          </a:prstGeom>
          <a:noFill/>
        </p:spPr>
        <p:txBody>
          <a:bodyPr wrap="square">
            <a:spAutoFit/>
          </a:bodyPr>
          <a:lstStyle/>
          <a:p>
            <a:pPr algn="ctr"/>
            <a:r>
              <a:rPr lang="en-US" sz="1800" b="1" dirty="0">
                <a:solidFill>
                  <a:schemeClr val="tx1"/>
                </a:solidFill>
              </a:rPr>
              <a:t>data2</a:t>
            </a:r>
          </a:p>
        </p:txBody>
      </p:sp>
      <p:sp>
        <p:nvSpPr>
          <p:cNvPr id="34" name="TextBox 33">
            <a:extLst>
              <a:ext uri="{FF2B5EF4-FFF2-40B4-BE49-F238E27FC236}">
                <a16:creationId xmlns:a16="http://schemas.microsoft.com/office/drawing/2014/main" id="{6A3459CE-22AA-7F62-A739-F97768E59937}"/>
              </a:ext>
            </a:extLst>
          </p:cNvPr>
          <p:cNvSpPr txBox="1"/>
          <p:nvPr/>
        </p:nvSpPr>
        <p:spPr>
          <a:xfrm>
            <a:off x="8538547" y="6023892"/>
            <a:ext cx="683520" cy="369332"/>
          </a:xfrm>
          <a:prstGeom prst="rect">
            <a:avLst/>
          </a:prstGeom>
          <a:noFill/>
        </p:spPr>
        <p:txBody>
          <a:bodyPr wrap="square">
            <a:spAutoFit/>
          </a:bodyPr>
          <a:lstStyle/>
          <a:p>
            <a:pPr algn="ctr"/>
            <a:r>
              <a:rPr lang="en-US" sz="1800" b="1" dirty="0" err="1">
                <a:solidFill>
                  <a:schemeClr val="tx1"/>
                </a:solidFill>
              </a:rPr>
              <a:t>addr</a:t>
            </a:r>
            <a:endParaRPr lang="en-US" sz="1800" b="1" dirty="0">
              <a:solidFill>
                <a:schemeClr val="tx1"/>
              </a:solidFill>
            </a:endParaRPr>
          </a:p>
        </p:txBody>
      </p:sp>
      <p:sp>
        <p:nvSpPr>
          <p:cNvPr id="36" name="TextBox 35">
            <a:extLst>
              <a:ext uri="{FF2B5EF4-FFF2-40B4-BE49-F238E27FC236}">
                <a16:creationId xmlns:a16="http://schemas.microsoft.com/office/drawing/2014/main" id="{32B31349-F2C5-4C2F-1BEC-31238E33E94F}"/>
              </a:ext>
            </a:extLst>
          </p:cNvPr>
          <p:cNvSpPr txBox="1"/>
          <p:nvPr/>
        </p:nvSpPr>
        <p:spPr>
          <a:xfrm>
            <a:off x="9869441" y="5459608"/>
            <a:ext cx="1679829" cy="369332"/>
          </a:xfrm>
          <a:prstGeom prst="rect">
            <a:avLst/>
          </a:prstGeom>
          <a:noFill/>
        </p:spPr>
        <p:txBody>
          <a:bodyPr wrap="square">
            <a:spAutoFit/>
          </a:bodyPr>
          <a:lstStyle/>
          <a:p>
            <a:pPr algn="ctr"/>
            <a:r>
              <a:rPr lang="en-US" sz="1800" b="1" dirty="0">
                <a:solidFill>
                  <a:schemeClr val="tx1"/>
                </a:solidFill>
              </a:rPr>
              <a:t>Valid Address!</a:t>
            </a:r>
          </a:p>
        </p:txBody>
      </p:sp>
      <p:sp>
        <p:nvSpPr>
          <p:cNvPr id="37" name="Content Placeholder 48">
            <a:extLst>
              <a:ext uri="{FF2B5EF4-FFF2-40B4-BE49-F238E27FC236}">
                <a16:creationId xmlns:a16="http://schemas.microsoft.com/office/drawing/2014/main" id="{512BA111-4169-8C86-61C7-EF6FB3521BB3}"/>
              </a:ext>
            </a:extLst>
          </p:cNvPr>
          <p:cNvSpPr txBox="1">
            <a:spLocks/>
          </p:cNvSpPr>
          <p:nvPr/>
        </p:nvSpPr>
        <p:spPr>
          <a:xfrm>
            <a:off x="574492" y="6145214"/>
            <a:ext cx="4071252" cy="4467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More details in the paper</a:t>
            </a:r>
          </a:p>
        </p:txBody>
      </p:sp>
    </p:spTree>
    <p:extLst>
      <p:ext uri="{BB962C8B-B14F-4D97-AF65-F5344CB8AC3E}">
        <p14:creationId xmlns:p14="http://schemas.microsoft.com/office/powerpoint/2010/main" val="33775049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1A25B-68BD-AFA6-CE0C-ADB62EA91E76}"/>
              </a:ext>
            </a:extLst>
          </p:cNvPr>
          <p:cNvSpPr>
            <a:spLocks noGrp="1"/>
          </p:cNvSpPr>
          <p:nvPr>
            <p:ph idx="1"/>
          </p:nvPr>
        </p:nvSpPr>
        <p:spPr>
          <a:xfrm>
            <a:off x="838200" y="1825626"/>
            <a:ext cx="5257800" cy="2239748"/>
          </a:xfrm>
        </p:spPr>
        <p:txBody>
          <a:bodyPr/>
          <a:lstStyle/>
          <a:p>
            <a:r>
              <a:rPr lang="en-US" dirty="0"/>
              <a:t>A paradigm to harden the code against </a:t>
            </a:r>
            <a:r>
              <a:rPr lang="en-US" b="1" i="1" dirty="0"/>
              <a:t>side-channel</a:t>
            </a:r>
            <a:r>
              <a:rPr lang="en-US" dirty="0"/>
              <a:t>.</a:t>
            </a:r>
          </a:p>
          <a:p>
            <a:r>
              <a:rPr lang="en-US" b="1" i="1" dirty="0"/>
              <a:t>Duration</a:t>
            </a:r>
            <a:r>
              <a:rPr lang="en-US" dirty="0"/>
              <a:t> of execution does not depend on the </a:t>
            </a:r>
            <a:r>
              <a:rPr lang="en-US" b="1" i="1" dirty="0"/>
              <a:t>secret</a:t>
            </a:r>
            <a:r>
              <a:rPr lang="en-US" dirty="0"/>
              <a:t>.</a:t>
            </a:r>
          </a:p>
        </p:txBody>
      </p:sp>
      <p:sp>
        <p:nvSpPr>
          <p:cNvPr id="4" name="Slide Number Placeholder 3">
            <a:extLst>
              <a:ext uri="{FF2B5EF4-FFF2-40B4-BE49-F238E27FC236}">
                <a16:creationId xmlns:a16="http://schemas.microsoft.com/office/drawing/2014/main" id="{02246715-301D-91AC-74BD-3605F7EABFF4}"/>
              </a:ext>
            </a:extLst>
          </p:cNvPr>
          <p:cNvSpPr>
            <a:spLocks noGrp="1"/>
          </p:cNvSpPr>
          <p:nvPr>
            <p:ph type="sldNum" sz="quarter" idx="12"/>
          </p:nvPr>
        </p:nvSpPr>
        <p:spPr/>
        <p:txBody>
          <a:bodyPr/>
          <a:lstStyle/>
          <a:p>
            <a:fld id="{0C9765BC-91A4-8B4B-99F2-F403F2DCF105}" type="slidenum">
              <a:rPr lang="en-US" smtClean="0"/>
              <a:t>86</a:t>
            </a:fld>
            <a:endParaRPr lang="en-US"/>
          </a:p>
        </p:txBody>
      </p:sp>
      <p:sp>
        <p:nvSpPr>
          <p:cNvPr id="5" name="Title 1">
            <a:extLst>
              <a:ext uri="{FF2B5EF4-FFF2-40B4-BE49-F238E27FC236}">
                <a16:creationId xmlns:a16="http://schemas.microsoft.com/office/drawing/2014/main" id="{D381D686-87A6-1923-00A8-8BD9E6C1B92D}"/>
              </a:ext>
            </a:extLst>
          </p:cNvPr>
          <p:cNvSpPr>
            <a:spLocks noGrp="1"/>
          </p:cNvSpPr>
          <p:nvPr>
            <p:ph type="title"/>
          </p:nvPr>
        </p:nvSpPr>
        <p:spPr>
          <a:xfrm>
            <a:off x="838200" y="365125"/>
            <a:ext cx="10515600" cy="1325563"/>
          </a:xfrm>
        </p:spPr>
        <p:txBody>
          <a:bodyPr/>
          <a:lstStyle/>
          <a:p>
            <a:r>
              <a:rPr lang="en-US" dirty="0"/>
              <a:t>Constant-Time Programming</a:t>
            </a:r>
          </a:p>
        </p:txBody>
      </p:sp>
    </p:spTree>
    <p:extLst>
      <p:ext uri="{BB962C8B-B14F-4D97-AF65-F5344CB8AC3E}">
        <p14:creationId xmlns:p14="http://schemas.microsoft.com/office/powerpoint/2010/main" val="27534815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1A25B-68BD-AFA6-CE0C-ADB62EA91E76}"/>
              </a:ext>
            </a:extLst>
          </p:cNvPr>
          <p:cNvSpPr>
            <a:spLocks noGrp="1"/>
          </p:cNvSpPr>
          <p:nvPr>
            <p:ph idx="1"/>
          </p:nvPr>
        </p:nvSpPr>
        <p:spPr>
          <a:xfrm>
            <a:off x="838200" y="1825626"/>
            <a:ext cx="5257800" cy="2239748"/>
          </a:xfrm>
        </p:spPr>
        <p:txBody>
          <a:bodyPr/>
          <a:lstStyle/>
          <a:p>
            <a:r>
              <a:rPr lang="en-US" dirty="0"/>
              <a:t>A paradigm to harden the code against </a:t>
            </a:r>
            <a:r>
              <a:rPr lang="en-US" b="1" i="1" dirty="0"/>
              <a:t>side-channel</a:t>
            </a:r>
            <a:r>
              <a:rPr lang="en-US" dirty="0"/>
              <a:t>.</a:t>
            </a:r>
          </a:p>
          <a:p>
            <a:r>
              <a:rPr lang="en-US" b="1" i="1" dirty="0"/>
              <a:t>Duration</a:t>
            </a:r>
            <a:r>
              <a:rPr lang="en-US" dirty="0"/>
              <a:t> of execution and hardware</a:t>
            </a:r>
            <a:r>
              <a:rPr lang="en-US" b="1" dirty="0"/>
              <a:t> </a:t>
            </a:r>
            <a:r>
              <a:rPr lang="en-US" b="1" i="1" dirty="0"/>
              <a:t>usage</a:t>
            </a:r>
            <a:r>
              <a:rPr lang="en-US" b="1" dirty="0"/>
              <a:t> </a:t>
            </a:r>
            <a:r>
              <a:rPr lang="en-US" dirty="0"/>
              <a:t>do not depend on the </a:t>
            </a:r>
            <a:r>
              <a:rPr lang="en-US" b="1" i="1" dirty="0"/>
              <a:t>secret</a:t>
            </a:r>
            <a:r>
              <a:rPr lang="en-US" dirty="0"/>
              <a:t>.</a:t>
            </a:r>
          </a:p>
        </p:txBody>
      </p:sp>
      <p:sp>
        <p:nvSpPr>
          <p:cNvPr id="4" name="Slide Number Placeholder 3">
            <a:extLst>
              <a:ext uri="{FF2B5EF4-FFF2-40B4-BE49-F238E27FC236}">
                <a16:creationId xmlns:a16="http://schemas.microsoft.com/office/drawing/2014/main" id="{02246715-301D-91AC-74BD-3605F7EABFF4}"/>
              </a:ext>
            </a:extLst>
          </p:cNvPr>
          <p:cNvSpPr>
            <a:spLocks noGrp="1"/>
          </p:cNvSpPr>
          <p:nvPr>
            <p:ph type="sldNum" sz="quarter" idx="12"/>
          </p:nvPr>
        </p:nvSpPr>
        <p:spPr/>
        <p:txBody>
          <a:bodyPr/>
          <a:lstStyle/>
          <a:p>
            <a:fld id="{0C9765BC-91A4-8B4B-99F2-F403F2DCF105}" type="slidenum">
              <a:rPr lang="en-US" smtClean="0"/>
              <a:t>87</a:t>
            </a:fld>
            <a:endParaRPr lang="en-US"/>
          </a:p>
        </p:txBody>
      </p:sp>
      <p:sp>
        <p:nvSpPr>
          <p:cNvPr id="5" name="Title 1">
            <a:extLst>
              <a:ext uri="{FF2B5EF4-FFF2-40B4-BE49-F238E27FC236}">
                <a16:creationId xmlns:a16="http://schemas.microsoft.com/office/drawing/2014/main" id="{D381D686-87A6-1923-00A8-8BD9E6C1B92D}"/>
              </a:ext>
            </a:extLst>
          </p:cNvPr>
          <p:cNvSpPr>
            <a:spLocks noGrp="1"/>
          </p:cNvSpPr>
          <p:nvPr>
            <p:ph type="title"/>
          </p:nvPr>
        </p:nvSpPr>
        <p:spPr>
          <a:xfrm>
            <a:off x="838200" y="365125"/>
            <a:ext cx="10515600" cy="1325563"/>
          </a:xfrm>
        </p:spPr>
        <p:txBody>
          <a:bodyPr/>
          <a:lstStyle/>
          <a:p>
            <a:r>
              <a:rPr lang="en-US" dirty="0"/>
              <a:t>Constant-Time Programming</a:t>
            </a:r>
          </a:p>
        </p:txBody>
      </p:sp>
      <p:sp>
        <p:nvSpPr>
          <p:cNvPr id="2" name="TextBox 1">
            <a:extLst>
              <a:ext uri="{FF2B5EF4-FFF2-40B4-BE49-F238E27FC236}">
                <a16:creationId xmlns:a16="http://schemas.microsoft.com/office/drawing/2014/main" id="{A7398F90-B1A9-3AFF-3121-632C1C07D534}"/>
              </a:ext>
            </a:extLst>
          </p:cNvPr>
          <p:cNvSpPr txBox="1"/>
          <p:nvPr/>
        </p:nvSpPr>
        <p:spPr>
          <a:xfrm>
            <a:off x="7760043" y="2259495"/>
            <a:ext cx="2535988" cy="1200329"/>
          </a:xfrm>
          <a:prstGeom prst="rect">
            <a:avLst/>
          </a:prstGeom>
          <a:noFill/>
          <a:ln w="12700">
            <a:noFill/>
          </a:ln>
        </p:spPr>
        <p:txBody>
          <a:bodyPr wrap="square" rtlCol="0">
            <a:spAutoFit/>
          </a:bodyPr>
          <a:lstStyle/>
          <a:p>
            <a:r>
              <a:rPr lang="en-US" sz="2400" dirty="0">
                <a:latin typeface="Consolas" panose="020B0609020204030204" pitchFamily="49" charset="0"/>
                <a:cs typeface="Consolas" panose="020B0609020204030204" pitchFamily="49" charset="0"/>
              </a:rPr>
              <a:t>if (secret) {</a:t>
            </a:r>
          </a:p>
          <a:p>
            <a:r>
              <a:rPr lang="en-US" sz="2400" dirty="0">
                <a:latin typeface="Consolas" panose="020B0609020204030204" pitchFamily="49" charset="0"/>
                <a:cs typeface="Consolas" panose="020B0609020204030204" pitchFamily="49" charset="0"/>
              </a:rPr>
              <a:t>    ...</a:t>
            </a:r>
          </a:p>
          <a:p>
            <a:r>
              <a:rPr lang="en-US" sz="2400" dirty="0">
                <a:latin typeface="Consolas" panose="020B0609020204030204" pitchFamily="49" charset="0"/>
                <a:cs typeface="Consolas" panose="020B0609020204030204" pitchFamily="49" charset="0"/>
              </a:rPr>
              <a:t>}</a:t>
            </a:r>
          </a:p>
        </p:txBody>
      </p:sp>
      <p:pic>
        <p:nvPicPr>
          <p:cNvPr id="10" name="Graphic 9">
            <a:extLst>
              <a:ext uri="{FF2B5EF4-FFF2-40B4-BE49-F238E27FC236}">
                <a16:creationId xmlns:a16="http://schemas.microsoft.com/office/drawing/2014/main" id="{DD791A75-4414-A938-4645-2D554C472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4243" y="1690688"/>
            <a:ext cx="685800" cy="685800"/>
          </a:xfrm>
          <a:prstGeom prst="rect">
            <a:avLst/>
          </a:prstGeom>
        </p:spPr>
      </p:pic>
      <p:sp>
        <p:nvSpPr>
          <p:cNvPr id="11" name="TextBox 10">
            <a:extLst>
              <a:ext uri="{FF2B5EF4-FFF2-40B4-BE49-F238E27FC236}">
                <a16:creationId xmlns:a16="http://schemas.microsoft.com/office/drawing/2014/main" id="{91155356-5E26-22FE-9B3C-5C431B31CDC7}"/>
              </a:ext>
            </a:extLst>
          </p:cNvPr>
          <p:cNvSpPr txBox="1"/>
          <p:nvPr/>
        </p:nvSpPr>
        <p:spPr>
          <a:xfrm>
            <a:off x="7760042" y="1788197"/>
            <a:ext cx="3707027" cy="461665"/>
          </a:xfrm>
          <a:prstGeom prst="rect">
            <a:avLst/>
          </a:prstGeom>
          <a:noFill/>
        </p:spPr>
        <p:txBody>
          <a:bodyPr wrap="square" rtlCol="0">
            <a:spAutoFit/>
          </a:bodyPr>
          <a:lstStyle/>
          <a:p>
            <a:r>
              <a:rPr lang="en-US" sz="2400" b="1" dirty="0"/>
              <a:t>Control-Flow</a:t>
            </a:r>
          </a:p>
        </p:txBody>
      </p:sp>
    </p:spTree>
    <p:extLst>
      <p:ext uri="{BB962C8B-B14F-4D97-AF65-F5344CB8AC3E}">
        <p14:creationId xmlns:p14="http://schemas.microsoft.com/office/powerpoint/2010/main" val="27711418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1A25B-68BD-AFA6-CE0C-ADB62EA91E76}"/>
              </a:ext>
            </a:extLst>
          </p:cNvPr>
          <p:cNvSpPr>
            <a:spLocks noGrp="1"/>
          </p:cNvSpPr>
          <p:nvPr>
            <p:ph idx="1"/>
          </p:nvPr>
        </p:nvSpPr>
        <p:spPr>
          <a:xfrm>
            <a:off x="838200" y="1825626"/>
            <a:ext cx="5257800" cy="2239748"/>
          </a:xfrm>
        </p:spPr>
        <p:txBody>
          <a:bodyPr/>
          <a:lstStyle/>
          <a:p>
            <a:r>
              <a:rPr lang="en-US" dirty="0"/>
              <a:t>A paradigm to harden the code against </a:t>
            </a:r>
            <a:r>
              <a:rPr lang="en-US" b="1" i="1" dirty="0"/>
              <a:t>side-channel</a:t>
            </a:r>
            <a:r>
              <a:rPr lang="en-US" dirty="0"/>
              <a:t>.</a:t>
            </a:r>
          </a:p>
          <a:p>
            <a:r>
              <a:rPr lang="en-US" b="1" i="1" dirty="0"/>
              <a:t>Duration</a:t>
            </a:r>
            <a:r>
              <a:rPr lang="en-US" dirty="0"/>
              <a:t> of execution and hardware</a:t>
            </a:r>
            <a:r>
              <a:rPr lang="en-US" b="1" dirty="0"/>
              <a:t> </a:t>
            </a:r>
            <a:r>
              <a:rPr lang="en-US" b="1" i="1" dirty="0"/>
              <a:t>usage</a:t>
            </a:r>
            <a:r>
              <a:rPr lang="en-US" b="1" dirty="0"/>
              <a:t> </a:t>
            </a:r>
            <a:r>
              <a:rPr lang="en-US" dirty="0"/>
              <a:t>do not depend on the </a:t>
            </a:r>
            <a:r>
              <a:rPr lang="en-US" b="1" i="1" dirty="0"/>
              <a:t>secret</a:t>
            </a:r>
            <a:r>
              <a:rPr lang="en-US" dirty="0"/>
              <a:t>.</a:t>
            </a:r>
          </a:p>
        </p:txBody>
      </p:sp>
      <p:sp>
        <p:nvSpPr>
          <p:cNvPr id="4" name="Slide Number Placeholder 3">
            <a:extLst>
              <a:ext uri="{FF2B5EF4-FFF2-40B4-BE49-F238E27FC236}">
                <a16:creationId xmlns:a16="http://schemas.microsoft.com/office/drawing/2014/main" id="{02246715-301D-91AC-74BD-3605F7EABFF4}"/>
              </a:ext>
            </a:extLst>
          </p:cNvPr>
          <p:cNvSpPr>
            <a:spLocks noGrp="1"/>
          </p:cNvSpPr>
          <p:nvPr>
            <p:ph type="sldNum" sz="quarter" idx="12"/>
          </p:nvPr>
        </p:nvSpPr>
        <p:spPr/>
        <p:txBody>
          <a:bodyPr/>
          <a:lstStyle/>
          <a:p>
            <a:fld id="{0C9765BC-91A4-8B4B-99F2-F403F2DCF105}" type="slidenum">
              <a:rPr lang="en-US" smtClean="0"/>
              <a:t>88</a:t>
            </a:fld>
            <a:endParaRPr lang="en-US"/>
          </a:p>
        </p:txBody>
      </p:sp>
      <p:sp>
        <p:nvSpPr>
          <p:cNvPr id="5" name="Title 1">
            <a:extLst>
              <a:ext uri="{FF2B5EF4-FFF2-40B4-BE49-F238E27FC236}">
                <a16:creationId xmlns:a16="http://schemas.microsoft.com/office/drawing/2014/main" id="{D381D686-87A6-1923-00A8-8BD9E6C1B92D}"/>
              </a:ext>
            </a:extLst>
          </p:cNvPr>
          <p:cNvSpPr>
            <a:spLocks noGrp="1"/>
          </p:cNvSpPr>
          <p:nvPr>
            <p:ph type="title"/>
          </p:nvPr>
        </p:nvSpPr>
        <p:spPr>
          <a:xfrm>
            <a:off x="838200" y="365125"/>
            <a:ext cx="10515600" cy="1325563"/>
          </a:xfrm>
        </p:spPr>
        <p:txBody>
          <a:bodyPr/>
          <a:lstStyle/>
          <a:p>
            <a:r>
              <a:rPr lang="en-US" dirty="0"/>
              <a:t>Constant-Time Programming</a:t>
            </a:r>
          </a:p>
        </p:txBody>
      </p:sp>
      <p:sp>
        <p:nvSpPr>
          <p:cNvPr id="2" name="TextBox 1">
            <a:extLst>
              <a:ext uri="{FF2B5EF4-FFF2-40B4-BE49-F238E27FC236}">
                <a16:creationId xmlns:a16="http://schemas.microsoft.com/office/drawing/2014/main" id="{A7398F90-B1A9-3AFF-3121-632C1C07D534}"/>
              </a:ext>
            </a:extLst>
          </p:cNvPr>
          <p:cNvSpPr txBox="1"/>
          <p:nvPr/>
        </p:nvSpPr>
        <p:spPr>
          <a:xfrm>
            <a:off x="7760043" y="2259495"/>
            <a:ext cx="2535988" cy="1200329"/>
          </a:xfrm>
          <a:prstGeom prst="rect">
            <a:avLst/>
          </a:prstGeom>
          <a:noFill/>
          <a:ln w="12700">
            <a:noFill/>
          </a:ln>
        </p:spPr>
        <p:txBody>
          <a:bodyPr wrap="square" rtlCol="0">
            <a:spAutoFit/>
          </a:bodyPr>
          <a:lstStyle/>
          <a:p>
            <a:r>
              <a:rPr lang="en-US" sz="2400" dirty="0">
                <a:latin typeface="Consolas" panose="020B0609020204030204" pitchFamily="49" charset="0"/>
                <a:cs typeface="Consolas" panose="020B0609020204030204" pitchFamily="49" charset="0"/>
              </a:rPr>
              <a:t>if (secret) {</a:t>
            </a:r>
          </a:p>
          <a:p>
            <a:r>
              <a:rPr lang="en-US" sz="2400" dirty="0">
                <a:latin typeface="Consolas" panose="020B0609020204030204" pitchFamily="49" charset="0"/>
                <a:cs typeface="Consolas" panose="020B0609020204030204" pitchFamily="49" charset="0"/>
              </a:rPr>
              <a:t>    ...</a:t>
            </a:r>
          </a:p>
          <a:p>
            <a:r>
              <a:rPr lang="en-US" sz="2400" dirty="0">
                <a:latin typeface="Consolas" panose="020B0609020204030204" pitchFamily="49" charset="0"/>
                <a:cs typeface="Consolas" panose="020B0609020204030204" pitchFamily="49" charset="0"/>
              </a:rPr>
              <a:t>}</a:t>
            </a:r>
          </a:p>
        </p:txBody>
      </p:sp>
      <p:sp>
        <p:nvSpPr>
          <p:cNvPr id="7" name="TextBox 6">
            <a:extLst>
              <a:ext uri="{FF2B5EF4-FFF2-40B4-BE49-F238E27FC236}">
                <a16:creationId xmlns:a16="http://schemas.microsoft.com/office/drawing/2014/main" id="{CD30442A-3257-A343-AA4B-73BF4A0082D9}"/>
              </a:ext>
            </a:extLst>
          </p:cNvPr>
          <p:cNvSpPr txBox="1"/>
          <p:nvPr/>
        </p:nvSpPr>
        <p:spPr>
          <a:xfrm>
            <a:off x="7760043" y="5157178"/>
            <a:ext cx="1934625" cy="461665"/>
          </a:xfrm>
          <a:prstGeom prst="rect">
            <a:avLst/>
          </a:prstGeom>
          <a:noFill/>
          <a:ln w="12700">
            <a:noFill/>
          </a:ln>
        </p:spPr>
        <p:txBody>
          <a:bodyPr wrap="square" rtlCol="0">
            <a:spAutoFit/>
          </a:bodyPr>
          <a:lstStyle/>
          <a:p>
            <a:r>
              <a:rPr lang="en-US" sz="2400" dirty="0">
                <a:latin typeface="Consolas" panose="020B0609020204030204" pitchFamily="49" charset="0"/>
                <a:cs typeface="Consolas" panose="020B0609020204030204" pitchFamily="49" charset="0"/>
              </a:rPr>
              <a:t>DIV secret</a:t>
            </a:r>
          </a:p>
        </p:txBody>
      </p:sp>
      <p:pic>
        <p:nvPicPr>
          <p:cNvPr id="9" name="Graphic 8">
            <a:extLst>
              <a:ext uri="{FF2B5EF4-FFF2-40B4-BE49-F238E27FC236}">
                <a16:creationId xmlns:a16="http://schemas.microsoft.com/office/drawing/2014/main" id="{0476BC21-3C42-64C1-70C4-59658020FD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4243" y="4520170"/>
            <a:ext cx="685800" cy="685800"/>
          </a:xfrm>
          <a:prstGeom prst="rect">
            <a:avLst/>
          </a:prstGeom>
        </p:spPr>
      </p:pic>
      <p:pic>
        <p:nvPicPr>
          <p:cNvPr id="10" name="Graphic 9">
            <a:extLst>
              <a:ext uri="{FF2B5EF4-FFF2-40B4-BE49-F238E27FC236}">
                <a16:creationId xmlns:a16="http://schemas.microsoft.com/office/drawing/2014/main" id="{DD791A75-4414-A938-4645-2D554C472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4243" y="1690688"/>
            <a:ext cx="685800" cy="685800"/>
          </a:xfrm>
          <a:prstGeom prst="rect">
            <a:avLst/>
          </a:prstGeom>
        </p:spPr>
      </p:pic>
      <p:sp>
        <p:nvSpPr>
          <p:cNvPr id="11" name="TextBox 10">
            <a:extLst>
              <a:ext uri="{FF2B5EF4-FFF2-40B4-BE49-F238E27FC236}">
                <a16:creationId xmlns:a16="http://schemas.microsoft.com/office/drawing/2014/main" id="{91155356-5E26-22FE-9B3C-5C431B31CDC7}"/>
              </a:ext>
            </a:extLst>
          </p:cNvPr>
          <p:cNvSpPr txBox="1"/>
          <p:nvPr/>
        </p:nvSpPr>
        <p:spPr>
          <a:xfrm>
            <a:off x="7760042" y="1788197"/>
            <a:ext cx="3707027" cy="461665"/>
          </a:xfrm>
          <a:prstGeom prst="rect">
            <a:avLst/>
          </a:prstGeom>
          <a:noFill/>
        </p:spPr>
        <p:txBody>
          <a:bodyPr wrap="square" rtlCol="0">
            <a:spAutoFit/>
          </a:bodyPr>
          <a:lstStyle/>
          <a:p>
            <a:r>
              <a:rPr lang="en-US" sz="2400" b="1" dirty="0"/>
              <a:t>Control-Flow</a:t>
            </a:r>
          </a:p>
        </p:txBody>
      </p:sp>
      <p:sp>
        <p:nvSpPr>
          <p:cNvPr id="12" name="TextBox 11">
            <a:extLst>
              <a:ext uri="{FF2B5EF4-FFF2-40B4-BE49-F238E27FC236}">
                <a16:creationId xmlns:a16="http://schemas.microsoft.com/office/drawing/2014/main" id="{0C60FB6C-7E12-07AB-C71E-37E83B1A4820}"/>
              </a:ext>
            </a:extLst>
          </p:cNvPr>
          <p:cNvSpPr txBox="1"/>
          <p:nvPr/>
        </p:nvSpPr>
        <p:spPr>
          <a:xfrm>
            <a:off x="7714733" y="4632237"/>
            <a:ext cx="3707027" cy="461665"/>
          </a:xfrm>
          <a:prstGeom prst="rect">
            <a:avLst/>
          </a:prstGeom>
          <a:noFill/>
        </p:spPr>
        <p:txBody>
          <a:bodyPr wrap="square" rtlCol="0">
            <a:spAutoFit/>
          </a:bodyPr>
          <a:lstStyle/>
          <a:p>
            <a:r>
              <a:rPr lang="en-US" sz="2400" b="1" dirty="0"/>
              <a:t>Time-Variable Instruction</a:t>
            </a:r>
          </a:p>
        </p:txBody>
      </p:sp>
    </p:spTree>
    <p:extLst>
      <p:ext uri="{BB962C8B-B14F-4D97-AF65-F5344CB8AC3E}">
        <p14:creationId xmlns:p14="http://schemas.microsoft.com/office/powerpoint/2010/main" val="17844555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5BC2-8154-0DD8-ECC0-9B0883EDF5A6}"/>
              </a:ext>
            </a:extLst>
          </p:cNvPr>
          <p:cNvSpPr>
            <a:spLocks noGrp="1"/>
          </p:cNvSpPr>
          <p:nvPr>
            <p:ph type="title"/>
          </p:nvPr>
        </p:nvSpPr>
        <p:spPr/>
        <p:txBody>
          <a:bodyPr/>
          <a:lstStyle/>
          <a:p>
            <a:r>
              <a:rPr lang="en-US" dirty="0"/>
              <a:t>Cache attacks</a:t>
            </a:r>
          </a:p>
        </p:txBody>
      </p:sp>
      <p:sp>
        <p:nvSpPr>
          <p:cNvPr id="3" name="Content Placeholder 2">
            <a:extLst>
              <a:ext uri="{FF2B5EF4-FFF2-40B4-BE49-F238E27FC236}">
                <a16:creationId xmlns:a16="http://schemas.microsoft.com/office/drawing/2014/main" id="{BA64B38F-D734-E599-E8EB-7B663A443D75}"/>
              </a:ext>
            </a:extLst>
          </p:cNvPr>
          <p:cNvSpPr>
            <a:spLocks noGrp="1"/>
          </p:cNvSpPr>
          <p:nvPr>
            <p:ph idx="1"/>
          </p:nvPr>
        </p:nvSpPr>
        <p:spPr>
          <a:xfrm>
            <a:off x="838199" y="1825625"/>
            <a:ext cx="4325472" cy="4351338"/>
          </a:xfrm>
        </p:spPr>
        <p:txBody>
          <a:bodyPr/>
          <a:lstStyle/>
          <a:p>
            <a:r>
              <a:rPr lang="en-US" dirty="0"/>
              <a:t>What is a </a:t>
            </a:r>
            <a:r>
              <a:rPr lang="en-US" i="1" dirty="0"/>
              <a:t>cache</a:t>
            </a:r>
            <a:r>
              <a:rPr lang="en-US" dirty="0"/>
              <a:t>?</a:t>
            </a:r>
          </a:p>
          <a:p>
            <a:pPr lvl="1"/>
            <a:r>
              <a:rPr lang="en-US" dirty="0"/>
              <a:t>A layer to reduce memory access latency.</a:t>
            </a:r>
          </a:p>
          <a:p>
            <a:endParaRPr lang="en-US" dirty="0"/>
          </a:p>
        </p:txBody>
      </p:sp>
      <p:pic>
        <p:nvPicPr>
          <p:cNvPr id="1029" name="Picture 5" descr="page1image1270029744">
            <a:extLst>
              <a:ext uri="{FF2B5EF4-FFF2-40B4-BE49-F238E27FC236}">
                <a16:creationId xmlns:a16="http://schemas.microsoft.com/office/drawing/2014/main" id="{CE7025C9-D293-FE58-A52E-248CE564A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318" y="4193671"/>
            <a:ext cx="215900" cy="31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15817E-4FF2-017D-7897-0E6CA5848124}"/>
              </a:ext>
            </a:extLst>
          </p:cNvPr>
          <p:cNvSpPr>
            <a:spLocks noGrp="1"/>
          </p:cNvSpPr>
          <p:nvPr>
            <p:ph type="sldNum" sz="quarter" idx="12"/>
          </p:nvPr>
        </p:nvSpPr>
        <p:spPr/>
        <p:txBody>
          <a:bodyPr/>
          <a:lstStyle/>
          <a:p>
            <a:fld id="{0C9765BC-91A4-8B4B-99F2-F403F2DCF105}" type="slidenum">
              <a:rPr lang="en-US" smtClean="0"/>
              <a:t>89</a:t>
            </a:fld>
            <a:endParaRPr lang="en-US"/>
          </a:p>
        </p:txBody>
      </p:sp>
      <p:sp>
        <p:nvSpPr>
          <p:cNvPr id="6" name="Alternate Process 5">
            <a:extLst>
              <a:ext uri="{FF2B5EF4-FFF2-40B4-BE49-F238E27FC236}">
                <a16:creationId xmlns:a16="http://schemas.microsoft.com/office/drawing/2014/main" id="{B592E9CD-64E0-BB76-2C6A-28DA7351F384}"/>
              </a:ext>
            </a:extLst>
          </p:cNvPr>
          <p:cNvSpPr/>
          <p:nvPr/>
        </p:nvSpPr>
        <p:spPr>
          <a:xfrm>
            <a:off x="7807351" y="1652838"/>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7" name="Alternate Process 6">
            <a:extLst>
              <a:ext uri="{FF2B5EF4-FFF2-40B4-BE49-F238E27FC236}">
                <a16:creationId xmlns:a16="http://schemas.microsoft.com/office/drawing/2014/main" id="{D4F12FC0-DB66-B5B7-2041-7ADA1032DDEF}"/>
              </a:ext>
            </a:extLst>
          </p:cNvPr>
          <p:cNvSpPr/>
          <p:nvPr/>
        </p:nvSpPr>
        <p:spPr>
          <a:xfrm>
            <a:off x="6819900" y="2558800"/>
            <a:ext cx="3533775" cy="1489325"/>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lternate Process 14">
            <a:extLst>
              <a:ext uri="{FF2B5EF4-FFF2-40B4-BE49-F238E27FC236}">
                <a16:creationId xmlns:a16="http://schemas.microsoft.com/office/drawing/2014/main" id="{C2CD5B8A-AA04-F728-740B-800C0F22410A}"/>
              </a:ext>
            </a:extLst>
          </p:cNvPr>
          <p:cNvSpPr/>
          <p:nvPr/>
        </p:nvSpPr>
        <p:spPr>
          <a:xfrm>
            <a:off x="6805855" y="4220200"/>
            <a:ext cx="3533775" cy="1489325"/>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C417771-A875-5AFD-1537-C472B710D066}"/>
              </a:ext>
            </a:extLst>
          </p:cNvPr>
          <p:cNvSpPr txBox="1"/>
          <p:nvPr/>
        </p:nvSpPr>
        <p:spPr>
          <a:xfrm>
            <a:off x="8056885" y="3134534"/>
            <a:ext cx="1107430" cy="461665"/>
          </a:xfrm>
          <a:prstGeom prst="rect">
            <a:avLst/>
          </a:prstGeom>
          <a:noFill/>
          <a:ln>
            <a:noFill/>
          </a:ln>
        </p:spPr>
        <p:txBody>
          <a:bodyPr wrap="square" rtlCol="0">
            <a:spAutoFit/>
          </a:bodyPr>
          <a:lstStyle/>
          <a:p>
            <a:r>
              <a:rPr lang="en-US" sz="2400" b="1" dirty="0"/>
              <a:t>Cache</a:t>
            </a:r>
          </a:p>
        </p:txBody>
      </p:sp>
      <p:sp>
        <p:nvSpPr>
          <p:cNvPr id="24" name="TextBox 23">
            <a:extLst>
              <a:ext uri="{FF2B5EF4-FFF2-40B4-BE49-F238E27FC236}">
                <a16:creationId xmlns:a16="http://schemas.microsoft.com/office/drawing/2014/main" id="{4D955BE4-875B-2A9B-1B7E-DE63DD31894F}"/>
              </a:ext>
            </a:extLst>
          </p:cNvPr>
          <p:cNvSpPr txBox="1"/>
          <p:nvPr/>
        </p:nvSpPr>
        <p:spPr>
          <a:xfrm>
            <a:off x="8065332" y="4734029"/>
            <a:ext cx="1098983" cy="461665"/>
          </a:xfrm>
          <a:prstGeom prst="rect">
            <a:avLst/>
          </a:prstGeom>
          <a:noFill/>
          <a:ln>
            <a:noFill/>
          </a:ln>
        </p:spPr>
        <p:txBody>
          <a:bodyPr wrap="square" rtlCol="0">
            <a:spAutoFit/>
          </a:bodyPr>
          <a:lstStyle/>
          <a:p>
            <a:r>
              <a:rPr lang="en-US" sz="2400" b="1" dirty="0"/>
              <a:t>DRAM</a:t>
            </a:r>
          </a:p>
        </p:txBody>
      </p:sp>
    </p:spTree>
    <p:extLst>
      <p:ext uri="{BB962C8B-B14F-4D97-AF65-F5344CB8AC3E}">
        <p14:creationId xmlns:p14="http://schemas.microsoft.com/office/powerpoint/2010/main" val="237550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9</a:t>
            </a:fld>
            <a:endParaRPr lang="en-US"/>
          </a:p>
        </p:txBody>
      </p:sp>
      <p:sp>
        <p:nvSpPr>
          <p:cNvPr id="20" name="Title 1">
            <a:extLst>
              <a:ext uri="{FF2B5EF4-FFF2-40B4-BE49-F238E27FC236}">
                <a16:creationId xmlns:a16="http://schemas.microsoft.com/office/drawing/2014/main" id="{780FE4A0-2B51-27C0-88D2-19C81DC64F9E}"/>
              </a:ext>
            </a:extLst>
          </p:cNvPr>
          <p:cNvSpPr>
            <a:spLocks noGrp="1"/>
          </p:cNvSpPr>
          <p:nvPr>
            <p:ph type="title"/>
          </p:nvPr>
        </p:nvSpPr>
        <p:spPr>
          <a:xfrm>
            <a:off x="838199" y="365125"/>
            <a:ext cx="9079524" cy="1325563"/>
          </a:xfrm>
        </p:spPr>
        <p:txBody>
          <a:bodyPr/>
          <a:lstStyle/>
          <a:p>
            <a:r>
              <a:rPr lang="en-US" dirty="0"/>
              <a:t>A Constant-Time Code Example</a:t>
            </a:r>
          </a:p>
        </p:txBody>
      </p:sp>
      <p:pic>
        <p:nvPicPr>
          <p:cNvPr id="8" name="Graphic 7">
            <a:extLst>
              <a:ext uri="{FF2B5EF4-FFF2-40B4-BE49-F238E27FC236}">
                <a16:creationId xmlns:a16="http://schemas.microsoft.com/office/drawing/2014/main" id="{1ACF4F61-C440-777F-C69A-5352A0860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873" y="2531423"/>
            <a:ext cx="1560041" cy="1560041"/>
          </a:xfrm>
          <a:prstGeom prst="rect">
            <a:avLst/>
          </a:prstGeom>
        </p:spPr>
      </p:pic>
      <p:sp>
        <p:nvSpPr>
          <p:cNvPr id="9" name="TextBox 8">
            <a:extLst>
              <a:ext uri="{FF2B5EF4-FFF2-40B4-BE49-F238E27FC236}">
                <a16:creationId xmlns:a16="http://schemas.microsoft.com/office/drawing/2014/main" id="{97ED147C-136D-FAE5-CDBB-39A26CF16592}"/>
              </a:ext>
            </a:extLst>
          </p:cNvPr>
          <p:cNvSpPr txBox="1"/>
          <p:nvPr/>
        </p:nvSpPr>
        <p:spPr>
          <a:xfrm>
            <a:off x="2150537" y="3032073"/>
            <a:ext cx="2970689" cy="523220"/>
          </a:xfrm>
          <a:prstGeom prst="rect">
            <a:avLst/>
          </a:prstGeom>
          <a:noFill/>
        </p:spPr>
        <p:txBody>
          <a:bodyPr wrap="square" rtlCol="0">
            <a:spAutoFit/>
          </a:bodyPr>
          <a:lstStyle/>
          <a:p>
            <a:r>
              <a:rPr lang="en-US" sz="2800" b="1" dirty="0"/>
              <a:t>Memory Address</a:t>
            </a:r>
          </a:p>
        </p:txBody>
      </p:sp>
      <p:sp>
        <p:nvSpPr>
          <p:cNvPr id="12" name="TextBox 11">
            <a:extLst>
              <a:ext uri="{FF2B5EF4-FFF2-40B4-BE49-F238E27FC236}">
                <a16:creationId xmlns:a16="http://schemas.microsoft.com/office/drawing/2014/main" id="{14B7A5E5-4C5C-801C-5160-39E6AB55ECDC}"/>
              </a:ext>
            </a:extLst>
          </p:cNvPr>
          <p:cNvSpPr txBox="1"/>
          <p:nvPr/>
        </p:nvSpPr>
        <p:spPr>
          <a:xfrm>
            <a:off x="2150537" y="2520027"/>
            <a:ext cx="2446657" cy="523220"/>
          </a:xfrm>
          <a:prstGeom prst="rect">
            <a:avLst/>
          </a:prstGeom>
          <a:noFill/>
        </p:spPr>
        <p:txBody>
          <a:bodyPr wrap="square" rtlCol="0">
            <a:spAutoFit/>
          </a:bodyPr>
          <a:lstStyle/>
          <a:p>
            <a:r>
              <a:rPr lang="en-US" sz="2800" b="1" dirty="0"/>
              <a:t>Control-Flow</a:t>
            </a:r>
          </a:p>
        </p:txBody>
      </p:sp>
      <p:sp>
        <p:nvSpPr>
          <p:cNvPr id="14" name="TextBox 13">
            <a:extLst>
              <a:ext uri="{FF2B5EF4-FFF2-40B4-BE49-F238E27FC236}">
                <a16:creationId xmlns:a16="http://schemas.microsoft.com/office/drawing/2014/main" id="{F8BE9821-9773-E293-8B3D-25F81CF9201E}"/>
              </a:ext>
            </a:extLst>
          </p:cNvPr>
          <p:cNvSpPr txBox="1"/>
          <p:nvPr/>
        </p:nvSpPr>
        <p:spPr>
          <a:xfrm>
            <a:off x="2150537" y="3544119"/>
            <a:ext cx="2446657" cy="523220"/>
          </a:xfrm>
          <a:prstGeom prst="rect">
            <a:avLst/>
          </a:prstGeom>
          <a:noFill/>
        </p:spPr>
        <p:txBody>
          <a:bodyPr wrap="square" rtlCol="0">
            <a:spAutoFit/>
          </a:bodyPr>
          <a:lstStyle/>
          <a:p>
            <a:r>
              <a:rPr lang="en-US" sz="2800" b="1" dirty="0"/>
              <a:t>Time-Variable</a:t>
            </a:r>
          </a:p>
        </p:txBody>
      </p:sp>
      <p:pic>
        <p:nvPicPr>
          <p:cNvPr id="21" name="Picture 20" descr="A green tick on a black background&#10;&#10;Description automatically generated">
            <a:extLst>
              <a:ext uri="{FF2B5EF4-FFF2-40B4-BE49-F238E27FC236}">
                <a16:creationId xmlns:a16="http://schemas.microsoft.com/office/drawing/2014/main" id="{3D76E4CF-15AD-23B5-F7FB-620EAE5C5322}"/>
              </a:ext>
            </a:extLst>
          </p:cNvPr>
          <p:cNvPicPr>
            <a:picLocks noChangeAspect="1"/>
          </p:cNvPicPr>
          <p:nvPr/>
        </p:nvPicPr>
        <p:blipFill>
          <a:blip r:embed="rId5"/>
          <a:stretch>
            <a:fillRect/>
          </a:stretch>
        </p:blipFill>
        <p:spPr>
          <a:xfrm>
            <a:off x="4387550" y="2367523"/>
            <a:ext cx="715106" cy="715106"/>
          </a:xfrm>
          <a:prstGeom prst="rect">
            <a:avLst/>
          </a:prstGeom>
        </p:spPr>
      </p:pic>
      <p:pic>
        <p:nvPicPr>
          <p:cNvPr id="22" name="Picture 21" descr="A green tick on a black background&#10;&#10;Description automatically generated">
            <a:extLst>
              <a:ext uri="{FF2B5EF4-FFF2-40B4-BE49-F238E27FC236}">
                <a16:creationId xmlns:a16="http://schemas.microsoft.com/office/drawing/2014/main" id="{DF5FA79C-0FB4-65C4-3F80-858CBD91B94E}"/>
              </a:ext>
            </a:extLst>
          </p:cNvPr>
          <p:cNvPicPr>
            <a:picLocks noChangeAspect="1"/>
          </p:cNvPicPr>
          <p:nvPr/>
        </p:nvPicPr>
        <p:blipFill>
          <a:blip r:embed="rId5"/>
          <a:stretch>
            <a:fillRect/>
          </a:stretch>
        </p:blipFill>
        <p:spPr>
          <a:xfrm>
            <a:off x="4455574" y="3372001"/>
            <a:ext cx="715106" cy="715106"/>
          </a:xfrm>
          <a:prstGeom prst="rect">
            <a:avLst/>
          </a:prstGeom>
        </p:spPr>
      </p:pic>
      <p:pic>
        <p:nvPicPr>
          <p:cNvPr id="23" name="Picture 22" descr="A green tick on a black background&#10;&#10;Description automatically generated">
            <a:extLst>
              <a:ext uri="{FF2B5EF4-FFF2-40B4-BE49-F238E27FC236}">
                <a16:creationId xmlns:a16="http://schemas.microsoft.com/office/drawing/2014/main" id="{C7EE598F-16CC-6C9A-7D56-C10D8626D607}"/>
              </a:ext>
            </a:extLst>
          </p:cNvPr>
          <p:cNvPicPr>
            <a:picLocks noChangeAspect="1"/>
          </p:cNvPicPr>
          <p:nvPr/>
        </p:nvPicPr>
        <p:blipFill>
          <a:blip r:embed="rId5"/>
          <a:stretch>
            <a:fillRect/>
          </a:stretch>
        </p:blipFill>
        <p:spPr>
          <a:xfrm>
            <a:off x="4949137" y="2871351"/>
            <a:ext cx="715106" cy="715106"/>
          </a:xfrm>
          <a:prstGeom prst="rect">
            <a:avLst/>
          </a:prstGeom>
        </p:spPr>
      </p:pic>
      <p:sp>
        <p:nvSpPr>
          <p:cNvPr id="2" name="TextBox 1">
            <a:extLst>
              <a:ext uri="{FF2B5EF4-FFF2-40B4-BE49-F238E27FC236}">
                <a16:creationId xmlns:a16="http://schemas.microsoft.com/office/drawing/2014/main" id="{CE72A458-B4D4-02AE-BB40-57498DB07AEC}"/>
              </a:ext>
            </a:extLst>
          </p:cNvPr>
          <p:cNvSpPr txBox="1"/>
          <p:nvPr/>
        </p:nvSpPr>
        <p:spPr>
          <a:xfrm>
            <a:off x="821873" y="4887812"/>
            <a:ext cx="4700090" cy="769441"/>
          </a:xfrm>
          <a:prstGeom prst="rect">
            <a:avLst/>
          </a:prstGeom>
          <a:noFill/>
        </p:spPr>
        <p:txBody>
          <a:bodyPr wrap="square" rtlCol="0">
            <a:spAutoFit/>
          </a:bodyPr>
          <a:lstStyle/>
          <a:p>
            <a:r>
              <a:rPr lang="en-US" sz="4400" b="1" i="1" dirty="0">
                <a:solidFill>
                  <a:schemeClr val="accent1">
                    <a:lumMod val="75000"/>
                  </a:schemeClr>
                </a:solidFill>
              </a:rPr>
              <a:t>Are we safe now?</a:t>
            </a:r>
          </a:p>
        </p:txBody>
      </p:sp>
      <p:sp>
        <p:nvSpPr>
          <p:cNvPr id="5" name="Alternate Process 4">
            <a:extLst>
              <a:ext uri="{FF2B5EF4-FFF2-40B4-BE49-F238E27FC236}">
                <a16:creationId xmlns:a16="http://schemas.microsoft.com/office/drawing/2014/main" id="{83385E86-A5BF-D2AF-28D3-87745DFDA6FB}"/>
              </a:ext>
            </a:extLst>
          </p:cNvPr>
          <p:cNvSpPr/>
          <p:nvPr/>
        </p:nvSpPr>
        <p:spPr>
          <a:xfrm>
            <a:off x="838198" y="2348837"/>
            <a:ext cx="4991101" cy="1870547"/>
          </a:xfrm>
          <a:prstGeom prst="flowChartAlternateProcess">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FB57121-4C7F-0CC9-DA91-E4165510F332}"/>
              </a:ext>
            </a:extLst>
          </p:cNvPr>
          <p:cNvSpPr txBox="1">
            <a:spLocks/>
          </p:cNvSpPr>
          <p:nvPr/>
        </p:nvSpPr>
        <p:spPr>
          <a:xfrm>
            <a:off x="6459272" y="1205860"/>
            <a:ext cx="11771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lumMod val="75000"/>
                  </a:schemeClr>
                </a:solidFill>
              </a:rPr>
              <a:t>No!</a:t>
            </a:r>
          </a:p>
        </p:txBody>
      </p:sp>
      <p:sp>
        <p:nvSpPr>
          <p:cNvPr id="4" name="TextBox 3">
            <a:extLst>
              <a:ext uri="{FF2B5EF4-FFF2-40B4-BE49-F238E27FC236}">
                <a16:creationId xmlns:a16="http://schemas.microsoft.com/office/drawing/2014/main" id="{3D876D5F-5852-5DC2-9026-A184C99619C8}"/>
              </a:ext>
            </a:extLst>
          </p:cNvPr>
          <p:cNvSpPr txBox="1"/>
          <p:nvPr/>
        </p:nvSpPr>
        <p:spPr>
          <a:xfrm>
            <a:off x="817182" y="1588280"/>
            <a:ext cx="4712762" cy="523220"/>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secret</a:t>
            </a:r>
            <a:r>
              <a:rPr lang="zh-TW" altLang="en-US" sz="2800" dirty="0">
                <a:latin typeface="Consolas" panose="020B0609020204030204" pitchFamily="49" charset="0"/>
                <a:cs typeface="Consolas" panose="020B0609020204030204" pitchFamily="49" charset="0"/>
              </a:rPr>
              <a:t> </a:t>
            </a:r>
            <a:r>
              <a:rPr lang="en-US" altLang="zh-TW" sz="2800" dirty="0">
                <a:latin typeface="Consolas" panose="020B0609020204030204" pitchFamily="49" charset="0"/>
                <a:cs typeface="Consolas" panose="020B0609020204030204" pitchFamily="49" charset="0"/>
              </a:rPr>
              <a:t>=</a:t>
            </a:r>
            <a:r>
              <a:rPr lang="zh-TW" altLang="en-US" sz="2800" dirty="0">
                <a:latin typeface="Consolas" panose="020B0609020204030204" pitchFamily="49" charset="0"/>
                <a:cs typeface="Consolas" panose="020B0609020204030204" pitchFamily="49" charset="0"/>
              </a:rPr>
              <a:t> *</a:t>
            </a:r>
            <a:r>
              <a:rPr lang="en-US" sz="2800" dirty="0">
                <a:latin typeface="Consolas" panose="020B0609020204030204" pitchFamily="49" charset="0"/>
                <a:cs typeface="Consolas" panose="020B0609020204030204" pitchFamily="49" charset="0"/>
              </a:rPr>
              <a:t>non-sec-</a:t>
            </a:r>
            <a:r>
              <a:rPr lang="en-US" sz="2800" dirty="0" err="1">
                <a:latin typeface="Consolas" panose="020B0609020204030204" pitchFamily="49" charset="0"/>
                <a:cs typeface="Consolas" panose="020B0609020204030204" pitchFamily="49" charset="0"/>
              </a:rPr>
              <a:t>addr</a:t>
            </a:r>
            <a:endParaRPr lang="en-US" sz="2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506326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5BC2-8154-0DD8-ECC0-9B0883EDF5A6}"/>
              </a:ext>
            </a:extLst>
          </p:cNvPr>
          <p:cNvSpPr>
            <a:spLocks noGrp="1"/>
          </p:cNvSpPr>
          <p:nvPr>
            <p:ph type="title"/>
          </p:nvPr>
        </p:nvSpPr>
        <p:spPr/>
        <p:txBody>
          <a:bodyPr/>
          <a:lstStyle/>
          <a:p>
            <a:r>
              <a:rPr lang="en-US" dirty="0"/>
              <a:t>Cache attacks</a:t>
            </a:r>
          </a:p>
        </p:txBody>
      </p:sp>
      <p:pic>
        <p:nvPicPr>
          <p:cNvPr id="1029" name="Picture 5" descr="page1image1270029744">
            <a:extLst>
              <a:ext uri="{FF2B5EF4-FFF2-40B4-BE49-F238E27FC236}">
                <a16:creationId xmlns:a16="http://schemas.microsoft.com/office/drawing/2014/main" id="{CE7025C9-D293-FE58-A52E-248CE564A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318" y="4193671"/>
            <a:ext cx="215900" cy="31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15817E-4FF2-017D-7897-0E6CA5848124}"/>
              </a:ext>
            </a:extLst>
          </p:cNvPr>
          <p:cNvSpPr>
            <a:spLocks noGrp="1"/>
          </p:cNvSpPr>
          <p:nvPr>
            <p:ph type="sldNum" sz="quarter" idx="12"/>
          </p:nvPr>
        </p:nvSpPr>
        <p:spPr/>
        <p:txBody>
          <a:bodyPr/>
          <a:lstStyle/>
          <a:p>
            <a:fld id="{0C9765BC-91A4-8B4B-99F2-F403F2DCF105}" type="slidenum">
              <a:rPr lang="en-US" smtClean="0"/>
              <a:t>90</a:t>
            </a:fld>
            <a:endParaRPr lang="en-US"/>
          </a:p>
        </p:txBody>
      </p:sp>
      <p:sp>
        <p:nvSpPr>
          <p:cNvPr id="6" name="Alternate Process 5">
            <a:extLst>
              <a:ext uri="{FF2B5EF4-FFF2-40B4-BE49-F238E27FC236}">
                <a16:creationId xmlns:a16="http://schemas.microsoft.com/office/drawing/2014/main" id="{B592E9CD-64E0-BB76-2C6A-28DA7351F384}"/>
              </a:ext>
            </a:extLst>
          </p:cNvPr>
          <p:cNvSpPr/>
          <p:nvPr/>
        </p:nvSpPr>
        <p:spPr>
          <a:xfrm>
            <a:off x="7807351" y="1652838"/>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7" name="Alternate Process 6">
            <a:extLst>
              <a:ext uri="{FF2B5EF4-FFF2-40B4-BE49-F238E27FC236}">
                <a16:creationId xmlns:a16="http://schemas.microsoft.com/office/drawing/2014/main" id="{D4F12FC0-DB66-B5B7-2041-7ADA1032DDEF}"/>
              </a:ext>
            </a:extLst>
          </p:cNvPr>
          <p:cNvSpPr/>
          <p:nvPr/>
        </p:nvSpPr>
        <p:spPr>
          <a:xfrm>
            <a:off x="6819900" y="2558800"/>
            <a:ext cx="3533775" cy="1489325"/>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lternate Process 14">
            <a:extLst>
              <a:ext uri="{FF2B5EF4-FFF2-40B4-BE49-F238E27FC236}">
                <a16:creationId xmlns:a16="http://schemas.microsoft.com/office/drawing/2014/main" id="{C2CD5B8A-AA04-F728-740B-800C0F22410A}"/>
              </a:ext>
            </a:extLst>
          </p:cNvPr>
          <p:cNvSpPr/>
          <p:nvPr/>
        </p:nvSpPr>
        <p:spPr>
          <a:xfrm>
            <a:off x="6805855" y="4220200"/>
            <a:ext cx="3533775" cy="1489325"/>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C417771-A875-5AFD-1537-C472B710D066}"/>
              </a:ext>
            </a:extLst>
          </p:cNvPr>
          <p:cNvSpPr txBox="1"/>
          <p:nvPr/>
        </p:nvSpPr>
        <p:spPr>
          <a:xfrm>
            <a:off x="8056885" y="3134534"/>
            <a:ext cx="1107430" cy="461665"/>
          </a:xfrm>
          <a:prstGeom prst="rect">
            <a:avLst/>
          </a:prstGeom>
          <a:noFill/>
          <a:ln>
            <a:noFill/>
          </a:ln>
        </p:spPr>
        <p:txBody>
          <a:bodyPr wrap="square" rtlCol="0">
            <a:spAutoFit/>
          </a:bodyPr>
          <a:lstStyle/>
          <a:p>
            <a:r>
              <a:rPr lang="en-US" sz="2400" b="1" dirty="0"/>
              <a:t>Cache</a:t>
            </a:r>
          </a:p>
        </p:txBody>
      </p:sp>
      <p:sp>
        <p:nvSpPr>
          <p:cNvPr id="24" name="TextBox 23">
            <a:extLst>
              <a:ext uri="{FF2B5EF4-FFF2-40B4-BE49-F238E27FC236}">
                <a16:creationId xmlns:a16="http://schemas.microsoft.com/office/drawing/2014/main" id="{4D955BE4-875B-2A9B-1B7E-DE63DD31894F}"/>
              </a:ext>
            </a:extLst>
          </p:cNvPr>
          <p:cNvSpPr txBox="1"/>
          <p:nvPr/>
        </p:nvSpPr>
        <p:spPr>
          <a:xfrm>
            <a:off x="8065332" y="4734029"/>
            <a:ext cx="1098983" cy="461665"/>
          </a:xfrm>
          <a:prstGeom prst="rect">
            <a:avLst/>
          </a:prstGeom>
          <a:noFill/>
          <a:ln>
            <a:noFill/>
          </a:ln>
        </p:spPr>
        <p:txBody>
          <a:bodyPr wrap="square" rtlCol="0">
            <a:spAutoFit/>
          </a:bodyPr>
          <a:lstStyle/>
          <a:p>
            <a:r>
              <a:rPr lang="en-US" sz="2400" b="1" dirty="0"/>
              <a:t>DRAM</a:t>
            </a:r>
          </a:p>
        </p:txBody>
      </p:sp>
      <p:cxnSp>
        <p:nvCxnSpPr>
          <p:cNvPr id="4" name="Curved Connector 3">
            <a:extLst>
              <a:ext uri="{FF2B5EF4-FFF2-40B4-BE49-F238E27FC236}">
                <a16:creationId xmlns:a16="http://schemas.microsoft.com/office/drawing/2014/main" id="{3EBE73AB-17E1-15B1-5304-151611FC6CFE}"/>
              </a:ext>
            </a:extLst>
          </p:cNvPr>
          <p:cNvCxnSpPr>
            <a:cxnSpLocks/>
            <a:stCxn id="6" idx="1"/>
            <a:endCxn id="7" idx="1"/>
          </p:cNvCxnSpPr>
          <p:nvPr/>
        </p:nvCxnSpPr>
        <p:spPr>
          <a:xfrm rot="10800000" flipV="1">
            <a:off x="6819901" y="2019781"/>
            <a:ext cx="987451" cy="1283681"/>
          </a:xfrm>
          <a:prstGeom prst="curvedConnector3">
            <a:avLst>
              <a:gd name="adj1" fmla="val 162371"/>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7" name="Picture 16" descr="A green tick on a black background&#10;&#10;Description automatically generated">
            <a:extLst>
              <a:ext uri="{FF2B5EF4-FFF2-40B4-BE49-F238E27FC236}">
                <a16:creationId xmlns:a16="http://schemas.microsoft.com/office/drawing/2014/main" id="{90CE2FF7-FC23-1D58-B292-A3F72D97A834}"/>
              </a:ext>
            </a:extLst>
          </p:cNvPr>
          <p:cNvPicPr>
            <a:picLocks noChangeAspect="1"/>
          </p:cNvPicPr>
          <p:nvPr/>
        </p:nvPicPr>
        <p:blipFill>
          <a:blip r:embed="rId4"/>
          <a:stretch>
            <a:fillRect/>
          </a:stretch>
        </p:blipFill>
        <p:spPr>
          <a:xfrm>
            <a:off x="5953325" y="2419428"/>
            <a:ext cx="715106" cy="715106"/>
          </a:xfrm>
          <a:prstGeom prst="rect">
            <a:avLst/>
          </a:prstGeom>
        </p:spPr>
      </p:pic>
      <p:sp>
        <p:nvSpPr>
          <p:cNvPr id="36" name="Content Placeholder 2">
            <a:extLst>
              <a:ext uri="{FF2B5EF4-FFF2-40B4-BE49-F238E27FC236}">
                <a16:creationId xmlns:a16="http://schemas.microsoft.com/office/drawing/2014/main" id="{C25BFCC2-E1A2-913A-7BE4-AC4D42B6E2B0}"/>
              </a:ext>
            </a:extLst>
          </p:cNvPr>
          <p:cNvSpPr>
            <a:spLocks noGrp="1"/>
          </p:cNvSpPr>
          <p:nvPr>
            <p:ph idx="1"/>
          </p:nvPr>
        </p:nvSpPr>
        <p:spPr>
          <a:xfrm>
            <a:off x="838199" y="1825625"/>
            <a:ext cx="5115125" cy="4351338"/>
          </a:xfrm>
        </p:spPr>
        <p:txBody>
          <a:bodyPr/>
          <a:lstStyle/>
          <a:p>
            <a:r>
              <a:rPr lang="en-US" dirty="0"/>
              <a:t>What is a </a:t>
            </a:r>
            <a:r>
              <a:rPr lang="en-US" i="1" dirty="0"/>
              <a:t>cache</a:t>
            </a:r>
            <a:r>
              <a:rPr lang="en-US" dirty="0"/>
              <a:t>?</a:t>
            </a:r>
          </a:p>
          <a:p>
            <a:pPr lvl="1"/>
            <a:r>
              <a:rPr lang="en-US" dirty="0"/>
              <a:t>A layer to reduce memory access latency.</a:t>
            </a:r>
          </a:p>
          <a:p>
            <a:r>
              <a:rPr lang="en-US" dirty="0"/>
              <a:t>Cache miss costs longer time than cache hit.</a:t>
            </a:r>
          </a:p>
          <a:p>
            <a:endParaRPr lang="en-US" dirty="0"/>
          </a:p>
        </p:txBody>
      </p:sp>
      <p:pic>
        <p:nvPicPr>
          <p:cNvPr id="38" name="Graphic 37">
            <a:extLst>
              <a:ext uri="{FF2B5EF4-FFF2-40B4-BE49-F238E27FC236}">
                <a16:creationId xmlns:a16="http://schemas.microsoft.com/office/drawing/2014/main" id="{CB702B2A-9102-4303-EB41-DBA21F4A76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7052" y="1039271"/>
            <a:ext cx="1085474" cy="1085474"/>
          </a:xfrm>
          <a:prstGeom prst="rect">
            <a:avLst/>
          </a:prstGeom>
        </p:spPr>
      </p:pic>
      <p:cxnSp>
        <p:nvCxnSpPr>
          <p:cNvPr id="43" name="Curved Connector 42">
            <a:extLst>
              <a:ext uri="{FF2B5EF4-FFF2-40B4-BE49-F238E27FC236}">
                <a16:creationId xmlns:a16="http://schemas.microsoft.com/office/drawing/2014/main" id="{6C6A67A4-48BD-ED79-E1C4-0E077FC2E0AD}"/>
              </a:ext>
            </a:extLst>
          </p:cNvPr>
          <p:cNvCxnSpPr>
            <a:cxnSpLocks/>
            <a:stCxn id="6" idx="3"/>
            <a:endCxn id="7" idx="3"/>
          </p:cNvCxnSpPr>
          <p:nvPr/>
        </p:nvCxnSpPr>
        <p:spPr>
          <a:xfrm>
            <a:off x="9381047" y="2019782"/>
            <a:ext cx="972628" cy="1283681"/>
          </a:xfrm>
          <a:prstGeom prst="curvedConnector3">
            <a:avLst>
              <a:gd name="adj1" fmla="val 161108"/>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44" name="Picture 43" descr="A red x on a black background&#10;&#10;Description automatically generated">
            <a:extLst>
              <a:ext uri="{FF2B5EF4-FFF2-40B4-BE49-F238E27FC236}">
                <a16:creationId xmlns:a16="http://schemas.microsoft.com/office/drawing/2014/main" id="{E6CB8D00-D8E1-4CEC-A546-482D832B689F}"/>
              </a:ext>
            </a:extLst>
          </p:cNvPr>
          <p:cNvPicPr>
            <a:picLocks noChangeAspect="1"/>
          </p:cNvPicPr>
          <p:nvPr/>
        </p:nvPicPr>
        <p:blipFill>
          <a:blip r:embed="rId7"/>
          <a:stretch>
            <a:fillRect/>
          </a:stretch>
        </p:blipFill>
        <p:spPr>
          <a:xfrm>
            <a:off x="10555616" y="2377889"/>
            <a:ext cx="798184" cy="798184"/>
          </a:xfrm>
          <a:prstGeom prst="rect">
            <a:avLst/>
          </a:prstGeom>
        </p:spPr>
      </p:pic>
      <p:cxnSp>
        <p:nvCxnSpPr>
          <p:cNvPr id="45" name="Curved Connector 44">
            <a:extLst>
              <a:ext uri="{FF2B5EF4-FFF2-40B4-BE49-F238E27FC236}">
                <a16:creationId xmlns:a16="http://schemas.microsoft.com/office/drawing/2014/main" id="{FCA96E83-E5F7-28E5-6A27-607287906512}"/>
              </a:ext>
            </a:extLst>
          </p:cNvPr>
          <p:cNvCxnSpPr>
            <a:cxnSpLocks/>
            <a:stCxn id="7" idx="3"/>
            <a:endCxn id="15" idx="3"/>
          </p:cNvCxnSpPr>
          <p:nvPr/>
        </p:nvCxnSpPr>
        <p:spPr>
          <a:xfrm flipH="1">
            <a:off x="10339630" y="3303463"/>
            <a:ext cx="14045" cy="1661400"/>
          </a:xfrm>
          <a:prstGeom prst="curvedConnector3">
            <a:avLst>
              <a:gd name="adj1" fmla="val -4078633"/>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55" name="Graphic 54">
            <a:extLst>
              <a:ext uri="{FF2B5EF4-FFF2-40B4-BE49-F238E27FC236}">
                <a16:creationId xmlns:a16="http://schemas.microsoft.com/office/drawing/2014/main" id="{9E4051EA-4179-7C00-6D97-B35951A23A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11971" y="1039272"/>
            <a:ext cx="1085473" cy="1085473"/>
          </a:xfrm>
          <a:prstGeom prst="rect">
            <a:avLst/>
          </a:prstGeom>
        </p:spPr>
      </p:pic>
    </p:spTree>
    <p:extLst>
      <p:ext uri="{BB962C8B-B14F-4D97-AF65-F5344CB8AC3E}">
        <p14:creationId xmlns:p14="http://schemas.microsoft.com/office/powerpoint/2010/main" val="32474384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Alternate Process 45">
            <a:extLst>
              <a:ext uri="{FF2B5EF4-FFF2-40B4-BE49-F238E27FC236}">
                <a16:creationId xmlns:a16="http://schemas.microsoft.com/office/drawing/2014/main" id="{A29456B9-4082-4B79-D04F-64BC5A8D00F3}"/>
              </a:ext>
            </a:extLst>
          </p:cNvPr>
          <p:cNvSpPr/>
          <p:nvPr/>
        </p:nvSpPr>
        <p:spPr>
          <a:xfrm>
            <a:off x="8912494"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45" name="Alternate Process 44">
            <a:extLst>
              <a:ext uri="{FF2B5EF4-FFF2-40B4-BE49-F238E27FC236}">
                <a16:creationId xmlns:a16="http://schemas.microsoft.com/office/drawing/2014/main" id="{8208DAA9-C5A9-BB4D-C389-608BE62750E3}"/>
              </a:ext>
            </a:extLst>
          </p:cNvPr>
          <p:cNvSpPr/>
          <p:nvPr/>
        </p:nvSpPr>
        <p:spPr>
          <a:xfrm>
            <a:off x="6702207"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5" name="Alternate Process 4">
            <a:extLst>
              <a:ext uri="{FF2B5EF4-FFF2-40B4-BE49-F238E27FC236}">
                <a16:creationId xmlns:a16="http://schemas.microsoft.com/office/drawing/2014/main" id="{DE8E880A-3E93-5EBE-0ED9-E595009E0DB2}"/>
              </a:ext>
            </a:extLst>
          </p:cNvPr>
          <p:cNvSpPr/>
          <p:nvPr/>
        </p:nvSpPr>
        <p:spPr>
          <a:xfrm>
            <a:off x="6305714" y="2558800"/>
            <a:ext cx="4490013" cy="3565003"/>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3C0A40-910F-C91A-243A-7A0EC17D0E7E}"/>
              </a:ext>
            </a:extLst>
          </p:cNvPr>
          <p:cNvSpPr txBox="1"/>
          <p:nvPr/>
        </p:nvSpPr>
        <p:spPr>
          <a:xfrm>
            <a:off x="7376900" y="4079691"/>
            <a:ext cx="2467400" cy="523220"/>
          </a:xfrm>
          <a:prstGeom prst="rect">
            <a:avLst/>
          </a:prstGeom>
          <a:noFill/>
        </p:spPr>
        <p:txBody>
          <a:bodyPr wrap="square" rtlCol="0">
            <a:spAutoFit/>
          </a:bodyPr>
          <a:lstStyle/>
          <a:p>
            <a:r>
              <a:rPr lang="en-US" sz="2800" b="1" dirty="0"/>
              <a:t>Shared Cache</a:t>
            </a:r>
          </a:p>
        </p:txBody>
      </p:sp>
      <p:pic>
        <p:nvPicPr>
          <p:cNvPr id="39" name="Graphic 38">
            <a:extLst>
              <a:ext uri="{FF2B5EF4-FFF2-40B4-BE49-F238E27FC236}">
                <a16:creationId xmlns:a16="http://schemas.microsoft.com/office/drawing/2014/main" id="{DB26C22C-CFD6-B437-D23E-6FD3ED0823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0525" y="1375805"/>
            <a:ext cx="685800" cy="685800"/>
          </a:xfrm>
          <a:prstGeom prst="rect">
            <a:avLst/>
          </a:prstGeom>
        </p:spPr>
      </p:pic>
      <p:pic>
        <p:nvPicPr>
          <p:cNvPr id="41" name="Graphic 40">
            <a:extLst>
              <a:ext uri="{FF2B5EF4-FFF2-40B4-BE49-F238E27FC236}">
                <a16:creationId xmlns:a16="http://schemas.microsoft.com/office/drawing/2014/main" id="{C75C94A3-8B66-7732-9F2F-42E8A9B8B2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7465" y="1375805"/>
            <a:ext cx="685800" cy="685800"/>
          </a:xfrm>
          <a:prstGeom prst="rect">
            <a:avLst/>
          </a:prstGeom>
        </p:spPr>
      </p:pic>
      <p:sp>
        <p:nvSpPr>
          <p:cNvPr id="47" name="Slide Number Placeholder 46">
            <a:extLst>
              <a:ext uri="{FF2B5EF4-FFF2-40B4-BE49-F238E27FC236}">
                <a16:creationId xmlns:a16="http://schemas.microsoft.com/office/drawing/2014/main" id="{C84396C0-B927-7D0A-F59C-2639290F8F2F}"/>
              </a:ext>
            </a:extLst>
          </p:cNvPr>
          <p:cNvSpPr>
            <a:spLocks noGrp="1"/>
          </p:cNvSpPr>
          <p:nvPr>
            <p:ph type="sldNum" sz="quarter" idx="12"/>
          </p:nvPr>
        </p:nvSpPr>
        <p:spPr/>
        <p:txBody>
          <a:bodyPr/>
          <a:lstStyle/>
          <a:p>
            <a:fld id="{0C9765BC-91A4-8B4B-99F2-F403F2DCF105}" type="slidenum">
              <a:rPr lang="en-US" smtClean="0"/>
              <a:t>91</a:t>
            </a:fld>
            <a:endParaRPr lang="en-US"/>
          </a:p>
        </p:txBody>
      </p:sp>
      <p:sp>
        <p:nvSpPr>
          <p:cNvPr id="49" name="Title 1">
            <a:extLst>
              <a:ext uri="{FF2B5EF4-FFF2-40B4-BE49-F238E27FC236}">
                <a16:creationId xmlns:a16="http://schemas.microsoft.com/office/drawing/2014/main" id="{55FF565B-160B-3FD6-42FA-F0077462F411}"/>
              </a:ext>
            </a:extLst>
          </p:cNvPr>
          <p:cNvSpPr>
            <a:spLocks noGrp="1"/>
          </p:cNvSpPr>
          <p:nvPr>
            <p:ph type="title"/>
          </p:nvPr>
        </p:nvSpPr>
        <p:spPr>
          <a:xfrm>
            <a:off x="838200" y="365125"/>
            <a:ext cx="3454101" cy="1325563"/>
          </a:xfrm>
        </p:spPr>
        <p:txBody>
          <a:bodyPr/>
          <a:lstStyle/>
          <a:p>
            <a:r>
              <a:rPr lang="en-US" dirty="0"/>
              <a:t>Cache attacks</a:t>
            </a:r>
          </a:p>
        </p:txBody>
      </p:sp>
      <p:sp>
        <p:nvSpPr>
          <p:cNvPr id="9" name="Content Placeholder 2">
            <a:extLst>
              <a:ext uri="{FF2B5EF4-FFF2-40B4-BE49-F238E27FC236}">
                <a16:creationId xmlns:a16="http://schemas.microsoft.com/office/drawing/2014/main" id="{BABCE072-B051-63FF-9FCD-39CAB33A1E3E}"/>
              </a:ext>
            </a:extLst>
          </p:cNvPr>
          <p:cNvSpPr>
            <a:spLocks noGrp="1"/>
          </p:cNvSpPr>
          <p:nvPr>
            <p:ph idx="1"/>
          </p:nvPr>
        </p:nvSpPr>
        <p:spPr>
          <a:xfrm>
            <a:off x="838199" y="1825625"/>
            <a:ext cx="5107481" cy="4351338"/>
          </a:xfrm>
        </p:spPr>
        <p:txBody>
          <a:bodyPr/>
          <a:lstStyle/>
          <a:p>
            <a:r>
              <a:rPr lang="en-US" dirty="0"/>
              <a:t>What is a </a:t>
            </a:r>
            <a:r>
              <a:rPr lang="en-US" i="1" dirty="0"/>
              <a:t>cache</a:t>
            </a:r>
            <a:r>
              <a:rPr lang="en-US" dirty="0"/>
              <a:t>?</a:t>
            </a:r>
          </a:p>
          <a:p>
            <a:pPr lvl="1"/>
            <a:r>
              <a:rPr lang="en-US" dirty="0"/>
              <a:t>A layer to reduce memory access latency.</a:t>
            </a:r>
          </a:p>
          <a:p>
            <a:r>
              <a:rPr lang="en-US" dirty="0"/>
              <a:t>Cache miss costs longer time than cache hit.</a:t>
            </a:r>
          </a:p>
          <a:p>
            <a:r>
              <a:rPr lang="en-US" dirty="0"/>
              <a:t>Cache is shared by multi-processes or even multi-cores.</a:t>
            </a:r>
          </a:p>
          <a:p>
            <a:endParaRPr lang="en-US" dirty="0"/>
          </a:p>
        </p:txBody>
      </p:sp>
    </p:spTree>
    <p:extLst>
      <p:ext uri="{BB962C8B-B14F-4D97-AF65-F5344CB8AC3E}">
        <p14:creationId xmlns:p14="http://schemas.microsoft.com/office/powerpoint/2010/main" val="5291750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Alternate Process 45">
            <a:extLst>
              <a:ext uri="{FF2B5EF4-FFF2-40B4-BE49-F238E27FC236}">
                <a16:creationId xmlns:a16="http://schemas.microsoft.com/office/drawing/2014/main" id="{A29456B9-4082-4B79-D04F-64BC5A8D00F3}"/>
              </a:ext>
            </a:extLst>
          </p:cNvPr>
          <p:cNvSpPr/>
          <p:nvPr/>
        </p:nvSpPr>
        <p:spPr>
          <a:xfrm>
            <a:off x="8912494"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45" name="Alternate Process 44">
            <a:extLst>
              <a:ext uri="{FF2B5EF4-FFF2-40B4-BE49-F238E27FC236}">
                <a16:creationId xmlns:a16="http://schemas.microsoft.com/office/drawing/2014/main" id="{8208DAA9-C5A9-BB4D-C389-608BE62750E3}"/>
              </a:ext>
            </a:extLst>
          </p:cNvPr>
          <p:cNvSpPr/>
          <p:nvPr/>
        </p:nvSpPr>
        <p:spPr>
          <a:xfrm>
            <a:off x="6702207"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5" name="Alternate Process 4">
            <a:extLst>
              <a:ext uri="{FF2B5EF4-FFF2-40B4-BE49-F238E27FC236}">
                <a16:creationId xmlns:a16="http://schemas.microsoft.com/office/drawing/2014/main" id="{DE8E880A-3E93-5EBE-0ED9-E595009E0DB2}"/>
              </a:ext>
            </a:extLst>
          </p:cNvPr>
          <p:cNvSpPr/>
          <p:nvPr/>
        </p:nvSpPr>
        <p:spPr>
          <a:xfrm>
            <a:off x="6305714" y="2558800"/>
            <a:ext cx="4490013" cy="3565003"/>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3C0A40-910F-C91A-243A-7A0EC17D0E7E}"/>
              </a:ext>
            </a:extLst>
          </p:cNvPr>
          <p:cNvSpPr txBox="1"/>
          <p:nvPr/>
        </p:nvSpPr>
        <p:spPr>
          <a:xfrm>
            <a:off x="7816784" y="6253995"/>
            <a:ext cx="1664832" cy="369332"/>
          </a:xfrm>
          <a:prstGeom prst="rect">
            <a:avLst/>
          </a:prstGeom>
          <a:noFill/>
        </p:spPr>
        <p:txBody>
          <a:bodyPr wrap="square" rtlCol="0">
            <a:spAutoFit/>
          </a:bodyPr>
          <a:lstStyle/>
          <a:p>
            <a:r>
              <a:rPr lang="en-US" b="1" dirty="0"/>
              <a:t>Shared Cache</a:t>
            </a:r>
          </a:p>
        </p:txBody>
      </p:sp>
      <p:grpSp>
        <p:nvGrpSpPr>
          <p:cNvPr id="19" name="Group 18">
            <a:extLst>
              <a:ext uri="{FF2B5EF4-FFF2-40B4-BE49-F238E27FC236}">
                <a16:creationId xmlns:a16="http://schemas.microsoft.com/office/drawing/2014/main" id="{27017672-EAD1-0CDB-770C-A6BD0CFFFED1}"/>
              </a:ext>
            </a:extLst>
          </p:cNvPr>
          <p:cNvGrpSpPr/>
          <p:nvPr/>
        </p:nvGrpSpPr>
        <p:grpSpPr>
          <a:xfrm>
            <a:off x="7118905" y="4108280"/>
            <a:ext cx="2950587" cy="433210"/>
            <a:chOff x="6981943" y="4185100"/>
            <a:chExt cx="2950587" cy="433210"/>
          </a:xfrm>
        </p:grpSpPr>
        <p:sp>
          <p:nvSpPr>
            <p:cNvPr id="15" name="Rectangle 14">
              <a:extLst>
                <a:ext uri="{FF2B5EF4-FFF2-40B4-BE49-F238E27FC236}">
                  <a16:creationId xmlns:a16="http://schemas.microsoft.com/office/drawing/2014/main" id="{E75BFAB1-F6A5-44F1-1AF3-206AE86F1B87}"/>
                </a:ext>
              </a:extLst>
            </p:cNvPr>
            <p:cNvSpPr/>
            <p:nvPr/>
          </p:nvSpPr>
          <p:spPr>
            <a:xfrm>
              <a:off x="6981943"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6" name="Rectangle 15">
              <a:extLst>
                <a:ext uri="{FF2B5EF4-FFF2-40B4-BE49-F238E27FC236}">
                  <a16:creationId xmlns:a16="http://schemas.microsoft.com/office/drawing/2014/main" id="{FCDD77EB-1659-8707-8997-787A3D3C0495}"/>
                </a:ext>
              </a:extLst>
            </p:cNvPr>
            <p:cNvSpPr/>
            <p:nvPr/>
          </p:nvSpPr>
          <p:spPr>
            <a:xfrm>
              <a:off x="7722243"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7" name="Rectangle 16">
              <a:extLst>
                <a:ext uri="{FF2B5EF4-FFF2-40B4-BE49-F238E27FC236}">
                  <a16:creationId xmlns:a16="http://schemas.microsoft.com/office/drawing/2014/main" id="{5F0B4834-3488-1AEF-5E3C-A69C1F7E80E9}"/>
                </a:ext>
              </a:extLst>
            </p:cNvPr>
            <p:cNvSpPr/>
            <p:nvPr/>
          </p:nvSpPr>
          <p:spPr>
            <a:xfrm>
              <a:off x="8451930"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8" name="Rectangle 17">
              <a:extLst>
                <a:ext uri="{FF2B5EF4-FFF2-40B4-BE49-F238E27FC236}">
                  <a16:creationId xmlns:a16="http://schemas.microsoft.com/office/drawing/2014/main" id="{37BCE705-98AB-A9F9-13EB-BF6C6B77C2CF}"/>
                </a:ext>
              </a:extLst>
            </p:cNvPr>
            <p:cNvSpPr/>
            <p:nvPr/>
          </p:nvSpPr>
          <p:spPr>
            <a:xfrm>
              <a:off x="9192230"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25" name="Group 24">
            <a:extLst>
              <a:ext uri="{FF2B5EF4-FFF2-40B4-BE49-F238E27FC236}">
                <a16:creationId xmlns:a16="http://schemas.microsoft.com/office/drawing/2014/main" id="{D9E819AA-57D1-B2C9-C46C-DE0EE63656FB}"/>
              </a:ext>
            </a:extLst>
          </p:cNvPr>
          <p:cNvGrpSpPr/>
          <p:nvPr/>
        </p:nvGrpSpPr>
        <p:grpSpPr>
          <a:xfrm>
            <a:off x="7124212" y="3081661"/>
            <a:ext cx="2950587" cy="433210"/>
            <a:chOff x="6981943" y="4185100"/>
            <a:chExt cx="2950587" cy="433210"/>
          </a:xfrm>
        </p:grpSpPr>
        <p:sp>
          <p:nvSpPr>
            <p:cNvPr id="26" name="Rectangle 25">
              <a:extLst>
                <a:ext uri="{FF2B5EF4-FFF2-40B4-BE49-F238E27FC236}">
                  <a16:creationId xmlns:a16="http://schemas.microsoft.com/office/drawing/2014/main" id="{ED9610C6-3A2C-DED8-5186-7F78F2909163}"/>
                </a:ext>
              </a:extLst>
            </p:cNvPr>
            <p:cNvSpPr/>
            <p:nvPr/>
          </p:nvSpPr>
          <p:spPr>
            <a:xfrm>
              <a:off x="6981943"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7" name="Rectangle 26">
              <a:extLst>
                <a:ext uri="{FF2B5EF4-FFF2-40B4-BE49-F238E27FC236}">
                  <a16:creationId xmlns:a16="http://schemas.microsoft.com/office/drawing/2014/main" id="{6E28B4A2-DD8E-0C88-263B-9B1A0AB79D54}"/>
                </a:ext>
              </a:extLst>
            </p:cNvPr>
            <p:cNvSpPr/>
            <p:nvPr/>
          </p:nvSpPr>
          <p:spPr>
            <a:xfrm>
              <a:off x="7722243"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8" name="Rectangle 27">
              <a:extLst>
                <a:ext uri="{FF2B5EF4-FFF2-40B4-BE49-F238E27FC236}">
                  <a16:creationId xmlns:a16="http://schemas.microsoft.com/office/drawing/2014/main" id="{99A793D9-432E-31C1-D429-FC055A9B8930}"/>
                </a:ext>
              </a:extLst>
            </p:cNvPr>
            <p:cNvSpPr/>
            <p:nvPr/>
          </p:nvSpPr>
          <p:spPr>
            <a:xfrm>
              <a:off x="8451930"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9" name="Rectangle 28">
              <a:extLst>
                <a:ext uri="{FF2B5EF4-FFF2-40B4-BE49-F238E27FC236}">
                  <a16:creationId xmlns:a16="http://schemas.microsoft.com/office/drawing/2014/main" id="{CD0DBF7D-B1BA-3A65-D100-2CC6BEAC9CEE}"/>
                </a:ext>
              </a:extLst>
            </p:cNvPr>
            <p:cNvSpPr/>
            <p:nvPr/>
          </p:nvSpPr>
          <p:spPr>
            <a:xfrm>
              <a:off x="9192230"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30" name="Group 29">
            <a:extLst>
              <a:ext uri="{FF2B5EF4-FFF2-40B4-BE49-F238E27FC236}">
                <a16:creationId xmlns:a16="http://schemas.microsoft.com/office/drawing/2014/main" id="{870926C6-9E8E-8387-0311-498DD3586623}"/>
              </a:ext>
            </a:extLst>
          </p:cNvPr>
          <p:cNvGrpSpPr/>
          <p:nvPr/>
        </p:nvGrpSpPr>
        <p:grpSpPr>
          <a:xfrm>
            <a:off x="7124211" y="5132844"/>
            <a:ext cx="2950587" cy="433210"/>
            <a:chOff x="6981943" y="4185100"/>
            <a:chExt cx="2950587" cy="433210"/>
          </a:xfrm>
        </p:grpSpPr>
        <p:sp>
          <p:nvSpPr>
            <p:cNvPr id="31" name="Rectangle 30">
              <a:extLst>
                <a:ext uri="{FF2B5EF4-FFF2-40B4-BE49-F238E27FC236}">
                  <a16:creationId xmlns:a16="http://schemas.microsoft.com/office/drawing/2014/main" id="{AC1BE3FE-730E-218E-23EA-DCB9ED463884}"/>
                </a:ext>
              </a:extLst>
            </p:cNvPr>
            <p:cNvSpPr/>
            <p:nvPr/>
          </p:nvSpPr>
          <p:spPr>
            <a:xfrm>
              <a:off x="6981943"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2" name="Rectangle 31">
              <a:extLst>
                <a:ext uri="{FF2B5EF4-FFF2-40B4-BE49-F238E27FC236}">
                  <a16:creationId xmlns:a16="http://schemas.microsoft.com/office/drawing/2014/main" id="{4ABC9D39-AE5B-8E2A-ED05-8232D0DA9F55}"/>
                </a:ext>
              </a:extLst>
            </p:cNvPr>
            <p:cNvSpPr/>
            <p:nvPr/>
          </p:nvSpPr>
          <p:spPr>
            <a:xfrm>
              <a:off x="7722243"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3" name="Rectangle 32">
              <a:extLst>
                <a:ext uri="{FF2B5EF4-FFF2-40B4-BE49-F238E27FC236}">
                  <a16:creationId xmlns:a16="http://schemas.microsoft.com/office/drawing/2014/main" id="{F534DB49-2D9A-EECC-FB27-CC4E5422B537}"/>
                </a:ext>
              </a:extLst>
            </p:cNvPr>
            <p:cNvSpPr/>
            <p:nvPr/>
          </p:nvSpPr>
          <p:spPr>
            <a:xfrm>
              <a:off x="8451930"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4" name="Rectangle 33">
              <a:extLst>
                <a:ext uri="{FF2B5EF4-FFF2-40B4-BE49-F238E27FC236}">
                  <a16:creationId xmlns:a16="http://schemas.microsoft.com/office/drawing/2014/main" id="{D50C8939-C498-72CF-2CA7-849203871E7D}"/>
                </a:ext>
              </a:extLst>
            </p:cNvPr>
            <p:cNvSpPr/>
            <p:nvPr/>
          </p:nvSpPr>
          <p:spPr>
            <a:xfrm>
              <a:off x="9192230"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sp>
        <p:nvSpPr>
          <p:cNvPr id="35" name="TextBox 34">
            <a:extLst>
              <a:ext uri="{FF2B5EF4-FFF2-40B4-BE49-F238E27FC236}">
                <a16:creationId xmlns:a16="http://schemas.microsoft.com/office/drawing/2014/main" id="{A8838DAD-BB17-534C-60F6-099D2C7462B1}"/>
              </a:ext>
            </a:extLst>
          </p:cNvPr>
          <p:cNvSpPr txBox="1"/>
          <p:nvPr/>
        </p:nvSpPr>
        <p:spPr>
          <a:xfrm>
            <a:off x="6378605" y="3122281"/>
            <a:ext cx="740300" cy="369332"/>
          </a:xfrm>
          <a:prstGeom prst="rect">
            <a:avLst/>
          </a:prstGeom>
          <a:noFill/>
        </p:spPr>
        <p:txBody>
          <a:bodyPr wrap="square" rtlCol="0">
            <a:spAutoFit/>
          </a:bodyPr>
          <a:lstStyle/>
          <a:p>
            <a:r>
              <a:rPr lang="en-US" b="1" dirty="0"/>
              <a:t>set 0</a:t>
            </a:r>
          </a:p>
        </p:txBody>
      </p:sp>
      <p:sp>
        <p:nvSpPr>
          <p:cNvPr id="36" name="TextBox 35">
            <a:extLst>
              <a:ext uri="{FF2B5EF4-FFF2-40B4-BE49-F238E27FC236}">
                <a16:creationId xmlns:a16="http://schemas.microsoft.com/office/drawing/2014/main" id="{1423B255-7D4B-9F18-ABC1-722455DD5189}"/>
              </a:ext>
            </a:extLst>
          </p:cNvPr>
          <p:cNvSpPr txBox="1"/>
          <p:nvPr/>
        </p:nvSpPr>
        <p:spPr>
          <a:xfrm>
            <a:off x="6378605" y="4151367"/>
            <a:ext cx="740300" cy="369332"/>
          </a:xfrm>
          <a:prstGeom prst="rect">
            <a:avLst/>
          </a:prstGeom>
          <a:noFill/>
        </p:spPr>
        <p:txBody>
          <a:bodyPr wrap="square" rtlCol="0">
            <a:spAutoFit/>
          </a:bodyPr>
          <a:lstStyle/>
          <a:p>
            <a:r>
              <a:rPr lang="en-US" b="1" dirty="0"/>
              <a:t>set i</a:t>
            </a:r>
          </a:p>
        </p:txBody>
      </p:sp>
      <p:sp>
        <p:nvSpPr>
          <p:cNvPr id="37" name="TextBox 36">
            <a:extLst>
              <a:ext uri="{FF2B5EF4-FFF2-40B4-BE49-F238E27FC236}">
                <a16:creationId xmlns:a16="http://schemas.microsoft.com/office/drawing/2014/main" id="{D7D83A2C-3F1A-F783-B4AB-F1091D332769}"/>
              </a:ext>
            </a:extLst>
          </p:cNvPr>
          <p:cNvSpPr txBox="1"/>
          <p:nvPr/>
        </p:nvSpPr>
        <p:spPr>
          <a:xfrm>
            <a:off x="6378605" y="5171206"/>
            <a:ext cx="740300" cy="369332"/>
          </a:xfrm>
          <a:prstGeom prst="rect">
            <a:avLst/>
          </a:prstGeom>
          <a:noFill/>
        </p:spPr>
        <p:txBody>
          <a:bodyPr wrap="square" rtlCol="0">
            <a:spAutoFit/>
          </a:bodyPr>
          <a:lstStyle/>
          <a:p>
            <a:r>
              <a:rPr lang="en-US" b="1" dirty="0"/>
              <a:t>set n</a:t>
            </a:r>
          </a:p>
        </p:txBody>
      </p:sp>
      <p:pic>
        <p:nvPicPr>
          <p:cNvPr id="39" name="Graphic 38">
            <a:extLst>
              <a:ext uri="{FF2B5EF4-FFF2-40B4-BE49-F238E27FC236}">
                <a16:creationId xmlns:a16="http://schemas.microsoft.com/office/drawing/2014/main" id="{DB26C22C-CFD6-B437-D23E-6FD3ED0823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0525" y="1375805"/>
            <a:ext cx="685800" cy="685800"/>
          </a:xfrm>
          <a:prstGeom prst="rect">
            <a:avLst/>
          </a:prstGeom>
        </p:spPr>
      </p:pic>
      <p:pic>
        <p:nvPicPr>
          <p:cNvPr id="41" name="Graphic 40">
            <a:extLst>
              <a:ext uri="{FF2B5EF4-FFF2-40B4-BE49-F238E27FC236}">
                <a16:creationId xmlns:a16="http://schemas.microsoft.com/office/drawing/2014/main" id="{C75C94A3-8B66-7732-9F2F-42E8A9B8B2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7465" y="1375805"/>
            <a:ext cx="685800" cy="685800"/>
          </a:xfrm>
          <a:prstGeom prst="rect">
            <a:avLst/>
          </a:prstGeom>
        </p:spPr>
      </p:pic>
      <p:sp>
        <p:nvSpPr>
          <p:cNvPr id="43" name="TextBox 42">
            <a:extLst>
              <a:ext uri="{FF2B5EF4-FFF2-40B4-BE49-F238E27FC236}">
                <a16:creationId xmlns:a16="http://schemas.microsoft.com/office/drawing/2014/main" id="{D3008835-93CD-F0BB-FD8B-5172194FD4C5}"/>
              </a:ext>
            </a:extLst>
          </p:cNvPr>
          <p:cNvSpPr txBox="1"/>
          <p:nvPr/>
        </p:nvSpPr>
        <p:spPr>
          <a:xfrm rot="5400000">
            <a:off x="8500362" y="3575632"/>
            <a:ext cx="297676" cy="369332"/>
          </a:xfrm>
          <a:prstGeom prst="rect">
            <a:avLst/>
          </a:prstGeom>
          <a:noFill/>
        </p:spPr>
        <p:txBody>
          <a:bodyPr wrap="square" rtlCol="0">
            <a:spAutoFit/>
          </a:bodyPr>
          <a:lstStyle/>
          <a:p>
            <a:r>
              <a:rPr lang="en-US" b="1" dirty="0"/>
              <a:t>…</a:t>
            </a:r>
          </a:p>
        </p:txBody>
      </p:sp>
      <p:sp>
        <p:nvSpPr>
          <p:cNvPr id="44" name="TextBox 43">
            <a:extLst>
              <a:ext uri="{FF2B5EF4-FFF2-40B4-BE49-F238E27FC236}">
                <a16:creationId xmlns:a16="http://schemas.microsoft.com/office/drawing/2014/main" id="{766F9650-A7B4-32CE-E665-AD7E7E9A069D}"/>
              </a:ext>
            </a:extLst>
          </p:cNvPr>
          <p:cNvSpPr txBox="1"/>
          <p:nvPr/>
        </p:nvSpPr>
        <p:spPr>
          <a:xfrm rot="5400000">
            <a:off x="8500362" y="4599361"/>
            <a:ext cx="297676" cy="369332"/>
          </a:xfrm>
          <a:prstGeom prst="rect">
            <a:avLst/>
          </a:prstGeom>
          <a:noFill/>
        </p:spPr>
        <p:txBody>
          <a:bodyPr wrap="square" rtlCol="0">
            <a:spAutoFit/>
          </a:bodyPr>
          <a:lstStyle/>
          <a:p>
            <a:r>
              <a:rPr lang="en-US" b="1" dirty="0"/>
              <a:t>…</a:t>
            </a:r>
          </a:p>
        </p:txBody>
      </p:sp>
      <p:sp>
        <p:nvSpPr>
          <p:cNvPr id="47" name="Slide Number Placeholder 46">
            <a:extLst>
              <a:ext uri="{FF2B5EF4-FFF2-40B4-BE49-F238E27FC236}">
                <a16:creationId xmlns:a16="http://schemas.microsoft.com/office/drawing/2014/main" id="{C84396C0-B927-7D0A-F59C-2639290F8F2F}"/>
              </a:ext>
            </a:extLst>
          </p:cNvPr>
          <p:cNvSpPr>
            <a:spLocks noGrp="1"/>
          </p:cNvSpPr>
          <p:nvPr>
            <p:ph type="sldNum" sz="quarter" idx="12"/>
          </p:nvPr>
        </p:nvSpPr>
        <p:spPr/>
        <p:txBody>
          <a:bodyPr/>
          <a:lstStyle/>
          <a:p>
            <a:fld id="{0C9765BC-91A4-8B4B-99F2-F403F2DCF105}" type="slidenum">
              <a:rPr lang="en-US" smtClean="0"/>
              <a:t>92</a:t>
            </a:fld>
            <a:endParaRPr lang="en-US"/>
          </a:p>
        </p:txBody>
      </p:sp>
      <p:sp>
        <p:nvSpPr>
          <p:cNvPr id="49" name="Title 1">
            <a:extLst>
              <a:ext uri="{FF2B5EF4-FFF2-40B4-BE49-F238E27FC236}">
                <a16:creationId xmlns:a16="http://schemas.microsoft.com/office/drawing/2014/main" id="{55FF565B-160B-3FD6-42FA-F0077462F411}"/>
              </a:ext>
            </a:extLst>
          </p:cNvPr>
          <p:cNvSpPr>
            <a:spLocks noGrp="1"/>
          </p:cNvSpPr>
          <p:nvPr>
            <p:ph type="title"/>
          </p:nvPr>
        </p:nvSpPr>
        <p:spPr>
          <a:xfrm>
            <a:off x="838200" y="365125"/>
            <a:ext cx="3454101" cy="1325563"/>
          </a:xfrm>
        </p:spPr>
        <p:txBody>
          <a:bodyPr/>
          <a:lstStyle/>
          <a:p>
            <a:r>
              <a:rPr lang="en-US" dirty="0"/>
              <a:t>Cache attacks</a:t>
            </a:r>
          </a:p>
        </p:txBody>
      </p:sp>
      <p:sp>
        <p:nvSpPr>
          <p:cNvPr id="9" name="Content Placeholder 2">
            <a:extLst>
              <a:ext uri="{FF2B5EF4-FFF2-40B4-BE49-F238E27FC236}">
                <a16:creationId xmlns:a16="http://schemas.microsoft.com/office/drawing/2014/main" id="{BABCE072-B051-63FF-9FCD-39CAB33A1E3E}"/>
              </a:ext>
            </a:extLst>
          </p:cNvPr>
          <p:cNvSpPr>
            <a:spLocks noGrp="1"/>
          </p:cNvSpPr>
          <p:nvPr>
            <p:ph idx="1"/>
          </p:nvPr>
        </p:nvSpPr>
        <p:spPr>
          <a:xfrm>
            <a:off x="838199" y="1825625"/>
            <a:ext cx="5016724" cy="4895850"/>
          </a:xfrm>
        </p:spPr>
        <p:txBody>
          <a:bodyPr>
            <a:normAutofit/>
          </a:bodyPr>
          <a:lstStyle/>
          <a:p>
            <a:r>
              <a:rPr lang="en-US" dirty="0"/>
              <a:t>What is a </a:t>
            </a:r>
            <a:r>
              <a:rPr lang="en-US" i="1" dirty="0"/>
              <a:t>cache</a:t>
            </a:r>
            <a:r>
              <a:rPr lang="en-US" dirty="0"/>
              <a:t>?</a:t>
            </a:r>
          </a:p>
          <a:p>
            <a:pPr lvl="1"/>
            <a:r>
              <a:rPr lang="en-US" dirty="0"/>
              <a:t>A layer to reduce memory access latency.</a:t>
            </a:r>
          </a:p>
          <a:p>
            <a:r>
              <a:rPr lang="en-US" dirty="0"/>
              <a:t>Cache miss costs longer time than cache hit.</a:t>
            </a:r>
          </a:p>
          <a:p>
            <a:r>
              <a:rPr lang="en-US" dirty="0"/>
              <a:t>Cache is shared by multi-processes or even multi-cores.</a:t>
            </a:r>
          </a:p>
          <a:p>
            <a:r>
              <a:rPr lang="en-US" dirty="0"/>
              <a:t>Set-associative cache.</a:t>
            </a:r>
          </a:p>
          <a:p>
            <a:endParaRPr lang="en-US" dirty="0"/>
          </a:p>
        </p:txBody>
      </p:sp>
    </p:spTree>
    <p:extLst>
      <p:ext uri="{BB962C8B-B14F-4D97-AF65-F5344CB8AC3E}">
        <p14:creationId xmlns:p14="http://schemas.microsoft.com/office/powerpoint/2010/main" val="3972144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Alternate Process 45">
            <a:extLst>
              <a:ext uri="{FF2B5EF4-FFF2-40B4-BE49-F238E27FC236}">
                <a16:creationId xmlns:a16="http://schemas.microsoft.com/office/drawing/2014/main" id="{A29456B9-4082-4B79-D04F-64BC5A8D00F3}"/>
              </a:ext>
            </a:extLst>
          </p:cNvPr>
          <p:cNvSpPr/>
          <p:nvPr/>
        </p:nvSpPr>
        <p:spPr>
          <a:xfrm>
            <a:off x="8912494"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45" name="Alternate Process 44">
            <a:extLst>
              <a:ext uri="{FF2B5EF4-FFF2-40B4-BE49-F238E27FC236}">
                <a16:creationId xmlns:a16="http://schemas.microsoft.com/office/drawing/2014/main" id="{8208DAA9-C5A9-BB4D-C389-608BE62750E3}"/>
              </a:ext>
            </a:extLst>
          </p:cNvPr>
          <p:cNvSpPr/>
          <p:nvPr/>
        </p:nvSpPr>
        <p:spPr>
          <a:xfrm>
            <a:off x="6702207"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AEDEB1-EF12-1033-86D4-68B17B521DA3}"/>
                  </a:ext>
                </a:extLst>
              </p:cNvPr>
              <p:cNvSpPr txBox="1"/>
              <p:nvPr/>
            </p:nvSpPr>
            <p:spPr>
              <a:xfrm>
                <a:off x="838200" y="3864249"/>
                <a:ext cx="4340508" cy="1384995"/>
              </a:xfrm>
              <a:prstGeom prst="rect">
                <a:avLst/>
              </a:prstGeom>
              <a:noFill/>
            </p:spPr>
            <p:txBody>
              <a:bodyPr wrap="square" rtlCol="0">
                <a:spAutoFit/>
              </a:bodyPr>
              <a:lstStyle/>
              <a:p>
                <a:r>
                  <a:rPr lang="en-US" sz="2800" dirty="0">
                    <a:latin typeface="Consolas" panose="020B0609020204030204" pitchFamily="49" charset="0"/>
                    <a:cs typeface="Consolas" panose="020B0609020204030204" pitchFamily="49" charset="0"/>
                  </a:rPr>
                  <a:t>Load sec</a:t>
                </a:r>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oMath>
                </a14:m>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sec_addr</a:t>
                </a:r>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Load y </a:t>
                </a:r>
                <a14:m>
                  <m:oMath xmlns:m="http://schemas.openxmlformats.org/officeDocument/2006/math">
                    <m:r>
                      <a:rPr lang="en-US" sz="2800" b="0" i="1" smtClean="0">
                        <a:latin typeface="Cambria Math" panose="02040503050406030204" pitchFamily="18" charset="0"/>
                        <a:ea typeface="Cambria Math" panose="02040503050406030204" pitchFamily="18" charset="0"/>
                      </a:rPr>
                      <m:t>←</m:t>
                    </m:r>
                  </m:oMath>
                </a14:m>
                <a:r>
                  <a:rPr lang="en-US" sz="2800" dirty="0">
                    <a:latin typeface="Consolas" panose="020B0609020204030204" pitchFamily="49" charset="0"/>
                    <a:cs typeface="Consolas" panose="020B0609020204030204" pitchFamily="49" charset="0"/>
                  </a:rPr>
                  <a:t> [sec]</a:t>
                </a:r>
              </a:p>
            </p:txBody>
          </p:sp>
        </mc:Choice>
        <mc:Fallback xmlns="">
          <p:sp>
            <p:nvSpPr>
              <p:cNvPr id="4" name="TextBox 3">
                <a:extLst>
                  <a:ext uri="{FF2B5EF4-FFF2-40B4-BE49-F238E27FC236}">
                    <a16:creationId xmlns:a16="http://schemas.microsoft.com/office/drawing/2014/main" id="{41AEDEB1-EF12-1033-86D4-68B17B521DA3}"/>
                  </a:ext>
                </a:extLst>
              </p:cNvPr>
              <p:cNvSpPr txBox="1">
                <a:spLocks noRot="1" noChangeAspect="1" noMove="1" noResize="1" noEditPoints="1" noAdjustHandles="1" noChangeArrowheads="1" noChangeShapeType="1" noTextEdit="1"/>
              </p:cNvSpPr>
              <p:nvPr/>
            </p:nvSpPr>
            <p:spPr>
              <a:xfrm>
                <a:off x="838200" y="3864249"/>
                <a:ext cx="4340508" cy="1384995"/>
              </a:xfrm>
              <a:prstGeom prst="rect">
                <a:avLst/>
              </a:prstGeom>
              <a:blipFill>
                <a:blip r:embed="rId3"/>
                <a:stretch>
                  <a:fillRect l="-2949" t="-4846" r="-1264" b="-11454"/>
                </a:stretch>
              </a:blipFill>
            </p:spPr>
            <p:txBody>
              <a:bodyPr/>
              <a:lstStyle/>
              <a:p>
                <a:r>
                  <a:rPr lang="en-US">
                    <a:noFill/>
                  </a:rPr>
                  <a:t> </a:t>
                </a:r>
              </a:p>
            </p:txBody>
          </p:sp>
        </mc:Fallback>
      </mc:AlternateContent>
      <p:sp>
        <p:nvSpPr>
          <p:cNvPr id="5" name="Alternate Process 4">
            <a:extLst>
              <a:ext uri="{FF2B5EF4-FFF2-40B4-BE49-F238E27FC236}">
                <a16:creationId xmlns:a16="http://schemas.microsoft.com/office/drawing/2014/main" id="{DE8E880A-3E93-5EBE-0ED9-E595009E0DB2}"/>
              </a:ext>
            </a:extLst>
          </p:cNvPr>
          <p:cNvSpPr/>
          <p:nvPr/>
        </p:nvSpPr>
        <p:spPr>
          <a:xfrm>
            <a:off x="6305714" y="2558800"/>
            <a:ext cx="4490013" cy="3565003"/>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3C0A40-910F-C91A-243A-7A0EC17D0E7E}"/>
              </a:ext>
            </a:extLst>
          </p:cNvPr>
          <p:cNvSpPr txBox="1"/>
          <p:nvPr/>
        </p:nvSpPr>
        <p:spPr>
          <a:xfrm>
            <a:off x="7816784" y="6253995"/>
            <a:ext cx="1664832" cy="369332"/>
          </a:xfrm>
          <a:prstGeom prst="rect">
            <a:avLst/>
          </a:prstGeom>
          <a:noFill/>
        </p:spPr>
        <p:txBody>
          <a:bodyPr wrap="square" rtlCol="0">
            <a:spAutoFit/>
          </a:bodyPr>
          <a:lstStyle/>
          <a:p>
            <a:r>
              <a:rPr lang="en-US" b="1" dirty="0"/>
              <a:t>Shared Cache</a:t>
            </a:r>
          </a:p>
        </p:txBody>
      </p:sp>
      <p:grpSp>
        <p:nvGrpSpPr>
          <p:cNvPr id="19" name="Group 18">
            <a:extLst>
              <a:ext uri="{FF2B5EF4-FFF2-40B4-BE49-F238E27FC236}">
                <a16:creationId xmlns:a16="http://schemas.microsoft.com/office/drawing/2014/main" id="{27017672-EAD1-0CDB-770C-A6BD0CFFFED1}"/>
              </a:ext>
            </a:extLst>
          </p:cNvPr>
          <p:cNvGrpSpPr/>
          <p:nvPr/>
        </p:nvGrpSpPr>
        <p:grpSpPr>
          <a:xfrm>
            <a:off x="7118905" y="4108280"/>
            <a:ext cx="2950587" cy="433210"/>
            <a:chOff x="6981943" y="4185100"/>
            <a:chExt cx="2950587" cy="433210"/>
          </a:xfrm>
        </p:grpSpPr>
        <p:sp>
          <p:nvSpPr>
            <p:cNvPr id="15" name="Rectangle 14">
              <a:extLst>
                <a:ext uri="{FF2B5EF4-FFF2-40B4-BE49-F238E27FC236}">
                  <a16:creationId xmlns:a16="http://schemas.microsoft.com/office/drawing/2014/main" id="{E75BFAB1-F6A5-44F1-1AF3-206AE86F1B87}"/>
                </a:ext>
              </a:extLst>
            </p:cNvPr>
            <p:cNvSpPr/>
            <p:nvPr/>
          </p:nvSpPr>
          <p:spPr>
            <a:xfrm>
              <a:off x="6981943"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6" name="Rectangle 15">
              <a:extLst>
                <a:ext uri="{FF2B5EF4-FFF2-40B4-BE49-F238E27FC236}">
                  <a16:creationId xmlns:a16="http://schemas.microsoft.com/office/drawing/2014/main" id="{FCDD77EB-1659-8707-8997-787A3D3C0495}"/>
                </a:ext>
              </a:extLst>
            </p:cNvPr>
            <p:cNvSpPr/>
            <p:nvPr/>
          </p:nvSpPr>
          <p:spPr>
            <a:xfrm>
              <a:off x="7722243"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7" name="Rectangle 16">
              <a:extLst>
                <a:ext uri="{FF2B5EF4-FFF2-40B4-BE49-F238E27FC236}">
                  <a16:creationId xmlns:a16="http://schemas.microsoft.com/office/drawing/2014/main" id="{5F0B4834-3488-1AEF-5E3C-A69C1F7E80E9}"/>
                </a:ext>
              </a:extLst>
            </p:cNvPr>
            <p:cNvSpPr/>
            <p:nvPr/>
          </p:nvSpPr>
          <p:spPr>
            <a:xfrm>
              <a:off x="8451930"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8" name="Rectangle 17">
              <a:extLst>
                <a:ext uri="{FF2B5EF4-FFF2-40B4-BE49-F238E27FC236}">
                  <a16:creationId xmlns:a16="http://schemas.microsoft.com/office/drawing/2014/main" id="{37BCE705-98AB-A9F9-13EB-BF6C6B77C2CF}"/>
                </a:ext>
              </a:extLst>
            </p:cNvPr>
            <p:cNvSpPr/>
            <p:nvPr/>
          </p:nvSpPr>
          <p:spPr>
            <a:xfrm>
              <a:off x="9192230"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25" name="Group 24">
            <a:extLst>
              <a:ext uri="{FF2B5EF4-FFF2-40B4-BE49-F238E27FC236}">
                <a16:creationId xmlns:a16="http://schemas.microsoft.com/office/drawing/2014/main" id="{D9E819AA-57D1-B2C9-C46C-DE0EE63656FB}"/>
              </a:ext>
            </a:extLst>
          </p:cNvPr>
          <p:cNvGrpSpPr/>
          <p:nvPr/>
        </p:nvGrpSpPr>
        <p:grpSpPr>
          <a:xfrm>
            <a:off x="7124212" y="3081661"/>
            <a:ext cx="2950587" cy="433210"/>
            <a:chOff x="6981943" y="4185100"/>
            <a:chExt cx="2950587" cy="433210"/>
          </a:xfrm>
        </p:grpSpPr>
        <p:sp>
          <p:nvSpPr>
            <p:cNvPr id="26" name="Rectangle 25">
              <a:extLst>
                <a:ext uri="{FF2B5EF4-FFF2-40B4-BE49-F238E27FC236}">
                  <a16:creationId xmlns:a16="http://schemas.microsoft.com/office/drawing/2014/main" id="{ED9610C6-3A2C-DED8-5186-7F78F2909163}"/>
                </a:ext>
              </a:extLst>
            </p:cNvPr>
            <p:cNvSpPr/>
            <p:nvPr/>
          </p:nvSpPr>
          <p:spPr>
            <a:xfrm>
              <a:off x="6981943"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7" name="Rectangle 26">
              <a:extLst>
                <a:ext uri="{FF2B5EF4-FFF2-40B4-BE49-F238E27FC236}">
                  <a16:creationId xmlns:a16="http://schemas.microsoft.com/office/drawing/2014/main" id="{6E28B4A2-DD8E-0C88-263B-9B1A0AB79D54}"/>
                </a:ext>
              </a:extLst>
            </p:cNvPr>
            <p:cNvSpPr/>
            <p:nvPr/>
          </p:nvSpPr>
          <p:spPr>
            <a:xfrm>
              <a:off x="7722243"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8" name="Rectangle 27">
              <a:extLst>
                <a:ext uri="{FF2B5EF4-FFF2-40B4-BE49-F238E27FC236}">
                  <a16:creationId xmlns:a16="http://schemas.microsoft.com/office/drawing/2014/main" id="{99A793D9-432E-31C1-D429-FC055A9B8930}"/>
                </a:ext>
              </a:extLst>
            </p:cNvPr>
            <p:cNvSpPr/>
            <p:nvPr/>
          </p:nvSpPr>
          <p:spPr>
            <a:xfrm>
              <a:off x="8451930"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9" name="Rectangle 28">
              <a:extLst>
                <a:ext uri="{FF2B5EF4-FFF2-40B4-BE49-F238E27FC236}">
                  <a16:creationId xmlns:a16="http://schemas.microsoft.com/office/drawing/2014/main" id="{CD0DBF7D-B1BA-3A65-D100-2CC6BEAC9CEE}"/>
                </a:ext>
              </a:extLst>
            </p:cNvPr>
            <p:cNvSpPr/>
            <p:nvPr/>
          </p:nvSpPr>
          <p:spPr>
            <a:xfrm>
              <a:off x="9192230"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30" name="Group 29">
            <a:extLst>
              <a:ext uri="{FF2B5EF4-FFF2-40B4-BE49-F238E27FC236}">
                <a16:creationId xmlns:a16="http://schemas.microsoft.com/office/drawing/2014/main" id="{870926C6-9E8E-8387-0311-498DD3586623}"/>
              </a:ext>
            </a:extLst>
          </p:cNvPr>
          <p:cNvGrpSpPr/>
          <p:nvPr/>
        </p:nvGrpSpPr>
        <p:grpSpPr>
          <a:xfrm>
            <a:off x="7124211" y="5132844"/>
            <a:ext cx="2950587" cy="433210"/>
            <a:chOff x="6981943" y="4185100"/>
            <a:chExt cx="2950587" cy="433210"/>
          </a:xfrm>
        </p:grpSpPr>
        <p:sp>
          <p:nvSpPr>
            <p:cNvPr id="31" name="Rectangle 30">
              <a:extLst>
                <a:ext uri="{FF2B5EF4-FFF2-40B4-BE49-F238E27FC236}">
                  <a16:creationId xmlns:a16="http://schemas.microsoft.com/office/drawing/2014/main" id="{AC1BE3FE-730E-218E-23EA-DCB9ED463884}"/>
                </a:ext>
              </a:extLst>
            </p:cNvPr>
            <p:cNvSpPr/>
            <p:nvPr/>
          </p:nvSpPr>
          <p:spPr>
            <a:xfrm>
              <a:off x="6981943"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2" name="Rectangle 31">
              <a:extLst>
                <a:ext uri="{FF2B5EF4-FFF2-40B4-BE49-F238E27FC236}">
                  <a16:creationId xmlns:a16="http://schemas.microsoft.com/office/drawing/2014/main" id="{4ABC9D39-AE5B-8E2A-ED05-8232D0DA9F55}"/>
                </a:ext>
              </a:extLst>
            </p:cNvPr>
            <p:cNvSpPr/>
            <p:nvPr/>
          </p:nvSpPr>
          <p:spPr>
            <a:xfrm>
              <a:off x="7722243"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3" name="Rectangle 32">
              <a:extLst>
                <a:ext uri="{FF2B5EF4-FFF2-40B4-BE49-F238E27FC236}">
                  <a16:creationId xmlns:a16="http://schemas.microsoft.com/office/drawing/2014/main" id="{F534DB49-2D9A-EECC-FB27-CC4E5422B537}"/>
                </a:ext>
              </a:extLst>
            </p:cNvPr>
            <p:cNvSpPr/>
            <p:nvPr/>
          </p:nvSpPr>
          <p:spPr>
            <a:xfrm>
              <a:off x="8451930" y="4187155"/>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4" name="Rectangle 33">
              <a:extLst>
                <a:ext uri="{FF2B5EF4-FFF2-40B4-BE49-F238E27FC236}">
                  <a16:creationId xmlns:a16="http://schemas.microsoft.com/office/drawing/2014/main" id="{D50C8939-C498-72CF-2CA7-849203871E7D}"/>
                </a:ext>
              </a:extLst>
            </p:cNvPr>
            <p:cNvSpPr/>
            <p:nvPr/>
          </p:nvSpPr>
          <p:spPr>
            <a:xfrm>
              <a:off x="9192230" y="4185100"/>
              <a:ext cx="740300" cy="43115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sp>
        <p:nvSpPr>
          <p:cNvPr id="35" name="TextBox 34">
            <a:extLst>
              <a:ext uri="{FF2B5EF4-FFF2-40B4-BE49-F238E27FC236}">
                <a16:creationId xmlns:a16="http://schemas.microsoft.com/office/drawing/2014/main" id="{A8838DAD-BB17-534C-60F6-099D2C7462B1}"/>
              </a:ext>
            </a:extLst>
          </p:cNvPr>
          <p:cNvSpPr txBox="1"/>
          <p:nvPr/>
        </p:nvSpPr>
        <p:spPr>
          <a:xfrm>
            <a:off x="6378605" y="3122281"/>
            <a:ext cx="740300" cy="369332"/>
          </a:xfrm>
          <a:prstGeom prst="rect">
            <a:avLst/>
          </a:prstGeom>
          <a:noFill/>
        </p:spPr>
        <p:txBody>
          <a:bodyPr wrap="square" rtlCol="0">
            <a:spAutoFit/>
          </a:bodyPr>
          <a:lstStyle/>
          <a:p>
            <a:r>
              <a:rPr lang="en-US" b="1" dirty="0"/>
              <a:t>set 0</a:t>
            </a:r>
          </a:p>
        </p:txBody>
      </p:sp>
      <p:sp>
        <p:nvSpPr>
          <p:cNvPr id="36" name="TextBox 35">
            <a:extLst>
              <a:ext uri="{FF2B5EF4-FFF2-40B4-BE49-F238E27FC236}">
                <a16:creationId xmlns:a16="http://schemas.microsoft.com/office/drawing/2014/main" id="{1423B255-7D4B-9F18-ABC1-722455DD5189}"/>
              </a:ext>
            </a:extLst>
          </p:cNvPr>
          <p:cNvSpPr txBox="1"/>
          <p:nvPr/>
        </p:nvSpPr>
        <p:spPr>
          <a:xfrm>
            <a:off x="6378605" y="4151367"/>
            <a:ext cx="740300" cy="369332"/>
          </a:xfrm>
          <a:prstGeom prst="rect">
            <a:avLst/>
          </a:prstGeom>
          <a:noFill/>
        </p:spPr>
        <p:txBody>
          <a:bodyPr wrap="square" rtlCol="0">
            <a:spAutoFit/>
          </a:bodyPr>
          <a:lstStyle/>
          <a:p>
            <a:r>
              <a:rPr lang="en-US" b="1" dirty="0"/>
              <a:t>set i</a:t>
            </a:r>
          </a:p>
        </p:txBody>
      </p:sp>
      <p:sp>
        <p:nvSpPr>
          <p:cNvPr id="37" name="TextBox 36">
            <a:extLst>
              <a:ext uri="{FF2B5EF4-FFF2-40B4-BE49-F238E27FC236}">
                <a16:creationId xmlns:a16="http://schemas.microsoft.com/office/drawing/2014/main" id="{D7D83A2C-3F1A-F783-B4AB-F1091D332769}"/>
              </a:ext>
            </a:extLst>
          </p:cNvPr>
          <p:cNvSpPr txBox="1"/>
          <p:nvPr/>
        </p:nvSpPr>
        <p:spPr>
          <a:xfrm>
            <a:off x="6378605" y="5171206"/>
            <a:ext cx="740300" cy="369332"/>
          </a:xfrm>
          <a:prstGeom prst="rect">
            <a:avLst/>
          </a:prstGeom>
          <a:noFill/>
        </p:spPr>
        <p:txBody>
          <a:bodyPr wrap="square" rtlCol="0">
            <a:spAutoFit/>
          </a:bodyPr>
          <a:lstStyle/>
          <a:p>
            <a:r>
              <a:rPr lang="en-US" b="1" dirty="0"/>
              <a:t>set n</a:t>
            </a:r>
          </a:p>
        </p:txBody>
      </p:sp>
      <p:pic>
        <p:nvPicPr>
          <p:cNvPr id="39" name="Graphic 38">
            <a:extLst>
              <a:ext uri="{FF2B5EF4-FFF2-40B4-BE49-F238E27FC236}">
                <a16:creationId xmlns:a16="http://schemas.microsoft.com/office/drawing/2014/main" id="{DB26C22C-CFD6-B437-D23E-6FD3ED0823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0525" y="1375805"/>
            <a:ext cx="685800" cy="685800"/>
          </a:xfrm>
          <a:prstGeom prst="rect">
            <a:avLst/>
          </a:prstGeom>
        </p:spPr>
      </p:pic>
      <p:pic>
        <p:nvPicPr>
          <p:cNvPr id="41" name="Graphic 40">
            <a:extLst>
              <a:ext uri="{FF2B5EF4-FFF2-40B4-BE49-F238E27FC236}">
                <a16:creationId xmlns:a16="http://schemas.microsoft.com/office/drawing/2014/main" id="{C75C94A3-8B66-7732-9F2F-42E8A9B8B2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67465" y="1375805"/>
            <a:ext cx="685800" cy="685800"/>
          </a:xfrm>
          <a:prstGeom prst="rect">
            <a:avLst/>
          </a:prstGeom>
        </p:spPr>
      </p:pic>
      <p:sp>
        <p:nvSpPr>
          <p:cNvPr id="43" name="TextBox 42">
            <a:extLst>
              <a:ext uri="{FF2B5EF4-FFF2-40B4-BE49-F238E27FC236}">
                <a16:creationId xmlns:a16="http://schemas.microsoft.com/office/drawing/2014/main" id="{D3008835-93CD-F0BB-FD8B-5172194FD4C5}"/>
              </a:ext>
            </a:extLst>
          </p:cNvPr>
          <p:cNvSpPr txBox="1"/>
          <p:nvPr/>
        </p:nvSpPr>
        <p:spPr>
          <a:xfrm rot="5400000">
            <a:off x="8500362" y="3575632"/>
            <a:ext cx="297676" cy="369332"/>
          </a:xfrm>
          <a:prstGeom prst="rect">
            <a:avLst/>
          </a:prstGeom>
          <a:noFill/>
        </p:spPr>
        <p:txBody>
          <a:bodyPr wrap="square" rtlCol="0">
            <a:spAutoFit/>
          </a:bodyPr>
          <a:lstStyle/>
          <a:p>
            <a:r>
              <a:rPr lang="en-US" b="1" dirty="0"/>
              <a:t>…</a:t>
            </a:r>
          </a:p>
        </p:txBody>
      </p:sp>
      <p:sp>
        <p:nvSpPr>
          <p:cNvPr id="44" name="TextBox 43">
            <a:extLst>
              <a:ext uri="{FF2B5EF4-FFF2-40B4-BE49-F238E27FC236}">
                <a16:creationId xmlns:a16="http://schemas.microsoft.com/office/drawing/2014/main" id="{766F9650-A7B4-32CE-E665-AD7E7E9A069D}"/>
              </a:ext>
            </a:extLst>
          </p:cNvPr>
          <p:cNvSpPr txBox="1"/>
          <p:nvPr/>
        </p:nvSpPr>
        <p:spPr>
          <a:xfrm rot="5400000">
            <a:off x="8500362" y="4599361"/>
            <a:ext cx="297676" cy="369332"/>
          </a:xfrm>
          <a:prstGeom prst="rect">
            <a:avLst/>
          </a:prstGeom>
          <a:noFill/>
        </p:spPr>
        <p:txBody>
          <a:bodyPr wrap="square" rtlCol="0">
            <a:spAutoFit/>
          </a:bodyPr>
          <a:lstStyle/>
          <a:p>
            <a:r>
              <a:rPr lang="en-US" b="1" dirty="0"/>
              <a:t>…</a:t>
            </a:r>
          </a:p>
        </p:txBody>
      </p:sp>
      <p:sp>
        <p:nvSpPr>
          <p:cNvPr id="47" name="Slide Number Placeholder 46">
            <a:extLst>
              <a:ext uri="{FF2B5EF4-FFF2-40B4-BE49-F238E27FC236}">
                <a16:creationId xmlns:a16="http://schemas.microsoft.com/office/drawing/2014/main" id="{C84396C0-B927-7D0A-F59C-2639290F8F2F}"/>
              </a:ext>
            </a:extLst>
          </p:cNvPr>
          <p:cNvSpPr>
            <a:spLocks noGrp="1"/>
          </p:cNvSpPr>
          <p:nvPr>
            <p:ph type="sldNum" sz="quarter" idx="12"/>
          </p:nvPr>
        </p:nvSpPr>
        <p:spPr/>
        <p:txBody>
          <a:bodyPr/>
          <a:lstStyle/>
          <a:p>
            <a:fld id="{0C9765BC-91A4-8B4B-99F2-F403F2DCF105}" type="slidenum">
              <a:rPr lang="en-US" smtClean="0"/>
              <a:t>93</a:t>
            </a:fld>
            <a:endParaRPr lang="en-US"/>
          </a:p>
        </p:txBody>
      </p:sp>
      <p:sp>
        <p:nvSpPr>
          <p:cNvPr id="49" name="Title 1">
            <a:extLst>
              <a:ext uri="{FF2B5EF4-FFF2-40B4-BE49-F238E27FC236}">
                <a16:creationId xmlns:a16="http://schemas.microsoft.com/office/drawing/2014/main" id="{55FF565B-160B-3FD6-42FA-F0077462F411}"/>
              </a:ext>
            </a:extLst>
          </p:cNvPr>
          <p:cNvSpPr>
            <a:spLocks noGrp="1"/>
          </p:cNvSpPr>
          <p:nvPr>
            <p:ph type="title"/>
          </p:nvPr>
        </p:nvSpPr>
        <p:spPr>
          <a:xfrm>
            <a:off x="838200" y="365125"/>
            <a:ext cx="3454101" cy="1325563"/>
          </a:xfrm>
        </p:spPr>
        <p:txBody>
          <a:bodyPr/>
          <a:lstStyle/>
          <a:p>
            <a:r>
              <a:rPr lang="en-US" dirty="0"/>
              <a:t>Cache attacks</a:t>
            </a:r>
          </a:p>
        </p:txBody>
      </p:sp>
    </p:spTree>
    <p:extLst>
      <p:ext uri="{BB962C8B-B14F-4D97-AF65-F5344CB8AC3E}">
        <p14:creationId xmlns:p14="http://schemas.microsoft.com/office/powerpoint/2010/main" val="38795769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Alternate Process 45">
            <a:extLst>
              <a:ext uri="{FF2B5EF4-FFF2-40B4-BE49-F238E27FC236}">
                <a16:creationId xmlns:a16="http://schemas.microsoft.com/office/drawing/2014/main" id="{A29456B9-4082-4B79-D04F-64BC5A8D00F3}"/>
              </a:ext>
            </a:extLst>
          </p:cNvPr>
          <p:cNvSpPr/>
          <p:nvPr/>
        </p:nvSpPr>
        <p:spPr>
          <a:xfrm>
            <a:off x="8912494"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45" name="Alternate Process 44">
            <a:extLst>
              <a:ext uri="{FF2B5EF4-FFF2-40B4-BE49-F238E27FC236}">
                <a16:creationId xmlns:a16="http://schemas.microsoft.com/office/drawing/2014/main" id="{8208DAA9-C5A9-BB4D-C389-608BE62750E3}"/>
              </a:ext>
            </a:extLst>
          </p:cNvPr>
          <p:cNvSpPr/>
          <p:nvPr/>
        </p:nvSpPr>
        <p:spPr>
          <a:xfrm>
            <a:off x="6702207"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AEDEB1-EF12-1033-86D4-68B17B521DA3}"/>
                  </a:ext>
                </a:extLst>
              </p:cNvPr>
              <p:cNvSpPr txBox="1"/>
              <p:nvPr/>
            </p:nvSpPr>
            <p:spPr>
              <a:xfrm>
                <a:off x="838200" y="3864249"/>
                <a:ext cx="4340508" cy="1384995"/>
              </a:xfrm>
              <a:prstGeom prst="rect">
                <a:avLst/>
              </a:prstGeom>
              <a:noFill/>
            </p:spPr>
            <p:txBody>
              <a:bodyPr wrap="square" rtlCol="0">
                <a:spAutoFit/>
              </a:bodyPr>
              <a:lstStyle/>
              <a:p>
                <a:r>
                  <a:rPr lang="en-US" sz="2800" dirty="0">
                    <a:latin typeface="Consolas" panose="020B0609020204030204" pitchFamily="49" charset="0"/>
                    <a:cs typeface="Consolas" panose="020B0609020204030204" pitchFamily="49" charset="0"/>
                  </a:rPr>
                  <a:t>Load sec</a:t>
                </a:r>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oMath>
                </a14:m>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sec_addr</a:t>
                </a:r>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Load y </a:t>
                </a:r>
                <a14:m>
                  <m:oMath xmlns:m="http://schemas.openxmlformats.org/officeDocument/2006/math">
                    <m:r>
                      <a:rPr lang="en-US" sz="2800" b="0" i="1" smtClean="0">
                        <a:latin typeface="Cambria Math" panose="02040503050406030204" pitchFamily="18" charset="0"/>
                        <a:ea typeface="Cambria Math" panose="02040503050406030204" pitchFamily="18" charset="0"/>
                      </a:rPr>
                      <m:t>←</m:t>
                    </m:r>
                  </m:oMath>
                </a14:m>
                <a:r>
                  <a:rPr lang="en-US" sz="2800" dirty="0">
                    <a:latin typeface="Consolas" panose="020B0609020204030204" pitchFamily="49" charset="0"/>
                    <a:cs typeface="Consolas" panose="020B0609020204030204" pitchFamily="49" charset="0"/>
                  </a:rPr>
                  <a:t> [sec]</a:t>
                </a:r>
              </a:p>
            </p:txBody>
          </p:sp>
        </mc:Choice>
        <mc:Fallback xmlns="">
          <p:sp>
            <p:nvSpPr>
              <p:cNvPr id="4" name="TextBox 3">
                <a:extLst>
                  <a:ext uri="{FF2B5EF4-FFF2-40B4-BE49-F238E27FC236}">
                    <a16:creationId xmlns:a16="http://schemas.microsoft.com/office/drawing/2014/main" id="{41AEDEB1-EF12-1033-86D4-68B17B521DA3}"/>
                  </a:ext>
                </a:extLst>
              </p:cNvPr>
              <p:cNvSpPr txBox="1">
                <a:spLocks noRot="1" noChangeAspect="1" noMove="1" noResize="1" noEditPoints="1" noAdjustHandles="1" noChangeArrowheads="1" noChangeShapeType="1" noTextEdit="1"/>
              </p:cNvSpPr>
              <p:nvPr/>
            </p:nvSpPr>
            <p:spPr>
              <a:xfrm>
                <a:off x="838200" y="3864249"/>
                <a:ext cx="4340508" cy="1384995"/>
              </a:xfrm>
              <a:prstGeom prst="rect">
                <a:avLst/>
              </a:prstGeom>
              <a:blipFill>
                <a:blip r:embed="rId3"/>
                <a:stretch>
                  <a:fillRect l="-2949" t="-4846" r="-1264" b="-11454"/>
                </a:stretch>
              </a:blipFill>
            </p:spPr>
            <p:txBody>
              <a:bodyPr/>
              <a:lstStyle/>
              <a:p>
                <a:r>
                  <a:rPr lang="en-US">
                    <a:noFill/>
                  </a:rPr>
                  <a:t> </a:t>
                </a:r>
              </a:p>
            </p:txBody>
          </p:sp>
        </mc:Fallback>
      </mc:AlternateContent>
      <p:sp>
        <p:nvSpPr>
          <p:cNvPr id="5" name="Alternate Process 4">
            <a:extLst>
              <a:ext uri="{FF2B5EF4-FFF2-40B4-BE49-F238E27FC236}">
                <a16:creationId xmlns:a16="http://schemas.microsoft.com/office/drawing/2014/main" id="{DE8E880A-3E93-5EBE-0ED9-E595009E0DB2}"/>
              </a:ext>
            </a:extLst>
          </p:cNvPr>
          <p:cNvSpPr/>
          <p:nvPr/>
        </p:nvSpPr>
        <p:spPr>
          <a:xfrm>
            <a:off x="6305714" y="2558800"/>
            <a:ext cx="4490013" cy="3565003"/>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3C0A40-910F-C91A-243A-7A0EC17D0E7E}"/>
              </a:ext>
            </a:extLst>
          </p:cNvPr>
          <p:cNvSpPr txBox="1"/>
          <p:nvPr/>
        </p:nvSpPr>
        <p:spPr>
          <a:xfrm>
            <a:off x="7816784" y="6253995"/>
            <a:ext cx="1664832" cy="369332"/>
          </a:xfrm>
          <a:prstGeom prst="rect">
            <a:avLst/>
          </a:prstGeom>
          <a:noFill/>
        </p:spPr>
        <p:txBody>
          <a:bodyPr wrap="square" rtlCol="0">
            <a:spAutoFit/>
          </a:bodyPr>
          <a:lstStyle/>
          <a:p>
            <a:r>
              <a:rPr lang="en-US" b="1" dirty="0"/>
              <a:t>Shared Cache</a:t>
            </a:r>
          </a:p>
        </p:txBody>
      </p:sp>
      <p:grpSp>
        <p:nvGrpSpPr>
          <p:cNvPr id="19" name="Group 18">
            <a:extLst>
              <a:ext uri="{FF2B5EF4-FFF2-40B4-BE49-F238E27FC236}">
                <a16:creationId xmlns:a16="http://schemas.microsoft.com/office/drawing/2014/main" id="{27017672-EAD1-0CDB-770C-A6BD0CFFFED1}"/>
              </a:ext>
            </a:extLst>
          </p:cNvPr>
          <p:cNvGrpSpPr/>
          <p:nvPr/>
        </p:nvGrpSpPr>
        <p:grpSpPr>
          <a:xfrm>
            <a:off x="7118905" y="4108280"/>
            <a:ext cx="2950587" cy="433210"/>
            <a:chOff x="6981943" y="4185100"/>
            <a:chExt cx="2950587" cy="433210"/>
          </a:xfrm>
        </p:grpSpPr>
        <p:sp>
          <p:nvSpPr>
            <p:cNvPr id="15" name="Rectangle 14">
              <a:extLst>
                <a:ext uri="{FF2B5EF4-FFF2-40B4-BE49-F238E27FC236}">
                  <a16:creationId xmlns:a16="http://schemas.microsoft.com/office/drawing/2014/main" id="{E75BFAB1-F6A5-44F1-1AF3-206AE86F1B87}"/>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6" name="Rectangle 15">
              <a:extLst>
                <a:ext uri="{FF2B5EF4-FFF2-40B4-BE49-F238E27FC236}">
                  <a16:creationId xmlns:a16="http://schemas.microsoft.com/office/drawing/2014/main" id="{FCDD77EB-1659-8707-8997-787A3D3C049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7" name="Rectangle 16">
              <a:extLst>
                <a:ext uri="{FF2B5EF4-FFF2-40B4-BE49-F238E27FC236}">
                  <a16:creationId xmlns:a16="http://schemas.microsoft.com/office/drawing/2014/main" id="{5F0B4834-3488-1AEF-5E3C-A69C1F7E80E9}"/>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8" name="Rectangle 17">
              <a:extLst>
                <a:ext uri="{FF2B5EF4-FFF2-40B4-BE49-F238E27FC236}">
                  <a16:creationId xmlns:a16="http://schemas.microsoft.com/office/drawing/2014/main" id="{37BCE705-98AB-A9F9-13EB-BF6C6B77C2CF}"/>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25" name="Group 24">
            <a:extLst>
              <a:ext uri="{FF2B5EF4-FFF2-40B4-BE49-F238E27FC236}">
                <a16:creationId xmlns:a16="http://schemas.microsoft.com/office/drawing/2014/main" id="{D9E819AA-57D1-B2C9-C46C-DE0EE63656FB}"/>
              </a:ext>
            </a:extLst>
          </p:cNvPr>
          <p:cNvGrpSpPr/>
          <p:nvPr/>
        </p:nvGrpSpPr>
        <p:grpSpPr>
          <a:xfrm>
            <a:off x="7124212" y="3081661"/>
            <a:ext cx="2950587" cy="433210"/>
            <a:chOff x="6981943" y="4185100"/>
            <a:chExt cx="2950587" cy="433210"/>
          </a:xfrm>
        </p:grpSpPr>
        <p:sp>
          <p:nvSpPr>
            <p:cNvPr id="26" name="Rectangle 25">
              <a:extLst>
                <a:ext uri="{FF2B5EF4-FFF2-40B4-BE49-F238E27FC236}">
                  <a16:creationId xmlns:a16="http://schemas.microsoft.com/office/drawing/2014/main" id="{ED9610C6-3A2C-DED8-5186-7F78F2909163}"/>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7" name="Rectangle 26">
              <a:extLst>
                <a:ext uri="{FF2B5EF4-FFF2-40B4-BE49-F238E27FC236}">
                  <a16:creationId xmlns:a16="http://schemas.microsoft.com/office/drawing/2014/main" id="{6E28B4A2-DD8E-0C88-263B-9B1A0AB79D54}"/>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8" name="Rectangle 27">
              <a:extLst>
                <a:ext uri="{FF2B5EF4-FFF2-40B4-BE49-F238E27FC236}">
                  <a16:creationId xmlns:a16="http://schemas.microsoft.com/office/drawing/2014/main" id="{99A793D9-432E-31C1-D429-FC055A9B8930}"/>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9" name="Rectangle 28">
              <a:extLst>
                <a:ext uri="{FF2B5EF4-FFF2-40B4-BE49-F238E27FC236}">
                  <a16:creationId xmlns:a16="http://schemas.microsoft.com/office/drawing/2014/main" id="{CD0DBF7D-B1BA-3A65-D100-2CC6BEAC9CEE}"/>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30" name="Group 29">
            <a:extLst>
              <a:ext uri="{FF2B5EF4-FFF2-40B4-BE49-F238E27FC236}">
                <a16:creationId xmlns:a16="http://schemas.microsoft.com/office/drawing/2014/main" id="{870926C6-9E8E-8387-0311-498DD3586623}"/>
              </a:ext>
            </a:extLst>
          </p:cNvPr>
          <p:cNvGrpSpPr/>
          <p:nvPr/>
        </p:nvGrpSpPr>
        <p:grpSpPr>
          <a:xfrm>
            <a:off x="7124211" y="5132844"/>
            <a:ext cx="2950587" cy="433210"/>
            <a:chOff x="6981943" y="4185100"/>
            <a:chExt cx="2950587" cy="433210"/>
          </a:xfrm>
        </p:grpSpPr>
        <p:sp>
          <p:nvSpPr>
            <p:cNvPr id="31" name="Rectangle 30">
              <a:extLst>
                <a:ext uri="{FF2B5EF4-FFF2-40B4-BE49-F238E27FC236}">
                  <a16:creationId xmlns:a16="http://schemas.microsoft.com/office/drawing/2014/main" id="{AC1BE3FE-730E-218E-23EA-DCB9ED463884}"/>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2" name="Rectangle 31">
              <a:extLst>
                <a:ext uri="{FF2B5EF4-FFF2-40B4-BE49-F238E27FC236}">
                  <a16:creationId xmlns:a16="http://schemas.microsoft.com/office/drawing/2014/main" id="{4ABC9D39-AE5B-8E2A-ED05-8232D0DA9F5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3" name="Rectangle 32">
              <a:extLst>
                <a:ext uri="{FF2B5EF4-FFF2-40B4-BE49-F238E27FC236}">
                  <a16:creationId xmlns:a16="http://schemas.microsoft.com/office/drawing/2014/main" id="{F534DB49-2D9A-EECC-FB27-CC4E5422B537}"/>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4" name="Rectangle 33">
              <a:extLst>
                <a:ext uri="{FF2B5EF4-FFF2-40B4-BE49-F238E27FC236}">
                  <a16:creationId xmlns:a16="http://schemas.microsoft.com/office/drawing/2014/main" id="{D50C8939-C498-72CF-2CA7-849203871E7D}"/>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sp>
        <p:nvSpPr>
          <p:cNvPr id="35" name="TextBox 34">
            <a:extLst>
              <a:ext uri="{FF2B5EF4-FFF2-40B4-BE49-F238E27FC236}">
                <a16:creationId xmlns:a16="http://schemas.microsoft.com/office/drawing/2014/main" id="{A8838DAD-BB17-534C-60F6-099D2C7462B1}"/>
              </a:ext>
            </a:extLst>
          </p:cNvPr>
          <p:cNvSpPr txBox="1"/>
          <p:nvPr/>
        </p:nvSpPr>
        <p:spPr>
          <a:xfrm>
            <a:off x="6378605" y="3122281"/>
            <a:ext cx="740300" cy="369332"/>
          </a:xfrm>
          <a:prstGeom prst="rect">
            <a:avLst/>
          </a:prstGeom>
          <a:noFill/>
        </p:spPr>
        <p:txBody>
          <a:bodyPr wrap="square" rtlCol="0">
            <a:spAutoFit/>
          </a:bodyPr>
          <a:lstStyle/>
          <a:p>
            <a:r>
              <a:rPr lang="en-US" b="1" dirty="0"/>
              <a:t>set 0</a:t>
            </a:r>
          </a:p>
        </p:txBody>
      </p:sp>
      <p:sp>
        <p:nvSpPr>
          <p:cNvPr id="36" name="TextBox 35">
            <a:extLst>
              <a:ext uri="{FF2B5EF4-FFF2-40B4-BE49-F238E27FC236}">
                <a16:creationId xmlns:a16="http://schemas.microsoft.com/office/drawing/2014/main" id="{1423B255-7D4B-9F18-ABC1-722455DD5189}"/>
              </a:ext>
            </a:extLst>
          </p:cNvPr>
          <p:cNvSpPr txBox="1"/>
          <p:nvPr/>
        </p:nvSpPr>
        <p:spPr>
          <a:xfrm>
            <a:off x="6378605" y="4151367"/>
            <a:ext cx="740300" cy="369332"/>
          </a:xfrm>
          <a:prstGeom prst="rect">
            <a:avLst/>
          </a:prstGeom>
          <a:noFill/>
        </p:spPr>
        <p:txBody>
          <a:bodyPr wrap="square" rtlCol="0">
            <a:spAutoFit/>
          </a:bodyPr>
          <a:lstStyle/>
          <a:p>
            <a:r>
              <a:rPr lang="en-US" b="1" dirty="0"/>
              <a:t>set i</a:t>
            </a:r>
          </a:p>
        </p:txBody>
      </p:sp>
      <p:sp>
        <p:nvSpPr>
          <p:cNvPr id="37" name="TextBox 36">
            <a:extLst>
              <a:ext uri="{FF2B5EF4-FFF2-40B4-BE49-F238E27FC236}">
                <a16:creationId xmlns:a16="http://schemas.microsoft.com/office/drawing/2014/main" id="{D7D83A2C-3F1A-F783-B4AB-F1091D332769}"/>
              </a:ext>
            </a:extLst>
          </p:cNvPr>
          <p:cNvSpPr txBox="1"/>
          <p:nvPr/>
        </p:nvSpPr>
        <p:spPr>
          <a:xfrm>
            <a:off x="6378605" y="5171206"/>
            <a:ext cx="740300" cy="369332"/>
          </a:xfrm>
          <a:prstGeom prst="rect">
            <a:avLst/>
          </a:prstGeom>
          <a:noFill/>
        </p:spPr>
        <p:txBody>
          <a:bodyPr wrap="square" rtlCol="0">
            <a:spAutoFit/>
          </a:bodyPr>
          <a:lstStyle/>
          <a:p>
            <a:r>
              <a:rPr lang="en-US" b="1" dirty="0"/>
              <a:t>set n</a:t>
            </a:r>
          </a:p>
        </p:txBody>
      </p:sp>
      <p:pic>
        <p:nvPicPr>
          <p:cNvPr id="39" name="Graphic 38">
            <a:extLst>
              <a:ext uri="{FF2B5EF4-FFF2-40B4-BE49-F238E27FC236}">
                <a16:creationId xmlns:a16="http://schemas.microsoft.com/office/drawing/2014/main" id="{DB26C22C-CFD6-B437-D23E-6FD3ED0823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0525" y="1375805"/>
            <a:ext cx="685800" cy="685800"/>
          </a:xfrm>
          <a:prstGeom prst="rect">
            <a:avLst/>
          </a:prstGeom>
        </p:spPr>
      </p:pic>
      <p:pic>
        <p:nvPicPr>
          <p:cNvPr id="41" name="Graphic 40">
            <a:extLst>
              <a:ext uri="{FF2B5EF4-FFF2-40B4-BE49-F238E27FC236}">
                <a16:creationId xmlns:a16="http://schemas.microsoft.com/office/drawing/2014/main" id="{C75C94A3-8B66-7732-9F2F-42E8A9B8B2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67465" y="1375805"/>
            <a:ext cx="685800" cy="685800"/>
          </a:xfrm>
          <a:prstGeom prst="rect">
            <a:avLst/>
          </a:prstGeom>
        </p:spPr>
      </p:pic>
      <p:sp>
        <p:nvSpPr>
          <p:cNvPr id="43" name="TextBox 42">
            <a:extLst>
              <a:ext uri="{FF2B5EF4-FFF2-40B4-BE49-F238E27FC236}">
                <a16:creationId xmlns:a16="http://schemas.microsoft.com/office/drawing/2014/main" id="{D3008835-93CD-F0BB-FD8B-5172194FD4C5}"/>
              </a:ext>
            </a:extLst>
          </p:cNvPr>
          <p:cNvSpPr txBox="1"/>
          <p:nvPr/>
        </p:nvSpPr>
        <p:spPr>
          <a:xfrm rot="5400000">
            <a:off x="8500362" y="3575632"/>
            <a:ext cx="297676" cy="369332"/>
          </a:xfrm>
          <a:prstGeom prst="rect">
            <a:avLst/>
          </a:prstGeom>
          <a:noFill/>
        </p:spPr>
        <p:txBody>
          <a:bodyPr wrap="square" rtlCol="0">
            <a:spAutoFit/>
          </a:bodyPr>
          <a:lstStyle/>
          <a:p>
            <a:r>
              <a:rPr lang="en-US" b="1" dirty="0"/>
              <a:t>…</a:t>
            </a:r>
          </a:p>
        </p:txBody>
      </p:sp>
      <p:sp>
        <p:nvSpPr>
          <p:cNvPr id="44" name="TextBox 43">
            <a:extLst>
              <a:ext uri="{FF2B5EF4-FFF2-40B4-BE49-F238E27FC236}">
                <a16:creationId xmlns:a16="http://schemas.microsoft.com/office/drawing/2014/main" id="{766F9650-A7B4-32CE-E665-AD7E7E9A069D}"/>
              </a:ext>
            </a:extLst>
          </p:cNvPr>
          <p:cNvSpPr txBox="1"/>
          <p:nvPr/>
        </p:nvSpPr>
        <p:spPr>
          <a:xfrm rot="5400000">
            <a:off x="8500362" y="4599361"/>
            <a:ext cx="297676" cy="369332"/>
          </a:xfrm>
          <a:prstGeom prst="rect">
            <a:avLst/>
          </a:prstGeom>
          <a:noFill/>
        </p:spPr>
        <p:txBody>
          <a:bodyPr wrap="square" rtlCol="0">
            <a:spAutoFit/>
          </a:bodyPr>
          <a:lstStyle/>
          <a:p>
            <a:r>
              <a:rPr lang="en-US" b="1" dirty="0"/>
              <a:t>…</a:t>
            </a:r>
          </a:p>
        </p:txBody>
      </p:sp>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94</a:t>
            </a:fld>
            <a:endParaRPr lang="en-US"/>
          </a:p>
        </p:txBody>
      </p:sp>
      <p:sp>
        <p:nvSpPr>
          <p:cNvPr id="10" name="Title 1">
            <a:extLst>
              <a:ext uri="{FF2B5EF4-FFF2-40B4-BE49-F238E27FC236}">
                <a16:creationId xmlns:a16="http://schemas.microsoft.com/office/drawing/2014/main" id="{73B1C684-E16C-5A6A-E371-CB06B642F0DE}"/>
              </a:ext>
            </a:extLst>
          </p:cNvPr>
          <p:cNvSpPr>
            <a:spLocks noGrp="1"/>
          </p:cNvSpPr>
          <p:nvPr>
            <p:ph type="title"/>
          </p:nvPr>
        </p:nvSpPr>
        <p:spPr>
          <a:xfrm>
            <a:off x="838200" y="365125"/>
            <a:ext cx="3454101" cy="1325563"/>
          </a:xfrm>
        </p:spPr>
        <p:txBody>
          <a:bodyPr/>
          <a:lstStyle/>
          <a:p>
            <a:r>
              <a:rPr lang="en-US" dirty="0"/>
              <a:t>Cache attacks</a:t>
            </a:r>
          </a:p>
        </p:txBody>
      </p:sp>
    </p:spTree>
    <p:extLst>
      <p:ext uri="{BB962C8B-B14F-4D97-AF65-F5344CB8AC3E}">
        <p14:creationId xmlns:p14="http://schemas.microsoft.com/office/powerpoint/2010/main" val="38552810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Alternate Process 45">
            <a:extLst>
              <a:ext uri="{FF2B5EF4-FFF2-40B4-BE49-F238E27FC236}">
                <a16:creationId xmlns:a16="http://schemas.microsoft.com/office/drawing/2014/main" id="{A29456B9-4082-4B79-D04F-64BC5A8D00F3}"/>
              </a:ext>
            </a:extLst>
          </p:cNvPr>
          <p:cNvSpPr/>
          <p:nvPr/>
        </p:nvSpPr>
        <p:spPr>
          <a:xfrm>
            <a:off x="8912494"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45" name="Alternate Process 44">
            <a:extLst>
              <a:ext uri="{FF2B5EF4-FFF2-40B4-BE49-F238E27FC236}">
                <a16:creationId xmlns:a16="http://schemas.microsoft.com/office/drawing/2014/main" id="{8208DAA9-C5A9-BB4D-C389-608BE62750E3}"/>
              </a:ext>
            </a:extLst>
          </p:cNvPr>
          <p:cNvSpPr/>
          <p:nvPr/>
        </p:nvSpPr>
        <p:spPr>
          <a:xfrm>
            <a:off x="6702207"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AEDEB1-EF12-1033-86D4-68B17B521DA3}"/>
                  </a:ext>
                </a:extLst>
              </p:cNvPr>
              <p:cNvSpPr txBox="1"/>
              <p:nvPr/>
            </p:nvSpPr>
            <p:spPr>
              <a:xfrm>
                <a:off x="838200" y="3864249"/>
                <a:ext cx="4340508" cy="1384995"/>
              </a:xfrm>
              <a:prstGeom prst="rect">
                <a:avLst/>
              </a:prstGeom>
              <a:noFill/>
            </p:spPr>
            <p:txBody>
              <a:bodyPr wrap="square" rtlCol="0">
                <a:spAutoFit/>
              </a:bodyPr>
              <a:lstStyle/>
              <a:p>
                <a:r>
                  <a:rPr lang="en-US" sz="2800" dirty="0">
                    <a:latin typeface="Consolas" panose="020B0609020204030204" pitchFamily="49" charset="0"/>
                    <a:cs typeface="Consolas" panose="020B0609020204030204" pitchFamily="49" charset="0"/>
                  </a:rPr>
                  <a:t>Load sec</a:t>
                </a:r>
                <a14:m>
                  <m:oMath xmlns:m="http://schemas.openxmlformats.org/officeDocument/2006/math">
                    <m:r>
                      <a:rPr lang="en-US" sz="280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sec_addr</a:t>
                </a:r>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Load y </a:t>
                </a:r>
                <a14:m>
                  <m:oMath xmlns:m="http://schemas.openxmlformats.org/officeDocument/2006/math">
                    <m:r>
                      <a:rPr lang="en-US" sz="2800">
                        <a:latin typeface="Cambria Math" panose="02040503050406030204" pitchFamily="18" charset="0"/>
                        <a:cs typeface="Consolas" panose="020B0609020204030204" pitchFamily="49" charset="0"/>
                      </a:rPr>
                      <m:t>←</m:t>
                    </m:r>
                  </m:oMath>
                </a14:m>
                <a:r>
                  <a:rPr lang="en-US" sz="2800" dirty="0">
                    <a:latin typeface="Consolas" panose="020B0609020204030204" pitchFamily="49" charset="0"/>
                    <a:cs typeface="Consolas" panose="020B0609020204030204" pitchFamily="49" charset="0"/>
                  </a:rPr>
                  <a:t> [sec]</a:t>
                </a:r>
              </a:p>
            </p:txBody>
          </p:sp>
        </mc:Choice>
        <mc:Fallback xmlns="">
          <p:sp>
            <p:nvSpPr>
              <p:cNvPr id="4" name="TextBox 3">
                <a:extLst>
                  <a:ext uri="{FF2B5EF4-FFF2-40B4-BE49-F238E27FC236}">
                    <a16:creationId xmlns:a16="http://schemas.microsoft.com/office/drawing/2014/main" id="{41AEDEB1-EF12-1033-86D4-68B17B521DA3}"/>
                  </a:ext>
                </a:extLst>
              </p:cNvPr>
              <p:cNvSpPr txBox="1">
                <a:spLocks noRot="1" noChangeAspect="1" noMove="1" noResize="1" noEditPoints="1" noAdjustHandles="1" noChangeArrowheads="1" noChangeShapeType="1" noTextEdit="1"/>
              </p:cNvSpPr>
              <p:nvPr/>
            </p:nvSpPr>
            <p:spPr>
              <a:xfrm>
                <a:off x="838200" y="3864249"/>
                <a:ext cx="4340508" cy="1384995"/>
              </a:xfrm>
              <a:prstGeom prst="rect">
                <a:avLst/>
              </a:prstGeom>
              <a:blipFill>
                <a:blip r:embed="rId3"/>
                <a:stretch>
                  <a:fillRect l="-2949" t="-4846" r="-1264" b="-11454"/>
                </a:stretch>
              </a:blipFill>
            </p:spPr>
            <p:txBody>
              <a:bodyPr/>
              <a:lstStyle/>
              <a:p>
                <a:r>
                  <a:rPr lang="en-US">
                    <a:noFill/>
                  </a:rPr>
                  <a:t> </a:t>
                </a:r>
              </a:p>
            </p:txBody>
          </p:sp>
        </mc:Fallback>
      </mc:AlternateContent>
      <p:sp>
        <p:nvSpPr>
          <p:cNvPr id="5" name="Alternate Process 4">
            <a:extLst>
              <a:ext uri="{FF2B5EF4-FFF2-40B4-BE49-F238E27FC236}">
                <a16:creationId xmlns:a16="http://schemas.microsoft.com/office/drawing/2014/main" id="{DE8E880A-3E93-5EBE-0ED9-E595009E0DB2}"/>
              </a:ext>
            </a:extLst>
          </p:cNvPr>
          <p:cNvSpPr/>
          <p:nvPr/>
        </p:nvSpPr>
        <p:spPr>
          <a:xfrm>
            <a:off x="6305714" y="2558800"/>
            <a:ext cx="4490013" cy="3565003"/>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3C0A40-910F-C91A-243A-7A0EC17D0E7E}"/>
              </a:ext>
            </a:extLst>
          </p:cNvPr>
          <p:cNvSpPr txBox="1"/>
          <p:nvPr/>
        </p:nvSpPr>
        <p:spPr>
          <a:xfrm>
            <a:off x="7816784" y="6253995"/>
            <a:ext cx="1664832" cy="369332"/>
          </a:xfrm>
          <a:prstGeom prst="rect">
            <a:avLst/>
          </a:prstGeom>
          <a:noFill/>
        </p:spPr>
        <p:txBody>
          <a:bodyPr wrap="square" rtlCol="0">
            <a:spAutoFit/>
          </a:bodyPr>
          <a:lstStyle/>
          <a:p>
            <a:r>
              <a:rPr lang="en-US" b="1" dirty="0"/>
              <a:t>Shared Cache</a:t>
            </a:r>
          </a:p>
        </p:txBody>
      </p:sp>
      <p:grpSp>
        <p:nvGrpSpPr>
          <p:cNvPr id="19" name="Group 18">
            <a:extLst>
              <a:ext uri="{FF2B5EF4-FFF2-40B4-BE49-F238E27FC236}">
                <a16:creationId xmlns:a16="http://schemas.microsoft.com/office/drawing/2014/main" id="{27017672-EAD1-0CDB-770C-A6BD0CFFFED1}"/>
              </a:ext>
            </a:extLst>
          </p:cNvPr>
          <p:cNvGrpSpPr/>
          <p:nvPr/>
        </p:nvGrpSpPr>
        <p:grpSpPr>
          <a:xfrm>
            <a:off x="7118905" y="4108280"/>
            <a:ext cx="2950587" cy="433210"/>
            <a:chOff x="6981943" y="4185100"/>
            <a:chExt cx="2950587" cy="433210"/>
          </a:xfrm>
        </p:grpSpPr>
        <p:sp>
          <p:nvSpPr>
            <p:cNvPr id="15" name="Rectangle 14">
              <a:extLst>
                <a:ext uri="{FF2B5EF4-FFF2-40B4-BE49-F238E27FC236}">
                  <a16:creationId xmlns:a16="http://schemas.microsoft.com/office/drawing/2014/main" id="{E75BFAB1-F6A5-44F1-1AF3-206AE86F1B87}"/>
                </a:ext>
              </a:extLst>
            </p:cNvPr>
            <p:cNvSpPr/>
            <p:nvPr/>
          </p:nvSpPr>
          <p:spPr>
            <a:xfrm>
              <a:off x="6981943" y="4187155"/>
              <a:ext cx="740300" cy="431155"/>
            </a:xfrm>
            <a:prstGeom prst="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6" name="Rectangle 15">
              <a:extLst>
                <a:ext uri="{FF2B5EF4-FFF2-40B4-BE49-F238E27FC236}">
                  <a16:creationId xmlns:a16="http://schemas.microsoft.com/office/drawing/2014/main" id="{FCDD77EB-1659-8707-8997-787A3D3C049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7" name="Rectangle 16">
              <a:extLst>
                <a:ext uri="{FF2B5EF4-FFF2-40B4-BE49-F238E27FC236}">
                  <a16:creationId xmlns:a16="http://schemas.microsoft.com/office/drawing/2014/main" id="{5F0B4834-3488-1AEF-5E3C-A69C1F7E80E9}"/>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8" name="Rectangle 17">
              <a:extLst>
                <a:ext uri="{FF2B5EF4-FFF2-40B4-BE49-F238E27FC236}">
                  <a16:creationId xmlns:a16="http://schemas.microsoft.com/office/drawing/2014/main" id="{37BCE705-98AB-A9F9-13EB-BF6C6B77C2CF}"/>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25" name="Group 24">
            <a:extLst>
              <a:ext uri="{FF2B5EF4-FFF2-40B4-BE49-F238E27FC236}">
                <a16:creationId xmlns:a16="http://schemas.microsoft.com/office/drawing/2014/main" id="{D9E819AA-57D1-B2C9-C46C-DE0EE63656FB}"/>
              </a:ext>
            </a:extLst>
          </p:cNvPr>
          <p:cNvGrpSpPr/>
          <p:nvPr/>
        </p:nvGrpSpPr>
        <p:grpSpPr>
          <a:xfrm>
            <a:off x="7124212" y="3081661"/>
            <a:ext cx="2950587" cy="433210"/>
            <a:chOff x="6981943" y="4185100"/>
            <a:chExt cx="2950587" cy="433210"/>
          </a:xfrm>
        </p:grpSpPr>
        <p:sp>
          <p:nvSpPr>
            <p:cNvPr id="26" name="Rectangle 25">
              <a:extLst>
                <a:ext uri="{FF2B5EF4-FFF2-40B4-BE49-F238E27FC236}">
                  <a16:creationId xmlns:a16="http://schemas.microsoft.com/office/drawing/2014/main" id="{ED9610C6-3A2C-DED8-5186-7F78F2909163}"/>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7" name="Rectangle 26">
              <a:extLst>
                <a:ext uri="{FF2B5EF4-FFF2-40B4-BE49-F238E27FC236}">
                  <a16:creationId xmlns:a16="http://schemas.microsoft.com/office/drawing/2014/main" id="{6E28B4A2-DD8E-0C88-263B-9B1A0AB79D54}"/>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8" name="Rectangle 27">
              <a:extLst>
                <a:ext uri="{FF2B5EF4-FFF2-40B4-BE49-F238E27FC236}">
                  <a16:creationId xmlns:a16="http://schemas.microsoft.com/office/drawing/2014/main" id="{99A793D9-432E-31C1-D429-FC055A9B8930}"/>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9" name="Rectangle 28">
              <a:extLst>
                <a:ext uri="{FF2B5EF4-FFF2-40B4-BE49-F238E27FC236}">
                  <a16:creationId xmlns:a16="http://schemas.microsoft.com/office/drawing/2014/main" id="{CD0DBF7D-B1BA-3A65-D100-2CC6BEAC9CEE}"/>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30" name="Group 29">
            <a:extLst>
              <a:ext uri="{FF2B5EF4-FFF2-40B4-BE49-F238E27FC236}">
                <a16:creationId xmlns:a16="http://schemas.microsoft.com/office/drawing/2014/main" id="{870926C6-9E8E-8387-0311-498DD3586623}"/>
              </a:ext>
            </a:extLst>
          </p:cNvPr>
          <p:cNvGrpSpPr/>
          <p:nvPr/>
        </p:nvGrpSpPr>
        <p:grpSpPr>
          <a:xfrm>
            <a:off x="7124211" y="5132844"/>
            <a:ext cx="2950587" cy="433210"/>
            <a:chOff x="6981943" y="4185100"/>
            <a:chExt cx="2950587" cy="433210"/>
          </a:xfrm>
        </p:grpSpPr>
        <p:sp>
          <p:nvSpPr>
            <p:cNvPr id="31" name="Rectangle 30">
              <a:extLst>
                <a:ext uri="{FF2B5EF4-FFF2-40B4-BE49-F238E27FC236}">
                  <a16:creationId xmlns:a16="http://schemas.microsoft.com/office/drawing/2014/main" id="{AC1BE3FE-730E-218E-23EA-DCB9ED463884}"/>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2" name="Rectangle 31">
              <a:extLst>
                <a:ext uri="{FF2B5EF4-FFF2-40B4-BE49-F238E27FC236}">
                  <a16:creationId xmlns:a16="http://schemas.microsoft.com/office/drawing/2014/main" id="{4ABC9D39-AE5B-8E2A-ED05-8232D0DA9F5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3" name="Rectangle 32">
              <a:extLst>
                <a:ext uri="{FF2B5EF4-FFF2-40B4-BE49-F238E27FC236}">
                  <a16:creationId xmlns:a16="http://schemas.microsoft.com/office/drawing/2014/main" id="{F534DB49-2D9A-EECC-FB27-CC4E5422B537}"/>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4" name="Rectangle 33">
              <a:extLst>
                <a:ext uri="{FF2B5EF4-FFF2-40B4-BE49-F238E27FC236}">
                  <a16:creationId xmlns:a16="http://schemas.microsoft.com/office/drawing/2014/main" id="{D50C8939-C498-72CF-2CA7-849203871E7D}"/>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sp>
        <p:nvSpPr>
          <p:cNvPr id="35" name="TextBox 34">
            <a:extLst>
              <a:ext uri="{FF2B5EF4-FFF2-40B4-BE49-F238E27FC236}">
                <a16:creationId xmlns:a16="http://schemas.microsoft.com/office/drawing/2014/main" id="{A8838DAD-BB17-534C-60F6-099D2C7462B1}"/>
              </a:ext>
            </a:extLst>
          </p:cNvPr>
          <p:cNvSpPr txBox="1"/>
          <p:nvPr/>
        </p:nvSpPr>
        <p:spPr>
          <a:xfrm>
            <a:off x="6378605" y="3122281"/>
            <a:ext cx="740300" cy="369332"/>
          </a:xfrm>
          <a:prstGeom prst="rect">
            <a:avLst/>
          </a:prstGeom>
          <a:noFill/>
        </p:spPr>
        <p:txBody>
          <a:bodyPr wrap="square" rtlCol="0">
            <a:spAutoFit/>
          </a:bodyPr>
          <a:lstStyle/>
          <a:p>
            <a:r>
              <a:rPr lang="en-US" b="1" dirty="0"/>
              <a:t>set 0</a:t>
            </a:r>
          </a:p>
        </p:txBody>
      </p:sp>
      <p:sp>
        <p:nvSpPr>
          <p:cNvPr id="36" name="TextBox 35">
            <a:extLst>
              <a:ext uri="{FF2B5EF4-FFF2-40B4-BE49-F238E27FC236}">
                <a16:creationId xmlns:a16="http://schemas.microsoft.com/office/drawing/2014/main" id="{1423B255-7D4B-9F18-ABC1-722455DD5189}"/>
              </a:ext>
            </a:extLst>
          </p:cNvPr>
          <p:cNvSpPr txBox="1"/>
          <p:nvPr/>
        </p:nvSpPr>
        <p:spPr>
          <a:xfrm>
            <a:off x="6378605" y="4151367"/>
            <a:ext cx="740300" cy="369332"/>
          </a:xfrm>
          <a:prstGeom prst="rect">
            <a:avLst/>
          </a:prstGeom>
          <a:noFill/>
        </p:spPr>
        <p:txBody>
          <a:bodyPr wrap="square" rtlCol="0">
            <a:spAutoFit/>
          </a:bodyPr>
          <a:lstStyle/>
          <a:p>
            <a:r>
              <a:rPr lang="en-US" b="1" dirty="0"/>
              <a:t>set i</a:t>
            </a:r>
          </a:p>
        </p:txBody>
      </p:sp>
      <p:sp>
        <p:nvSpPr>
          <p:cNvPr id="37" name="TextBox 36">
            <a:extLst>
              <a:ext uri="{FF2B5EF4-FFF2-40B4-BE49-F238E27FC236}">
                <a16:creationId xmlns:a16="http://schemas.microsoft.com/office/drawing/2014/main" id="{D7D83A2C-3F1A-F783-B4AB-F1091D332769}"/>
              </a:ext>
            </a:extLst>
          </p:cNvPr>
          <p:cNvSpPr txBox="1"/>
          <p:nvPr/>
        </p:nvSpPr>
        <p:spPr>
          <a:xfrm>
            <a:off x="6378605" y="5171206"/>
            <a:ext cx="740300" cy="369332"/>
          </a:xfrm>
          <a:prstGeom prst="rect">
            <a:avLst/>
          </a:prstGeom>
          <a:noFill/>
        </p:spPr>
        <p:txBody>
          <a:bodyPr wrap="square" rtlCol="0">
            <a:spAutoFit/>
          </a:bodyPr>
          <a:lstStyle/>
          <a:p>
            <a:r>
              <a:rPr lang="en-US" b="1" dirty="0"/>
              <a:t>set n</a:t>
            </a:r>
          </a:p>
        </p:txBody>
      </p:sp>
      <p:pic>
        <p:nvPicPr>
          <p:cNvPr id="39" name="Graphic 38">
            <a:extLst>
              <a:ext uri="{FF2B5EF4-FFF2-40B4-BE49-F238E27FC236}">
                <a16:creationId xmlns:a16="http://schemas.microsoft.com/office/drawing/2014/main" id="{DB26C22C-CFD6-B437-D23E-6FD3ED0823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0525" y="1375805"/>
            <a:ext cx="685800" cy="685800"/>
          </a:xfrm>
          <a:prstGeom prst="rect">
            <a:avLst/>
          </a:prstGeom>
        </p:spPr>
      </p:pic>
      <p:pic>
        <p:nvPicPr>
          <p:cNvPr id="41" name="Graphic 40">
            <a:extLst>
              <a:ext uri="{FF2B5EF4-FFF2-40B4-BE49-F238E27FC236}">
                <a16:creationId xmlns:a16="http://schemas.microsoft.com/office/drawing/2014/main" id="{C75C94A3-8B66-7732-9F2F-42E8A9B8B2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67465" y="1375805"/>
            <a:ext cx="685800" cy="685800"/>
          </a:xfrm>
          <a:prstGeom prst="rect">
            <a:avLst/>
          </a:prstGeom>
        </p:spPr>
      </p:pic>
      <p:sp>
        <p:nvSpPr>
          <p:cNvPr id="43" name="TextBox 42">
            <a:extLst>
              <a:ext uri="{FF2B5EF4-FFF2-40B4-BE49-F238E27FC236}">
                <a16:creationId xmlns:a16="http://schemas.microsoft.com/office/drawing/2014/main" id="{D3008835-93CD-F0BB-FD8B-5172194FD4C5}"/>
              </a:ext>
            </a:extLst>
          </p:cNvPr>
          <p:cNvSpPr txBox="1"/>
          <p:nvPr/>
        </p:nvSpPr>
        <p:spPr>
          <a:xfrm rot="5400000">
            <a:off x="8500362" y="3575632"/>
            <a:ext cx="297676" cy="369332"/>
          </a:xfrm>
          <a:prstGeom prst="rect">
            <a:avLst/>
          </a:prstGeom>
          <a:noFill/>
        </p:spPr>
        <p:txBody>
          <a:bodyPr wrap="square" rtlCol="0">
            <a:spAutoFit/>
          </a:bodyPr>
          <a:lstStyle/>
          <a:p>
            <a:r>
              <a:rPr lang="en-US" b="1" dirty="0"/>
              <a:t>…</a:t>
            </a:r>
          </a:p>
        </p:txBody>
      </p:sp>
      <p:sp>
        <p:nvSpPr>
          <p:cNvPr id="44" name="TextBox 43">
            <a:extLst>
              <a:ext uri="{FF2B5EF4-FFF2-40B4-BE49-F238E27FC236}">
                <a16:creationId xmlns:a16="http://schemas.microsoft.com/office/drawing/2014/main" id="{766F9650-A7B4-32CE-E665-AD7E7E9A069D}"/>
              </a:ext>
            </a:extLst>
          </p:cNvPr>
          <p:cNvSpPr txBox="1"/>
          <p:nvPr/>
        </p:nvSpPr>
        <p:spPr>
          <a:xfrm rot="5400000">
            <a:off x="8500362" y="4599361"/>
            <a:ext cx="297676" cy="369332"/>
          </a:xfrm>
          <a:prstGeom prst="rect">
            <a:avLst/>
          </a:prstGeom>
          <a:noFill/>
        </p:spPr>
        <p:txBody>
          <a:bodyPr wrap="square" rtlCol="0">
            <a:spAutoFit/>
          </a:bodyPr>
          <a:lstStyle/>
          <a:p>
            <a:r>
              <a:rPr lang="en-US" b="1" dirty="0"/>
              <a:t>…</a:t>
            </a:r>
          </a:p>
        </p:txBody>
      </p:sp>
      <p:sp>
        <p:nvSpPr>
          <p:cNvPr id="7" name="Slide Number Placeholder 6">
            <a:extLst>
              <a:ext uri="{FF2B5EF4-FFF2-40B4-BE49-F238E27FC236}">
                <a16:creationId xmlns:a16="http://schemas.microsoft.com/office/drawing/2014/main" id="{66CA0CAA-AED9-68D5-D31F-BCB84A3E32FB}"/>
              </a:ext>
            </a:extLst>
          </p:cNvPr>
          <p:cNvSpPr>
            <a:spLocks noGrp="1"/>
          </p:cNvSpPr>
          <p:nvPr>
            <p:ph type="sldNum" sz="quarter" idx="12"/>
          </p:nvPr>
        </p:nvSpPr>
        <p:spPr/>
        <p:txBody>
          <a:bodyPr/>
          <a:lstStyle/>
          <a:p>
            <a:fld id="{0C9765BC-91A4-8B4B-99F2-F403F2DCF105}" type="slidenum">
              <a:rPr lang="en-US" smtClean="0"/>
              <a:t>95</a:t>
            </a:fld>
            <a:endParaRPr lang="en-US"/>
          </a:p>
        </p:txBody>
      </p:sp>
      <p:sp>
        <p:nvSpPr>
          <p:cNvPr id="11" name="Title 1">
            <a:extLst>
              <a:ext uri="{FF2B5EF4-FFF2-40B4-BE49-F238E27FC236}">
                <a16:creationId xmlns:a16="http://schemas.microsoft.com/office/drawing/2014/main" id="{89CF273C-2D2F-F145-8814-71D9AD2FF5E0}"/>
              </a:ext>
            </a:extLst>
          </p:cNvPr>
          <p:cNvSpPr txBox="1">
            <a:spLocks/>
          </p:cNvSpPr>
          <p:nvPr/>
        </p:nvSpPr>
        <p:spPr>
          <a:xfrm>
            <a:off x="838200" y="365125"/>
            <a:ext cx="3454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Cache attacks</a:t>
            </a:r>
            <a:endParaRPr lang="en-US" dirty="0"/>
          </a:p>
        </p:txBody>
      </p:sp>
    </p:spTree>
    <p:extLst>
      <p:ext uri="{BB962C8B-B14F-4D97-AF65-F5344CB8AC3E}">
        <p14:creationId xmlns:p14="http://schemas.microsoft.com/office/powerpoint/2010/main" val="23549569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Alternate Process 45">
            <a:extLst>
              <a:ext uri="{FF2B5EF4-FFF2-40B4-BE49-F238E27FC236}">
                <a16:creationId xmlns:a16="http://schemas.microsoft.com/office/drawing/2014/main" id="{A29456B9-4082-4B79-D04F-64BC5A8D00F3}"/>
              </a:ext>
            </a:extLst>
          </p:cNvPr>
          <p:cNvSpPr/>
          <p:nvPr/>
        </p:nvSpPr>
        <p:spPr>
          <a:xfrm>
            <a:off x="8912494"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45" name="Alternate Process 44">
            <a:extLst>
              <a:ext uri="{FF2B5EF4-FFF2-40B4-BE49-F238E27FC236}">
                <a16:creationId xmlns:a16="http://schemas.microsoft.com/office/drawing/2014/main" id="{8208DAA9-C5A9-BB4D-C389-608BE62750E3}"/>
              </a:ext>
            </a:extLst>
          </p:cNvPr>
          <p:cNvSpPr/>
          <p:nvPr/>
        </p:nvSpPr>
        <p:spPr>
          <a:xfrm>
            <a:off x="6702207"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AEDEB1-EF12-1033-86D4-68B17B521DA3}"/>
                  </a:ext>
                </a:extLst>
              </p:cNvPr>
              <p:cNvSpPr txBox="1"/>
              <p:nvPr/>
            </p:nvSpPr>
            <p:spPr>
              <a:xfrm>
                <a:off x="838200" y="3864249"/>
                <a:ext cx="4340508" cy="1384995"/>
              </a:xfrm>
              <a:prstGeom prst="rect">
                <a:avLst/>
              </a:prstGeom>
              <a:noFill/>
            </p:spPr>
            <p:txBody>
              <a:bodyPr wrap="square" rtlCol="0">
                <a:spAutoFit/>
              </a:bodyPr>
              <a:lstStyle/>
              <a:p>
                <a:r>
                  <a:rPr lang="en-US" sz="2800" dirty="0">
                    <a:latin typeface="Consolas" panose="020B0609020204030204" pitchFamily="49" charset="0"/>
                    <a:cs typeface="Consolas" panose="020B0609020204030204" pitchFamily="49" charset="0"/>
                  </a:rPr>
                  <a:t>Load sec</a:t>
                </a:r>
                <a14:m>
                  <m:oMath xmlns:m="http://schemas.openxmlformats.org/officeDocument/2006/math">
                    <m:r>
                      <a:rPr lang="en-US" sz="280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sec_addr</a:t>
                </a:r>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Load y </a:t>
                </a:r>
                <a14:m>
                  <m:oMath xmlns:m="http://schemas.openxmlformats.org/officeDocument/2006/math">
                    <m:r>
                      <a:rPr lang="en-US" sz="2800">
                        <a:latin typeface="Cambria Math" panose="02040503050406030204" pitchFamily="18" charset="0"/>
                        <a:cs typeface="Consolas" panose="020B0609020204030204" pitchFamily="49" charset="0"/>
                      </a:rPr>
                      <m:t>←</m:t>
                    </m:r>
                  </m:oMath>
                </a14:m>
                <a:r>
                  <a:rPr lang="en-US" sz="2800" dirty="0">
                    <a:latin typeface="Consolas" panose="020B0609020204030204" pitchFamily="49" charset="0"/>
                    <a:cs typeface="Consolas" panose="020B0609020204030204" pitchFamily="49" charset="0"/>
                  </a:rPr>
                  <a:t> [sec]</a:t>
                </a:r>
              </a:p>
            </p:txBody>
          </p:sp>
        </mc:Choice>
        <mc:Fallback xmlns="">
          <p:sp>
            <p:nvSpPr>
              <p:cNvPr id="4" name="TextBox 3">
                <a:extLst>
                  <a:ext uri="{FF2B5EF4-FFF2-40B4-BE49-F238E27FC236}">
                    <a16:creationId xmlns:a16="http://schemas.microsoft.com/office/drawing/2014/main" id="{41AEDEB1-EF12-1033-86D4-68B17B521DA3}"/>
                  </a:ext>
                </a:extLst>
              </p:cNvPr>
              <p:cNvSpPr txBox="1">
                <a:spLocks noRot="1" noChangeAspect="1" noMove="1" noResize="1" noEditPoints="1" noAdjustHandles="1" noChangeArrowheads="1" noChangeShapeType="1" noTextEdit="1"/>
              </p:cNvSpPr>
              <p:nvPr/>
            </p:nvSpPr>
            <p:spPr>
              <a:xfrm>
                <a:off x="838200" y="3864249"/>
                <a:ext cx="4340508" cy="1384995"/>
              </a:xfrm>
              <a:prstGeom prst="rect">
                <a:avLst/>
              </a:prstGeom>
              <a:blipFill>
                <a:blip r:embed="rId3"/>
                <a:stretch>
                  <a:fillRect l="-2949" t="-4846" r="-1264" b="-11454"/>
                </a:stretch>
              </a:blipFill>
            </p:spPr>
            <p:txBody>
              <a:bodyPr/>
              <a:lstStyle/>
              <a:p>
                <a:r>
                  <a:rPr lang="en-US">
                    <a:noFill/>
                  </a:rPr>
                  <a:t> </a:t>
                </a:r>
              </a:p>
            </p:txBody>
          </p:sp>
        </mc:Fallback>
      </mc:AlternateContent>
      <p:sp>
        <p:nvSpPr>
          <p:cNvPr id="5" name="Alternate Process 4">
            <a:extLst>
              <a:ext uri="{FF2B5EF4-FFF2-40B4-BE49-F238E27FC236}">
                <a16:creationId xmlns:a16="http://schemas.microsoft.com/office/drawing/2014/main" id="{DE8E880A-3E93-5EBE-0ED9-E595009E0DB2}"/>
              </a:ext>
            </a:extLst>
          </p:cNvPr>
          <p:cNvSpPr/>
          <p:nvPr/>
        </p:nvSpPr>
        <p:spPr>
          <a:xfrm>
            <a:off x="6305714" y="2558800"/>
            <a:ext cx="4490013" cy="3565003"/>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3C0A40-910F-C91A-243A-7A0EC17D0E7E}"/>
              </a:ext>
            </a:extLst>
          </p:cNvPr>
          <p:cNvSpPr txBox="1"/>
          <p:nvPr/>
        </p:nvSpPr>
        <p:spPr>
          <a:xfrm>
            <a:off x="7816784" y="6253995"/>
            <a:ext cx="1664832" cy="369332"/>
          </a:xfrm>
          <a:prstGeom prst="rect">
            <a:avLst/>
          </a:prstGeom>
          <a:noFill/>
        </p:spPr>
        <p:txBody>
          <a:bodyPr wrap="square" rtlCol="0">
            <a:spAutoFit/>
          </a:bodyPr>
          <a:lstStyle/>
          <a:p>
            <a:r>
              <a:rPr lang="en-US" b="1" dirty="0"/>
              <a:t>Shared Cache</a:t>
            </a:r>
          </a:p>
        </p:txBody>
      </p:sp>
      <p:grpSp>
        <p:nvGrpSpPr>
          <p:cNvPr id="19" name="Group 18">
            <a:extLst>
              <a:ext uri="{FF2B5EF4-FFF2-40B4-BE49-F238E27FC236}">
                <a16:creationId xmlns:a16="http://schemas.microsoft.com/office/drawing/2014/main" id="{27017672-EAD1-0CDB-770C-A6BD0CFFFED1}"/>
              </a:ext>
            </a:extLst>
          </p:cNvPr>
          <p:cNvGrpSpPr/>
          <p:nvPr/>
        </p:nvGrpSpPr>
        <p:grpSpPr>
          <a:xfrm>
            <a:off x="7118905" y="4108280"/>
            <a:ext cx="2950587" cy="433210"/>
            <a:chOff x="6981943" y="4185100"/>
            <a:chExt cx="2950587" cy="433210"/>
          </a:xfrm>
        </p:grpSpPr>
        <p:sp>
          <p:nvSpPr>
            <p:cNvPr id="15" name="Rectangle 14">
              <a:extLst>
                <a:ext uri="{FF2B5EF4-FFF2-40B4-BE49-F238E27FC236}">
                  <a16:creationId xmlns:a16="http://schemas.microsoft.com/office/drawing/2014/main" id="{E75BFAB1-F6A5-44F1-1AF3-206AE86F1B87}"/>
                </a:ext>
              </a:extLst>
            </p:cNvPr>
            <p:cNvSpPr/>
            <p:nvPr/>
          </p:nvSpPr>
          <p:spPr>
            <a:xfrm>
              <a:off x="6981943" y="4187155"/>
              <a:ext cx="740300" cy="431155"/>
            </a:xfrm>
            <a:prstGeom prst="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Miss</a:t>
              </a:r>
            </a:p>
          </p:txBody>
        </p:sp>
        <p:sp>
          <p:nvSpPr>
            <p:cNvPr id="16" name="Rectangle 15">
              <a:extLst>
                <a:ext uri="{FF2B5EF4-FFF2-40B4-BE49-F238E27FC236}">
                  <a16:creationId xmlns:a16="http://schemas.microsoft.com/office/drawing/2014/main" id="{FCDD77EB-1659-8707-8997-787A3D3C049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sp>
          <p:nvSpPr>
            <p:cNvPr id="17" name="Rectangle 16">
              <a:extLst>
                <a:ext uri="{FF2B5EF4-FFF2-40B4-BE49-F238E27FC236}">
                  <a16:creationId xmlns:a16="http://schemas.microsoft.com/office/drawing/2014/main" id="{5F0B4834-3488-1AEF-5E3C-A69C1F7E80E9}"/>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sp>
          <p:nvSpPr>
            <p:cNvPr id="18" name="Rectangle 17">
              <a:extLst>
                <a:ext uri="{FF2B5EF4-FFF2-40B4-BE49-F238E27FC236}">
                  <a16:creationId xmlns:a16="http://schemas.microsoft.com/office/drawing/2014/main" id="{37BCE705-98AB-A9F9-13EB-BF6C6B77C2CF}"/>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grpSp>
      <p:grpSp>
        <p:nvGrpSpPr>
          <p:cNvPr id="25" name="Group 24">
            <a:extLst>
              <a:ext uri="{FF2B5EF4-FFF2-40B4-BE49-F238E27FC236}">
                <a16:creationId xmlns:a16="http://schemas.microsoft.com/office/drawing/2014/main" id="{D9E819AA-57D1-B2C9-C46C-DE0EE63656FB}"/>
              </a:ext>
            </a:extLst>
          </p:cNvPr>
          <p:cNvGrpSpPr/>
          <p:nvPr/>
        </p:nvGrpSpPr>
        <p:grpSpPr>
          <a:xfrm>
            <a:off x="7124212" y="3081661"/>
            <a:ext cx="2950587" cy="433210"/>
            <a:chOff x="6981943" y="4185100"/>
            <a:chExt cx="2950587" cy="433210"/>
          </a:xfrm>
        </p:grpSpPr>
        <p:sp>
          <p:nvSpPr>
            <p:cNvPr id="26" name="Rectangle 25">
              <a:extLst>
                <a:ext uri="{FF2B5EF4-FFF2-40B4-BE49-F238E27FC236}">
                  <a16:creationId xmlns:a16="http://schemas.microsoft.com/office/drawing/2014/main" id="{ED9610C6-3A2C-DED8-5186-7F78F2909163}"/>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7" name="Rectangle 26">
              <a:extLst>
                <a:ext uri="{FF2B5EF4-FFF2-40B4-BE49-F238E27FC236}">
                  <a16:creationId xmlns:a16="http://schemas.microsoft.com/office/drawing/2014/main" id="{6E28B4A2-DD8E-0C88-263B-9B1A0AB79D54}"/>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8" name="Rectangle 27">
              <a:extLst>
                <a:ext uri="{FF2B5EF4-FFF2-40B4-BE49-F238E27FC236}">
                  <a16:creationId xmlns:a16="http://schemas.microsoft.com/office/drawing/2014/main" id="{99A793D9-432E-31C1-D429-FC055A9B8930}"/>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9" name="Rectangle 28">
              <a:extLst>
                <a:ext uri="{FF2B5EF4-FFF2-40B4-BE49-F238E27FC236}">
                  <a16:creationId xmlns:a16="http://schemas.microsoft.com/office/drawing/2014/main" id="{CD0DBF7D-B1BA-3A65-D100-2CC6BEAC9CEE}"/>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30" name="Group 29">
            <a:extLst>
              <a:ext uri="{FF2B5EF4-FFF2-40B4-BE49-F238E27FC236}">
                <a16:creationId xmlns:a16="http://schemas.microsoft.com/office/drawing/2014/main" id="{870926C6-9E8E-8387-0311-498DD3586623}"/>
              </a:ext>
            </a:extLst>
          </p:cNvPr>
          <p:cNvGrpSpPr/>
          <p:nvPr/>
        </p:nvGrpSpPr>
        <p:grpSpPr>
          <a:xfrm>
            <a:off x="7124211" y="5132844"/>
            <a:ext cx="2950587" cy="433210"/>
            <a:chOff x="6981943" y="4185100"/>
            <a:chExt cx="2950587" cy="433210"/>
          </a:xfrm>
        </p:grpSpPr>
        <p:sp>
          <p:nvSpPr>
            <p:cNvPr id="31" name="Rectangle 30">
              <a:extLst>
                <a:ext uri="{FF2B5EF4-FFF2-40B4-BE49-F238E27FC236}">
                  <a16:creationId xmlns:a16="http://schemas.microsoft.com/office/drawing/2014/main" id="{AC1BE3FE-730E-218E-23EA-DCB9ED463884}"/>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2" name="Rectangle 31">
              <a:extLst>
                <a:ext uri="{FF2B5EF4-FFF2-40B4-BE49-F238E27FC236}">
                  <a16:creationId xmlns:a16="http://schemas.microsoft.com/office/drawing/2014/main" id="{4ABC9D39-AE5B-8E2A-ED05-8232D0DA9F5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3" name="Rectangle 32">
              <a:extLst>
                <a:ext uri="{FF2B5EF4-FFF2-40B4-BE49-F238E27FC236}">
                  <a16:creationId xmlns:a16="http://schemas.microsoft.com/office/drawing/2014/main" id="{F534DB49-2D9A-EECC-FB27-CC4E5422B537}"/>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4" name="Rectangle 33">
              <a:extLst>
                <a:ext uri="{FF2B5EF4-FFF2-40B4-BE49-F238E27FC236}">
                  <a16:creationId xmlns:a16="http://schemas.microsoft.com/office/drawing/2014/main" id="{D50C8939-C498-72CF-2CA7-849203871E7D}"/>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sp>
        <p:nvSpPr>
          <p:cNvPr id="35" name="TextBox 34">
            <a:extLst>
              <a:ext uri="{FF2B5EF4-FFF2-40B4-BE49-F238E27FC236}">
                <a16:creationId xmlns:a16="http://schemas.microsoft.com/office/drawing/2014/main" id="{A8838DAD-BB17-534C-60F6-099D2C7462B1}"/>
              </a:ext>
            </a:extLst>
          </p:cNvPr>
          <p:cNvSpPr txBox="1"/>
          <p:nvPr/>
        </p:nvSpPr>
        <p:spPr>
          <a:xfrm>
            <a:off x="6378605" y="3122281"/>
            <a:ext cx="740300" cy="369332"/>
          </a:xfrm>
          <a:prstGeom prst="rect">
            <a:avLst/>
          </a:prstGeom>
          <a:noFill/>
        </p:spPr>
        <p:txBody>
          <a:bodyPr wrap="square" rtlCol="0">
            <a:spAutoFit/>
          </a:bodyPr>
          <a:lstStyle/>
          <a:p>
            <a:r>
              <a:rPr lang="en-US" b="1" dirty="0"/>
              <a:t>set 0</a:t>
            </a:r>
          </a:p>
        </p:txBody>
      </p:sp>
      <p:sp>
        <p:nvSpPr>
          <p:cNvPr id="36" name="TextBox 35">
            <a:extLst>
              <a:ext uri="{FF2B5EF4-FFF2-40B4-BE49-F238E27FC236}">
                <a16:creationId xmlns:a16="http://schemas.microsoft.com/office/drawing/2014/main" id="{1423B255-7D4B-9F18-ABC1-722455DD5189}"/>
              </a:ext>
            </a:extLst>
          </p:cNvPr>
          <p:cNvSpPr txBox="1"/>
          <p:nvPr/>
        </p:nvSpPr>
        <p:spPr>
          <a:xfrm>
            <a:off x="6378605" y="4151367"/>
            <a:ext cx="740300" cy="369332"/>
          </a:xfrm>
          <a:prstGeom prst="rect">
            <a:avLst/>
          </a:prstGeom>
          <a:noFill/>
        </p:spPr>
        <p:txBody>
          <a:bodyPr wrap="square" rtlCol="0">
            <a:spAutoFit/>
          </a:bodyPr>
          <a:lstStyle/>
          <a:p>
            <a:r>
              <a:rPr lang="en-US" b="1" dirty="0"/>
              <a:t>set i</a:t>
            </a:r>
          </a:p>
        </p:txBody>
      </p:sp>
      <p:sp>
        <p:nvSpPr>
          <p:cNvPr id="37" name="TextBox 36">
            <a:extLst>
              <a:ext uri="{FF2B5EF4-FFF2-40B4-BE49-F238E27FC236}">
                <a16:creationId xmlns:a16="http://schemas.microsoft.com/office/drawing/2014/main" id="{D7D83A2C-3F1A-F783-B4AB-F1091D332769}"/>
              </a:ext>
            </a:extLst>
          </p:cNvPr>
          <p:cNvSpPr txBox="1"/>
          <p:nvPr/>
        </p:nvSpPr>
        <p:spPr>
          <a:xfrm>
            <a:off x="6378605" y="5171206"/>
            <a:ext cx="740300" cy="369332"/>
          </a:xfrm>
          <a:prstGeom prst="rect">
            <a:avLst/>
          </a:prstGeom>
          <a:noFill/>
        </p:spPr>
        <p:txBody>
          <a:bodyPr wrap="square" rtlCol="0">
            <a:spAutoFit/>
          </a:bodyPr>
          <a:lstStyle/>
          <a:p>
            <a:r>
              <a:rPr lang="en-US" b="1" dirty="0"/>
              <a:t>set n</a:t>
            </a:r>
          </a:p>
        </p:txBody>
      </p:sp>
      <p:pic>
        <p:nvPicPr>
          <p:cNvPr id="39" name="Graphic 38">
            <a:extLst>
              <a:ext uri="{FF2B5EF4-FFF2-40B4-BE49-F238E27FC236}">
                <a16:creationId xmlns:a16="http://schemas.microsoft.com/office/drawing/2014/main" id="{DB26C22C-CFD6-B437-D23E-6FD3ED0823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0525" y="1375805"/>
            <a:ext cx="685800" cy="685800"/>
          </a:xfrm>
          <a:prstGeom prst="rect">
            <a:avLst/>
          </a:prstGeom>
        </p:spPr>
      </p:pic>
      <p:pic>
        <p:nvPicPr>
          <p:cNvPr id="41" name="Graphic 40">
            <a:extLst>
              <a:ext uri="{FF2B5EF4-FFF2-40B4-BE49-F238E27FC236}">
                <a16:creationId xmlns:a16="http://schemas.microsoft.com/office/drawing/2014/main" id="{C75C94A3-8B66-7732-9F2F-42E8A9B8B2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67465" y="1375805"/>
            <a:ext cx="685800" cy="685800"/>
          </a:xfrm>
          <a:prstGeom prst="rect">
            <a:avLst/>
          </a:prstGeom>
        </p:spPr>
      </p:pic>
      <p:sp>
        <p:nvSpPr>
          <p:cNvPr id="43" name="TextBox 42">
            <a:extLst>
              <a:ext uri="{FF2B5EF4-FFF2-40B4-BE49-F238E27FC236}">
                <a16:creationId xmlns:a16="http://schemas.microsoft.com/office/drawing/2014/main" id="{D3008835-93CD-F0BB-FD8B-5172194FD4C5}"/>
              </a:ext>
            </a:extLst>
          </p:cNvPr>
          <p:cNvSpPr txBox="1"/>
          <p:nvPr/>
        </p:nvSpPr>
        <p:spPr>
          <a:xfrm rot="5400000">
            <a:off x="8500362" y="3575632"/>
            <a:ext cx="297676" cy="369332"/>
          </a:xfrm>
          <a:prstGeom prst="rect">
            <a:avLst/>
          </a:prstGeom>
          <a:noFill/>
        </p:spPr>
        <p:txBody>
          <a:bodyPr wrap="square" rtlCol="0">
            <a:spAutoFit/>
          </a:bodyPr>
          <a:lstStyle/>
          <a:p>
            <a:r>
              <a:rPr lang="en-US" b="1" dirty="0"/>
              <a:t>…</a:t>
            </a:r>
          </a:p>
        </p:txBody>
      </p:sp>
      <p:sp>
        <p:nvSpPr>
          <p:cNvPr id="44" name="TextBox 43">
            <a:extLst>
              <a:ext uri="{FF2B5EF4-FFF2-40B4-BE49-F238E27FC236}">
                <a16:creationId xmlns:a16="http://schemas.microsoft.com/office/drawing/2014/main" id="{766F9650-A7B4-32CE-E665-AD7E7E9A069D}"/>
              </a:ext>
            </a:extLst>
          </p:cNvPr>
          <p:cNvSpPr txBox="1"/>
          <p:nvPr/>
        </p:nvSpPr>
        <p:spPr>
          <a:xfrm rot="5400000">
            <a:off x="8500362" y="4599361"/>
            <a:ext cx="297676" cy="369332"/>
          </a:xfrm>
          <a:prstGeom prst="rect">
            <a:avLst/>
          </a:prstGeom>
          <a:noFill/>
        </p:spPr>
        <p:txBody>
          <a:bodyPr wrap="square" rtlCol="0">
            <a:spAutoFit/>
          </a:bodyPr>
          <a:lstStyle/>
          <a:p>
            <a:r>
              <a:rPr lang="en-US" b="1" dirty="0"/>
              <a:t>…</a:t>
            </a:r>
          </a:p>
        </p:txBody>
      </p:sp>
      <p:sp>
        <p:nvSpPr>
          <p:cNvPr id="7" name="Slide Number Placeholder 6">
            <a:extLst>
              <a:ext uri="{FF2B5EF4-FFF2-40B4-BE49-F238E27FC236}">
                <a16:creationId xmlns:a16="http://schemas.microsoft.com/office/drawing/2014/main" id="{809F029D-FF6E-ED88-0821-8152A852159D}"/>
              </a:ext>
            </a:extLst>
          </p:cNvPr>
          <p:cNvSpPr>
            <a:spLocks noGrp="1"/>
          </p:cNvSpPr>
          <p:nvPr>
            <p:ph type="sldNum" sz="quarter" idx="12"/>
          </p:nvPr>
        </p:nvSpPr>
        <p:spPr/>
        <p:txBody>
          <a:bodyPr/>
          <a:lstStyle/>
          <a:p>
            <a:fld id="{0C9765BC-91A4-8B4B-99F2-F403F2DCF105}" type="slidenum">
              <a:rPr lang="en-US" smtClean="0"/>
              <a:t>96</a:t>
            </a:fld>
            <a:endParaRPr lang="en-US"/>
          </a:p>
        </p:txBody>
      </p:sp>
      <p:sp>
        <p:nvSpPr>
          <p:cNvPr id="12" name="Title 1">
            <a:extLst>
              <a:ext uri="{FF2B5EF4-FFF2-40B4-BE49-F238E27FC236}">
                <a16:creationId xmlns:a16="http://schemas.microsoft.com/office/drawing/2014/main" id="{46487067-B924-0542-F17F-CF1AB23FCBF7}"/>
              </a:ext>
            </a:extLst>
          </p:cNvPr>
          <p:cNvSpPr>
            <a:spLocks noGrp="1"/>
          </p:cNvSpPr>
          <p:nvPr>
            <p:ph type="title"/>
          </p:nvPr>
        </p:nvSpPr>
        <p:spPr>
          <a:xfrm>
            <a:off x="838200" y="365125"/>
            <a:ext cx="3454101" cy="1325563"/>
          </a:xfrm>
        </p:spPr>
        <p:txBody>
          <a:bodyPr/>
          <a:lstStyle/>
          <a:p>
            <a:r>
              <a:rPr lang="en-US" dirty="0"/>
              <a:t>Cache attacks</a:t>
            </a:r>
          </a:p>
        </p:txBody>
      </p:sp>
    </p:spTree>
    <p:extLst>
      <p:ext uri="{BB962C8B-B14F-4D97-AF65-F5344CB8AC3E}">
        <p14:creationId xmlns:p14="http://schemas.microsoft.com/office/powerpoint/2010/main" val="28376818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Alternate Process 45">
            <a:extLst>
              <a:ext uri="{FF2B5EF4-FFF2-40B4-BE49-F238E27FC236}">
                <a16:creationId xmlns:a16="http://schemas.microsoft.com/office/drawing/2014/main" id="{A29456B9-4082-4B79-D04F-64BC5A8D00F3}"/>
              </a:ext>
            </a:extLst>
          </p:cNvPr>
          <p:cNvSpPr/>
          <p:nvPr/>
        </p:nvSpPr>
        <p:spPr>
          <a:xfrm>
            <a:off x="8912494"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45" name="Alternate Process 44">
            <a:extLst>
              <a:ext uri="{FF2B5EF4-FFF2-40B4-BE49-F238E27FC236}">
                <a16:creationId xmlns:a16="http://schemas.microsoft.com/office/drawing/2014/main" id="{8208DAA9-C5A9-BB4D-C389-608BE62750E3}"/>
              </a:ext>
            </a:extLst>
          </p:cNvPr>
          <p:cNvSpPr/>
          <p:nvPr/>
        </p:nvSpPr>
        <p:spPr>
          <a:xfrm>
            <a:off x="6702207"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AEDEB1-EF12-1033-86D4-68B17B521DA3}"/>
                  </a:ext>
                </a:extLst>
              </p:cNvPr>
              <p:cNvSpPr txBox="1"/>
              <p:nvPr/>
            </p:nvSpPr>
            <p:spPr>
              <a:xfrm>
                <a:off x="838200" y="3864249"/>
                <a:ext cx="4340508" cy="1384995"/>
              </a:xfrm>
              <a:prstGeom prst="rect">
                <a:avLst/>
              </a:prstGeom>
              <a:noFill/>
            </p:spPr>
            <p:txBody>
              <a:bodyPr wrap="square" rtlCol="0">
                <a:spAutoFit/>
              </a:bodyPr>
              <a:lstStyle/>
              <a:p>
                <a:r>
                  <a:rPr lang="en-US" sz="2800" dirty="0">
                    <a:latin typeface="Consolas" panose="020B0609020204030204" pitchFamily="49" charset="0"/>
                    <a:cs typeface="Consolas" panose="020B0609020204030204" pitchFamily="49" charset="0"/>
                  </a:rPr>
                  <a:t>Load sec</a:t>
                </a:r>
                <a14:m>
                  <m:oMath xmlns:m="http://schemas.openxmlformats.org/officeDocument/2006/math">
                    <m:r>
                      <a:rPr lang="en-US" sz="280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sec_addr</a:t>
                </a:r>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Load y </a:t>
                </a:r>
                <a14:m>
                  <m:oMath xmlns:m="http://schemas.openxmlformats.org/officeDocument/2006/math">
                    <m:r>
                      <a:rPr lang="en-US" sz="2800">
                        <a:latin typeface="Cambria Math" panose="02040503050406030204" pitchFamily="18" charset="0"/>
                        <a:cs typeface="Consolas" panose="020B0609020204030204" pitchFamily="49" charset="0"/>
                      </a:rPr>
                      <m:t>←</m:t>
                    </m:r>
                  </m:oMath>
                </a14:m>
                <a:r>
                  <a:rPr lang="en-US" sz="2800" dirty="0">
                    <a:latin typeface="Consolas" panose="020B0609020204030204" pitchFamily="49" charset="0"/>
                    <a:cs typeface="Consolas" panose="020B0609020204030204" pitchFamily="49" charset="0"/>
                  </a:rPr>
                  <a:t> [sec]</a:t>
                </a:r>
              </a:p>
            </p:txBody>
          </p:sp>
        </mc:Choice>
        <mc:Fallback xmlns="">
          <p:sp>
            <p:nvSpPr>
              <p:cNvPr id="4" name="TextBox 3">
                <a:extLst>
                  <a:ext uri="{FF2B5EF4-FFF2-40B4-BE49-F238E27FC236}">
                    <a16:creationId xmlns:a16="http://schemas.microsoft.com/office/drawing/2014/main" id="{41AEDEB1-EF12-1033-86D4-68B17B521DA3}"/>
                  </a:ext>
                </a:extLst>
              </p:cNvPr>
              <p:cNvSpPr txBox="1">
                <a:spLocks noRot="1" noChangeAspect="1" noMove="1" noResize="1" noEditPoints="1" noAdjustHandles="1" noChangeArrowheads="1" noChangeShapeType="1" noTextEdit="1"/>
              </p:cNvSpPr>
              <p:nvPr/>
            </p:nvSpPr>
            <p:spPr>
              <a:xfrm>
                <a:off x="838200" y="3864249"/>
                <a:ext cx="4340508" cy="1384995"/>
              </a:xfrm>
              <a:prstGeom prst="rect">
                <a:avLst/>
              </a:prstGeom>
              <a:blipFill>
                <a:blip r:embed="rId3"/>
                <a:stretch>
                  <a:fillRect l="-2949" t="-4846" r="-1264" b="-11454"/>
                </a:stretch>
              </a:blipFill>
            </p:spPr>
            <p:txBody>
              <a:bodyPr/>
              <a:lstStyle/>
              <a:p>
                <a:r>
                  <a:rPr lang="en-US">
                    <a:noFill/>
                  </a:rPr>
                  <a:t> </a:t>
                </a:r>
              </a:p>
            </p:txBody>
          </p:sp>
        </mc:Fallback>
      </mc:AlternateContent>
      <p:sp>
        <p:nvSpPr>
          <p:cNvPr id="5" name="Alternate Process 4">
            <a:extLst>
              <a:ext uri="{FF2B5EF4-FFF2-40B4-BE49-F238E27FC236}">
                <a16:creationId xmlns:a16="http://schemas.microsoft.com/office/drawing/2014/main" id="{DE8E880A-3E93-5EBE-0ED9-E595009E0DB2}"/>
              </a:ext>
            </a:extLst>
          </p:cNvPr>
          <p:cNvSpPr/>
          <p:nvPr/>
        </p:nvSpPr>
        <p:spPr>
          <a:xfrm>
            <a:off x="6305714" y="2558800"/>
            <a:ext cx="4490013" cy="3565003"/>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3C0A40-910F-C91A-243A-7A0EC17D0E7E}"/>
              </a:ext>
            </a:extLst>
          </p:cNvPr>
          <p:cNvSpPr txBox="1"/>
          <p:nvPr/>
        </p:nvSpPr>
        <p:spPr>
          <a:xfrm>
            <a:off x="7816784" y="6253995"/>
            <a:ext cx="1664832" cy="369332"/>
          </a:xfrm>
          <a:prstGeom prst="rect">
            <a:avLst/>
          </a:prstGeom>
          <a:noFill/>
        </p:spPr>
        <p:txBody>
          <a:bodyPr wrap="square" rtlCol="0">
            <a:spAutoFit/>
          </a:bodyPr>
          <a:lstStyle/>
          <a:p>
            <a:r>
              <a:rPr lang="en-US" b="1" dirty="0"/>
              <a:t>Shared Cache</a:t>
            </a:r>
          </a:p>
        </p:txBody>
      </p:sp>
      <p:grpSp>
        <p:nvGrpSpPr>
          <p:cNvPr id="19" name="Group 18">
            <a:extLst>
              <a:ext uri="{FF2B5EF4-FFF2-40B4-BE49-F238E27FC236}">
                <a16:creationId xmlns:a16="http://schemas.microsoft.com/office/drawing/2014/main" id="{27017672-EAD1-0CDB-770C-A6BD0CFFFED1}"/>
              </a:ext>
            </a:extLst>
          </p:cNvPr>
          <p:cNvGrpSpPr/>
          <p:nvPr/>
        </p:nvGrpSpPr>
        <p:grpSpPr>
          <a:xfrm>
            <a:off x="7118905" y="4108280"/>
            <a:ext cx="2950587" cy="433210"/>
            <a:chOff x="6981943" y="4185100"/>
            <a:chExt cx="2950587" cy="433210"/>
          </a:xfrm>
        </p:grpSpPr>
        <p:sp>
          <p:nvSpPr>
            <p:cNvPr id="15" name="Rectangle 14">
              <a:extLst>
                <a:ext uri="{FF2B5EF4-FFF2-40B4-BE49-F238E27FC236}">
                  <a16:creationId xmlns:a16="http://schemas.microsoft.com/office/drawing/2014/main" id="{E75BFAB1-F6A5-44F1-1AF3-206AE86F1B87}"/>
                </a:ext>
              </a:extLst>
            </p:cNvPr>
            <p:cNvSpPr/>
            <p:nvPr/>
          </p:nvSpPr>
          <p:spPr>
            <a:xfrm>
              <a:off x="6981943" y="4187155"/>
              <a:ext cx="740300" cy="431155"/>
            </a:xfrm>
            <a:prstGeom prst="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Miss</a:t>
              </a:r>
            </a:p>
          </p:txBody>
        </p:sp>
        <p:sp>
          <p:nvSpPr>
            <p:cNvPr id="16" name="Rectangle 15">
              <a:extLst>
                <a:ext uri="{FF2B5EF4-FFF2-40B4-BE49-F238E27FC236}">
                  <a16:creationId xmlns:a16="http://schemas.microsoft.com/office/drawing/2014/main" id="{FCDD77EB-1659-8707-8997-787A3D3C049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sp>
          <p:nvSpPr>
            <p:cNvPr id="17" name="Rectangle 16">
              <a:extLst>
                <a:ext uri="{FF2B5EF4-FFF2-40B4-BE49-F238E27FC236}">
                  <a16:creationId xmlns:a16="http://schemas.microsoft.com/office/drawing/2014/main" id="{5F0B4834-3488-1AEF-5E3C-A69C1F7E80E9}"/>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sp>
          <p:nvSpPr>
            <p:cNvPr id="18" name="Rectangle 17">
              <a:extLst>
                <a:ext uri="{FF2B5EF4-FFF2-40B4-BE49-F238E27FC236}">
                  <a16:creationId xmlns:a16="http://schemas.microsoft.com/office/drawing/2014/main" id="{37BCE705-98AB-A9F9-13EB-BF6C6B77C2CF}"/>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grpSp>
      <p:grpSp>
        <p:nvGrpSpPr>
          <p:cNvPr id="25" name="Group 24">
            <a:extLst>
              <a:ext uri="{FF2B5EF4-FFF2-40B4-BE49-F238E27FC236}">
                <a16:creationId xmlns:a16="http://schemas.microsoft.com/office/drawing/2014/main" id="{D9E819AA-57D1-B2C9-C46C-DE0EE63656FB}"/>
              </a:ext>
            </a:extLst>
          </p:cNvPr>
          <p:cNvGrpSpPr/>
          <p:nvPr/>
        </p:nvGrpSpPr>
        <p:grpSpPr>
          <a:xfrm>
            <a:off x="7124212" y="3081661"/>
            <a:ext cx="2950587" cy="433210"/>
            <a:chOff x="6981943" y="4185100"/>
            <a:chExt cx="2950587" cy="433210"/>
          </a:xfrm>
        </p:grpSpPr>
        <p:sp>
          <p:nvSpPr>
            <p:cNvPr id="26" name="Rectangle 25">
              <a:extLst>
                <a:ext uri="{FF2B5EF4-FFF2-40B4-BE49-F238E27FC236}">
                  <a16:creationId xmlns:a16="http://schemas.microsoft.com/office/drawing/2014/main" id="{ED9610C6-3A2C-DED8-5186-7F78F2909163}"/>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7" name="Rectangle 26">
              <a:extLst>
                <a:ext uri="{FF2B5EF4-FFF2-40B4-BE49-F238E27FC236}">
                  <a16:creationId xmlns:a16="http://schemas.microsoft.com/office/drawing/2014/main" id="{6E28B4A2-DD8E-0C88-263B-9B1A0AB79D54}"/>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8" name="Rectangle 27">
              <a:extLst>
                <a:ext uri="{FF2B5EF4-FFF2-40B4-BE49-F238E27FC236}">
                  <a16:creationId xmlns:a16="http://schemas.microsoft.com/office/drawing/2014/main" id="{99A793D9-432E-31C1-D429-FC055A9B8930}"/>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9" name="Rectangle 28">
              <a:extLst>
                <a:ext uri="{FF2B5EF4-FFF2-40B4-BE49-F238E27FC236}">
                  <a16:creationId xmlns:a16="http://schemas.microsoft.com/office/drawing/2014/main" id="{CD0DBF7D-B1BA-3A65-D100-2CC6BEAC9CEE}"/>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30" name="Group 29">
            <a:extLst>
              <a:ext uri="{FF2B5EF4-FFF2-40B4-BE49-F238E27FC236}">
                <a16:creationId xmlns:a16="http://schemas.microsoft.com/office/drawing/2014/main" id="{870926C6-9E8E-8387-0311-498DD3586623}"/>
              </a:ext>
            </a:extLst>
          </p:cNvPr>
          <p:cNvGrpSpPr/>
          <p:nvPr/>
        </p:nvGrpSpPr>
        <p:grpSpPr>
          <a:xfrm>
            <a:off x="7124211" y="5132844"/>
            <a:ext cx="2950587" cy="433210"/>
            <a:chOff x="6981943" y="4185100"/>
            <a:chExt cx="2950587" cy="433210"/>
          </a:xfrm>
        </p:grpSpPr>
        <p:sp>
          <p:nvSpPr>
            <p:cNvPr id="31" name="Rectangle 30">
              <a:extLst>
                <a:ext uri="{FF2B5EF4-FFF2-40B4-BE49-F238E27FC236}">
                  <a16:creationId xmlns:a16="http://schemas.microsoft.com/office/drawing/2014/main" id="{AC1BE3FE-730E-218E-23EA-DCB9ED463884}"/>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2" name="Rectangle 31">
              <a:extLst>
                <a:ext uri="{FF2B5EF4-FFF2-40B4-BE49-F238E27FC236}">
                  <a16:creationId xmlns:a16="http://schemas.microsoft.com/office/drawing/2014/main" id="{4ABC9D39-AE5B-8E2A-ED05-8232D0DA9F5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3" name="Rectangle 32">
              <a:extLst>
                <a:ext uri="{FF2B5EF4-FFF2-40B4-BE49-F238E27FC236}">
                  <a16:creationId xmlns:a16="http://schemas.microsoft.com/office/drawing/2014/main" id="{F534DB49-2D9A-EECC-FB27-CC4E5422B537}"/>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4" name="Rectangle 33">
              <a:extLst>
                <a:ext uri="{FF2B5EF4-FFF2-40B4-BE49-F238E27FC236}">
                  <a16:creationId xmlns:a16="http://schemas.microsoft.com/office/drawing/2014/main" id="{D50C8939-C498-72CF-2CA7-849203871E7D}"/>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sp>
        <p:nvSpPr>
          <p:cNvPr id="35" name="TextBox 34">
            <a:extLst>
              <a:ext uri="{FF2B5EF4-FFF2-40B4-BE49-F238E27FC236}">
                <a16:creationId xmlns:a16="http://schemas.microsoft.com/office/drawing/2014/main" id="{A8838DAD-BB17-534C-60F6-099D2C7462B1}"/>
              </a:ext>
            </a:extLst>
          </p:cNvPr>
          <p:cNvSpPr txBox="1"/>
          <p:nvPr/>
        </p:nvSpPr>
        <p:spPr>
          <a:xfrm>
            <a:off x="6378605" y="3122281"/>
            <a:ext cx="740300" cy="369332"/>
          </a:xfrm>
          <a:prstGeom prst="rect">
            <a:avLst/>
          </a:prstGeom>
          <a:noFill/>
        </p:spPr>
        <p:txBody>
          <a:bodyPr wrap="square" rtlCol="0">
            <a:spAutoFit/>
          </a:bodyPr>
          <a:lstStyle/>
          <a:p>
            <a:r>
              <a:rPr lang="en-US" b="1" dirty="0"/>
              <a:t>set 0</a:t>
            </a:r>
          </a:p>
        </p:txBody>
      </p:sp>
      <p:sp>
        <p:nvSpPr>
          <p:cNvPr id="36" name="TextBox 35">
            <a:extLst>
              <a:ext uri="{FF2B5EF4-FFF2-40B4-BE49-F238E27FC236}">
                <a16:creationId xmlns:a16="http://schemas.microsoft.com/office/drawing/2014/main" id="{1423B255-7D4B-9F18-ABC1-722455DD5189}"/>
              </a:ext>
            </a:extLst>
          </p:cNvPr>
          <p:cNvSpPr txBox="1"/>
          <p:nvPr/>
        </p:nvSpPr>
        <p:spPr>
          <a:xfrm>
            <a:off x="6378605" y="4151367"/>
            <a:ext cx="740300" cy="369332"/>
          </a:xfrm>
          <a:prstGeom prst="rect">
            <a:avLst/>
          </a:prstGeom>
          <a:noFill/>
        </p:spPr>
        <p:txBody>
          <a:bodyPr wrap="square" rtlCol="0">
            <a:spAutoFit/>
          </a:bodyPr>
          <a:lstStyle/>
          <a:p>
            <a:r>
              <a:rPr lang="en-US" b="1" dirty="0"/>
              <a:t>set i</a:t>
            </a:r>
          </a:p>
        </p:txBody>
      </p:sp>
      <p:sp>
        <p:nvSpPr>
          <p:cNvPr id="37" name="TextBox 36">
            <a:extLst>
              <a:ext uri="{FF2B5EF4-FFF2-40B4-BE49-F238E27FC236}">
                <a16:creationId xmlns:a16="http://schemas.microsoft.com/office/drawing/2014/main" id="{D7D83A2C-3F1A-F783-B4AB-F1091D332769}"/>
              </a:ext>
            </a:extLst>
          </p:cNvPr>
          <p:cNvSpPr txBox="1"/>
          <p:nvPr/>
        </p:nvSpPr>
        <p:spPr>
          <a:xfrm>
            <a:off x="6378605" y="5171206"/>
            <a:ext cx="740300" cy="369332"/>
          </a:xfrm>
          <a:prstGeom prst="rect">
            <a:avLst/>
          </a:prstGeom>
          <a:noFill/>
        </p:spPr>
        <p:txBody>
          <a:bodyPr wrap="square" rtlCol="0">
            <a:spAutoFit/>
          </a:bodyPr>
          <a:lstStyle/>
          <a:p>
            <a:r>
              <a:rPr lang="en-US" b="1" dirty="0"/>
              <a:t>set n</a:t>
            </a:r>
          </a:p>
        </p:txBody>
      </p:sp>
      <p:pic>
        <p:nvPicPr>
          <p:cNvPr id="41" name="Graphic 40">
            <a:extLst>
              <a:ext uri="{FF2B5EF4-FFF2-40B4-BE49-F238E27FC236}">
                <a16:creationId xmlns:a16="http://schemas.microsoft.com/office/drawing/2014/main" id="{C75C94A3-8B66-7732-9F2F-42E8A9B8B2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67465" y="1375805"/>
            <a:ext cx="685800" cy="685800"/>
          </a:xfrm>
          <a:prstGeom prst="rect">
            <a:avLst/>
          </a:prstGeom>
        </p:spPr>
      </p:pic>
      <p:sp>
        <p:nvSpPr>
          <p:cNvPr id="43" name="TextBox 42">
            <a:extLst>
              <a:ext uri="{FF2B5EF4-FFF2-40B4-BE49-F238E27FC236}">
                <a16:creationId xmlns:a16="http://schemas.microsoft.com/office/drawing/2014/main" id="{D3008835-93CD-F0BB-FD8B-5172194FD4C5}"/>
              </a:ext>
            </a:extLst>
          </p:cNvPr>
          <p:cNvSpPr txBox="1"/>
          <p:nvPr/>
        </p:nvSpPr>
        <p:spPr>
          <a:xfrm rot="5400000">
            <a:off x="8500362" y="3575632"/>
            <a:ext cx="297676" cy="369332"/>
          </a:xfrm>
          <a:prstGeom prst="rect">
            <a:avLst/>
          </a:prstGeom>
          <a:noFill/>
        </p:spPr>
        <p:txBody>
          <a:bodyPr wrap="square" rtlCol="0">
            <a:spAutoFit/>
          </a:bodyPr>
          <a:lstStyle/>
          <a:p>
            <a:r>
              <a:rPr lang="en-US" b="1" dirty="0"/>
              <a:t>…</a:t>
            </a:r>
          </a:p>
        </p:txBody>
      </p:sp>
      <p:sp>
        <p:nvSpPr>
          <p:cNvPr id="44" name="TextBox 43">
            <a:extLst>
              <a:ext uri="{FF2B5EF4-FFF2-40B4-BE49-F238E27FC236}">
                <a16:creationId xmlns:a16="http://schemas.microsoft.com/office/drawing/2014/main" id="{766F9650-A7B4-32CE-E665-AD7E7E9A069D}"/>
              </a:ext>
            </a:extLst>
          </p:cNvPr>
          <p:cNvSpPr txBox="1"/>
          <p:nvPr/>
        </p:nvSpPr>
        <p:spPr>
          <a:xfrm rot="5400000">
            <a:off x="8500362" y="4599361"/>
            <a:ext cx="297676" cy="369332"/>
          </a:xfrm>
          <a:prstGeom prst="rect">
            <a:avLst/>
          </a:prstGeom>
          <a:noFill/>
        </p:spPr>
        <p:txBody>
          <a:bodyPr wrap="square" rtlCol="0">
            <a:spAutoFit/>
          </a:bodyPr>
          <a:lstStyle/>
          <a:p>
            <a:r>
              <a:rPr lang="en-US" b="1" dirty="0"/>
              <a:t>…</a:t>
            </a:r>
          </a:p>
        </p:txBody>
      </p:sp>
      <p:sp>
        <p:nvSpPr>
          <p:cNvPr id="7" name="Slide Number Placeholder 6">
            <a:extLst>
              <a:ext uri="{FF2B5EF4-FFF2-40B4-BE49-F238E27FC236}">
                <a16:creationId xmlns:a16="http://schemas.microsoft.com/office/drawing/2014/main" id="{809F029D-FF6E-ED88-0821-8152A852159D}"/>
              </a:ext>
            </a:extLst>
          </p:cNvPr>
          <p:cNvSpPr>
            <a:spLocks noGrp="1"/>
          </p:cNvSpPr>
          <p:nvPr>
            <p:ph type="sldNum" sz="quarter" idx="12"/>
          </p:nvPr>
        </p:nvSpPr>
        <p:spPr/>
        <p:txBody>
          <a:bodyPr/>
          <a:lstStyle/>
          <a:p>
            <a:fld id="{0C9765BC-91A4-8B4B-99F2-F403F2DCF105}" type="slidenum">
              <a:rPr lang="en-US" smtClean="0"/>
              <a:t>97</a:t>
            </a:fld>
            <a:endParaRPr lang="en-US"/>
          </a:p>
        </p:txBody>
      </p:sp>
      <p:pic>
        <p:nvPicPr>
          <p:cNvPr id="12" name="Graphic 11">
            <a:extLst>
              <a:ext uri="{FF2B5EF4-FFF2-40B4-BE49-F238E27FC236}">
                <a16:creationId xmlns:a16="http://schemas.microsoft.com/office/drawing/2014/main" id="{21125A07-2F99-9AFC-BD65-D8812EBF09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38916" y="3898249"/>
            <a:ext cx="1244899" cy="1244899"/>
          </a:xfrm>
          <a:prstGeom prst="rect">
            <a:avLst/>
          </a:prstGeom>
        </p:spPr>
      </p:pic>
      <p:sp>
        <p:nvSpPr>
          <p:cNvPr id="21" name="TextBox 20">
            <a:extLst>
              <a:ext uri="{FF2B5EF4-FFF2-40B4-BE49-F238E27FC236}">
                <a16:creationId xmlns:a16="http://schemas.microsoft.com/office/drawing/2014/main" id="{549C365E-3A84-527C-BE33-C5CFF26ABA22}"/>
              </a:ext>
            </a:extLst>
          </p:cNvPr>
          <p:cNvSpPr txBox="1"/>
          <p:nvPr/>
        </p:nvSpPr>
        <p:spPr>
          <a:xfrm>
            <a:off x="10793675" y="4323857"/>
            <a:ext cx="1244900" cy="369332"/>
          </a:xfrm>
          <a:prstGeom prst="rect">
            <a:avLst/>
          </a:prstGeom>
          <a:noFill/>
        </p:spPr>
        <p:txBody>
          <a:bodyPr wrap="square" rtlCol="0">
            <a:spAutoFit/>
          </a:bodyPr>
          <a:lstStyle/>
          <a:p>
            <a:r>
              <a:rPr lang="en-US" dirty="0"/>
              <a:t>sec leaks!</a:t>
            </a:r>
          </a:p>
        </p:txBody>
      </p:sp>
      <p:pic>
        <p:nvPicPr>
          <p:cNvPr id="23" name="Graphic 22">
            <a:extLst>
              <a:ext uri="{FF2B5EF4-FFF2-40B4-BE49-F238E27FC236}">
                <a16:creationId xmlns:a16="http://schemas.microsoft.com/office/drawing/2014/main" id="{AE61585A-CC04-F396-93F3-934B3B6C64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6155" y="1375805"/>
            <a:ext cx="685800" cy="685800"/>
          </a:xfrm>
          <a:prstGeom prst="rect">
            <a:avLst/>
          </a:prstGeom>
        </p:spPr>
      </p:pic>
      <p:sp>
        <p:nvSpPr>
          <p:cNvPr id="24" name="Title 1">
            <a:extLst>
              <a:ext uri="{FF2B5EF4-FFF2-40B4-BE49-F238E27FC236}">
                <a16:creationId xmlns:a16="http://schemas.microsoft.com/office/drawing/2014/main" id="{3102477A-DADF-FB16-41B6-779CC37CAB5A}"/>
              </a:ext>
            </a:extLst>
          </p:cNvPr>
          <p:cNvSpPr>
            <a:spLocks noGrp="1"/>
          </p:cNvSpPr>
          <p:nvPr>
            <p:ph type="title"/>
          </p:nvPr>
        </p:nvSpPr>
        <p:spPr>
          <a:xfrm>
            <a:off x="838200" y="365125"/>
            <a:ext cx="3454101" cy="1325563"/>
          </a:xfrm>
        </p:spPr>
        <p:txBody>
          <a:bodyPr/>
          <a:lstStyle/>
          <a:p>
            <a:r>
              <a:rPr lang="en-US" dirty="0"/>
              <a:t>Cache attacks</a:t>
            </a:r>
          </a:p>
        </p:txBody>
      </p:sp>
    </p:spTree>
    <p:extLst>
      <p:ext uri="{BB962C8B-B14F-4D97-AF65-F5344CB8AC3E}">
        <p14:creationId xmlns:p14="http://schemas.microsoft.com/office/powerpoint/2010/main" val="31174847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Alternate Process 45">
            <a:extLst>
              <a:ext uri="{FF2B5EF4-FFF2-40B4-BE49-F238E27FC236}">
                <a16:creationId xmlns:a16="http://schemas.microsoft.com/office/drawing/2014/main" id="{A29456B9-4082-4B79-D04F-64BC5A8D00F3}"/>
              </a:ext>
            </a:extLst>
          </p:cNvPr>
          <p:cNvSpPr/>
          <p:nvPr/>
        </p:nvSpPr>
        <p:spPr>
          <a:xfrm>
            <a:off x="8912494"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45" name="Alternate Process 44">
            <a:extLst>
              <a:ext uri="{FF2B5EF4-FFF2-40B4-BE49-F238E27FC236}">
                <a16:creationId xmlns:a16="http://schemas.microsoft.com/office/drawing/2014/main" id="{8208DAA9-C5A9-BB4D-C389-608BE62750E3}"/>
              </a:ext>
            </a:extLst>
          </p:cNvPr>
          <p:cNvSpPr/>
          <p:nvPr/>
        </p:nvSpPr>
        <p:spPr>
          <a:xfrm>
            <a:off x="6702207"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AEDEB1-EF12-1033-86D4-68B17B521DA3}"/>
                  </a:ext>
                </a:extLst>
              </p:cNvPr>
              <p:cNvSpPr txBox="1"/>
              <p:nvPr/>
            </p:nvSpPr>
            <p:spPr>
              <a:xfrm>
                <a:off x="838199" y="3864249"/>
                <a:ext cx="4318845" cy="1384995"/>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Load sec</a:t>
                </a:r>
                <a14:m>
                  <m:oMath xmlns:m="http://schemas.openxmlformats.org/officeDocument/2006/math">
                    <m:r>
                      <a:rPr lang="en-US" sz="280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sec_addr</a:t>
                </a:r>
                <a:r>
                  <a:rPr lang="en-US" sz="2800" dirty="0">
                    <a:latin typeface="Consolas" panose="020B0609020204030204" pitchFamily="49" charset="0"/>
                    <a:cs typeface="Consolas" panose="020B0609020204030204" pitchFamily="49" charset="0"/>
                  </a:rPr>
                  <a:t>]</a:t>
                </a:r>
              </a:p>
              <a:p>
                <a:r>
                  <a:rPr lang="en-US" sz="2800" dirty="0">
                    <a:latin typeface="Consolas" panose="020B0609020204030204" pitchFamily="49" charset="0"/>
                    <a:cs typeface="Consolas" panose="020B0609020204030204" pitchFamily="49" charset="0"/>
                  </a:rPr>
                  <a:t>…</a:t>
                </a:r>
              </a:p>
              <a:p>
                <a:r>
                  <a:rPr lang="en-US" sz="2800" strike="sngStrike" dirty="0">
                    <a:latin typeface="Consolas" panose="020B0609020204030204" pitchFamily="49" charset="0"/>
                    <a:cs typeface="Consolas" panose="020B0609020204030204" pitchFamily="49" charset="0"/>
                  </a:rPr>
                  <a:t>Load y </a:t>
                </a:r>
                <a14:m>
                  <m:oMath xmlns:m="http://schemas.openxmlformats.org/officeDocument/2006/math">
                    <m:r>
                      <a:rPr lang="en-US" sz="2800" strike="sngStrike">
                        <a:latin typeface="Cambria Math" panose="02040503050406030204" pitchFamily="18" charset="0"/>
                        <a:cs typeface="Consolas" panose="020B0609020204030204" pitchFamily="49" charset="0"/>
                      </a:rPr>
                      <m:t>←</m:t>
                    </m:r>
                  </m:oMath>
                </a14:m>
                <a:r>
                  <a:rPr lang="en-US" sz="2800" strike="sngStrike" dirty="0">
                    <a:latin typeface="Consolas" panose="020B0609020204030204" pitchFamily="49" charset="0"/>
                    <a:cs typeface="Consolas" panose="020B0609020204030204" pitchFamily="49" charset="0"/>
                  </a:rPr>
                  <a:t> [sec]</a:t>
                </a:r>
              </a:p>
            </p:txBody>
          </p:sp>
        </mc:Choice>
        <mc:Fallback xmlns="">
          <p:sp>
            <p:nvSpPr>
              <p:cNvPr id="4" name="TextBox 3">
                <a:extLst>
                  <a:ext uri="{FF2B5EF4-FFF2-40B4-BE49-F238E27FC236}">
                    <a16:creationId xmlns:a16="http://schemas.microsoft.com/office/drawing/2014/main" id="{41AEDEB1-EF12-1033-86D4-68B17B521DA3}"/>
                  </a:ext>
                </a:extLst>
              </p:cNvPr>
              <p:cNvSpPr txBox="1">
                <a:spLocks noRot="1" noChangeAspect="1" noMove="1" noResize="1" noEditPoints="1" noAdjustHandles="1" noChangeArrowheads="1" noChangeShapeType="1" noTextEdit="1"/>
              </p:cNvSpPr>
              <p:nvPr/>
            </p:nvSpPr>
            <p:spPr>
              <a:xfrm>
                <a:off x="838199" y="3864249"/>
                <a:ext cx="4318845" cy="1384995"/>
              </a:xfrm>
              <a:prstGeom prst="rect">
                <a:avLst/>
              </a:prstGeom>
              <a:blipFill>
                <a:blip r:embed="rId3"/>
                <a:stretch>
                  <a:fillRect l="-2821" t="-4846" r="-1834" b="-11454"/>
                </a:stretch>
              </a:blipFill>
              <a:ln w="12700">
                <a:noFill/>
              </a:ln>
            </p:spPr>
            <p:txBody>
              <a:bodyPr/>
              <a:lstStyle/>
              <a:p>
                <a:r>
                  <a:rPr lang="en-US">
                    <a:noFill/>
                  </a:rPr>
                  <a:t> </a:t>
                </a:r>
              </a:p>
            </p:txBody>
          </p:sp>
        </mc:Fallback>
      </mc:AlternateContent>
      <p:sp>
        <p:nvSpPr>
          <p:cNvPr id="5" name="Alternate Process 4">
            <a:extLst>
              <a:ext uri="{FF2B5EF4-FFF2-40B4-BE49-F238E27FC236}">
                <a16:creationId xmlns:a16="http://schemas.microsoft.com/office/drawing/2014/main" id="{DE8E880A-3E93-5EBE-0ED9-E595009E0DB2}"/>
              </a:ext>
            </a:extLst>
          </p:cNvPr>
          <p:cNvSpPr/>
          <p:nvPr/>
        </p:nvSpPr>
        <p:spPr>
          <a:xfrm>
            <a:off x="6305714" y="2558800"/>
            <a:ext cx="4490013" cy="3565003"/>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3C0A40-910F-C91A-243A-7A0EC17D0E7E}"/>
              </a:ext>
            </a:extLst>
          </p:cNvPr>
          <p:cNvSpPr txBox="1"/>
          <p:nvPr/>
        </p:nvSpPr>
        <p:spPr>
          <a:xfrm>
            <a:off x="7816784" y="6253995"/>
            <a:ext cx="1664832" cy="369332"/>
          </a:xfrm>
          <a:prstGeom prst="rect">
            <a:avLst/>
          </a:prstGeom>
          <a:noFill/>
        </p:spPr>
        <p:txBody>
          <a:bodyPr wrap="square" rtlCol="0">
            <a:spAutoFit/>
          </a:bodyPr>
          <a:lstStyle/>
          <a:p>
            <a:r>
              <a:rPr lang="en-US" b="1" dirty="0"/>
              <a:t>Shared Cache</a:t>
            </a:r>
          </a:p>
        </p:txBody>
      </p:sp>
      <p:grpSp>
        <p:nvGrpSpPr>
          <p:cNvPr id="19" name="Group 18">
            <a:extLst>
              <a:ext uri="{FF2B5EF4-FFF2-40B4-BE49-F238E27FC236}">
                <a16:creationId xmlns:a16="http://schemas.microsoft.com/office/drawing/2014/main" id="{27017672-EAD1-0CDB-770C-A6BD0CFFFED1}"/>
              </a:ext>
            </a:extLst>
          </p:cNvPr>
          <p:cNvGrpSpPr/>
          <p:nvPr/>
        </p:nvGrpSpPr>
        <p:grpSpPr>
          <a:xfrm>
            <a:off x="7118905" y="4108280"/>
            <a:ext cx="2950587" cy="433210"/>
            <a:chOff x="6981943" y="4185100"/>
            <a:chExt cx="2950587" cy="433210"/>
          </a:xfrm>
        </p:grpSpPr>
        <p:sp>
          <p:nvSpPr>
            <p:cNvPr id="15" name="Rectangle 14">
              <a:extLst>
                <a:ext uri="{FF2B5EF4-FFF2-40B4-BE49-F238E27FC236}">
                  <a16:creationId xmlns:a16="http://schemas.microsoft.com/office/drawing/2014/main" id="{E75BFAB1-F6A5-44F1-1AF3-206AE86F1B87}"/>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6" name="Rectangle 15">
              <a:extLst>
                <a:ext uri="{FF2B5EF4-FFF2-40B4-BE49-F238E27FC236}">
                  <a16:creationId xmlns:a16="http://schemas.microsoft.com/office/drawing/2014/main" id="{FCDD77EB-1659-8707-8997-787A3D3C049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7" name="Rectangle 16">
              <a:extLst>
                <a:ext uri="{FF2B5EF4-FFF2-40B4-BE49-F238E27FC236}">
                  <a16:creationId xmlns:a16="http://schemas.microsoft.com/office/drawing/2014/main" id="{5F0B4834-3488-1AEF-5E3C-A69C1F7E80E9}"/>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8" name="Rectangle 17">
              <a:extLst>
                <a:ext uri="{FF2B5EF4-FFF2-40B4-BE49-F238E27FC236}">
                  <a16:creationId xmlns:a16="http://schemas.microsoft.com/office/drawing/2014/main" id="{37BCE705-98AB-A9F9-13EB-BF6C6B77C2CF}"/>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25" name="Group 24">
            <a:extLst>
              <a:ext uri="{FF2B5EF4-FFF2-40B4-BE49-F238E27FC236}">
                <a16:creationId xmlns:a16="http://schemas.microsoft.com/office/drawing/2014/main" id="{D9E819AA-57D1-B2C9-C46C-DE0EE63656FB}"/>
              </a:ext>
            </a:extLst>
          </p:cNvPr>
          <p:cNvGrpSpPr/>
          <p:nvPr/>
        </p:nvGrpSpPr>
        <p:grpSpPr>
          <a:xfrm>
            <a:off x="7124212" y="3081661"/>
            <a:ext cx="2950587" cy="433210"/>
            <a:chOff x="6981943" y="4185100"/>
            <a:chExt cx="2950587" cy="433210"/>
          </a:xfrm>
        </p:grpSpPr>
        <p:sp>
          <p:nvSpPr>
            <p:cNvPr id="26" name="Rectangle 25">
              <a:extLst>
                <a:ext uri="{FF2B5EF4-FFF2-40B4-BE49-F238E27FC236}">
                  <a16:creationId xmlns:a16="http://schemas.microsoft.com/office/drawing/2014/main" id="{ED9610C6-3A2C-DED8-5186-7F78F2909163}"/>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7" name="Rectangle 26">
              <a:extLst>
                <a:ext uri="{FF2B5EF4-FFF2-40B4-BE49-F238E27FC236}">
                  <a16:creationId xmlns:a16="http://schemas.microsoft.com/office/drawing/2014/main" id="{6E28B4A2-DD8E-0C88-263B-9B1A0AB79D54}"/>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8" name="Rectangle 27">
              <a:extLst>
                <a:ext uri="{FF2B5EF4-FFF2-40B4-BE49-F238E27FC236}">
                  <a16:creationId xmlns:a16="http://schemas.microsoft.com/office/drawing/2014/main" id="{99A793D9-432E-31C1-D429-FC055A9B8930}"/>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29" name="Rectangle 28">
              <a:extLst>
                <a:ext uri="{FF2B5EF4-FFF2-40B4-BE49-F238E27FC236}">
                  <a16:creationId xmlns:a16="http://schemas.microsoft.com/office/drawing/2014/main" id="{CD0DBF7D-B1BA-3A65-D100-2CC6BEAC9CEE}"/>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30" name="Group 29">
            <a:extLst>
              <a:ext uri="{FF2B5EF4-FFF2-40B4-BE49-F238E27FC236}">
                <a16:creationId xmlns:a16="http://schemas.microsoft.com/office/drawing/2014/main" id="{870926C6-9E8E-8387-0311-498DD3586623}"/>
              </a:ext>
            </a:extLst>
          </p:cNvPr>
          <p:cNvGrpSpPr/>
          <p:nvPr/>
        </p:nvGrpSpPr>
        <p:grpSpPr>
          <a:xfrm>
            <a:off x="7124211" y="5132844"/>
            <a:ext cx="2950587" cy="433210"/>
            <a:chOff x="6981943" y="4185100"/>
            <a:chExt cx="2950587" cy="433210"/>
          </a:xfrm>
        </p:grpSpPr>
        <p:sp>
          <p:nvSpPr>
            <p:cNvPr id="31" name="Rectangle 30">
              <a:extLst>
                <a:ext uri="{FF2B5EF4-FFF2-40B4-BE49-F238E27FC236}">
                  <a16:creationId xmlns:a16="http://schemas.microsoft.com/office/drawing/2014/main" id="{AC1BE3FE-730E-218E-23EA-DCB9ED463884}"/>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2" name="Rectangle 31">
              <a:extLst>
                <a:ext uri="{FF2B5EF4-FFF2-40B4-BE49-F238E27FC236}">
                  <a16:creationId xmlns:a16="http://schemas.microsoft.com/office/drawing/2014/main" id="{4ABC9D39-AE5B-8E2A-ED05-8232D0DA9F5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3" name="Rectangle 32">
              <a:extLst>
                <a:ext uri="{FF2B5EF4-FFF2-40B4-BE49-F238E27FC236}">
                  <a16:creationId xmlns:a16="http://schemas.microsoft.com/office/drawing/2014/main" id="{F534DB49-2D9A-EECC-FB27-CC4E5422B537}"/>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34" name="Rectangle 33">
              <a:extLst>
                <a:ext uri="{FF2B5EF4-FFF2-40B4-BE49-F238E27FC236}">
                  <a16:creationId xmlns:a16="http://schemas.microsoft.com/office/drawing/2014/main" id="{D50C8939-C498-72CF-2CA7-849203871E7D}"/>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sp>
        <p:nvSpPr>
          <p:cNvPr id="35" name="TextBox 34">
            <a:extLst>
              <a:ext uri="{FF2B5EF4-FFF2-40B4-BE49-F238E27FC236}">
                <a16:creationId xmlns:a16="http://schemas.microsoft.com/office/drawing/2014/main" id="{A8838DAD-BB17-534C-60F6-099D2C7462B1}"/>
              </a:ext>
            </a:extLst>
          </p:cNvPr>
          <p:cNvSpPr txBox="1"/>
          <p:nvPr/>
        </p:nvSpPr>
        <p:spPr>
          <a:xfrm>
            <a:off x="6378605" y="3122281"/>
            <a:ext cx="740300" cy="369332"/>
          </a:xfrm>
          <a:prstGeom prst="rect">
            <a:avLst/>
          </a:prstGeom>
          <a:noFill/>
        </p:spPr>
        <p:txBody>
          <a:bodyPr wrap="square" rtlCol="0">
            <a:spAutoFit/>
          </a:bodyPr>
          <a:lstStyle/>
          <a:p>
            <a:r>
              <a:rPr lang="en-US" b="1" dirty="0"/>
              <a:t>set 0</a:t>
            </a:r>
          </a:p>
        </p:txBody>
      </p:sp>
      <p:sp>
        <p:nvSpPr>
          <p:cNvPr id="36" name="TextBox 35">
            <a:extLst>
              <a:ext uri="{FF2B5EF4-FFF2-40B4-BE49-F238E27FC236}">
                <a16:creationId xmlns:a16="http://schemas.microsoft.com/office/drawing/2014/main" id="{1423B255-7D4B-9F18-ABC1-722455DD5189}"/>
              </a:ext>
            </a:extLst>
          </p:cNvPr>
          <p:cNvSpPr txBox="1"/>
          <p:nvPr/>
        </p:nvSpPr>
        <p:spPr>
          <a:xfrm>
            <a:off x="6378605" y="4151367"/>
            <a:ext cx="740300" cy="369332"/>
          </a:xfrm>
          <a:prstGeom prst="rect">
            <a:avLst/>
          </a:prstGeom>
          <a:noFill/>
        </p:spPr>
        <p:txBody>
          <a:bodyPr wrap="square" rtlCol="0">
            <a:spAutoFit/>
          </a:bodyPr>
          <a:lstStyle/>
          <a:p>
            <a:r>
              <a:rPr lang="en-US" b="1" dirty="0"/>
              <a:t>set i</a:t>
            </a:r>
          </a:p>
        </p:txBody>
      </p:sp>
      <p:sp>
        <p:nvSpPr>
          <p:cNvPr id="37" name="TextBox 36">
            <a:extLst>
              <a:ext uri="{FF2B5EF4-FFF2-40B4-BE49-F238E27FC236}">
                <a16:creationId xmlns:a16="http://schemas.microsoft.com/office/drawing/2014/main" id="{D7D83A2C-3F1A-F783-B4AB-F1091D332769}"/>
              </a:ext>
            </a:extLst>
          </p:cNvPr>
          <p:cNvSpPr txBox="1"/>
          <p:nvPr/>
        </p:nvSpPr>
        <p:spPr>
          <a:xfrm>
            <a:off x="6378605" y="5171206"/>
            <a:ext cx="740300" cy="369332"/>
          </a:xfrm>
          <a:prstGeom prst="rect">
            <a:avLst/>
          </a:prstGeom>
          <a:noFill/>
        </p:spPr>
        <p:txBody>
          <a:bodyPr wrap="square" rtlCol="0">
            <a:spAutoFit/>
          </a:bodyPr>
          <a:lstStyle/>
          <a:p>
            <a:r>
              <a:rPr lang="en-US" b="1" dirty="0"/>
              <a:t>set n</a:t>
            </a:r>
          </a:p>
        </p:txBody>
      </p:sp>
      <p:pic>
        <p:nvPicPr>
          <p:cNvPr id="39" name="Graphic 38">
            <a:extLst>
              <a:ext uri="{FF2B5EF4-FFF2-40B4-BE49-F238E27FC236}">
                <a16:creationId xmlns:a16="http://schemas.microsoft.com/office/drawing/2014/main" id="{DB26C22C-CFD6-B437-D23E-6FD3ED0823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0525" y="1375805"/>
            <a:ext cx="685800" cy="685800"/>
          </a:xfrm>
          <a:prstGeom prst="rect">
            <a:avLst/>
          </a:prstGeom>
        </p:spPr>
      </p:pic>
      <p:pic>
        <p:nvPicPr>
          <p:cNvPr id="41" name="Graphic 40">
            <a:extLst>
              <a:ext uri="{FF2B5EF4-FFF2-40B4-BE49-F238E27FC236}">
                <a16:creationId xmlns:a16="http://schemas.microsoft.com/office/drawing/2014/main" id="{C75C94A3-8B66-7732-9F2F-42E8A9B8B2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67465" y="1375805"/>
            <a:ext cx="685800" cy="685800"/>
          </a:xfrm>
          <a:prstGeom prst="rect">
            <a:avLst/>
          </a:prstGeom>
        </p:spPr>
      </p:pic>
      <p:sp>
        <p:nvSpPr>
          <p:cNvPr id="43" name="TextBox 42">
            <a:extLst>
              <a:ext uri="{FF2B5EF4-FFF2-40B4-BE49-F238E27FC236}">
                <a16:creationId xmlns:a16="http://schemas.microsoft.com/office/drawing/2014/main" id="{D3008835-93CD-F0BB-FD8B-5172194FD4C5}"/>
              </a:ext>
            </a:extLst>
          </p:cNvPr>
          <p:cNvSpPr txBox="1"/>
          <p:nvPr/>
        </p:nvSpPr>
        <p:spPr>
          <a:xfrm rot="5400000">
            <a:off x="8500362" y="3575632"/>
            <a:ext cx="297676" cy="369332"/>
          </a:xfrm>
          <a:prstGeom prst="rect">
            <a:avLst/>
          </a:prstGeom>
          <a:noFill/>
        </p:spPr>
        <p:txBody>
          <a:bodyPr wrap="square" rtlCol="0">
            <a:spAutoFit/>
          </a:bodyPr>
          <a:lstStyle/>
          <a:p>
            <a:r>
              <a:rPr lang="en-US" b="1" dirty="0"/>
              <a:t>…</a:t>
            </a:r>
          </a:p>
        </p:txBody>
      </p:sp>
      <p:sp>
        <p:nvSpPr>
          <p:cNvPr id="44" name="TextBox 43">
            <a:extLst>
              <a:ext uri="{FF2B5EF4-FFF2-40B4-BE49-F238E27FC236}">
                <a16:creationId xmlns:a16="http://schemas.microsoft.com/office/drawing/2014/main" id="{766F9650-A7B4-32CE-E665-AD7E7E9A069D}"/>
              </a:ext>
            </a:extLst>
          </p:cNvPr>
          <p:cNvSpPr txBox="1"/>
          <p:nvPr/>
        </p:nvSpPr>
        <p:spPr>
          <a:xfrm rot="5400000">
            <a:off x="8500362" y="4599361"/>
            <a:ext cx="297676" cy="369332"/>
          </a:xfrm>
          <a:prstGeom prst="rect">
            <a:avLst/>
          </a:prstGeom>
          <a:noFill/>
        </p:spPr>
        <p:txBody>
          <a:bodyPr wrap="square" rtlCol="0">
            <a:spAutoFit/>
          </a:bodyPr>
          <a:lstStyle/>
          <a:p>
            <a:r>
              <a:rPr lang="en-US" b="1" dirty="0"/>
              <a:t>…</a:t>
            </a:r>
          </a:p>
        </p:txBody>
      </p:sp>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98</a:t>
            </a:fld>
            <a:endParaRPr lang="en-US"/>
          </a:p>
        </p:txBody>
      </p:sp>
      <p:sp>
        <p:nvSpPr>
          <p:cNvPr id="9" name="TextBox 8">
            <a:extLst>
              <a:ext uri="{FF2B5EF4-FFF2-40B4-BE49-F238E27FC236}">
                <a16:creationId xmlns:a16="http://schemas.microsoft.com/office/drawing/2014/main" id="{1FE447E3-27E1-5936-798D-81A1837E9768}"/>
              </a:ext>
            </a:extLst>
          </p:cNvPr>
          <p:cNvSpPr txBox="1"/>
          <p:nvPr/>
        </p:nvSpPr>
        <p:spPr>
          <a:xfrm>
            <a:off x="827778" y="1451974"/>
            <a:ext cx="4009687" cy="2308324"/>
          </a:xfrm>
          <a:prstGeom prst="rect">
            <a:avLst/>
          </a:prstGeom>
          <a:noFill/>
        </p:spPr>
        <p:txBody>
          <a:bodyPr wrap="square" rtlCol="0">
            <a:spAutoFit/>
          </a:bodyPr>
          <a:lstStyle/>
          <a:p>
            <a:r>
              <a:rPr lang="en-US" sz="2400" dirty="0"/>
              <a:t>We found that data memory-dependent prefetcher (DMP) on Apple M-series CPU could </a:t>
            </a:r>
            <a:r>
              <a:rPr lang="en-US" sz="2400" b="1" dirty="0"/>
              <a:t>treat data as memory address</a:t>
            </a:r>
            <a:r>
              <a:rPr lang="en-US" sz="2400" dirty="0"/>
              <a:t> and perform access. </a:t>
            </a:r>
          </a:p>
        </p:txBody>
      </p:sp>
      <p:sp>
        <p:nvSpPr>
          <p:cNvPr id="12" name="Rectangle 11">
            <a:extLst>
              <a:ext uri="{FF2B5EF4-FFF2-40B4-BE49-F238E27FC236}">
                <a16:creationId xmlns:a16="http://schemas.microsoft.com/office/drawing/2014/main" id="{1C053D94-BE7F-DC2E-EDE9-E215FFADEB33}"/>
              </a:ext>
            </a:extLst>
          </p:cNvPr>
          <p:cNvSpPr/>
          <p:nvPr/>
        </p:nvSpPr>
        <p:spPr>
          <a:xfrm>
            <a:off x="5355461" y="312367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sec</a:t>
            </a:r>
          </a:p>
        </p:txBody>
      </p:sp>
      <p:cxnSp>
        <p:nvCxnSpPr>
          <p:cNvPr id="20" name="Curved Connector 19">
            <a:extLst>
              <a:ext uri="{FF2B5EF4-FFF2-40B4-BE49-F238E27FC236}">
                <a16:creationId xmlns:a16="http://schemas.microsoft.com/office/drawing/2014/main" id="{82354862-F9B6-EE15-E550-42575A8EF13D}"/>
              </a:ext>
            </a:extLst>
          </p:cNvPr>
          <p:cNvCxnSpPr>
            <a:cxnSpLocks/>
            <a:stCxn id="12" idx="0"/>
            <a:endCxn id="45" idx="1"/>
          </p:cNvCxnSpPr>
          <p:nvPr/>
        </p:nvCxnSpPr>
        <p:spPr>
          <a:xfrm rot="5400000" flipH="1" flipV="1">
            <a:off x="5692859" y="2114327"/>
            <a:ext cx="1042100" cy="976596"/>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23" name="Graphic 22">
            <a:extLst>
              <a:ext uri="{FF2B5EF4-FFF2-40B4-BE49-F238E27FC236}">
                <a16:creationId xmlns:a16="http://schemas.microsoft.com/office/drawing/2014/main" id="{DB26244B-E337-77FF-8BB1-AFED473240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7225" y="2996352"/>
            <a:ext cx="685800" cy="685800"/>
          </a:xfrm>
          <a:prstGeom prst="rect">
            <a:avLst/>
          </a:prstGeom>
        </p:spPr>
      </p:pic>
      <p:sp>
        <p:nvSpPr>
          <p:cNvPr id="24" name="TextBox 23">
            <a:extLst>
              <a:ext uri="{FF2B5EF4-FFF2-40B4-BE49-F238E27FC236}">
                <a16:creationId xmlns:a16="http://schemas.microsoft.com/office/drawing/2014/main" id="{46C531F9-0DCB-94EA-EABA-AF90FFDAFF17}"/>
              </a:ext>
            </a:extLst>
          </p:cNvPr>
          <p:cNvSpPr txBox="1"/>
          <p:nvPr/>
        </p:nvSpPr>
        <p:spPr>
          <a:xfrm>
            <a:off x="4714138" y="2814255"/>
            <a:ext cx="691107" cy="369332"/>
          </a:xfrm>
          <a:prstGeom prst="rect">
            <a:avLst/>
          </a:prstGeom>
          <a:noFill/>
        </p:spPr>
        <p:txBody>
          <a:bodyPr wrap="square" rtlCol="0">
            <a:spAutoFit/>
          </a:bodyPr>
          <a:lstStyle/>
          <a:p>
            <a:r>
              <a:rPr lang="en-US" b="1" dirty="0"/>
              <a:t>DMP</a:t>
            </a:r>
          </a:p>
        </p:txBody>
      </p:sp>
      <p:sp>
        <p:nvSpPr>
          <p:cNvPr id="38" name="TextBox 37">
            <a:extLst>
              <a:ext uri="{FF2B5EF4-FFF2-40B4-BE49-F238E27FC236}">
                <a16:creationId xmlns:a16="http://schemas.microsoft.com/office/drawing/2014/main" id="{6423C756-F21E-90F6-CA82-1F15E56C9B80}"/>
              </a:ext>
            </a:extLst>
          </p:cNvPr>
          <p:cNvSpPr txBox="1"/>
          <p:nvPr/>
        </p:nvSpPr>
        <p:spPr>
          <a:xfrm>
            <a:off x="4210069" y="3622240"/>
            <a:ext cx="1728235" cy="369332"/>
          </a:xfrm>
          <a:prstGeom prst="rect">
            <a:avLst/>
          </a:prstGeom>
          <a:noFill/>
        </p:spPr>
        <p:txBody>
          <a:bodyPr wrap="square" rtlCol="0">
            <a:spAutoFit/>
          </a:bodyPr>
          <a:lstStyle/>
          <a:p>
            <a:r>
              <a:rPr lang="en-US" b="1" dirty="0"/>
              <a:t>pointer or not?</a:t>
            </a:r>
          </a:p>
        </p:txBody>
      </p:sp>
      <p:sp>
        <p:nvSpPr>
          <p:cNvPr id="40" name="Title 1">
            <a:extLst>
              <a:ext uri="{FF2B5EF4-FFF2-40B4-BE49-F238E27FC236}">
                <a16:creationId xmlns:a16="http://schemas.microsoft.com/office/drawing/2014/main" id="{0FB556B7-25A3-85F6-B768-DC01FCB0619D}"/>
              </a:ext>
            </a:extLst>
          </p:cNvPr>
          <p:cNvSpPr>
            <a:spLocks noGrp="1"/>
          </p:cNvSpPr>
          <p:nvPr>
            <p:ph type="title"/>
          </p:nvPr>
        </p:nvSpPr>
        <p:spPr>
          <a:xfrm>
            <a:off x="838199" y="365125"/>
            <a:ext cx="4761185" cy="1325563"/>
          </a:xfrm>
        </p:spPr>
        <p:txBody>
          <a:bodyPr/>
          <a:lstStyle/>
          <a:p>
            <a:r>
              <a:rPr lang="en-US" dirty="0"/>
              <a:t>No!</a:t>
            </a:r>
          </a:p>
        </p:txBody>
      </p:sp>
    </p:spTree>
    <p:extLst>
      <p:ext uri="{BB962C8B-B14F-4D97-AF65-F5344CB8AC3E}">
        <p14:creationId xmlns:p14="http://schemas.microsoft.com/office/powerpoint/2010/main" val="36492690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AEDEB1-EF12-1033-86D4-68B17B521DA3}"/>
                  </a:ext>
                </a:extLst>
              </p:cNvPr>
              <p:cNvSpPr txBox="1"/>
              <p:nvPr/>
            </p:nvSpPr>
            <p:spPr>
              <a:xfrm>
                <a:off x="838199" y="3864249"/>
                <a:ext cx="4435356" cy="1815882"/>
              </a:xfrm>
              <a:prstGeom prst="rect">
                <a:avLst/>
              </a:prstGeom>
              <a:noFill/>
              <a:ln w="12700">
                <a:noFill/>
              </a:ln>
            </p:spPr>
            <p:txBody>
              <a:bodyPr wrap="square" rtlCol="0">
                <a:spAutoFit/>
              </a:bodyPr>
              <a:lstStyle/>
              <a:p>
                <a:r>
                  <a:rPr lang="en-US" sz="2800" dirty="0">
                    <a:latin typeface="Consolas" panose="020B0609020204030204" pitchFamily="49" charset="0"/>
                    <a:cs typeface="Consolas" panose="020B0609020204030204" pitchFamily="49" charset="0"/>
                  </a:rPr>
                  <a:t>Load sec</a:t>
                </a:r>
                <a14:m>
                  <m:oMath xmlns:m="http://schemas.openxmlformats.org/officeDocument/2006/math">
                    <m:r>
                      <a:rPr lang="en-US" sz="2800">
                        <a:latin typeface="Cambria Math" panose="02040503050406030204" pitchFamily="18" charset="0"/>
                        <a:cs typeface="Consolas" panose="020B0609020204030204" pitchFamily="49" charset="0"/>
                      </a:rPr>
                      <m:t> ←</m:t>
                    </m:r>
                  </m:oMath>
                </a14:m>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sec_addr</a:t>
                </a:r>
                <a:r>
                  <a:rPr lang="en-US" sz="2800" dirty="0">
                    <a:latin typeface="Consolas" panose="020B0609020204030204" pitchFamily="49" charset="0"/>
                    <a:cs typeface="Consolas" panose="020B0609020204030204" pitchFamily="49" charset="0"/>
                  </a:rPr>
                  <a:t>]</a:t>
                </a:r>
              </a:p>
              <a:p>
                <a:r>
                  <a:rPr lang="en-US" sz="2800" b="1" i="1" dirty="0">
                    <a:solidFill>
                      <a:srgbClr val="FF0000"/>
                    </a:solidFill>
                    <a:latin typeface="Consolas" panose="020B0609020204030204" pitchFamily="49" charset="0"/>
                    <a:cs typeface="Consolas" panose="020B0609020204030204" pitchFamily="49" charset="0"/>
                  </a:rPr>
                  <a:t>Load [sec]</a:t>
                </a:r>
              </a:p>
              <a:p>
                <a:r>
                  <a:rPr lang="en-US" sz="2800" dirty="0">
                    <a:latin typeface="Consolas" panose="020B0609020204030204" pitchFamily="49" charset="0"/>
                    <a:cs typeface="Consolas" panose="020B0609020204030204" pitchFamily="49" charset="0"/>
                  </a:rPr>
                  <a:t>…</a:t>
                </a:r>
              </a:p>
              <a:p>
                <a:r>
                  <a:rPr lang="en-US" sz="2800" strike="sngStrike" dirty="0">
                    <a:latin typeface="Consolas" panose="020B0609020204030204" pitchFamily="49" charset="0"/>
                    <a:cs typeface="Consolas" panose="020B0609020204030204" pitchFamily="49" charset="0"/>
                  </a:rPr>
                  <a:t>Load y </a:t>
                </a:r>
                <a14:m>
                  <m:oMath xmlns:m="http://schemas.openxmlformats.org/officeDocument/2006/math">
                    <m:r>
                      <a:rPr lang="en-US" sz="2800" strike="sngStrike">
                        <a:latin typeface="Cambria Math" panose="02040503050406030204" pitchFamily="18" charset="0"/>
                        <a:cs typeface="Consolas" panose="020B0609020204030204" pitchFamily="49" charset="0"/>
                      </a:rPr>
                      <m:t>←</m:t>
                    </m:r>
                  </m:oMath>
                </a14:m>
                <a:r>
                  <a:rPr lang="en-US" sz="2800" strike="sngStrike" dirty="0">
                    <a:latin typeface="Consolas" panose="020B0609020204030204" pitchFamily="49" charset="0"/>
                    <a:cs typeface="Consolas" panose="020B0609020204030204" pitchFamily="49" charset="0"/>
                  </a:rPr>
                  <a:t> [sec]</a:t>
                </a:r>
              </a:p>
            </p:txBody>
          </p:sp>
        </mc:Choice>
        <mc:Fallback xmlns="">
          <p:sp>
            <p:nvSpPr>
              <p:cNvPr id="4" name="TextBox 3">
                <a:extLst>
                  <a:ext uri="{FF2B5EF4-FFF2-40B4-BE49-F238E27FC236}">
                    <a16:creationId xmlns:a16="http://schemas.microsoft.com/office/drawing/2014/main" id="{41AEDEB1-EF12-1033-86D4-68B17B521DA3}"/>
                  </a:ext>
                </a:extLst>
              </p:cNvPr>
              <p:cNvSpPr txBox="1">
                <a:spLocks noRot="1" noChangeAspect="1" noMove="1" noResize="1" noEditPoints="1" noAdjustHandles="1" noChangeArrowheads="1" noChangeShapeType="1" noTextEdit="1"/>
              </p:cNvSpPr>
              <p:nvPr/>
            </p:nvSpPr>
            <p:spPr>
              <a:xfrm>
                <a:off x="838199" y="3864249"/>
                <a:ext cx="4435356" cy="1815882"/>
              </a:xfrm>
              <a:prstGeom prst="rect">
                <a:avLst/>
              </a:prstGeom>
              <a:blipFill>
                <a:blip r:embed="rId3"/>
                <a:stretch>
                  <a:fillRect l="-2747" t="-3691" b="-8389"/>
                </a:stretch>
              </a:blipFill>
              <a:ln w="12700">
                <a:no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984B873-1FC0-686B-F520-A578CDB8F69E}"/>
              </a:ext>
            </a:extLst>
          </p:cNvPr>
          <p:cNvSpPr>
            <a:spLocks noGrp="1"/>
          </p:cNvSpPr>
          <p:nvPr>
            <p:ph type="sldNum" sz="quarter" idx="12"/>
          </p:nvPr>
        </p:nvSpPr>
        <p:spPr/>
        <p:txBody>
          <a:bodyPr/>
          <a:lstStyle/>
          <a:p>
            <a:fld id="{0C9765BC-91A4-8B4B-99F2-F403F2DCF105}" type="slidenum">
              <a:rPr lang="en-US" smtClean="0"/>
              <a:t>99</a:t>
            </a:fld>
            <a:endParaRPr lang="en-US"/>
          </a:p>
        </p:txBody>
      </p:sp>
      <p:sp>
        <p:nvSpPr>
          <p:cNvPr id="12" name="Rectangle 11">
            <a:extLst>
              <a:ext uri="{FF2B5EF4-FFF2-40B4-BE49-F238E27FC236}">
                <a16:creationId xmlns:a16="http://schemas.microsoft.com/office/drawing/2014/main" id="{1C053D94-BE7F-DC2E-EDE9-E215FFADEB33}"/>
              </a:ext>
            </a:extLst>
          </p:cNvPr>
          <p:cNvSpPr/>
          <p:nvPr/>
        </p:nvSpPr>
        <p:spPr>
          <a:xfrm>
            <a:off x="5355461" y="312367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sec</a:t>
            </a:r>
          </a:p>
        </p:txBody>
      </p:sp>
      <p:pic>
        <p:nvPicPr>
          <p:cNvPr id="23" name="Graphic 22">
            <a:extLst>
              <a:ext uri="{FF2B5EF4-FFF2-40B4-BE49-F238E27FC236}">
                <a16:creationId xmlns:a16="http://schemas.microsoft.com/office/drawing/2014/main" id="{DB26244B-E337-77FF-8BB1-AFED473240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87225" y="2996352"/>
            <a:ext cx="685800" cy="685800"/>
          </a:xfrm>
          <a:prstGeom prst="rect">
            <a:avLst/>
          </a:prstGeom>
        </p:spPr>
      </p:pic>
      <p:sp>
        <p:nvSpPr>
          <p:cNvPr id="24" name="TextBox 23">
            <a:extLst>
              <a:ext uri="{FF2B5EF4-FFF2-40B4-BE49-F238E27FC236}">
                <a16:creationId xmlns:a16="http://schemas.microsoft.com/office/drawing/2014/main" id="{46C531F9-0DCB-94EA-EABA-AF90FFDAFF17}"/>
              </a:ext>
            </a:extLst>
          </p:cNvPr>
          <p:cNvSpPr txBox="1"/>
          <p:nvPr/>
        </p:nvSpPr>
        <p:spPr>
          <a:xfrm>
            <a:off x="4714138" y="2814255"/>
            <a:ext cx="691107" cy="369332"/>
          </a:xfrm>
          <a:prstGeom prst="rect">
            <a:avLst/>
          </a:prstGeom>
          <a:noFill/>
        </p:spPr>
        <p:txBody>
          <a:bodyPr wrap="square" rtlCol="0">
            <a:spAutoFit/>
          </a:bodyPr>
          <a:lstStyle/>
          <a:p>
            <a:r>
              <a:rPr lang="en-US" b="1" dirty="0"/>
              <a:t>DMP</a:t>
            </a:r>
          </a:p>
        </p:txBody>
      </p:sp>
      <p:cxnSp>
        <p:nvCxnSpPr>
          <p:cNvPr id="7" name="Curved Connector 6">
            <a:extLst>
              <a:ext uri="{FF2B5EF4-FFF2-40B4-BE49-F238E27FC236}">
                <a16:creationId xmlns:a16="http://schemas.microsoft.com/office/drawing/2014/main" id="{24B67DE3-4023-FDFC-9EF0-AE20257A376D}"/>
              </a:ext>
            </a:extLst>
          </p:cNvPr>
          <p:cNvCxnSpPr>
            <a:cxnSpLocks/>
            <a:stCxn id="23" idx="2"/>
          </p:cNvCxnSpPr>
          <p:nvPr/>
        </p:nvCxnSpPr>
        <p:spPr>
          <a:xfrm rot="16200000" flipH="1">
            <a:off x="4821527" y="3890750"/>
            <a:ext cx="1273359" cy="856162"/>
          </a:xfrm>
          <a:prstGeom prst="curved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D9CCEEF-FCE5-F9BA-0952-6C378F6909F7}"/>
              </a:ext>
            </a:extLst>
          </p:cNvPr>
          <p:cNvSpPr txBox="1"/>
          <p:nvPr/>
        </p:nvSpPr>
        <p:spPr>
          <a:xfrm>
            <a:off x="5303364" y="3992741"/>
            <a:ext cx="691107" cy="369332"/>
          </a:xfrm>
          <a:prstGeom prst="rect">
            <a:avLst/>
          </a:prstGeom>
          <a:noFill/>
        </p:spPr>
        <p:txBody>
          <a:bodyPr wrap="square" rtlCol="0">
            <a:spAutoFit/>
          </a:bodyPr>
          <a:lstStyle/>
          <a:p>
            <a:r>
              <a:rPr lang="en-US" b="1" dirty="0"/>
              <a:t>*sec</a:t>
            </a:r>
          </a:p>
        </p:txBody>
      </p:sp>
      <p:sp>
        <p:nvSpPr>
          <p:cNvPr id="71" name="Alternate Process 70">
            <a:extLst>
              <a:ext uri="{FF2B5EF4-FFF2-40B4-BE49-F238E27FC236}">
                <a16:creationId xmlns:a16="http://schemas.microsoft.com/office/drawing/2014/main" id="{0CFA3689-21B0-71FE-43DF-6EBBA18FD7FE}"/>
              </a:ext>
            </a:extLst>
          </p:cNvPr>
          <p:cNvSpPr/>
          <p:nvPr/>
        </p:nvSpPr>
        <p:spPr>
          <a:xfrm>
            <a:off x="8912494"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72" name="Alternate Process 71">
            <a:extLst>
              <a:ext uri="{FF2B5EF4-FFF2-40B4-BE49-F238E27FC236}">
                <a16:creationId xmlns:a16="http://schemas.microsoft.com/office/drawing/2014/main" id="{2EEEF277-A05C-6B89-B793-66D7F5D011A7}"/>
              </a:ext>
            </a:extLst>
          </p:cNvPr>
          <p:cNvSpPr/>
          <p:nvPr/>
        </p:nvSpPr>
        <p:spPr>
          <a:xfrm>
            <a:off x="6702207" y="1714631"/>
            <a:ext cx="1573696" cy="7338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a:t>
            </a:r>
          </a:p>
        </p:txBody>
      </p:sp>
      <p:sp>
        <p:nvSpPr>
          <p:cNvPr id="73" name="Alternate Process 72">
            <a:extLst>
              <a:ext uri="{FF2B5EF4-FFF2-40B4-BE49-F238E27FC236}">
                <a16:creationId xmlns:a16="http://schemas.microsoft.com/office/drawing/2014/main" id="{C5444290-CADA-82FB-4AA4-6D880F5173AF}"/>
              </a:ext>
            </a:extLst>
          </p:cNvPr>
          <p:cNvSpPr/>
          <p:nvPr/>
        </p:nvSpPr>
        <p:spPr>
          <a:xfrm>
            <a:off x="6305714" y="2558800"/>
            <a:ext cx="4490013" cy="3565003"/>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68711157-509A-68B4-C65E-5535DCA0411D}"/>
              </a:ext>
            </a:extLst>
          </p:cNvPr>
          <p:cNvSpPr txBox="1"/>
          <p:nvPr/>
        </p:nvSpPr>
        <p:spPr>
          <a:xfrm>
            <a:off x="7816784" y="6253995"/>
            <a:ext cx="1664832" cy="369332"/>
          </a:xfrm>
          <a:prstGeom prst="rect">
            <a:avLst/>
          </a:prstGeom>
          <a:noFill/>
        </p:spPr>
        <p:txBody>
          <a:bodyPr wrap="square" rtlCol="0">
            <a:spAutoFit/>
          </a:bodyPr>
          <a:lstStyle/>
          <a:p>
            <a:r>
              <a:rPr lang="en-US" b="1" dirty="0"/>
              <a:t>Shared Cache</a:t>
            </a:r>
          </a:p>
        </p:txBody>
      </p:sp>
      <p:grpSp>
        <p:nvGrpSpPr>
          <p:cNvPr id="75" name="Group 74">
            <a:extLst>
              <a:ext uri="{FF2B5EF4-FFF2-40B4-BE49-F238E27FC236}">
                <a16:creationId xmlns:a16="http://schemas.microsoft.com/office/drawing/2014/main" id="{0730CD1F-3DCE-EE6B-95FC-F0A5950AA7F8}"/>
              </a:ext>
            </a:extLst>
          </p:cNvPr>
          <p:cNvGrpSpPr/>
          <p:nvPr/>
        </p:nvGrpSpPr>
        <p:grpSpPr>
          <a:xfrm>
            <a:off x="7118905" y="4108280"/>
            <a:ext cx="2950587" cy="433210"/>
            <a:chOff x="6981943" y="4185100"/>
            <a:chExt cx="2950587" cy="433210"/>
          </a:xfrm>
        </p:grpSpPr>
        <p:sp>
          <p:nvSpPr>
            <p:cNvPr id="76" name="Rectangle 75">
              <a:extLst>
                <a:ext uri="{FF2B5EF4-FFF2-40B4-BE49-F238E27FC236}">
                  <a16:creationId xmlns:a16="http://schemas.microsoft.com/office/drawing/2014/main" id="{1A4A64D7-896D-3E21-214C-8F07507A17C4}"/>
                </a:ext>
              </a:extLst>
            </p:cNvPr>
            <p:cNvSpPr/>
            <p:nvPr/>
          </p:nvSpPr>
          <p:spPr>
            <a:xfrm>
              <a:off x="6981943" y="4187155"/>
              <a:ext cx="740300" cy="431155"/>
            </a:xfrm>
            <a:prstGeom prst="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Miss</a:t>
              </a:r>
            </a:p>
          </p:txBody>
        </p:sp>
        <p:sp>
          <p:nvSpPr>
            <p:cNvPr id="77" name="Rectangle 76">
              <a:extLst>
                <a:ext uri="{FF2B5EF4-FFF2-40B4-BE49-F238E27FC236}">
                  <a16:creationId xmlns:a16="http://schemas.microsoft.com/office/drawing/2014/main" id="{252FCDE0-1C8C-1168-B66D-08162F1F9AD9}"/>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sp>
          <p:nvSpPr>
            <p:cNvPr id="78" name="Rectangle 77">
              <a:extLst>
                <a:ext uri="{FF2B5EF4-FFF2-40B4-BE49-F238E27FC236}">
                  <a16:creationId xmlns:a16="http://schemas.microsoft.com/office/drawing/2014/main" id="{E5AD3478-C297-D67D-3720-D03D60B96076}"/>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sp>
          <p:nvSpPr>
            <p:cNvPr id="79" name="Rectangle 78">
              <a:extLst>
                <a:ext uri="{FF2B5EF4-FFF2-40B4-BE49-F238E27FC236}">
                  <a16:creationId xmlns:a16="http://schemas.microsoft.com/office/drawing/2014/main" id="{7C97828E-1B88-935F-CAED-CB3A016C51F7}"/>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Hit</a:t>
              </a:r>
            </a:p>
          </p:txBody>
        </p:sp>
      </p:grpSp>
      <p:grpSp>
        <p:nvGrpSpPr>
          <p:cNvPr id="80" name="Group 79">
            <a:extLst>
              <a:ext uri="{FF2B5EF4-FFF2-40B4-BE49-F238E27FC236}">
                <a16:creationId xmlns:a16="http://schemas.microsoft.com/office/drawing/2014/main" id="{817838AA-DCB5-775A-54EE-3658218AE969}"/>
              </a:ext>
            </a:extLst>
          </p:cNvPr>
          <p:cNvGrpSpPr/>
          <p:nvPr/>
        </p:nvGrpSpPr>
        <p:grpSpPr>
          <a:xfrm>
            <a:off x="7124212" y="3081661"/>
            <a:ext cx="2950587" cy="433210"/>
            <a:chOff x="6981943" y="4185100"/>
            <a:chExt cx="2950587" cy="433210"/>
          </a:xfrm>
        </p:grpSpPr>
        <p:sp>
          <p:nvSpPr>
            <p:cNvPr id="81" name="Rectangle 80">
              <a:extLst>
                <a:ext uri="{FF2B5EF4-FFF2-40B4-BE49-F238E27FC236}">
                  <a16:creationId xmlns:a16="http://schemas.microsoft.com/office/drawing/2014/main" id="{EE2B3D4A-6424-CA8B-98D4-B3303AAA4D84}"/>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2" name="Rectangle 81">
              <a:extLst>
                <a:ext uri="{FF2B5EF4-FFF2-40B4-BE49-F238E27FC236}">
                  <a16:creationId xmlns:a16="http://schemas.microsoft.com/office/drawing/2014/main" id="{25B100F3-AB7C-6A70-6508-1BB585E01F4B}"/>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3" name="Rectangle 82">
              <a:extLst>
                <a:ext uri="{FF2B5EF4-FFF2-40B4-BE49-F238E27FC236}">
                  <a16:creationId xmlns:a16="http://schemas.microsoft.com/office/drawing/2014/main" id="{D1BD61B4-28F4-04D2-DC71-50B505D36E59}"/>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4" name="Rectangle 83">
              <a:extLst>
                <a:ext uri="{FF2B5EF4-FFF2-40B4-BE49-F238E27FC236}">
                  <a16:creationId xmlns:a16="http://schemas.microsoft.com/office/drawing/2014/main" id="{189AEC6D-1DCD-4957-253F-38173137FB59}"/>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grpSp>
        <p:nvGrpSpPr>
          <p:cNvPr id="85" name="Group 84">
            <a:extLst>
              <a:ext uri="{FF2B5EF4-FFF2-40B4-BE49-F238E27FC236}">
                <a16:creationId xmlns:a16="http://schemas.microsoft.com/office/drawing/2014/main" id="{4D8A0455-0401-47EF-5AB6-F493C1D216C2}"/>
              </a:ext>
            </a:extLst>
          </p:cNvPr>
          <p:cNvGrpSpPr/>
          <p:nvPr/>
        </p:nvGrpSpPr>
        <p:grpSpPr>
          <a:xfrm>
            <a:off x="7124211" y="5132844"/>
            <a:ext cx="2950587" cy="433210"/>
            <a:chOff x="6981943" y="4185100"/>
            <a:chExt cx="2950587" cy="433210"/>
          </a:xfrm>
        </p:grpSpPr>
        <p:sp>
          <p:nvSpPr>
            <p:cNvPr id="86" name="Rectangle 85">
              <a:extLst>
                <a:ext uri="{FF2B5EF4-FFF2-40B4-BE49-F238E27FC236}">
                  <a16:creationId xmlns:a16="http://schemas.microsoft.com/office/drawing/2014/main" id="{A4DD9F57-1DC3-C89D-E4EA-858807BF2277}"/>
                </a:ext>
              </a:extLst>
            </p:cNvPr>
            <p:cNvSpPr/>
            <p:nvPr/>
          </p:nvSpPr>
          <p:spPr>
            <a:xfrm>
              <a:off x="6981943"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7" name="Rectangle 86">
              <a:extLst>
                <a:ext uri="{FF2B5EF4-FFF2-40B4-BE49-F238E27FC236}">
                  <a16:creationId xmlns:a16="http://schemas.microsoft.com/office/drawing/2014/main" id="{84603911-295E-40AE-73C0-21D7C03707A5}"/>
                </a:ext>
              </a:extLst>
            </p:cNvPr>
            <p:cNvSpPr/>
            <p:nvPr/>
          </p:nvSpPr>
          <p:spPr>
            <a:xfrm>
              <a:off x="7722243"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8" name="Rectangle 87">
              <a:extLst>
                <a:ext uri="{FF2B5EF4-FFF2-40B4-BE49-F238E27FC236}">
                  <a16:creationId xmlns:a16="http://schemas.microsoft.com/office/drawing/2014/main" id="{F6D476BB-C54A-B71A-8138-116DC60B8A34}"/>
                </a:ext>
              </a:extLst>
            </p:cNvPr>
            <p:cNvSpPr/>
            <p:nvPr/>
          </p:nvSpPr>
          <p:spPr>
            <a:xfrm>
              <a:off x="8451930" y="4187155"/>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89" name="Rectangle 88">
              <a:extLst>
                <a:ext uri="{FF2B5EF4-FFF2-40B4-BE49-F238E27FC236}">
                  <a16:creationId xmlns:a16="http://schemas.microsoft.com/office/drawing/2014/main" id="{1948F89C-C2AE-7CCD-53AC-AFA8AE861F0F}"/>
                </a:ext>
              </a:extLst>
            </p:cNvPr>
            <p:cNvSpPr/>
            <p:nvPr/>
          </p:nvSpPr>
          <p:spPr>
            <a:xfrm>
              <a:off x="9192230" y="4185100"/>
              <a:ext cx="740300" cy="4311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sp>
        <p:nvSpPr>
          <p:cNvPr id="90" name="TextBox 89">
            <a:extLst>
              <a:ext uri="{FF2B5EF4-FFF2-40B4-BE49-F238E27FC236}">
                <a16:creationId xmlns:a16="http://schemas.microsoft.com/office/drawing/2014/main" id="{E2CA3F10-4778-7459-1230-6D51D21BF6D6}"/>
              </a:ext>
            </a:extLst>
          </p:cNvPr>
          <p:cNvSpPr txBox="1"/>
          <p:nvPr/>
        </p:nvSpPr>
        <p:spPr>
          <a:xfrm>
            <a:off x="6378605" y="3122281"/>
            <a:ext cx="740300" cy="369332"/>
          </a:xfrm>
          <a:prstGeom prst="rect">
            <a:avLst/>
          </a:prstGeom>
          <a:noFill/>
        </p:spPr>
        <p:txBody>
          <a:bodyPr wrap="square" rtlCol="0">
            <a:spAutoFit/>
          </a:bodyPr>
          <a:lstStyle/>
          <a:p>
            <a:r>
              <a:rPr lang="en-US" b="1" dirty="0"/>
              <a:t>set 0</a:t>
            </a:r>
          </a:p>
        </p:txBody>
      </p:sp>
      <p:sp>
        <p:nvSpPr>
          <p:cNvPr id="91" name="TextBox 90">
            <a:extLst>
              <a:ext uri="{FF2B5EF4-FFF2-40B4-BE49-F238E27FC236}">
                <a16:creationId xmlns:a16="http://schemas.microsoft.com/office/drawing/2014/main" id="{7D20FF0D-C29E-D15E-3B28-560FC9C06DDB}"/>
              </a:ext>
            </a:extLst>
          </p:cNvPr>
          <p:cNvSpPr txBox="1"/>
          <p:nvPr/>
        </p:nvSpPr>
        <p:spPr>
          <a:xfrm>
            <a:off x="6378605" y="4151367"/>
            <a:ext cx="740300" cy="369332"/>
          </a:xfrm>
          <a:prstGeom prst="rect">
            <a:avLst/>
          </a:prstGeom>
          <a:noFill/>
        </p:spPr>
        <p:txBody>
          <a:bodyPr wrap="square" rtlCol="0">
            <a:spAutoFit/>
          </a:bodyPr>
          <a:lstStyle/>
          <a:p>
            <a:r>
              <a:rPr lang="en-US" b="1" dirty="0"/>
              <a:t>set i</a:t>
            </a:r>
          </a:p>
        </p:txBody>
      </p:sp>
      <p:sp>
        <p:nvSpPr>
          <p:cNvPr id="92" name="TextBox 91">
            <a:extLst>
              <a:ext uri="{FF2B5EF4-FFF2-40B4-BE49-F238E27FC236}">
                <a16:creationId xmlns:a16="http://schemas.microsoft.com/office/drawing/2014/main" id="{27A80B17-21F6-BAAE-4A2E-F79920B9035D}"/>
              </a:ext>
            </a:extLst>
          </p:cNvPr>
          <p:cNvSpPr txBox="1"/>
          <p:nvPr/>
        </p:nvSpPr>
        <p:spPr>
          <a:xfrm>
            <a:off x="6378605" y="5171206"/>
            <a:ext cx="740300" cy="369332"/>
          </a:xfrm>
          <a:prstGeom prst="rect">
            <a:avLst/>
          </a:prstGeom>
          <a:noFill/>
        </p:spPr>
        <p:txBody>
          <a:bodyPr wrap="square" rtlCol="0">
            <a:spAutoFit/>
          </a:bodyPr>
          <a:lstStyle/>
          <a:p>
            <a:r>
              <a:rPr lang="en-US" b="1" dirty="0"/>
              <a:t>set n</a:t>
            </a:r>
          </a:p>
        </p:txBody>
      </p:sp>
      <p:pic>
        <p:nvPicPr>
          <p:cNvPr id="93" name="Graphic 92">
            <a:extLst>
              <a:ext uri="{FF2B5EF4-FFF2-40B4-BE49-F238E27FC236}">
                <a16:creationId xmlns:a16="http://schemas.microsoft.com/office/drawing/2014/main" id="{A40664B5-C457-3A5E-8352-155F2D9E07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67465" y="1375805"/>
            <a:ext cx="685800" cy="685800"/>
          </a:xfrm>
          <a:prstGeom prst="rect">
            <a:avLst/>
          </a:prstGeom>
        </p:spPr>
      </p:pic>
      <p:sp>
        <p:nvSpPr>
          <p:cNvPr id="94" name="TextBox 93">
            <a:extLst>
              <a:ext uri="{FF2B5EF4-FFF2-40B4-BE49-F238E27FC236}">
                <a16:creationId xmlns:a16="http://schemas.microsoft.com/office/drawing/2014/main" id="{0ED569B9-F8D9-9D5E-C535-54FB129FC8D2}"/>
              </a:ext>
            </a:extLst>
          </p:cNvPr>
          <p:cNvSpPr txBox="1"/>
          <p:nvPr/>
        </p:nvSpPr>
        <p:spPr>
          <a:xfrm rot="5400000">
            <a:off x="8500362" y="3575632"/>
            <a:ext cx="297676" cy="369332"/>
          </a:xfrm>
          <a:prstGeom prst="rect">
            <a:avLst/>
          </a:prstGeom>
          <a:noFill/>
        </p:spPr>
        <p:txBody>
          <a:bodyPr wrap="square" rtlCol="0">
            <a:spAutoFit/>
          </a:bodyPr>
          <a:lstStyle/>
          <a:p>
            <a:r>
              <a:rPr lang="en-US" b="1" dirty="0"/>
              <a:t>…</a:t>
            </a:r>
          </a:p>
        </p:txBody>
      </p:sp>
      <p:sp>
        <p:nvSpPr>
          <p:cNvPr id="95" name="TextBox 94">
            <a:extLst>
              <a:ext uri="{FF2B5EF4-FFF2-40B4-BE49-F238E27FC236}">
                <a16:creationId xmlns:a16="http://schemas.microsoft.com/office/drawing/2014/main" id="{ECFBADA6-5BAD-D385-A5B8-49E5E8F7C0E3}"/>
              </a:ext>
            </a:extLst>
          </p:cNvPr>
          <p:cNvSpPr txBox="1"/>
          <p:nvPr/>
        </p:nvSpPr>
        <p:spPr>
          <a:xfrm rot="5400000">
            <a:off x="8500362" y="4599361"/>
            <a:ext cx="297676" cy="369332"/>
          </a:xfrm>
          <a:prstGeom prst="rect">
            <a:avLst/>
          </a:prstGeom>
          <a:noFill/>
        </p:spPr>
        <p:txBody>
          <a:bodyPr wrap="square" rtlCol="0">
            <a:spAutoFit/>
          </a:bodyPr>
          <a:lstStyle/>
          <a:p>
            <a:r>
              <a:rPr lang="en-US" b="1" dirty="0"/>
              <a:t>…</a:t>
            </a:r>
          </a:p>
        </p:txBody>
      </p:sp>
      <p:pic>
        <p:nvPicPr>
          <p:cNvPr id="96" name="Graphic 95">
            <a:extLst>
              <a:ext uri="{FF2B5EF4-FFF2-40B4-BE49-F238E27FC236}">
                <a16:creationId xmlns:a16="http://schemas.microsoft.com/office/drawing/2014/main" id="{4A5B1341-02C9-9A0E-7FC1-668761547B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38916" y="3898249"/>
            <a:ext cx="1244899" cy="1244899"/>
          </a:xfrm>
          <a:prstGeom prst="rect">
            <a:avLst/>
          </a:prstGeom>
        </p:spPr>
      </p:pic>
      <p:pic>
        <p:nvPicPr>
          <p:cNvPr id="97" name="Graphic 96">
            <a:extLst>
              <a:ext uri="{FF2B5EF4-FFF2-40B4-BE49-F238E27FC236}">
                <a16:creationId xmlns:a16="http://schemas.microsoft.com/office/drawing/2014/main" id="{CF912839-FCBD-49A0-CEF6-EDBD6D2206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46155" y="1375805"/>
            <a:ext cx="685800" cy="685800"/>
          </a:xfrm>
          <a:prstGeom prst="rect">
            <a:avLst/>
          </a:prstGeom>
        </p:spPr>
      </p:pic>
      <p:sp>
        <p:nvSpPr>
          <p:cNvPr id="98" name="TextBox 97">
            <a:extLst>
              <a:ext uri="{FF2B5EF4-FFF2-40B4-BE49-F238E27FC236}">
                <a16:creationId xmlns:a16="http://schemas.microsoft.com/office/drawing/2014/main" id="{FD4BF8FD-009D-2729-EC83-4700382CF490}"/>
              </a:ext>
            </a:extLst>
          </p:cNvPr>
          <p:cNvSpPr txBox="1"/>
          <p:nvPr/>
        </p:nvSpPr>
        <p:spPr>
          <a:xfrm>
            <a:off x="10793675" y="4323857"/>
            <a:ext cx="1244900" cy="369332"/>
          </a:xfrm>
          <a:prstGeom prst="rect">
            <a:avLst/>
          </a:prstGeom>
          <a:noFill/>
        </p:spPr>
        <p:txBody>
          <a:bodyPr wrap="square" rtlCol="0">
            <a:spAutoFit/>
          </a:bodyPr>
          <a:lstStyle/>
          <a:p>
            <a:r>
              <a:rPr lang="en-US" dirty="0"/>
              <a:t>sec leaks!</a:t>
            </a:r>
          </a:p>
        </p:txBody>
      </p:sp>
      <p:cxnSp>
        <p:nvCxnSpPr>
          <p:cNvPr id="99" name="Curved Connector 98">
            <a:extLst>
              <a:ext uri="{FF2B5EF4-FFF2-40B4-BE49-F238E27FC236}">
                <a16:creationId xmlns:a16="http://schemas.microsoft.com/office/drawing/2014/main" id="{3EED90BF-79BE-9112-BF69-0A4A3720046A}"/>
              </a:ext>
            </a:extLst>
          </p:cNvPr>
          <p:cNvCxnSpPr>
            <a:cxnSpLocks/>
          </p:cNvCxnSpPr>
          <p:nvPr/>
        </p:nvCxnSpPr>
        <p:spPr>
          <a:xfrm rot="5400000" flipH="1" flipV="1">
            <a:off x="5692859" y="2114327"/>
            <a:ext cx="1042100" cy="976596"/>
          </a:xfrm>
          <a:prstGeom prst="curved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00" name="Title 1">
            <a:extLst>
              <a:ext uri="{FF2B5EF4-FFF2-40B4-BE49-F238E27FC236}">
                <a16:creationId xmlns:a16="http://schemas.microsoft.com/office/drawing/2014/main" id="{BB988BC8-90C9-84DD-E551-4AA697FF8A99}"/>
              </a:ext>
            </a:extLst>
          </p:cNvPr>
          <p:cNvSpPr>
            <a:spLocks noGrp="1"/>
          </p:cNvSpPr>
          <p:nvPr>
            <p:ph type="title"/>
          </p:nvPr>
        </p:nvSpPr>
        <p:spPr>
          <a:xfrm>
            <a:off x="838199" y="365125"/>
            <a:ext cx="4761185" cy="1325563"/>
          </a:xfrm>
        </p:spPr>
        <p:txBody>
          <a:bodyPr/>
          <a:lstStyle/>
          <a:p>
            <a:r>
              <a:rPr lang="en-US" dirty="0"/>
              <a:t>No!</a:t>
            </a:r>
          </a:p>
        </p:txBody>
      </p:sp>
      <p:sp>
        <p:nvSpPr>
          <p:cNvPr id="101" name="TextBox 100">
            <a:extLst>
              <a:ext uri="{FF2B5EF4-FFF2-40B4-BE49-F238E27FC236}">
                <a16:creationId xmlns:a16="http://schemas.microsoft.com/office/drawing/2014/main" id="{B7C43F2D-8C8E-E57A-6D55-9186C251576A}"/>
              </a:ext>
            </a:extLst>
          </p:cNvPr>
          <p:cNvSpPr txBox="1"/>
          <p:nvPr/>
        </p:nvSpPr>
        <p:spPr>
          <a:xfrm>
            <a:off x="827778" y="1451974"/>
            <a:ext cx="4009687" cy="2308324"/>
          </a:xfrm>
          <a:prstGeom prst="rect">
            <a:avLst/>
          </a:prstGeom>
          <a:noFill/>
        </p:spPr>
        <p:txBody>
          <a:bodyPr wrap="square" rtlCol="0">
            <a:spAutoFit/>
          </a:bodyPr>
          <a:lstStyle/>
          <a:p>
            <a:r>
              <a:rPr lang="en-US" sz="2400" dirty="0"/>
              <a:t>We found that data memory-dependent prefetcher (DMP) on Apple M-series CPU could </a:t>
            </a:r>
            <a:r>
              <a:rPr lang="en-US" sz="2400" b="1" dirty="0"/>
              <a:t>treat data as memory address</a:t>
            </a:r>
            <a:r>
              <a:rPr lang="en-US" sz="2400" dirty="0"/>
              <a:t> and perform access. </a:t>
            </a:r>
          </a:p>
        </p:txBody>
      </p:sp>
    </p:spTree>
    <p:extLst>
      <p:ext uri="{BB962C8B-B14F-4D97-AF65-F5344CB8AC3E}">
        <p14:creationId xmlns:p14="http://schemas.microsoft.com/office/powerpoint/2010/main" val="1975939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57272</TotalTime>
  <Words>11063</Words>
  <Application>Microsoft Macintosh PowerPoint</Application>
  <PresentationFormat>Widescreen</PresentationFormat>
  <Paragraphs>1913</Paragraphs>
  <Slides>120</Slides>
  <Notes>107</Notes>
  <HiddenSlides>57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120</vt:i4>
      </vt:variant>
    </vt:vector>
  </HeadingPairs>
  <TitlesOfParts>
    <vt:vector size="128" baseType="lpstr">
      <vt:lpstr>franklin-gothic-urw</vt:lpstr>
      <vt:lpstr>Slack-Lato</vt:lpstr>
      <vt:lpstr>Aptos</vt:lpstr>
      <vt:lpstr>Aptos Display</vt:lpstr>
      <vt:lpstr>Arial</vt:lpstr>
      <vt:lpstr>Cambria Math</vt:lpstr>
      <vt:lpstr>Consolas</vt:lpstr>
      <vt:lpstr>Office Theme</vt:lpstr>
      <vt:lpstr>GoFetch: Breaking Constant-Time Cryptographic Implementations Using  Data Memory-Dependent Prefetchers</vt:lpstr>
      <vt:lpstr>Constant-Time Programming</vt:lpstr>
      <vt:lpstr>Constant-Time Programming</vt:lpstr>
      <vt:lpstr>Constant-Time Programming</vt:lpstr>
      <vt:lpstr>Constant-Time Programming</vt:lpstr>
      <vt:lpstr>A Constant-Time Code Example</vt:lpstr>
      <vt:lpstr>A Constant-Time Code Example</vt:lpstr>
      <vt:lpstr>A Constant-Time Code Example</vt:lpstr>
      <vt:lpstr>A Constant-Time Code Example</vt:lpstr>
      <vt:lpstr>A Constant-Time Code Example</vt:lpstr>
      <vt:lpstr>A Constant-Time Code Example</vt:lpstr>
      <vt:lpstr>A Constant-Time Code Example</vt:lpstr>
      <vt:lpstr>A Constant-Time Code Example</vt:lpstr>
      <vt:lpstr>A Constant-Time Code Example</vt:lpstr>
      <vt:lpstr>A Constant-Time Code Example</vt:lpstr>
      <vt:lpstr>A Constant-Time Code Example</vt:lpstr>
      <vt:lpstr>A Constant-Time Code Example</vt:lpstr>
      <vt:lpstr>A Constant-Time Code Example</vt:lpstr>
      <vt:lpstr>A Constant-Time Code Example</vt:lpstr>
      <vt:lpstr>A Constant-Time Code Example</vt:lpstr>
      <vt:lpstr>Contribution</vt:lpstr>
      <vt:lpstr>Contribution</vt:lpstr>
      <vt:lpstr>Contribution</vt:lpstr>
      <vt:lpstr>Contribution</vt:lpstr>
      <vt:lpstr>Key Observations of Apple DMP</vt:lpstr>
      <vt:lpstr>Key Observations of Apple DMP</vt:lpstr>
      <vt:lpstr>Key Observations of Apple DMP</vt:lpstr>
      <vt:lpstr>Key Observations of Apple DMP</vt:lpstr>
      <vt:lpstr>Key Observations of Apple DMP</vt:lpstr>
      <vt:lpstr>Key Observations of Apple DMP</vt:lpstr>
      <vt:lpstr>Key Observations of Apple DMP</vt:lpstr>
      <vt:lpstr>How to use DMP to break CT Crypto?</vt:lpstr>
      <vt:lpstr>How to use DMP to break CT Crypto?</vt:lpstr>
      <vt:lpstr>How to use DMP to break CT Crypto?</vt:lpstr>
      <vt:lpstr>How to use DMP to break CT Crypto?</vt:lpstr>
      <vt:lpstr>Proof-of-Concept Attacks</vt:lpstr>
      <vt:lpstr>Proof-of-Concept Attacks</vt:lpstr>
      <vt:lpstr>Go RSA</vt:lpstr>
      <vt:lpstr>Go RSA</vt:lpstr>
      <vt:lpstr>Go RSA</vt:lpstr>
      <vt:lpstr>Go RSA</vt:lpstr>
      <vt:lpstr>Go RSA</vt:lpstr>
      <vt:lpstr>Go RSA</vt:lpstr>
      <vt:lpstr>Go RSA</vt:lpstr>
      <vt:lpstr>Go RSA</vt:lpstr>
      <vt:lpstr>CRYSTALS-Kyber (ML-KEM)</vt:lpstr>
      <vt:lpstr>CRYSTALS-Kyber (ML-KEM) </vt:lpstr>
      <vt:lpstr>CRYSTALS-Kyber (ML-KEM) </vt:lpstr>
      <vt:lpstr>CRYSTALS-Kyber (ML-KEM) </vt:lpstr>
      <vt:lpstr>CRYSTALS-Kyber (ML-KEM) </vt:lpstr>
      <vt:lpstr>CRYSTALS-Kyber (ML-KEM) </vt:lpstr>
      <vt:lpstr>CRYSTALS-Kyber (ML-KEM) </vt:lpstr>
      <vt:lpstr>CRYSTALS-Kyber (ML-KEM) </vt:lpstr>
      <vt:lpstr>CRYSTALS-Kyber</vt:lpstr>
      <vt:lpstr>CRYSTALS-Kyber</vt:lpstr>
      <vt:lpstr>CRYSTALS-Kyber</vt:lpstr>
      <vt:lpstr>CRYSTALS-Kyber</vt:lpstr>
      <vt:lpstr>CRYSTALS-Kyber</vt:lpstr>
      <vt:lpstr>Mitigations</vt:lpstr>
      <vt:lpstr>Mitigations</vt:lpstr>
      <vt:lpstr>Mitigations</vt:lpstr>
      <vt:lpstr>Mitigations</vt:lpstr>
      <vt:lpstr>Conclusion</vt:lpstr>
      <vt:lpstr>CRYSTALS-Kyber</vt:lpstr>
      <vt:lpstr>CRYSTALS-Kyber</vt:lpstr>
      <vt:lpstr>CRYSTALS-Kyber</vt:lpstr>
      <vt:lpstr>CRYSTALS-Kyber</vt:lpstr>
      <vt:lpstr>CRYSTALS-Kyber</vt:lpstr>
      <vt:lpstr>CRYSTALS-Kyber</vt:lpstr>
      <vt:lpstr>CRYSTALS-Kyber</vt:lpstr>
      <vt:lpstr>CRYSTALS-Kyber</vt:lpstr>
      <vt:lpstr>CRYSTALS-Kyber</vt:lpstr>
      <vt:lpstr>CRYSTALS-Kyber</vt:lpstr>
      <vt:lpstr>CRYSTALS-Kyber</vt:lpstr>
      <vt:lpstr>CRYSTALS-Kyber</vt:lpstr>
      <vt:lpstr>CRYSTALS-Kyber</vt:lpstr>
      <vt:lpstr>CRYSTALS-Kyber</vt:lpstr>
      <vt:lpstr>CRYSTALS-Kyber</vt:lpstr>
      <vt:lpstr>CRYSTALS-Kyber</vt:lpstr>
      <vt:lpstr>CRYSTALS-Kyber</vt:lpstr>
      <vt:lpstr>CRYSTALS-Kyber</vt:lpstr>
      <vt:lpstr>CRYSTALS-Kyber</vt:lpstr>
      <vt:lpstr>Key Observations of Apple DMP</vt:lpstr>
      <vt:lpstr>Key Observations of Apple DMP</vt:lpstr>
      <vt:lpstr>Key Observations of Apple DMP</vt:lpstr>
      <vt:lpstr>Constant-Time Programming</vt:lpstr>
      <vt:lpstr>Constant-Time Programming</vt:lpstr>
      <vt:lpstr>Constant-Time Programming</vt:lpstr>
      <vt:lpstr>Cache attacks</vt:lpstr>
      <vt:lpstr>Cache attacks</vt:lpstr>
      <vt:lpstr>Cache attacks</vt:lpstr>
      <vt:lpstr>Cache attacks</vt:lpstr>
      <vt:lpstr>Cache attacks</vt:lpstr>
      <vt:lpstr>Cache attacks</vt:lpstr>
      <vt:lpstr>PowerPoint Presentation</vt:lpstr>
      <vt:lpstr>Cache attacks</vt:lpstr>
      <vt:lpstr>Cache attacks</vt:lpstr>
      <vt:lpstr>No!</vt:lpstr>
      <vt:lpstr>No!</vt:lpstr>
      <vt:lpstr>No!</vt:lpstr>
      <vt:lpstr>A Constant-Time Code Example</vt:lpstr>
      <vt:lpstr>A Constant-Time Code Example</vt:lpstr>
      <vt:lpstr>A Constant-Time Code Example</vt:lpstr>
      <vt:lpstr>A Constant-Time Code Example</vt:lpstr>
      <vt:lpstr>A Constant-Time Code Example</vt:lpstr>
      <vt:lpstr>Data Memory-Dependent Prefetcher (DMP)</vt:lpstr>
      <vt:lpstr>Data Memory-Dependent Prefetcher (DMP)</vt:lpstr>
      <vt:lpstr>Apple DMP – No training required</vt:lpstr>
      <vt:lpstr>Apple DMP – No training required</vt:lpstr>
      <vt:lpstr>Apple DMP – No training required</vt:lpstr>
      <vt:lpstr>Apple DMP – No training required</vt:lpstr>
      <vt:lpstr>Apple DMP-Aided Chosen-Input Attack</vt:lpstr>
      <vt:lpstr>Apple DMP-Aided Chosen-Input Attack</vt:lpstr>
      <vt:lpstr>Apple DMP-Aided Chosen-Input Attack</vt:lpstr>
      <vt:lpstr>Apple DMP-Aided Chosen-Input Attack</vt:lpstr>
      <vt:lpstr>Apple DMP-Aided Chosen-Input Attack</vt:lpstr>
      <vt:lpstr>RSA-2048</vt:lpstr>
      <vt:lpstr>OpenSSL Diffie-Hellman</vt:lpstr>
      <vt:lpstr>CRYSTALS-Dilithium</vt:lpstr>
      <vt:lpstr>GoFetch: Breaking Constant-Time Cryptographic Implementations Using  Data Memory-Dependent Prefetchers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Boru</dc:creator>
  <cp:lastModifiedBy>Chen, Boru</cp:lastModifiedBy>
  <cp:revision>1</cp:revision>
  <dcterms:created xsi:type="dcterms:W3CDTF">2024-02-14T20:08:08Z</dcterms:created>
  <dcterms:modified xsi:type="dcterms:W3CDTF">2024-03-25T17:08:03Z</dcterms:modified>
</cp:coreProperties>
</file>