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89" r:id="rId2"/>
  </p:sldMasterIdLst>
  <p:sldIdLst>
    <p:sldId id="256" r:id="rId3"/>
    <p:sldId id="394" r:id="rId4"/>
    <p:sldId id="342" r:id="rId5"/>
    <p:sldId id="451" r:id="rId6"/>
    <p:sldId id="405" r:id="rId7"/>
    <p:sldId id="331" r:id="rId8"/>
    <p:sldId id="404" r:id="rId9"/>
    <p:sldId id="343" r:id="rId10"/>
    <p:sldId id="406" r:id="rId11"/>
    <p:sldId id="408" r:id="rId12"/>
    <p:sldId id="398" r:id="rId13"/>
    <p:sldId id="402" r:id="rId14"/>
    <p:sldId id="396" r:id="rId15"/>
    <p:sldId id="335" r:id="rId16"/>
    <p:sldId id="401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廣岡 大河" userId="9a631f14eebb8dde" providerId="LiveId" clId="{B685EBFA-9E87-4F0E-A587-94ECD53D06C5}"/>
    <pc:docChg chg="undo redo custSel addSld delSld modSld sldOrd modShowInfo">
      <pc:chgData name="廣岡 大河" userId="9a631f14eebb8dde" providerId="LiveId" clId="{B685EBFA-9E87-4F0E-A587-94ECD53D06C5}" dt="2024-12-03T08:45:40.056" v="24536" actId="1035"/>
      <pc:docMkLst>
        <pc:docMk/>
      </pc:docMkLst>
      <pc:sldChg chg="addSp modSp mod modTransition">
        <pc:chgData name="廣岡 大河" userId="9a631f14eebb8dde" providerId="LiveId" clId="{B685EBFA-9E87-4F0E-A587-94ECD53D06C5}" dt="2024-12-02T12:33:44.603" v="24515" actId="20577"/>
        <pc:sldMkLst>
          <pc:docMk/>
          <pc:sldMk cId="2748737493" sldId="256"/>
        </pc:sldMkLst>
        <pc:spChg chg="mod">
          <ac:chgData name="廣岡 大河" userId="9a631f14eebb8dde" providerId="LiveId" clId="{B685EBFA-9E87-4F0E-A587-94ECD53D06C5}" dt="2024-11-24T14:13:07.598" v="13159" actId="404"/>
          <ac:spMkLst>
            <pc:docMk/>
            <pc:sldMk cId="2748737493" sldId="256"/>
            <ac:spMk id="2" creationId="{00000000-0000-0000-0000-000000000000}"/>
          </ac:spMkLst>
        </pc:spChg>
        <pc:spChg chg="add mod">
          <ac:chgData name="廣岡 大河" userId="9a631f14eebb8dde" providerId="LiveId" clId="{B685EBFA-9E87-4F0E-A587-94ECD53D06C5}" dt="2024-12-02T12:32:54.017" v="24492" actId="20577"/>
          <ac:spMkLst>
            <pc:docMk/>
            <pc:sldMk cId="2748737493" sldId="256"/>
            <ac:spMk id="3" creationId="{BBBDA189-D665-4FB3-AA37-5F24E2612844}"/>
          </ac:spMkLst>
        </pc:spChg>
        <pc:spChg chg="add mod">
          <ac:chgData name="廣岡 大河" userId="9a631f14eebb8dde" providerId="LiveId" clId="{B685EBFA-9E87-4F0E-A587-94ECD53D06C5}" dt="2024-12-02T12:30:17.701" v="24451" actId="1037"/>
          <ac:spMkLst>
            <pc:docMk/>
            <pc:sldMk cId="2748737493" sldId="256"/>
            <ac:spMk id="4" creationId="{9CD7B3C5-73D3-4573-BE1E-5FCC8BCB1CA0}"/>
          </ac:spMkLst>
        </pc:spChg>
        <pc:spChg chg="add mod">
          <ac:chgData name="廣岡 大河" userId="9a631f14eebb8dde" providerId="LiveId" clId="{B685EBFA-9E87-4F0E-A587-94ECD53D06C5}" dt="2024-12-02T12:30:17.701" v="24451" actId="1037"/>
          <ac:spMkLst>
            <pc:docMk/>
            <pc:sldMk cId="2748737493" sldId="256"/>
            <ac:spMk id="5" creationId="{FE531C8D-9CB4-4E65-A7E6-3267E3543E80}"/>
          </ac:spMkLst>
        </pc:spChg>
        <pc:spChg chg="add mod">
          <ac:chgData name="廣岡 大河" userId="9a631f14eebb8dde" providerId="LiveId" clId="{B685EBFA-9E87-4F0E-A587-94ECD53D06C5}" dt="2024-12-02T12:33:03.443" v="24500" actId="1037"/>
          <ac:spMkLst>
            <pc:docMk/>
            <pc:sldMk cId="2748737493" sldId="256"/>
            <ac:spMk id="6" creationId="{FDB4355C-043E-4950-9B56-37F468CAF8C2}"/>
          </ac:spMkLst>
        </pc:spChg>
        <pc:spChg chg="add mod">
          <ac:chgData name="廣岡 大河" userId="9a631f14eebb8dde" providerId="LiveId" clId="{B685EBFA-9E87-4F0E-A587-94ECD53D06C5}" dt="2024-12-02T12:33:07.122" v="24504" actId="1037"/>
          <ac:spMkLst>
            <pc:docMk/>
            <pc:sldMk cId="2748737493" sldId="256"/>
            <ac:spMk id="7" creationId="{AC9477E6-371F-43CE-B275-77713232FCDA}"/>
          </ac:spMkLst>
        </pc:spChg>
        <pc:spChg chg="add mod">
          <ac:chgData name="廣岡 大河" userId="9a631f14eebb8dde" providerId="LiveId" clId="{B685EBFA-9E87-4F0E-A587-94ECD53D06C5}" dt="2024-12-02T12:33:17.752" v="24507" actId="1076"/>
          <ac:spMkLst>
            <pc:docMk/>
            <pc:sldMk cId="2748737493" sldId="256"/>
            <ac:spMk id="8" creationId="{CC92F480-6115-460C-A835-A76EE6980722}"/>
          </ac:spMkLst>
        </pc:spChg>
        <pc:spChg chg="add mod">
          <ac:chgData name="廣岡 大河" userId="9a631f14eebb8dde" providerId="LiveId" clId="{B685EBFA-9E87-4F0E-A587-94ECD53D06C5}" dt="2024-12-02T12:33:24.455" v="24509" actId="1076"/>
          <ac:spMkLst>
            <pc:docMk/>
            <pc:sldMk cId="2748737493" sldId="256"/>
            <ac:spMk id="9" creationId="{A72A593C-DDB5-48BC-AB4B-60C3E1C4D884}"/>
          </ac:spMkLst>
        </pc:spChg>
        <pc:spChg chg="add mod">
          <ac:chgData name="廣岡 大河" userId="9a631f14eebb8dde" providerId="LiveId" clId="{B685EBFA-9E87-4F0E-A587-94ECD53D06C5}" dt="2024-12-02T12:33:33.791" v="24511" actId="1076"/>
          <ac:spMkLst>
            <pc:docMk/>
            <pc:sldMk cId="2748737493" sldId="256"/>
            <ac:spMk id="10" creationId="{1AB93385-559E-4BF8-AF37-83010E36D17D}"/>
          </ac:spMkLst>
        </pc:spChg>
        <pc:spChg chg="add mod">
          <ac:chgData name="廣岡 大河" userId="9a631f14eebb8dde" providerId="LiveId" clId="{B685EBFA-9E87-4F0E-A587-94ECD53D06C5}" dt="2024-12-02T12:33:44.603" v="24515" actId="20577"/>
          <ac:spMkLst>
            <pc:docMk/>
            <pc:sldMk cId="2748737493" sldId="256"/>
            <ac:spMk id="11" creationId="{9EB3B492-2953-4A0C-84EF-BA6041990B1A}"/>
          </ac:spMkLst>
        </pc:spChg>
      </pc:sldChg>
      <pc:sldChg chg="del">
        <pc:chgData name="廣岡 大河" userId="9a631f14eebb8dde" providerId="LiveId" clId="{B685EBFA-9E87-4F0E-A587-94ECD53D06C5}" dt="2024-11-05T01:30:58.649" v="6581" actId="47"/>
        <pc:sldMkLst>
          <pc:docMk/>
          <pc:sldMk cId="3281612635" sldId="261"/>
        </pc:sldMkLst>
      </pc:sldChg>
      <pc:sldChg chg="add del">
        <pc:chgData name="廣岡 大河" userId="9a631f14eebb8dde" providerId="LiveId" clId="{B685EBFA-9E87-4F0E-A587-94ECD53D06C5}" dt="2024-11-22T03:29:38.825" v="6774" actId="47"/>
        <pc:sldMkLst>
          <pc:docMk/>
          <pc:sldMk cId="3134960720" sldId="266"/>
        </pc:sldMkLst>
      </pc:sldChg>
      <pc:sldChg chg="del">
        <pc:chgData name="廣岡 大河" userId="9a631f14eebb8dde" providerId="LiveId" clId="{B685EBFA-9E87-4F0E-A587-94ECD53D06C5}" dt="2024-11-05T01:30:49.958" v="6575" actId="47"/>
        <pc:sldMkLst>
          <pc:docMk/>
          <pc:sldMk cId="4107791338" sldId="284"/>
        </pc:sldMkLst>
      </pc:sldChg>
      <pc:sldChg chg="del">
        <pc:chgData name="廣岡 大河" userId="9a631f14eebb8dde" providerId="LiveId" clId="{B685EBFA-9E87-4F0E-A587-94ECD53D06C5}" dt="2024-11-05T01:30:33.136" v="6568" actId="47"/>
        <pc:sldMkLst>
          <pc:docMk/>
          <pc:sldMk cId="578683127" sldId="286"/>
        </pc:sldMkLst>
      </pc:sldChg>
      <pc:sldChg chg="del">
        <pc:chgData name="廣岡 大河" userId="9a631f14eebb8dde" providerId="LiveId" clId="{B685EBFA-9E87-4F0E-A587-94ECD53D06C5}" dt="2024-11-05T01:30:51.628" v="6576" actId="47"/>
        <pc:sldMkLst>
          <pc:docMk/>
          <pc:sldMk cId="43522363" sldId="287"/>
        </pc:sldMkLst>
      </pc:sldChg>
      <pc:sldChg chg="del">
        <pc:chgData name="廣岡 大河" userId="9a631f14eebb8dde" providerId="LiveId" clId="{B685EBFA-9E87-4F0E-A587-94ECD53D06C5}" dt="2024-11-05T01:30:52.716" v="6577" actId="47"/>
        <pc:sldMkLst>
          <pc:docMk/>
          <pc:sldMk cId="99196080" sldId="289"/>
        </pc:sldMkLst>
      </pc:sldChg>
      <pc:sldChg chg="del">
        <pc:chgData name="廣岡 大河" userId="9a631f14eebb8dde" providerId="LiveId" clId="{B685EBFA-9E87-4F0E-A587-94ECD53D06C5}" dt="2024-11-05T01:30:53.439" v="6578" actId="47"/>
        <pc:sldMkLst>
          <pc:docMk/>
          <pc:sldMk cId="4267902271" sldId="290"/>
        </pc:sldMkLst>
      </pc:sldChg>
      <pc:sldChg chg="del">
        <pc:chgData name="廣岡 大河" userId="9a631f14eebb8dde" providerId="LiveId" clId="{B685EBFA-9E87-4F0E-A587-94ECD53D06C5}" dt="2024-11-05T01:30:48.479" v="6574" actId="47"/>
        <pc:sldMkLst>
          <pc:docMk/>
          <pc:sldMk cId="1615001615" sldId="291"/>
        </pc:sldMkLst>
      </pc:sldChg>
      <pc:sldChg chg="del">
        <pc:chgData name="廣岡 大河" userId="9a631f14eebb8dde" providerId="LiveId" clId="{B685EBFA-9E87-4F0E-A587-94ECD53D06C5}" dt="2024-11-05T01:30:42.603" v="6571" actId="47"/>
        <pc:sldMkLst>
          <pc:docMk/>
          <pc:sldMk cId="3513700207" sldId="293"/>
        </pc:sldMkLst>
      </pc:sldChg>
      <pc:sldChg chg="del">
        <pc:chgData name="廣岡 大河" userId="9a631f14eebb8dde" providerId="LiveId" clId="{B685EBFA-9E87-4F0E-A587-94ECD53D06C5}" dt="2024-11-05T01:30:56.863" v="6580" actId="47"/>
        <pc:sldMkLst>
          <pc:docMk/>
          <pc:sldMk cId="1457975067" sldId="298"/>
        </pc:sldMkLst>
      </pc:sldChg>
      <pc:sldChg chg="del">
        <pc:chgData name="廣岡 大河" userId="9a631f14eebb8dde" providerId="LiveId" clId="{B685EBFA-9E87-4F0E-A587-94ECD53D06C5}" dt="2024-11-05T01:30:55.749" v="6579" actId="47"/>
        <pc:sldMkLst>
          <pc:docMk/>
          <pc:sldMk cId="2975321534" sldId="299"/>
        </pc:sldMkLst>
      </pc:sldChg>
      <pc:sldChg chg="del">
        <pc:chgData name="廣岡 大河" userId="9a631f14eebb8dde" providerId="LiveId" clId="{B685EBFA-9E87-4F0E-A587-94ECD53D06C5}" dt="2024-11-04T13:32:48.506" v="1790" actId="47"/>
        <pc:sldMkLst>
          <pc:docMk/>
          <pc:sldMk cId="2605516511" sldId="301"/>
        </pc:sldMkLst>
      </pc:sldChg>
      <pc:sldChg chg="del">
        <pc:chgData name="廣岡 大河" userId="9a631f14eebb8dde" providerId="LiveId" clId="{B685EBFA-9E87-4F0E-A587-94ECD53D06C5}" dt="2024-11-05T01:30:46.911" v="6573" actId="47"/>
        <pc:sldMkLst>
          <pc:docMk/>
          <pc:sldMk cId="2042569833" sldId="317"/>
        </pc:sldMkLst>
      </pc:sldChg>
      <pc:sldChg chg="del">
        <pc:chgData name="廣岡 大河" userId="9a631f14eebb8dde" providerId="LiveId" clId="{B685EBFA-9E87-4F0E-A587-94ECD53D06C5}" dt="2024-11-05T01:30:44.770" v="6572" actId="47"/>
        <pc:sldMkLst>
          <pc:docMk/>
          <pc:sldMk cId="148247311" sldId="318"/>
        </pc:sldMkLst>
      </pc:sldChg>
      <pc:sldChg chg="del">
        <pc:chgData name="廣岡 大河" userId="9a631f14eebb8dde" providerId="LiveId" clId="{B685EBFA-9E87-4F0E-A587-94ECD53D06C5}" dt="2024-11-05T01:30:20.534" v="6564" actId="47"/>
        <pc:sldMkLst>
          <pc:docMk/>
          <pc:sldMk cId="4195363304" sldId="321"/>
        </pc:sldMkLst>
      </pc:sldChg>
      <pc:sldChg chg="del">
        <pc:chgData name="廣岡 大河" userId="9a631f14eebb8dde" providerId="LiveId" clId="{B685EBFA-9E87-4F0E-A587-94ECD53D06C5}" dt="2024-11-05T01:30:23.136" v="6565" actId="47"/>
        <pc:sldMkLst>
          <pc:docMk/>
          <pc:sldMk cId="1604607735" sldId="323"/>
        </pc:sldMkLst>
      </pc:sldChg>
      <pc:sldChg chg="del">
        <pc:chgData name="廣岡 大河" userId="9a631f14eebb8dde" providerId="LiveId" clId="{B685EBFA-9E87-4F0E-A587-94ECD53D06C5}" dt="2024-11-05T01:30:26.202" v="6566" actId="47"/>
        <pc:sldMkLst>
          <pc:docMk/>
          <pc:sldMk cId="3005490867" sldId="324"/>
        </pc:sldMkLst>
      </pc:sldChg>
      <pc:sldChg chg="del">
        <pc:chgData name="廣岡 大河" userId="9a631f14eebb8dde" providerId="LiveId" clId="{B685EBFA-9E87-4F0E-A587-94ECD53D06C5}" dt="2024-11-05T01:30:29.093" v="6567" actId="47"/>
        <pc:sldMkLst>
          <pc:docMk/>
          <pc:sldMk cId="1250283160" sldId="325"/>
        </pc:sldMkLst>
      </pc:sldChg>
      <pc:sldChg chg="addSp delSp modSp mod ord modTransition modAnim">
        <pc:chgData name="廣岡 大河" userId="9a631f14eebb8dde" providerId="LiveId" clId="{B685EBFA-9E87-4F0E-A587-94ECD53D06C5}" dt="2024-11-27T14:01:22.616" v="22560" actId="167"/>
        <pc:sldMkLst>
          <pc:docMk/>
          <pc:sldMk cId="334600803" sldId="331"/>
        </pc:sldMkLst>
        <pc:spChg chg="del">
          <ac:chgData name="廣岡 大河" userId="9a631f14eebb8dde" providerId="LiveId" clId="{B685EBFA-9E87-4F0E-A587-94ECD53D06C5}" dt="2024-11-04T13:51:14.694" v="2535" actId="478"/>
          <ac:spMkLst>
            <pc:docMk/>
            <pc:sldMk cId="334600803" sldId="331"/>
            <ac:spMk id="2" creationId="{00000000-0000-0000-0000-000000000000}"/>
          </ac:spMkLst>
        </pc:spChg>
        <pc:spChg chg="add del mod">
          <ac:chgData name="廣岡 大河" userId="9a631f14eebb8dde" providerId="LiveId" clId="{B685EBFA-9E87-4F0E-A587-94ECD53D06C5}" dt="2024-11-24T16:28:32.468" v="17155" actId="478"/>
          <ac:spMkLst>
            <pc:docMk/>
            <pc:sldMk cId="334600803" sldId="331"/>
            <ac:spMk id="2" creationId="{4A98043F-43B6-4B47-B29F-1831B8D72526}"/>
          </ac:spMkLst>
        </pc:spChg>
        <pc:spChg chg="add del mod">
          <ac:chgData name="廣岡 大河" userId="9a631f14eebb8dde" providerId="LiveId" clId="{B685EBFA-9E87-4F0E-A587-94ECD53D06C5}" dt="2024-11-27T13:59:08.366" v="22479" actId="478"/>
          <ac:spMkLst>
            <pc:docMk/>
            <pc:sldMk cId="334600803" sldId="331"/>
            <ac:spMk id="2" creationId="{AD54D57B-143C-4C09-AB19-8C29E57F6843}"/>
          </ac:spMkLst>
        </pc:spChg>
        <pc:spChg chg="add mod">
          <ac:chgData name="廣岡 大河" userId="9a631f14eebb8dde" providerId="LiveId" clId="{B685EBFA-9E87-4F0E-A587-94ECD53D06C5}" dt="2024-11-27T14:00:31.729" v="22526" actId="1036"/>
          <ac:spMkLst>
            <pc:docMk/>
            <pc:sldMk cId="334600803" sldId="331"/>
            <ac:spMk id="3" creationId="{765B96BE-27DC-4B04-B5F0-4EA6BC734D7D}"/>
          </ac:spMkLst>
        </pc:spChg>
        <pc:spChg chg="add del mod ord">
          <ac:chgData name="廣岡 大河" userId="9a631f14eebb8dde" providerId="LiveId" clId="{B685EBFA-9E87-4F0E-A587-94ECD53D06C5}" dt="2024-11-24T16:28:32.468" v="17155" actId="478"/>
          <ac:spMkLst>
            <pc:docMk/>
            <pc:sldMk cId="334600803" sldId="331"/>
            <ac:spMk id="3" creationId="{8162C5AA-94C1-46A9-9C4A-D9A9B27569AC}"/>
          </ac:spMkLst>
        </pc:spChg>
        <pc:spChg chg="add mod">
          <ac:chgData name="廣岡 大河" userId="9a631f14eebb8dde" providerId="LiveId" clId="{B685EBFA-9E87-4F0E-A587-94ECD53D06C5}" dt="2024-11-27T13:59:58.609" v="22492" actId="14100"/>
          <ac:spMkLst>
            <pc:docMk/>
            <pc:sldMk cId="334600803" sldId="331"/>
            <ac:spMk id="4" creationId="{A2C03CD0-E968-4EA5-B64B-B463E183082D}"/>
          </ac:spMkLst>
        </pc:spChg>
        <pc:spChg chg="add del mod">
          <ac:chgData name="廣岡 大河" userId="9a631f14eebb8dde" providerId="LiveId" clId="{B685EBFA-9E87-4F0E-A587-94ECD53D06C5}" dt="2024-11-04T13:51:17.770" v="2537" actId="478"/>
          <ac:spMkLst>
            <pc:docMk/>
            <pc:sldMk cId="334600803" sldId="331"/>
            <ac:spMk id="4" creationId="{B1FF2DD0-B271-448F-8ADA-D839F14A3026}"/>
          </ac:spMkLst>
        </pc:spChg>
        <pc:spChg chg="add mod">
          <ac:chgData name="廣岡 大河" userId="9a631f14eebb8dde" providerId="LiveId" clId="{B685EBFA-9E87-4F0E-A587-94ECD53D06C5}" dt="2024-11-27T13:58:49.253" v="22476" actId="1036"/>
          <ac:spMkLst>
            <pc:docMk/>
            <pc:sldMk cId="334600803" sldId="331"/>
            <ac:spMk id="5" creationId="{C1F4122C-C994-4536-977E-FDC8280217A8}"/>
          </ac:spMkLst>
        </pc:spChg>
        <pc:spChg chg="add mod">
          <ac:chgData name="廣岡 大河" userId="9a631f14eebb8dde" providerId="LiveId" clId="{B685EBFA-9E87-4F0E-A587-94ECD53D06C5}" dt="2024-11-27T14:00:49.415" v="22554" actId="1076"/>
          <ac:spMkLst>
            <pc:docMk/>
            <pc:sldMk cId="334600803" sldId="331"/>
            <ac:spMk id="6" creationId="{94AE679E-D7E1-4E0C-B29A-3D24AFA07792}"/>
          </ac:spMkLst>
        </pc:spChg>
        <pc:spChg chg="add mod">
          <ac:chgData name="廣岡 大河" userId="9a631f14eebb8dde" providerId="LiveId" clId="{B685EBFA-9E87-4F0E-A587-94ECD53D06C5}" dt="2024-11-24T16:27:36.105" v="17016" actId="20577"/>
          <ac:spMkLst>
            <pc:docMk/>
            <pc:sldMk cId="334600803" sldId="331"/>
            <ac:spMk id="7" creationId="{E290C2EE-EC45-443C-94DD-62489267655F}"/>
          </ac:spMkLst>
        </pc:spChg>
        <pc:spChg chg="add mod ord">
          <ac:chgData name="廣岡 大河" userId="9a631f14eebb8dde" providerId="LiveId" clId="{B685EBFA-9E87-4F0E-A587-94ECD53D06C5}" dt="2024-11-27T14:01:09.573" v="22558" actId="14100"/>
          <ac:spMkLst>
            <pc:docMk/>
            <pc:sldMk cId="334600803" sldId="331"/>
            <ac:spMk id="8" creationId="{48545B38-7514-4838-9345-F33FD9900A34}"/>
          </ac:spMkLst>
        </pc:spChg>
        <pc:spChg chg="mod ord">
          <ac:chgData name="廣岡 大河" userId="9a631f14eebb8dde" providerId="LiveId" clId="{B685EBFA-9E87-4F0E-A587-94ECD53D06C5}" dt="2024-11-27T14:01:22.616" v="22560" actId="167"/>
          <ac:spMkLst>
            <pc:docMk/>
            <pc:sldMk cId="334600803" sldId="331"/>
            <ac:spMk id="23" creationId="{91498A55-A201-48CD-B1C6-B49A75A19701}"/>
          </ac:spMkLst>
        </pc:spChg>
        <pc:spChg chg="del mod ord">
          <ac:chgData name="廣岡 大河" userId="9a631f14eebb8dde" providerId="LiveId" clId="{B685EBFA-9E87-4F0E-A587-94ECD53D06C5}" dt="2024-11-24T16:28:32.468" v="17155" actId="478"/>
          <ac:spMkLst>
            <pc:docMk/>
            <pc:sldMk cId="334600803" sldId="331"/>
            <ac:spMk id="24" creationId="{3497341B-DF65-43CE-8491-776DA0C7E1D0}"/>
          </ac:spMkLst>
        </pc:spChg>
      </pc:sldChg>
      <pc:sldChg chg="addSp delSp modSp mod ord modTransition modAnim">
        <pc:chgData name="廣岡 大河" userId="9a631f14eebb8dde" providerId="LiveId" clId="{B685EBFA-9E87-4F0E-A587-94ECD53D06C5}" dt="2024-11-24T16:23:31.284" v="16811"/>
        <pc:sldMkLst>
          <pc:docMk/>
          <pc:sldMk cId="2420484178" sldId="335"/>
        </pc:sldMkLst>
        <pc:spChg chg="del">
          <ac:chgData name="廣岡 大河" userId="9a631f14eebb8dde" providerId="LiveId" clId="{B685EBFA-9E87-4F0E-A587-94ECD53D06C5}" dt="2024-11-04T14:26:34.357" v="3946" actId="478"/>
          <ac:spMkLst>
            <pc:docMk/>
            <pc:sldMk cId="2420484178" sldId="335"/>
            <ac:spMk id="2" creationId="{00000000-0000-0000-0000-000000000000}"/>
          </ac:spMkLst>
        </pc:spChg>
        <pc:spChg chg="add del mod">
          <ac:chgData name="廣岡 大河" userId="9a631f14eebb8dde" providerId="LiveId" clId="{B685EBFA-9E87-4F0E-A587-94ECD53D06C5}" dt="2024-11-04T14:26:37.316" v="3948" actId="478"/>
          <ac:spMkLst>
            <pc:docMk/>
            <pc:sldMk cId="2420484178" sldId="335"/>
            <ac:spMk id="4" creationId="{DE18BAD0-F3FB-4B81-8BAE-68D713C4F248}"/>
          </ac:spMkLst>
        </pc:spChg>
        <pc:spChg chg="add del mod ord">
          <ac:chgData name="廣岡 大河" userId="9a631f14eebb8dde" providerId="LiveId" clId="{B685EBFA-9E87-4F0E-A587-94ECD53D06C5}" dt="2024-11-24T13:09:36.063" v="11932" actId="478"/>
          <ac:spMkLst>
            <pc:docMk/>
            <pc:sldMk cId="2420484178" sldId="335"/>
            <ac:spMk id="5" creationId="{6617B84B-647C-49AD-9E6D-7BFDFD486C74}"/>
          </ac:spMkLst>
        </pc:spChg>
        <pc:spChg chg="add del mod">
          <ac:chgData name="廣岡 大河" userId="9a631f14eebb8dde" providerId="LiveId" clId="{B685EBFA-9E87-4F0E-A587-94ECD53D06C5}" dt="2024-11-04T14:30:31.066" v="3995"/>
          <ac:spMkLst>
            <pc:docMk/>
            <pc:sldMk cId="2420484178" sldId="335"/>
            <ac:spMk id="6" creationId="{FC8B1AA8-BB12-4E62-B317-608A71791232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7" creationId="{D66D5E24-115A-4BEC-B380-6B0BF53D1CC0}"/>
          </ac:spMkLst>
        </pc:spChg>
        <pc:spChg chg="add del mod">
          <ac:chgData name="廣岡 大河" userId="9a631f14eebb8dde" providerId="LiveId" clId="{B685EBFA-9E87-4F0E-A587-94ECD53D06C5}" dt="2024-11-04T14:30:31.066" v="3997"/>
          <ac:spMkLst>
            <pc:docMk/>
            <pc:sldMk cId="2420484178" sldId="335"/>
            <ac:spMk id="8" creationId="{C7EDA6C0-94EF-4D87-91CC-681AC51B5179}"/>
          </ac:spMkLst>
        </pc:spChg>
        <pc:spChg chg="add del mod">
          <ac:chgData name="廣岡 大河" userId="9a631f14eebb8dde" providerId="LiveId" clId="{B685EBFA-9E87-4F0E-A587-94ECD53D06C5}" dt="2024-11-04T14:30:31.066" v="3993" actId="478"/>
          <ac:spMkLst>
            <pc:docMk/>
            <pc:sldMk cId="2420484178" sldId="335"/>
            <ac:spMk id="9" creationId="{F7E12B5C-E067-4A89-AB56-4156085BC846}"/>
          </ac:spMkLst>
        </pc:spChg>
        <pc:spChg chg="add del mod">
          <ac:chgData name="廣岡 大河" userId="9a631f14eebb8dde" providerId="LiveId" clId="{B685EBFA-9E87-4F0E-A587-94ECD53D06C5}" dt="2024-11-04T14:31:54.768" v="4032"/>
          <ac:spMkLst>
            <pc:docMk/>
            <pc:sldMk cId="2420484178" sldId="335"/>
            <ac:spMk id="10" creationId="{39DE3472-FE23-44F6-B876-F69F84FCE7B1}"/>
          </ac:spMkLst>
        </pc:spChg>
        <pc:spChg chg="add del mod">
          <ac:chgData name="廣岡 大河" userId="9a631f14eebb8dde" providerId="LiveId" clId="{B685EBFA-9E87-4F0E-A587-94ECD53D06C5}" dt="2024-11-24T13:09:27.321" v="11930" actId="478"/>
          <ac:spMkLst>
            <pc:docMk/>
            <pc:sldMk cId="2420484178" sldId="335"/>
            <ac:spMk id="11" creationId="{566FFD93-AB61-4AF1-8676-475A89C621F7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12" creationId="{A0F5B10E-5E94-4404-9F04-0C2F2762D0F8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13" creationId="{859A6095-3203-4150-9350-D0801D339959}"/>
          </ac:spMkLst>
        </pc:spChg>
        <pc:spChg chg="add mod">
          <ac:chgData name="廣岡 大河" userId="9a631f14eebb8dde" providerId="LiveId" clId="{B685EBFA-9E87-4F0E-A587-94ECD53D06C5}" dt="2024-11-24T13:09:13.395" v="11929" actId="20577"/>
          <ac:spMkLst>
            <pc:docMk/>
            <pc:sldMk cId="2420484178" sldId="335"/>
            <ac:spMk id="15" creationId="{629BDC3D-5692-49A8-8713-6FE773368479}"/>
          </ac:spMkLst>
        </pc:spChg>
        <pc:spChg chg="add del mod">
          <ac:chgData name="廣岡 大河" userId="9a631f14eebb8dde" providerId="LiveId" clId="{B685EBFA-9E87-4F0E-A587-94ECD53D06C5}" dt="2024-11-24T13:09:36.063" v="11932" actId="478"/>
          <ac:spMkLst>
            <pc:docMk/>
            <pc:sldMk cId="2420484178" sldId="335"/>
            <ac:spMk id="16" creationId="{8102A800-4ADC-445F-87C8-A927F18B2488}"/>
          </ac:spMkLst>
        </pc:spChg>
        <pc:spChg chg="add del mod">
          <ac:chgData name="廣岡 大河" userId="9a631f14eebb8dde" providerId="LiveId" clId="{B685EBFA-9E87-4F0E-A587-94ECD53D06C5}" dt="2024-11-24T13:09:36.063" v="11932" actId="478"/>
          <ac:spMkLst>
            <pc:docMk/>
            <pc:sldMk cId="2420484178" sldId="335"/>
            <ac:spMk id="17" creationId="{A93FDBD8-55CF-4306-B3F2-C2C1142A9092}"/>
          </ac:spMkLst>
        </pc:spChg>
        <pc:spChg chg="add del mod">
          <ac:chgData name="廣岡 大河" userId="9a631f14eebb8dde" providerId="LiveId" clId="{B685EBFA-9E87-4F0E-A587-94ECD53D06C5}" dt="2024-11-24T13:09:36.063" v="11932" actId="478"/>
          <ac:spMkLst>
            <pc:docMk/>
            <pc:sldMk cId="2420484178" sldId="335"/>
            <ac:spMk id="18" creationId="{3B67F00E-1515-4C8C-A878-1D7D3C7E0EC8}"/>
          </ac:spMkLst>
        </pc:spChg>
        <pc:spChg chg="add mod">
          <ac:chgData name="廣岡 大河" userId="9a631f14eebb8dde" providerId="LiveId" clId="{B685EBFA-9E87-4F0E-A587-94ECD53D06C5}" dt="2024-11-24T13:21:47.611" v="12476" actId="14100"/>
          <ac:spMkLst>
            <pc:docMk/>
            <pc:sldMk cId="2420484178" sldId="335"/>
            <ac:spMk id="19" creationId="{2D75A3FF-2283-4B66-89D2-59345FAD46F3}"/>
          </ac:spMkLst>
        </pc:spChg>
        <pc:spChg chg="add mod">
          <ac:chgData name="廣岡 大河" userId="9a631f14eebb8dde" providerId="LiveId" clId="{B685EBFA-9E87-4F0E-A587-94ECD53D06C5}" dt="2024-11-24T13:10:38.805" v="11958" actId="1037"/>
          <ac:spMkLst>
            <pc:docMk/>
            <pc:sldMk cId="2420484178" sldId="335"/>
            <ac:spMk id="20" creationId="{A3FF7A27-D4E1-4F24-ADD7-FD60F9B2F132}"/>
          </ac:spMkLst>
        </pc:spChg>
        <pc:spChg chg="add mod">
          <ac:chgData name="廣岡 大河" userId="9a631f14eebb8dde" providerId="LiveId" clId="{B685EBFA-9E87-4F0E-A587-94ECD53D06C5}" dt="2024-11-24T15:45:56.753" v="16166" actId="20577"/>
          <ac:spMkLst>
            <pc:docMk/>
            <pc:sldMk cId="2420484178" sldId="335"/>
            <ac:spMk id="21" creationId="{078D701E-B0FC-4059-A076-0ADA3B9A7482}"/>
          </ac:spMkLst>
        </pc:spChg>
        <pc:spChg chg="add del mod">
          <ac:chgData name="廣岡 大河" userId="9a631f14eebb8dde" providerId="LiveId" clId="{B685EBFA-9E87-4F0E-A587-94ECD53D06C5}" dt="2024-11-24T13:17:52.444" v="12235" actId="478"/>
          <ac:spMkLst>
            <pc:docMk/>
            <pc:sldMk cId="2420484178" sldId="335"/>
            <ac:spMk id="22" creationId="{338A7019-6A2F-4D66-89D0-E8D2133675EA}"/>
          </ac:spMkLst>
        </pc:spChg>
        <pc:spChg chg="add del mod">
          <ac:chgData name="廣岡 大河" userId="9a631f14eebb8dde" providerId="LiveId" clId="{B685EBFA-9E87-4F0E-A587-94ECD53D06C5}" dt="2024-11-24T13:14:26.727" v="11986" actId="478"/>
          <ac:spMkLst>
            <pc:docMk/>
            <pc:sldMk cId="2420484178" sldId="335"/>
            <ac:spMk id="23" creationId="{8B456192-CA4F-47AE-B3F8-06FD5F580FE1}"/>
          </ac:spMkLst>
        </pc:spChg>
        <pc:spChg chg="add mod">
          <ac:chgData name="廣岡 大河" userId="9a631f14eebb8dde" providerId="LiveId" clId="{B685EBFA-9E87-4F0E-A587-94ECD53D06C5}" dt="2024-11-24T13:28:29.226" v="12918" actId="1038"/>
          <ac:spMkLst>
            <pc:docMk/>
            <pc:sldMk cId="2420484178" sldId="335"/>
            <ac:spMk id="24" creationId="{9BCEA5F9-A5A1-4E86-BE07-06948C793BF5}"/>
          </ac:spMkLst>
        </pc:spChg>
        <pc:spChg chg="add del mod">
          <ac:chgData name="廣岡 大河" userId="9a631f14eebb8dde" providerId="LiveId" clId="{B685EBFA-9E87-4F0E-A587-94ECD53D06C5}" dt="2024-11-24T13:11:17.780" v="11983" actId="478"/>
          <ac:spMkLst>
            <pc:docMk/>
            <pc:sldMk cId="2420484178" sldId="335"/>
            <ac:spMk id="25" creationId="{C3E47BD9-DBC2-4FA9-A1B2-EDC2EAD7DE45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27" creationId="{5666D216-7B4E-486A-AA3F-39F57DB98D26}"/>
          </ac:spMkLst>
        </pc:spChg>
        <pc:spChg chg="add mod">
          <ac:chgData name="廣岡 大河" userId="9a631f14eebb8dde" providerId="LiveId" clId="{B685EBFA-9E87-4F0E-A587-94ECD53D06C5}" dt="2024-11-24T13:28:29.226" v="12918" actId="1038"/>
          <ac:spMkLst>
            <pc:docMk/>
            <pc:sldMk cId="2420484178" sldId="335"/>
            <ac:spMk id="27" creationId="{624093C7-E236-46EE-89BE-18B98FD57B99}"/>
          </ac:spMkLst>
        </pc:spChg>
        <pc:spChg chg="add mod">
          <ac:chgData name="廣岡 大河" userId="9a631f14eebb8dde" providerId="LiveId" clId="{B685EBFA-9E87-4F0E-A587-94ECD53D06C5}" dt="2024-11-24T13:28:23.614" v="12898" actId="1036"/>
          <ac:spMkLst>
            <pc:docMk/>
            <pc:sldMk cId="2420484178" sldId="335"/>
            <ac:spMk id="29" creationId="{311823ED-A347-4183-B799-FAC67AC05AA4}"/>
          </ac:spMkLst>
        </pc:spChg>
        <pc:spChg chg="add del mod">
          <ac:chgData name="廣岡 大河" userId="9a631f14eebb8dde" providerId="LiveId" clId="{B685EBFA-9E87-4F0E-A587-94ECD53D06C5}" dt="2024-11-24T13:14:35.241" v="11997" actId="478"/>
          <ac:spMkLst>
            <pc:docMk/>
            <pc:sldMk cId="2420484178" sldId="335"/>
            <ac:spMk id="31" creationId="{03880E47-C01C-46CA-9A8B-E8E885AFF003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31" creationId="{6DF0118C-85DF-4139-A387-0D27A94AFAC2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32" creationId="{1F45700E-C892-4A87-B4B3-3E48EE5C8AA4}"/>
          </ac:spMkLst>
        </pc:spChg>
        <pc:spChg chg="add del mod">
          <ac:chgData name="廣岡 大河" userId="9a631f14eebb8dde" providerId="LiveId" clId="{B685EBFA-9E87-4F0E-A587-94ECD53D06C5}" dt="2024-11-24T13:14:37.519" v="11998" actId="478"/>
          <ac:spMkLst>
            <pc:docMk/>
            <pc:sldMk cId="2420484178" sldId="335"/>
            <ac:spMk id="33" creationId="{17FEF806-0503-4700-827A-1A1CEE2D5155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34" creationId="{5BF773ED-48B7-4EA4-9229-3E3EA0B4A465}"/>
          </ac:spMkLst>
        </pc:spChg>
        <pc:spChg chg="add del mo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35" creationId="{0442E859-3E7E-4DC8-B85D-1550DF73F9F5}"/>
          </ac:spMkLst>
        </pc:spChg>
        <pc:spChg chg="add del mod ord">
          <ac:chgData name="廣岡 大河" userId="9a631f14eebb8dde" providerId="LiveId" clId="{B685EBFA-9E87-4F0E-A587-94ECD53D06C5}" dt="2024-11-24T13:09:32.024" v="11931" actId="478"/>
          <ac:spMkLst>
            <pc:docMk/>
            <pc:sldMk cId="2420484178" sldId="335"/>
            <ac:spMk id="36" creationId="{9C86518E-8F1B-4A99-A1C1-B018ABA9BB74}"/>
          </ac:spMkLst>
        </pc:spChg>
        <pc:spChg chg="add mod">
          <ac:chgData name="廣岡 大河" userId="9a631f14eebb8dde" providerId="LiveId" clId="{B685EBFA-9E87-4F0E-A587-94ECD53D06C5}" dt="2024-11-24T13:29:19.841" v="12991" actId="1076"/>
          <ac:spMkLst>
            <pc:docMk/>
            <pc:sldMk cId="2420484178" sldId="335"/>
            <ac:spMk id="37" creationId="{97ECD6B0-1FF9-4730-932B-62301E650642}"/>
          </ac:spMkLst>
        </pc:spChg>
        <pc:spChg chg="add mod">
          <ac:chgData name="廣岡 大河" userId="9a631f14eebb8dde" providerId="LiveId" clId="{B685EBFA-9E87-4F0E-A587-94ECD53D06C5}" dt="2024-11-24T13:29:11.136" v="12977" actId="403"/>
          <ac:spMkLst>
            <pc:docMk/>
            <pc:sldMk cId="2420484178" sldId="335"/>
            <ac:spMk id="38" creationId="{1583EDE1-6B1E-4E36-BFD5-40969C281835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39" creationId="{E635817E-A783-4931-856A-BE4DD08E60F6}"/>
          </ac:spMkLst>
        </pc:spChg>
        <pc:spChg chg="add del mod">
          <ac:chgData name="廣岡 大河" userId="9a631f14eebb8dde" providerId="LiveId" clId="{B685EBFA-9E87-4F0E-A587-94ECD53D06C5}" dt="2024-11-24T13:14:26.727" v="11986" actId="478"/>
          <ac:spMkLst>
            <pc:docMk/>
            <pc:sldMk cId="2420484178" sldId="335"/>
            <ac:spMk id="40" creationId="{7B0E52B2-6B6F-46CD-A1F4-B3988C9C8D94}"/>
          </ac:spMkLst>
        </pc:spChg>
        <pc:spChg chg="add mod">
          <ac:chgData name="廣岡 大河" userId="9a631f14eebb8dde" providerId="LiveId" clId="{B685EBFA-9E87-4F0E-A587-94ECD53D06C5}" dt="2024-11-24T13:29:15.551" v="12989" actId="1035"/>
          <ac:spMkLst>
            <pc:docMk/>
            <pc:sldMk cId="2420484178" sldId="335"/>
            <ac:spMk id="41" creationId="{62B86A56-CF4D-49FE-89DA-207C94551FC0}"/>
          </ac:spMkLst>
        </pc:spChg>
        <pc:spChg chg="add mod">
          <ac:chgData name="廣岡 大河" userId="9a631f14eebb8dde" providerId="LiveId" clId="{B685EBFA-9E87-4F0E-A587-94ECD53D06C5}" dt="2024-11-24T15:46:23.204" v="16202" actId="20577"/>
          <ac:spMkLst>
            <pc:docMk/>
            <pc:sldMk cId="2420484178" sldId="335"/>
            <ac:spMk id="42" creationId="{66ED07A1-A26A-419E-A1A5-717EA83CE4B3}"/>
          </ac:spMkLst>
        </pc:spChg>
        <pc:spChg chg="add mod">
          <ac:chgData name="廣岡 大河" userId="9a631f14eebb8dde" providerId="LiveId" clId="{B685EBFA-9E87-4F0E-A587-94ECD53D06C5}" dt="2024-11-24T13:28:23.614" v="12898" actId="1036"/>
          <ac:spMkLst>
            <pc:docMk/>
            <pc:sldMk cId="2420484178" sldId="335"/>
            <ac:spMk id="43" creationId="{E43A47CB-8BF4-40E7-AF7E-245D0DA4B2CB}"/>
          </ac:spMkLst>
        </pc:spChg>
        <pc:spChg chg="add mod">
          <ac:chgData name="廣岡 大河" userId="9a631f14eebb8dde" providerId="LiveId" clId="{B685EBFA-9E87-4F0E-A587-94ECD53D06C5}" dt="2024-11-24T13:22:34.392" v="12623" actId="1035"/>
          <ac:spMkLst>
            <pc:docMk/>
            <pc:sldMk cId="2420484178" sldId="335"/>
            <ac:spMk id="44" creationId="{C0ACE4C7-C365-4107-9E77-E2088E56FF2B}"/>
          </ac:spMkLst>
        </pc:spChg>
        <pc:spChg chg="add mod">
          <ac:chgData name="廣岡 大河" userId="9a631f14eebb8dde" providerId="LiveId" clId="{B685EBFA-9E87-4F0E-A587-94ECD53D06C5}" dt="2024-11-24T13:22:34.392" v="12623" actId="1035"/>
          <ac:spMkLst>
            <pc:docMk/>
            <pc:sldMk cId="2420484178" sldId="335"/>
            <ac:spMk id="45" creationId="{CD5DBF2A-D381-4AF9-8756-CD4F54B436D8}"/>
          </ac:spMkLst>
        </pc:spChg>
        <pc:spChg chg="add mod">
          <ac:chgData name="廣岡 大河" userId="9a631f14eebb8dde" providerId="LiveId" clId="{B685EBFA-9E87-4F0E-A587-94ECD53D06C5}" dt="2024-11-24T13:22:34.392" v="12623" actId="1035"/>
          <ac:spMkLst>
            <pc:docMk/>
            <pc:sldMk cId="2420484178" sldId="335"/>
            <ac:spMk id="46" creationId="{847F09D6-92C1-4C7B-A5EE-113EF0C6585B}"/>
          </ac:spMkLst>
        </pc:spChg>
        <pc:spChg chg="add mod">
          <ac:chgData name="廣岡 大河" userId="9a631f14eebb8dde" providerId="LiveId" clId="{B685EBFA-9E87-4F0E-A587-94ECD53D06C5}" dt="2024-11-24T13:24:07.708" v="12768" actId="1036"/>
          <ac:spMkLst>
            <pc:docMk/>
            <pc:sldMk cId="2420484178" sldId="335"/>
            <ac:spMk id="47" creationId="{971DA57A-F4BC-434C-8F66-E3286796F9D9}"/>
          </ac:spMkLst>
        </pc:spChg>
        <pc:spChg chg="add del mod">
          <ac:chgData name="廣岡 大河" userId="9a631f14eebb8dde" providerId="LiveId" clId="{B685EBFA-9E87-4F0E-A587-94ECD53D06C5}" dt="2024-11-24T13:23:07.365" v="12640" actId="478"/>
          <ac:spMkLst>
            <pc:docMk/>
            <pc:sldMk cId="2420484178" sldId="335"/>
            <ac:spMk id="48" creationId="{963BAB94-44A9-47CD-AC4F-958811D1FE7A}"/>
          </ac:spMkLst>
        </pc:spChg>
        <pc:spChg chg="add mod">
          <ac:chgData name="廣岡 大河" userId="9a631f14eebb8dde" providerId="LiveId" clId="{B685EBFA-9E87-4F0E-A587-94ECD53D06C5}" dt="2024-11-24T13:27:28.612" v="12833" actId="1036"/>
          <ac:spMkLst>
            <pc:docMk/>
            <pc:sldMk cId="2420484178" sldId="335"/>
            <ac:spMk id="49" creationId="{26494AA7-A330-4628-B555-5794BD35DD2A}"/>
          </ac:spMkLst>
        </pc:spChg>
        <pc:spChg chg="add mod ord">
          <ac:chgData name="廣岡 大河" userId="9a631f14eebb8dde" providerId="LiveId" clId="{B685EBFA-9E87-4F0E-A587-94ECD53D06C5}" dt="2024-11-24T13:24:24.294" v="12814" actId="167"/>
          <ac:spMkLst>
            <pc:docMk/>
            <pc:sldMk cId="2420484178" sldId="335"/>
            <ac:spMk id="50" creationId="{2ABEDB53-479B-4F29-924B-2AF7E98AC930}"/>
          </ac:spMkLst>
        </pc:spChg>
        <pc:spChg chg="add mod">
          <ac:chgData name="廣岡 大河" userId="9a631f14eebb8dde" providerId="LiveId" clId="{B685EBFA-9E87-4F0E-A587-94ECD53D06C5}" dt="2024-11-24T15:45:22.341" v="16110" actId="14100"/>
          <ac:spMkLst>
            <pc:docMk/>
            <pc:sldMk cId="2420484178" sldId="335"/>
            <ac:spMk id="51" creationId="{1CBAC2DC-2960-4A1F-B478-63E9F0F342F1}"/>
          </ac:spMkLst>
        </pc:spChg>
        <pc:spChg chg="add mod">
          <ac:chgData name="廣岡 大河" userId="9a631f14eebb8dde" providerId="LiveId" clId="{B685EBFA-9E87-4F0E-A587-94ECD53D06C5}" dt="2024-11-24T15:47:00.962" v="16248" actId="20577"/>
          <ac:spMkLst>
            <pc:docMk/>
            <pc:sldMk cId="2420484178" sldId="335"/>
            <ac:spMk id="52" creationId="{28C95945-7244-410F-9B7F-204C77FC99BA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52" creationId="{C1DBFC68-EA17-4B27-81FC-200AE0EC442E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53" creationId="{49C858EF-B4DF-40D8-9A76-8CDA1B467DBD}"/>
          </ac:spMkLst>
        </pc:spChg>
        <pc:spChg chg="del">
          <ac:chgData name="廣岡 大河" userId="9a631f14eebb8dde" providerId="LiveId" clId="{B685EBFA-9E87-4F0E-A587-94ECD53D06C5}" dt="2024-11-04T14:26:42.887" v="3949" actId="478"/>
          <ac:spMkLst>
            <pc:docMk/>
            <pc:sldMk cId="2420484178" sldId="335"/>
            <ac:spMk id="54" creationId="{66EE97B6-CA6B-4C4D-97C5-B40E5DAFC520}"/>
          </ac:spMkLst>
        </pc:spChg>
        <pc:spChg chg="del">
          <ac:chgData name="廣岡 大河" userId="9a631f14eebb8dde" providerId="LiveId" clId="{B685EBFA-9E87-4F0E-A587-94ECD53D06C5}" dt="2024-11-04T14:26:42.887" v="3949" actId="478"/>
          <ac:spMkLst>
            <pc:docMk/>
            <pc:sldMk cId="2420484178" sldId="335"/>
            <ac:spMk id="55" creationId="{7B4782F0-B379-4920-8C50-10FC3BB998F2}"/>
          </ac:spMkLst>
        </pc:spChg>
        <pc:spChg chg="del">
          <ac:chgData name="廣岡 大河" userId="9a631f14eebb8dde" providerId="LiveId" clId="{B685EBFA-9E87-4F0E-A587-94ECD53D06C5}" dt="2024-11-04T14:27:13.638" v="3950" actId="478"/>
          <ac:spMkLst>
            <pc:docMk/>
            <pc:sldMk cId="2420484178" sldId="335"/>
            <ac:spMk id="56" creationId="{727F3EA2-3634-40CE-8FBA-ED081459568B}"/>
          </ac:spMkLst>
        </pc:spChg>
        <pc:picChg chg="add mod">
          <ac:chgData name="廣岡 大河" userId="9a631f14eebb8dde" providerId="LiveId" clId="{B685EBFA-9E87-4F0E-A587-94ECD53D06C5}" dt="2024-11-24T13:28:29.226" v="12918" actId="1038"/>
          <ac:picMkLst>
            <pc:docMk/>
            <pc:sldMk cId="2420484178" sldId="335"/>
            <ac:picMk id="26" creationId="{068C7702-9766-41F2-BF62-EC49833B8C4B}"/>
          </ac:picMkLst>
        </pc:picChg>
        <pc:picChg chg="add del mod">
          <ac:chgData name="廣岡 大河" userId="9a631f14eebb8dde" providerId="LiveId" clId="{B685EBFA-9E87-4F0E-A587-94ECD53D06C5}" dt="2024-11-24T13:09:32.024" v="11931" actId="478"/>
          <ac:picMkLst>
            <pc:docMk/>
            <pc:sldMk cId="2420484178" sldId="335"/>
            <ac:picMk id="28" creationId="{252DEF7D-42A1-4E8B-99CF-C24643F9AC88}"/>
          </ac:picMkLst>
        </pc:picChg>
        <pc:picChg chg="del">
          <ac:chgData name="廣岡 大河" userId="9a631f14eebb8dde" providerId="LiveId" clId="{B685EBFA-9E87-4F0E-A587-94ECD53D06C5}" dt="2024-11-04T14:27:13.638" v="3950" actId="478"/>
          <ac:picMkLst>
            <pc:docMk/>
            <pc:sldMk cId="2420484178" sldId="335"/>
            <ac:picMk id="29" creationId="{5B8812CD-863F-404F-87CD-3DAD11479398}"/>
          </ac:picMkLst>
        </pc:picChg>
        <pc:picChg chg="add del mod">
          <ac:chgData name="廣岡 大河" userId="9a631f14eebb8dde" providerId="LiveId" clId="{B685EBFA-9E87-4F0E-A587-94ECD53D06C5}" dt="2024-11-24T13:09:32.024" v="11931" actId="478"/>
          <ac:picMkLst>
            <pc:docMk/>
            <pc:sldMk cId="2420484178" sldId="335"/>
            <ac:picMk id="30" creationId="{75402EAB-8CB1-40A8-8CDF-FC97176A6323}"/>
          </ac:picMkLst>
        </pc:picChg>
        <pc:picChg chg="del">
          <ac:chgData name="廣岡 大河" userId="9a631f14eebb8dde" providerId="LiveId" clId="{B685EBFA-9E87-4F0E-A587-94ECD53D06C5}" dt="2024-11-04T14:27:13.638" v="3950" actId="478"/>
          <ac:picMkLst>
            <pc:docMk/>
            <pc:sldMk cId="2420484178" sldId="335"/>
            <ac:picMk id="33" creationId="{AFA5F1B5-3D58-4974-83F8-701DF9F8461D}"/>
          </ac:picMkLst>
        </pc:picChg>
        <pc:picChg chg="add mod">
          <ac:chgData name="廣岡 大河" userId="9a631f14eebb8dde" providerId="LiveId" clId="{B685EBFA-9E87-4F0E-A587-94ECD53D06C5}" dt="2024-11-24T13:29:15.551" v="12989" actId="1035"/>
          <ac:picMkLst>
            <pc:docMk/>
            <pc:sldMk cId="2420484178" sldId="335"/>
            <ac:picMk id="39" creationId="{811A1B34-0F26-46D0-BC88-15A18117D9FC}"/>
          </ac:picMkLst>
        </pc:picChg>
      </pc:sldChg>
      <pc:sldChg chg="del">
        <pc:chgData name="廣岡 大河" userId="9a631f14eebb8dde" providerId="LiveId" clId="{B685EBFA-9E87-4F0E-A587-94ECD53D06C5}" dt="2024-11-05T01:30:10.823" v="6562" actId="47"/>
        <pc:sldMkLst>
          <pc:docMk/>
          <pc:sldMk cId="2636356313" sldId="336"/>
        </pc:sldMkLst>
      </pc:sldChg>
      <pc:sldChg chg="del">
        <pc:chgData name="廣岡 大河" userId="9a631f14eebb8dde" providerId="LiveId" clId="{B685EBFA-9E87-4F0E-A587-94ECD53D06C5}" dt="2024-11-05T01:30:07.782" v="6560" actId="47"/>
        <pc:sldMkLst>
          <pc:docMk/>
          <pc:sldMk cId="446458338" sldId="337"/>
        </pc:sldMkLst>
      </pc:sldChg>
      <pc:sldChg chg="del">
        <pc:chgData name="廣岡 大河" userId="9a631f14eebb8dde" providerId="LiveId" clId="{B685EBFA-9E87-4F0E-A587-94ECD53D06C5}" dt="2024-11-05T01:30:09.514" v="6561" actId="47"/>
        <pc:sldMkLst>
          <pc:docMk/>
          <pc:sldMk cId="1052889394" sldId="338"/>
        </pc:sldMkLst>
      </pc:sldChg>
      <pc:sldChg chg="addSp delSp modSp mod ord modTransition delAnim modAnim">
        <pc:chgData name="廣岡 大河" userId="9a631f14eebb8dde" providerId="LiveId" clId="{B685EBFA-9E87-4F0E-A587-94ECD53D06C5}" dt="2024-11-30T07:13:43.414" v="24196"/>
        <pc:sldMkLst>
          <pc:docMk/>
          <pc:sldMk cId="993822299" sldId="342"/>
        </pc:sldMkLst>
        <pc:spChg chg="del">
          <ac:chgData name="廣岡 大河" userId="9a631f14eebb8dde" providerId="LiveId" clId="{B685EBFA-9E87-4F0E-A587-94ECD53D06C5}" dt="2024-11-04T13:29:07.331" v="1465" actId="478"/>
          <ac:spMkLst>
            <pc:docMk/>
            <pc:sldMk cId="993822299" sldId="342"/>
            <ac:spMk id="2" creationId="{00000000-0000-0000-0000-000000000000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" creationId="{F726CAB1-AFDF-4255-AE94-5BE8DDB602E7}"/>
          </ac:spMkLst>
        </pc:spChg>
        <pc:spChg chg="add del mod or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" creationId="{AC3B45E6-307D-4584-8663-FCEF000B562A}"/>
          </ac:spMkLst>
        </pc:spChg>
        <pc:spChg chg="add del mod">
          <ac:chgData name="廣岡 大河" userId="9a631f14eebb8dde" providerId="LiveId" clId="{B685EBFA-9E87-4F0E-A587-94ECD53D06C5}" dt="2024-11-04T13:29:10.116" v="1467" actId="478"/>
          <ac:spMkLst>
            <pc:docMk/>
            <pc:sldMk cId="993822299" sldId="342"/>
            <ac:spMk id="4" creationId="{48682F53-CC5A-448F-9547-2568534FC98E}"/>
          </ac:spMkLst>
        </pc:spChg>
        <pc:spChg chg="add mod">
          <ac:chgData name="廣岡 大河" userId="9a631f14eebb8dde" providerId="LiveId" clId="{B685EBFA-9E87-4F0E-A587-94ECD53D06C5}" dt="2024-11-27T10:47:47.655" v="21301" actId="1035"/>
          <ac:spMkLst>
            <pc:docMk/>
            <pc:sldMk cId="993822299" sldId="342"/>
            <ac:spMk id="4" creationId="{AAA208E8-68AA-4BC6-927A-A19C8AF366D8}"/>
          </ac:spMkLst>
        </pc:spChg>
        <pc:spChg chg="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6" creationId="{ECF50080-A0E2-4913-877C-44DAAFB1C56B}"/>
          </ac:spMkLst>
        </pc:spChg>
        <pc:spChg chg="del">
          <ac:chgData name="廣岡 大河" userId="9a631f14eebb8dde" providerId="LiveId" clId="{B685EBFA-9E87-4F0E-A587-94ECD53D06C5}" dt="2024-11-04T13:11:46.696" v="459" actId="478"/>
          <ac:spMkLst>
            <pc:docMk/>
            <pc:sldMk cId="993822299" sldId="342"/>
            <ac:spMk id="7" creationId="{629C574C-FFE7-4F99-9FAF-F34571AC7F65}"/>
          </ac:spMkLst>
        </pc:spChg>
        <pc:spChg chg="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8" creationId="{CFF7D7CF-9873-4E26-8590-EEACA190BD46}"/>
          </ac:spMkLst>
        </pc:spChg>
        <pc:spChg chg="del">
          <ac:chgData name="廣岡 大河" userId="9a631f14eebb8dde" providerId="LiveId" clId="{B685EBFA-9E87-4F0E-A587-94ECD53D06C5}" dt="2024-11-04T13:11:56.892" v="463" actId="478"/>
          <ac:spMkLst>
            <pc:docMk/>
            <pc:sldMk cId="993822299" sldId="342"/>
            <ac:spMk id="9" creationId="{4187B45F-9016-4705-AC43-6E5EB057601D}"/>
          </ac:spMkLst>
        </pc:spChg>
        <pc:spChg chg="del mod">
          <ac:chgData name="廣岡 大河" userId="9a631f14eebb8dde" providerId="LiveId" clId="{B685EBFA-9E87-4F0E-A587-94ECD53D06C5}" dt="2024-11-04T13:12:31.449" v="473" actId="478"/>
          <ac:spMkLst>
            <pc:docMk/>
            <pc:sldMk cId="993822299" sldId="342"/>
            <ac:spMk id="10" creationId="{AB098225-8DBE-45B5-8D7D-7CA031B046F1}"/>
          </ac:spMkLst>
        </pc:spChg>
        <pc:spChg chg="del">
          <ac:chgData name="廣岡 大河" userId="9a631f14eebb8dde" providerId="LiveId" clId="{B685EBFA-9E87-4F0E-A587-94ECD53D06C5}" dt="2024-11-04T13:11:46.696" v="459" actId="478"/>
          <ac:spMkLst>
            <pc:docMk/>
            <pc:sldMk cId="993822299" sldId="342"/>
            <ac:spMk id="11" creationId="{7FDB0EDC-2FAC-4715-A612-9759AC4899DA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11" creationId="{D653A2A8-645A-416C-B3CB-BA73F11AAE77}"/>
          </ac:spMkLst>
        </pc:spChg>
        <pc:spChg chg="add del mod">
          <ac:chgData name="廣岡 大河" userId="9a631f14eebb8dde" providerId="LiveId" clId="{B685EBFA-9E87-4F0E-A587-94ECD53D06C5}" dt="2024-11-27T10:01:39.909" v="19393" actId="478"/>
          <ac:spMkLst>
            <pc:docMk/>
            <pc:sldMk cId="993822299" sldId="342"/>
            <ac:spMk id="12" creationId="{3C3DE0D7-DD13-4801-B49F-1ED013738657}"/>
          </ac:spMkLst>
        </pc:spChg>
        <pc:spChg chg="del mod">
          <ac:chgData name="廣岡 大河" userId="9a631f14eebb8dde" providerId="LiveId" clId="{B685EBFA-9E87-4F0E-A587-94ECD53D06C5}" dt="2024-11-04T13:12:53.957" v="481" actId="478"/>
          <ac:spMkLst>
            <pc:docMk/>
            <pc:sldMk cId="993822299" sldId="342"/>
            <ac:spMk id="12" creationId="{C87F5224-1A76-45A3-AF45-A80507E453A7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3" creationId="{5C14E935-441F-438E-829A-39938FB4354C}"/>
          </ac:spMkLst>
        </pc:spChg>
        <pc:spChg chg="del">
          <ac:chgData name="廣岡 大河" userId="9a631f14eebb8dde" providerId="LiveId" clId="{B685EBFA-9E87-4F0E-A587-94ECD53D06C5}" dt="2024-11-04T13:11:58.670" v="464" actId="478"/>
          <ac:spMkLst>
            <pc:docMk/>
            <pc:sldMk cId="993822299" sldId="342"/>
            <ac:spMk id="13" creationId="{D0193421-72C1-4222-B8CA-B6633DFA7144}"/>
          </ac:spMkLst>
        </pc:spChg>
        <pc:spChg chg="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4" creationId="{4D6D006E-0298-437B-A9EA-50FE902A2543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5" creationId="{F95D00EE-3797-45D4-836D-D37D376015A4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6" creationId="{FCB16BE7-F50F-4846-A860-38802993CC83}"/>
          </ac:spMkLst>
        </pc:spChg>
        <pc:spChg chg="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7" creationId="{5B5A2E8E-2170-4081-A3E0-B9E0D4BC1266}"/>
          </ac:spMkLst>
        </pc:spChg>
        <pc:spChg chg="del mod">
          <ac:chgData name="廣岡 大河" userId="9a631f14eebb8dde" providerId="LiveId" clId="{B685EBFA-9E87-4F0E-A587-94ECD53D06C5}" dt="2024-11-04T13:14:36.770" v="688" actId="478"/>
          <ac:spMkLst>
            <pc:docMk/>
            <pc:sldMk cId="993822299" sldId="342"/>
            <ac:spMk id="18" creationId="{52FEF444-8699-4D63-9D65-4E43CF93A996}"/>
          </ac:spMkLst>
        </pc:spChg>
        <pc:spChg chg="add del mod or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8" creationId="{76D6D0B6-7486-48F1-8978-386688C60956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19" creationId="{6DB0B730-9275-43CF-BB03-E78222D5DAEE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0" creationId="{43C18375-328B-4B2F-ADCC-3652ECBCF8AE}"/>
          </ac:spMkLst>
        </pc:spChg>
        <pc:spChg chg="add mod">
          <ac:chgData name="廣岡 大河" userId="9a631f14eebb8dde" providerId="LiveId" clId="{B685EBFA-9E87-4F0E-A587-94ECD53D06C5}" dt="2024-11-27T10:14:23.013" v="19988" actId="1076"/>
          <ac:spMkLst>
            <pc:docMk/>
            <pc:sldMk cId="993822299" sldId="342"/>
            <ac:spMk id="21" creationId="{563456B5-B4E1-4C1B-978B-F1E5830036AD}"/>
          </ac:spMkLst>
        </pc:spChg>
        <pc:spChg chg="add del mod or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2" creationId="{E0B8D7CA-8C48-4CCD-9832-A35B2E26FE1B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3" creationId="{A636C4E5-F182-4958-BD66-1737774F13EB}"/>
          </ac:spMkLst>
        </pc:spChg>
        <pc:spChg chg="add del mod">
          <ac:chgData name="廣岡 大河" userId="9a631f14eebb8dde" providerId="LiveId" clId="{B685EBFA-9E87-4F0E-A587-94ECD53D06C5}" dt="2024-11-22T04:13:55.040" v="7309"/>
          <ac:spMkLst>
            <pc:docMk/>
            <pc:sldMk cId="993822299" sldId="342"/>
            <ac:spMk id="24" creationId="{18B77721-6444-43EF-8CC6-ADC210ED3154}"/>
          </ac:spMkLst>
        </pc:spChg>
        <pc:spChg chg="add del mod ord">
          <ac:chgData name="廣岡 大河" userId="9a631f14eebb8dde" providerId="LiveId" clId="{B685EBFA-9E87-4F0E-A587-94ECD53D06C5}" dt="2024-11-27T10:01:52.866" v="19397" actId="478"/>
          <ac:spMkLst>
            <pc:docMk/>
            <pc:sldMk cId="993822299" sldId="342"/>
            <ac:spMk id="24" creationId="{E67E55FC-828F-450D-B9D4-08F24D60788B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5" creationId="{1D48BBD8-0FFB-42E0-8497-078860BC48A5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6" creationId="{51944021-0B0E-48F4-8406-F4804C099B50}"/>
          </ac:spMkLst>
        </pc:spChg>
        <pc:spChg chg="add mod">
          <ac:chgData name="廣岡 大河" userId="9a631f14eebb8dde" providerId="LiveId" clId="{B685EBFA-9E87-4F0E-A587-94ECD53D06C5}" dt="2024-11-30T07:13:33.690" v="24195" actId="1036"/>
          <ac:spMkLst>
            <pc:docMk/>
            <pc:sldMk cId="993822299" sldId="342"/>
            <ac:spMk id="26" creationId="{F4DA94EF-31AC-4190-A820-558C39C00986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7" creationId="{714BD747-26D7-4D28-9E30-ED1D241A4328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8" creationId="{78674FE5-A2FD-4927-94CA-20D4C4732357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29" creationId="{7BDE6AC1-10B3-4F5A-BEC7-C5551966F4CB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0" creationId="{A7275B91-6F25-4D0B-B44C-EFDFD9EA56BD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1" creationId="{0A56794A-E414-4E81-B564-C59D3042E23A}"/>
          </ac:spMkLst>
        </pc:spChg>
        <pc:spChg chg="add 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2" creationId="{DB18F58E-2E7D-44E8-9CC6-3BF08BDB0830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33" creationId="{4E57B0BD-F03A-4208-9018-2EBF08A8F4EC}"/>
          </ac:spMkLst>
        </pc:spChg>
        <pc:spChg chg="add del mod">
          <ac:chgData name="廣岡 大河" userId="9a631f14eebb8dde" providerId="LiveId" clId="{B685EBFA-9E87-4F0E-A587-94ECD53D06C5}" dt="2024-11-22T07:36:23.607" v="8700" actId="478"/>
          <ac:spMkLst>
            <pc:docMk/>
            <pc:sldMk cId="993822299" sldId="342"/>
            <ac:spMk id="33" creationId="{6510C239-C142-4F38-8589-7C9302062AA9}"/>
          </ac:spMkLst>
        </pc:spChg>
        <pc:spChg chg="del mod">
          <ac:chgData name="廣岡 大河" userId="9a631f14eebb8dde" providerId="LiveId" clId="{B685EBFA-9E87-4F0E-A587-94ECD53D06C5}" dt="2024-11-22T03:39:39.775" v="7022" actId="478"/>
          <ac:spMkLst>
            <pc:docMk/>
            <pc:sldMk cId="993822299" sldId="342"/>
            <ac:spMk id="34" creationId="{47C83A12-4ED7-4A59-B729-06338E9E4759}"/>
          </ac:spMkLst>
        </pc:spChg>
        <pc:spChg chg="del mo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5" creationId="{DF04AF1A-215F-47C2-85DB-00C948353C58}"/>
          </ac:spMkLst>
        </pc:spChg>
        <pc:spChg chg="del mod">
          <ac:chgData name="廣岡 大河" userId="9a631f14eebb8dde" providerId="LiveId" clId="{B685EBFA-9E87-4F0E-A587-94ECD53D06C5}" dt="2024-11-22T03:31:21.629" v="6784" actId="478"/>
          <ac:spMkLst>
            <pc:docMk/>
            <pc:sldMk cId="993822299" sldId="342"/>
            <ac:spMk id="36" creationId="{659F757F-E894-4A8F-9511-64E92E90F264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37" creationId="{578C4AB5-65C2-4A25-8D36-40F255966BE5}"/>
          </ac:spMkLst>
        </pc:spChg>
        <pc:spChg chg="add del mod">
          <ac:chgData name="廣岡 大河" userId="9a631f14eebb8dde" providerId="LiveId" clId="{B685EBFA-9E87-4F0E-A587-94ECD53D06C5}" dt="2024-11-22T07:36:26.940" v="8701" actId="478"/>
          <ac:spMkLst>
            <pc:docMk/>
            <pc:sldMk cId="993822299" sldId="342"/>
            <ac:spMk id="37" creationId="{A9377A7E-0D44-46D4-B898-6AD76A8F2555}"/>
          </ac:spMkLst>
        </pc:spChg>
        <pc:spChg chg="add del mod">
          <ac:chgData name="廣岡 大河" userId="9a631f14eebb8dde" providerId="LiveId" clId="{B685EBFA-9E87-4F0E-A587-94ECD53D06C5}" dt="2024-11-22T07:36:29.044" v="8702" actId="478"/>
          <ac:spMkLst>
            <pc:docMk/>
            <pc:sldMk cId="993822299" sldId="342"/>
            <ac:spMk id="38" creationId="{B44F312B-7355-4E78-8DE8-9D9BAF1B04B0}"/>
          </ac:spMkLst>
        </pc:spChg>
        <pc:spChg chg="add del mod ord">
          <ac:chgData name="廣岡 大河" userId="9a631f14eebb8dde" providerId="LiveId" clId="{B685EBFA-9E87-4F0E-A587-94ECD53D06C5}" dt="2024-11-27T09:50:27.625" v="18759" actId="478"/>
          <ac:spMkLst>
            <pc:docMk/>
            <pc:sldMk cId="993822299" sldId="342"/>
            <ac:spMk id="39" creationId="{26F2CF7C-6DD0-4316-AE68-3538BF4E2F34}"/>
          </ac:spMkLst>
        </pc:spChg>
        <pc:spChg chg="add del mod">
          <ac:chgData name="廣岡 大河" userId="9a631f14eebb8dde" providerId="LiveId" clId="{B685EBFA-9E87-4F0E-A587-94ECD53D06C5}" dt="2024-11-27T09:51:48.552" v="18896" actId="478"/>
          <ac:spMkLst>
            <pc:docMk/>
            <pc:sldMk cId="993822299" sldId="342"/>
            <ac:spMk id="40" creationId="{8E6E1C88-99A9-462A-95C6-C1D94B0B3615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41" creationId="{BFC427CE-3246-45E0-9E1F-30BA8D4066BE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44" creationId="{E1112DAF-B2E8-4900-8C34-9B99FAA87369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46" creationId="{741D1AAA-C3CE-4FED-AF1A-3E807E9ED092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47" creationId="{8E16F7E8-7A66-4D46-9E74-72D5CF24A415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48" creationId="{D82ED580-052D-4FEA-AF02-9FD4C4583B05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49" creationId="{69F21FC8-68E1-4195-B832-19CF30391CCF}"/>
          </ac:spMkLst>
        </pc:spChg>
        <pc:spChg chg="add del mo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50" creationId="{16A93BF2-FCD8-4038-A3A5-C6DE7F6457CE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51" creationId="{444431BB-CC8F-4EE6-85EC-1873D6DF1165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52" creationId="{B9A05758-9BD1-492C-BB8C-BCA97E810D71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53" creationId="{AE8FF740-4E79-44CB-8A5E-31122096F55B}"/>
          </ac:spMkLst>
        </pc:spChg>
        <pc:spChg chg="add del mo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54" creationId="{429DBFDF-B949-4693-A620-BD8C6AEE1142}"/>
          </ac:spMkLst>
        </pc:spChg>
        <pc:spChg chg="add del mod ord">
          <ac:chgData name="廣岡 大河" userId="9a631f14eebb8dde" providerId="LiveId" clId="{B685EBFA-9E87-4F0E-A587-94ECD53D06C5}" dt="2024-11-27T10:24:59.881" v="20457" actId="478"/>
          <ac:spMkLst>
            <pc:docMk/>
            <pc:sldMk cId="993822299" sldId="342"/>
            <ac:spMk id="55" creationId="{E5A3EEC2-7797-4553-B4B3-1F354A26FE6C}"/>
          </ac:spMkLst>
        </pc:spChg>
        <pc:spChg chg="add del mod ord">
          <ac:chgData name="廣岡 大河" userId="9a631f14eebb8dde" providerId="LiveId" clId="{B685EBFA-9E87-4F0E-A587-94ECD53D06C5}" dt="2024-11-27T10:25:02.583" v="20458" actId="478"/>
          <ac:spMkLst>
            <pc:docMk/>
            <pc:sldMk cId="993822299" sldId="342"/>
            <ac:spMk id="56" creationId="{87349613-C8EA-478A-8417-AF084B9CF9A3}"/>
          </ac:spMkLst>
        </pc:spChg>
        <pc:spChg chg="add del mod">
          <ac:chgData name="廣岡 大河" userId="9a631f14eebb8dde" providerId="LiveId" clId="{B685EBFA-9E87-4F0E-A587-94ECD53D06C5}" dt="2024-11-27T10:13:28.455" v="19978" actId="478"/>
          <ac:spMkLst>
            <pc:docMk/>
            <pc:sldMk cId="993822299" sldId="342"/>
            <ac:spMk id="57" creationId="{A8E6488C-62F4-4C12-AEBE-E69FEBE8DC80}"/>
          </ac:spMkLst>
        </pc:spChg>
        <pc:spChg chg="add del mod">
          <ac:chgData name="廣岡 大河" userId="9a631f14eebb8dde" providerId="LiveId" clId="{B685EBFA-9E87-4F0E-A587-94ECD53D06C5}" dt="2024-11-27T10:25:46.480" v="20470" actId="478"/>
          <ac:spMkLst>
            <pc:docMk/>
            <pc:sldMk cId="993822299" sldId="342"/>
            <ac:spMk id="58" creationId="{0E367E3E-0D5C-45DA-AAAF-FCBC5D49F4E1}"/>
          </ac:spMkLst>
        </pc:spChg>
        <pc:spChg chg="add del mod">
          <ac:chgData name="廣岡 大河" userId="9a631f14eebb8dde" providerId="LiveId" clId="{B685EBFA-9E87-4F0E-A587-94ECD53D06C5}" dt="2024-11-27T10:26:37.434" v="20498" actId="478"/>
          <ac:spMkLst>
            <pc:docMk/>
            <pc:sldMk cId="993822299" sldId="342"/>
            <ac:spMk id="59" creationId="{C62F0F31-0CA3-4014-BD6B-9432D18068F6}"/>
          </ac:spMkLst>
        </pc:spChg>
        <pc:spChg chg="add del mod">
          <ac:chgData name="廣岡 大河" userId="9a631f14eebb8dde" providerId="LiveId" clId="{B685EBFA-9E87-4F0E-A587-94ECD53D06C5}" dt="2024-11-27T10:45:05.999" v="21185" actId="478"/>
          <ac:spMkLst>
            <pc:docMk/>
            <pc:sldMk cId="993822299" sldId="342"/>
            <ac:spMk id="60" creationId="{F7EFC073-CC9B-4EDE-B5E3-ED0AB94006F7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1" creationId="{58A1F443-372E-4DAB-8564-C39B93D95601}"/>
          </ac:spMkLst>
        </pc:spChg>
        <pc:spChg chg="add del mod">
          <ac:chgData name="廣岡 大河" userId="9a631f14eebb8dde" providerId="LiveId" clId="{B685EBFA-9E87-4F0E-A587-94ECD53D06C5}" dt="2024-11-27T10:30:56.237" v="20607" actId="478"/>
          <ac:spMkLst>
            <pc:docMk/>
            <pc:sldMk cId="993822299" sldId="342"/>
            <ac:spMk id="62" creationId="{A54F4B01-B838-4350-81BE-CF712E8F87AE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3" creationId="{75464B75-21BC-4044-99C4-BE87DA2E7F41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4" creationId="{1C2F429F-4C68-4E26-8ED9-7236E61D39D9}"/>
          </ac:spMkLst>
        </pc:spChg>
        <pc:spChg chg="add del mod">
          <ac:chgData name="廣岡 大河" userId="9a631f14eebb8dde" providerId="LiveId" clId="{B685EBFA-9E87-4F0E-A587-94ECD53D06C5}" dt="2024-11-27T10:30:38.627" v="20600" actId="478"/>
          <ac:spMkLst>
            <pc:docMk/>
            <pc:sldMk cId="993822299" sldId="342"/>
            <ac:spMk id="65" creationId="{F34CCEAD-5849-4B15-88F2-72AAAB148F5E}"/>
          </ac:spMkLst>
        </pc:spChg>
        <pc:spChg chg="add del mod">
          <ac:chgData name="廣岡 大河" userId="9a631f14eebb8dde" providerId="LiveId" clId="{B685EBFA-9E87-4F0E-A587-94ECD53D06C5}" dt="2024-11-27T10:30:40.565" v="20601" actId="478"/>
          <ac:spMkLst>
            <pc:docMk/>
            <pc:sldMk cId="993822299" sldId="342"/>
            <ac:spMk id="66" creationId="{437A3FF8-9BBF-4CAD-89A0-3E7CC852E000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7" creationId="{32B649B3-F62A-471E-9D92-242197063E04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8" creationId="{2D614BFA-CDA0-44AB-B73C-8282355EE1FB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69" creationId="{A0610FE3-ACB5-4AF7-8712-5A151F71BFCB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0" creationId="{B1BAEF43-95BE-42C5-B7E9-3A8B0FE7DD56}"/>
          </ac:spMkLst>
        </pc:spChg>
        <pc:spChg chg="add del mod">
          <ac:chgData name="廣岡 大河" userId="9a631f14eebb8dde" providerId="LiveId" clId="{B685EBFA-9E87-4F0E-A587-94ECD53D06C5}" dt="2024-11-27T10:33:24.302" v="20737" actId="478"/>
          <ac:spMkLst>
            <pc:docMk/>
            <pc:sldMk cId="993822299" sldId="342"/>
            <ac:spMk id="71" creationId="{256EC6B5-3B52-49EA-BBB7-49BC8F576888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2" creationId="{E383E367-1BAF-4213-88D8-5E539B7DBA86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3" creationId="{AA9F449A-66AC-47B1-BD18-EB6B85C848FF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4" creationId="{ACF277E9-ADE4-4D0D-897E-E93E64BF5A0D}"/>
          </ac:spMkLst>
        </pc:spChg>
        <pc:spChg chg="add mod">
          <ac:chgData name="廣岡 大河" userId="9a631f14eebb8dde" providerId="LiveId" clId="{B685EBFA-9E87-4F0E-A587-94ECD53D06C5}" dt="2024-11-27T10:50:00.434" v="21441" actId="1037"/>
          <ac:spMkLst>
            <pc:docMk/>
            <pc:sldMk cId="993822299" sldId="342"/>
            <ac:spMk id="75" creationId="{D1CE24EB-43D0-4F04-A963-D5CF5EC5298A}"/>
          </ac:spMkLst>
        </pc:spChg>
        <pc:spChg chg="add mod">
          <ac:chgData name="廣岡 大河" userId="9a631f14eebb8dde" providerId="LiveId" clId="{B685EBFA-9E87-4F0E-A587-94ECD53D06C5}" dt="2024-11-27T10:50:00.434" v="21441" actId="1037"/>
          <ac:spMkLst>
            <pc:docMk/>
            <pc:sldMk cId="993822299" sldId="342"/>
            <ac:spMk id="76" creationId="{B0F09AE0-C141-4F04-8192-C05427352833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7" creationId="{F7D1B981-F713-4ACB-883A-BE27A9174CF5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8" creationId="{5005963D-DB0D-4EAF-868B-BA4E0BB9B3DA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79" creationId="{D72F10E8-0B4F-41EC-AAF3-A95BBB1FE248}"/>
          </ac:spMkLst>
        </pc:spChg>
        <pc:spChg chg="add mod">
          <ac:chgData name="廣岡 大河" userId="9a631f14eebb8dde" providerId="LiveId" clId="{B685EBFA-9E87-4F0E-A587-94ECD53D06C5}" dt="2024-11-27T10:49:10.371" v="21364" actId="1037"/>
          <ac:spMkLst>
            <pc:docMk/>
            <pc:sldMk cId="993822299" sldId="342"/>
            <ac:spMk id="80" creationId="{53E342DD-C240-4F32-B177-E9F539A86F3C}"/>
          </ac:spMkLst>
        </pc:spChg>
        <pc:spChg chg="add mod">
          <ac:chgData name="廣岡 大河" userId="9a631f14eebb8dde" providerId="LiveId" clId="{B685EBFA-9E87-4F0E-A587-94ECD53D06C5}" dt="2024-11-27T10:50:12.017" v="21482" actId="1037"/>
          <ac:spMkLst>
            <pc:docMk/>
            <pc:sldMk cId="993822299" sldId="342"/>
            <ac:spMk id="81" creationId="{61834DB0-B379-461A-A894-BBEDF0ABA3FC}"/>
          </ac:spMkLst>
        </pc:spChg>
        <pc:spChg chg="add del mod">
          <ac:chgData name="廣岡 大河" userId="9a631f14eebb8dde" providerId="LiveId" clId="{B685EBFA-9E87-4F0E-A587-94ECD53D06C5}" dt="2024-11-27T10:44:08.183" v="21149" actId="478"/>
          <ac:spMkLst>
            <pc:docMk/>
            <pc:sldMk cId="993822299" sldId="342"/>
            <ac:spMk id="82" creationId="{F3C8FFFE-4361-4D21-938B-A1A8DCC1D2BF}"/>
          </ac:spMkLst>
        </pc:spChg>
        <pc:spChg chg="add mod ord">
          <ac:chgData name="廣岡 大河" userId="9a631f14eebb8dde" providerId="LiveId" clId="{B685EBFA-9E87-4F0E-A587-94ECD53D06C5}" dt="2024-11-27T10:50:12.017" v="21482" actId="1037"/>
          <ac:spMkLst>
            <pc:docMk/>
            <pc:sldMk cId="993822299" sldId="342"/>
            <ac:spMk id="83" creationId="{BA08DF10-3298-4BE6-BB4F-7D3CA67D8772}"/>
          </ac:spMkLst>
        </pc:spChg>
        <pc:spChg chg="add mod ord">
          <ac:chgData name="廣岡 大河" userId="9a631f14eebb8dde" providerId="LiveId" clId="{B685EBFA-9E87-4F0E-A587-94ECD53D06C5}" dt="2024-11-27T10:50:41.510" v="21488" actId="1076"/>
          <ac:spMkLst>
            <pc:docMk/>
            <pc:sldMk cId="993822299" sldId="342"/>
            <ac:spMk id="86" creationId="{6107C51F-4386-4EE8-9625-9EE22C04E36F}"/>
          </ac:spMkLst>
        </pc:spChg>
        <pc:spChg chg="add mod">
          <ac:chgData name="廣岡 大河" userId="9a631f14eebb8dde" providerId="LiveId" clId="{B685EBFA-9E87-4F0E-A587-94ECD53D06C5}" dt="2024-11-27T10:49:40.333" v="21414" actId="20577"/>
          <ac:spMkLst>
            <pc:docMk/>
            <pc:sldMk cId="993822299" sldId="342"/>
            <ac:spMk id="89" creationId="{BB2F45F5-0B74-4334-A4D9-F6FEB756A2AD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0" creationId="{4D4454B3-A698-439C-AB34-71E658E84D95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1" creationId="{775B6533-8DAA-48BC-9B20-0247167085CB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4" creationId="{871344F2-8F6B-4880-984F-1CC51244D849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6" creationId="{822A64F1-50BD-4200-AC16-A4661E0E1D18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7" creationId="{A8B68F73-AC9D-410C-ADE9-0798ADB275EE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8" creationId="{9F5E26E8-4C62-485A-8CBB-C7DDA3B29443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99" creationId="{B2F1BD3B-C606-46A2-8CBE-54B210792193}"/>
          </ac:spMkLst>
        </pc:spChg>
        <pc:spChg chg="add del mod">
          <ac:chgData name="廣岡 大河" userId="9a631f14eebb8dde" providerId="LiveId" clId="{B685EBFA-9E87-4F0E-A587-94ECD53D06C5}" dt="2024-11-27T10:49:43.379" v="21416" actId="478"/>
          <ac:spMkLst>
            <pc:docMk/>
            <pc:sldMk cId="993822299" sldId="342"/>
            <ac:spMk id="100" creationId="{0DF8367D-4313-41AE-A4E0-2E8C3CE0032B}"/>
          </ac:spMkLst>
        </pc:spChg>
        <pc:spChg chg="add mod">
          <ac:chgData name="廣岡 大河" userId="9a631f14eebb8dde" providerId="LiveId" clId="{B685EBFA-9E87-4F0E-A587-94ECD53D06C5}" dt="2024-11-27T10:49:56.665" v="21429" actId="1076"/>
          <ac:spMkLst>
            <pc:docMk/>
            <pc:sldMk cId="993822299" sldId="342"/>
            <ac:spMk id="101" creationId="{ABCB1E0A-79F7-4699-8C55-BD452FF166D6}"/>
          </ac:spMkLst>
        </pc:spChg>
        <pc:spChg chg="add del mod">
          <ac:chgData name="廣岡 大河" userId="9a631f14eebb8dde" providerId="LiveId" clId="{B685EBFA-9E87-4F0E-A587-94ECD53D06C5}" dt="2024-11-27T10:51:49.603" v="21492" actId="478"/>
          <ac:spMkLst>
            <pc:docMk/>
            <pc:sldMk cId="993822299" sldId="342"/>
            <ac:spMk id="102" creationId="{39CD20A8-FADF-44DE-98EF-06C56D9438E9}"/>
          </ac:spMkLst>
        </pc:spChg>
        <pc:picChg chg="add del mod">
          <ac:chgData name="廣岡 大河" userId="9a631f14eebb8dde" providerId="LiveId" clId="{B685EBFA-9E87-4F0E-A587-94ECD53D06C5}" dt="2024-11-27T10:24:59.881" v="20457" actId="478"/>
          <ac:picMkLst>
            <pc:docMk/>
            <pc:sldMk cId="993822299" sldId="342"/>
            <ac:picMk id="34" creationId="{9A32F460-3520-4BFC-B482-BC317B93FAE4}"/>
          </ac:picMkLst>
        </pc:picChg>
        <pc:picChg chg="add del mod">
          <ac:chgData name="廣岡 大河" userId="9a631f14eebb8dde" providerId="LiveId" clId="{B685EBFA-9E87-4F0E-A587-94ECD53D06C5}" dt="2024-11-27T10:24:59.881" v="20457" actId="478"/>
          <ac:picMkLst>
            <pc:docMk/>
            <pc:sldMk cId="993822299" sldId="342"/>
            <ac:picMk id="36" creationId="{15D9F2D5-71B1-40E9-ADAE-80AEF5F7F111}"/>
          </ac:picMkLst>
        </pc:picChg>
        <pc:picChg chg="add del mod">
          <ac:chgData name="廣岡 大河" userId="9a631f14eebb8dde" providerId="LiveId" clId="{B685EBFA-9E87-4F0E-A587-94ECD53D06C5}" dt="2024-11-27T10:24:59.881" v="20457" actId="478"/>
          <ac:picMkLst>
            <pc:docMk/>
            <pc:sldMk cId="993822299" sldId="342"/>
            <ac:picMk id="42" creationId="{BB5EC361-BBFB-486F-B27F-6D551BC462B0}"/>
          </ac:picMkLst>
        </pc:picChg>
        <pc:picChg chg="add del mod">
          <ac:chgData name="廣岡 大河" userId="9a631f14eebb8dde" providerId="LiveId" clId="{B685EBFA-9E87-4F0E-A587-94ECD53D06C5}" dt="2024-11-27T10:25:02.583" v="20458" actId="478"/>
          <ac:picMkLst>
            <pc:docMk/>
            <pc:sldMk cId="993822299" sldId="342"/>
            <ac:picMk id="43" creationId="{61E3D6B1-D329-467A-B510-8D94D10904C4}"/>
          </ac:picMkLst>
        </pc:picChg>
        <pc:picChg chg="add del mod">
          <ac:chgData name="廣岡 大河" userId="9a631f14eebb8dde" providerId="LiveId" clId="{B685EBFA-9E87-4F0E-A587-94ECD53D06C5}" dt="2024-11-27T10:49:43.379" v="21416" actId="478"/>
          <ac:picMkLst>
            <pc:docMk/>
            <pc:sldMk cId="993822299" sldId="342"/>
            <ac:picMk id="92" creationId="{41AE0C16-43FF-49F2-94BF-2343B099AE4A}"/>
          </ac:picMkLst>
        </pc:picChg>
        <pc:picChg chg="add del mod">
          <ac:chgData name="廣岡 大河" userId="9a631f14eebb8dde" providerId="LiveId" clId="{B685EBFA-9E87-4F0E-A587-94ECD53D06C5}" dt="2024-11-27T10:49:43.379" v="21416" actId="478"/>
          <ac:picMkLst>
            <pc:docMk/>
            <pc:sldMk cId="993822299" sldId="342"/>
            <ac:picMk id="93" creationId="{94F9971B-BAE8-4FE8-B5F3-2E0EB5C14C7D}"/>
          </ac:picMkLst>
        </pc:picChg>
        <pc:cxnChg chg="add del mod">
          <ac:chgData name="廣岡 大河" userId="9a631f14eebb8dde" providerId="LiveId" clId="{B685EBFA-9E87-4F0E-A587-94ECD53D06C5}" dt="2024-11-27T10:24:59.881" v="20457" actId="478"/>
          <ac:cxnSpMkLst>
            <pc:docMk/>
            <pc:sldMk cId="993822299" sldId="342"/>
            <ac:cxnSpMk id="38" creationId="{D7570290-55D1-41BF-9B9C-AE9826778BD0}"/>
          </ac:cxnSpMkLst>
        </pc:cxnChg>
        <pc:cxnChg chg="add del mod">
          <ac:chgData name="廣岡 大河" userId="9a631f14eebb8dde" providerId="LiveId" clId="{B685EBFA-9E87-4F0E-A587-94ECD53D06C5}" dt="2024-11-27T10:25:02.583" v="20458" actId="478"/>
          <ac:cxnSpMkLst>
            <pc:docMk/>
            <pc:sldMk cId="993822299" sldId="342"/>
            <ac:cxnSpMk id="45" creationId="{ED214205-F656-4CA3-AA82-578C1148FFBC}"/>
          </ac:cxnSpMkLst>
        </pc:cxnChg>
        <pc:cxnChg chg="add mod">
          <ac:chgData name="廣岡 大河" userId="9a631f14eebb8dde" providerId="LiveId" clId="{B685EBFA-9E87-4F0E-A587-94ECD53D06C5}" dt="2024-11-27T10:57:49.165" v="21501" actId="14100"/>
          <ac:cxnSpMkLst>
            <pc:docMk/>
            <pc:sldMk cId="993822299" sldId="342"/>
            <ac:cxnSpMk id="85" creationId="{A8DF3916-169D-4AB9-AD31-D62BEAFEE83E}"/>
          </ac:cxnSpMkLst>
        </pc:cxnChg>
        <pc:cxnChg chg="add del mod">
          <ac:chgData name="廣岡 大河" userId="9a631f14eebb8dde" providerId="LiveId" clId="{B685EBFA-9E87-4F0E-A587-94ECD53D06C5}" dt="2024-11-27T10:49:43.379" v="21416" actId="478"/>
          <ac:cxnSpMkLst>
            <pc:docMk/>
            <pc:sldMk cId="993822299" sldId="342"/>
            <ac:cxnSpMk id="95" creationId="{910B80CB-7C14-4308-A84F-F8F664C86E51}"/>
          </ac:cxnSpMkLst>
        </pc:cxnChg>
      </pc:sldChg>
      <pc:sldChg chg="addSp delSp modSp mod ord modTransition delAnim modAnim">
        <pc:chgData name="廣岡 大河" userId="9a631f14eebb8dde" providerId="LiveId" clId="{B685EBFA-9E87-4F0E-A587-94ECD53D06C5}" dt="2024-12-03T08:45:10.559" v="24530" actId="20577"/>
        <pc:sldMkLst>
          <pc:docMk/>
          <pc:sldMk cId="3879453939" sldId="343"/>
        </pc:sldMkLst>
        <pc:spChg chg="del">
          <ac:chgData name="廣岡 大河" userId="9a631f14eebb8dde" providerId="LiveId" clId="{B685EBFA-9E87-4F0E-A587-94ECD53D06C5}" dt="2024-11-04T13:32:56.631" v="1791" actId="478"/>
          <ac:spMkLst>
            <pc:docMk/>
            <pc:sldMk cId="3879453939" sldId="343"/>
            <ac:spMk id="2" creationId="{00000000-0000-0000-0000-000000000000}"/>
          </ac:spMkLst>
        </pc:spChg>
        <pc:spChg chg="del">
          <ac:chgData name="廣岡 大河" userId="9a631f14eebb8dde" providerId="LiveId" clId="{B685EBFA-9E87-4F0E-A587-94ECD53D06C5}" dt="2024-11-04T13:37:06.736" v="1958" actId="478"/>
          <ac:spMkLst>
            <pc:docMk/>
            <pc:sldMk cId="3879453939" sldId="343"/>
            <ac:spMk id="4" creationId="{E3B6C735-6FF7-49DB-8063-9C0E58752672}"/>
          </ac:spMkLst>
        </pc:spChg>
        <pc:spChg chg="add del mod">
          <ac:chgData name="廣岡 大河" userId="9a631f14eebb8dde" providerId="LiveId" clId="{B685EBFA-9E87-4F0E-A587-94ECD53D06C5}" dt="2024-11-04T13:33:01.943" v="1792" actId="478"/>
          <ac:spMkLst>
            <pc:docMk/>
            <pc:sldMk cId="3879453939" sldId="343"/>
            <ac:spMk id="5" creationId="{C33683A5-AF7D-4F14-922E-F5215EE75D7C}"/>
          </ac:spMkLst>
        </pc:spChg>
        <pc:spChg chg="add mod ord">
          <ac:chgData name="廣岡 大河" userId="9a631f14eebb8dde" providerId="LiveId" clId="{B685EBFA-9E87-4F0E-A587-94ECD53D06C5}" dt="2024-11-24T16:21:30.175" v="16767" actId="1035"/>
          <ac:spMkLst>
            <pc:docMk/>
            <pc:sldMk cId="3879453939" sldId="343"/>
            <ac:spMk id="6" creationId="{B6D01E3E-0E08-4BDB-8DCE-F5F1F85C1965}"/>
          </ac:spMkLst>
        </pc:spChg>
        <pc:spChg chg="add mod">
          <ac:chgData name="廣岡 大河" userId="9a631f14eebb8dde" providerId="LiveId" clId="{B685EBFA-9E87-4F0E-A587-94ECD53D06C5}" dt="2024-11-27T14:16:46.616" v="22719" actId="14100"/>
          <ac:spMkLst>
            <pc:docMk/>
            <pc:sldMk cId="3879453939" sldId="343"/>
            <ac:spMk id="8" creationId="{3DD1B3D2-ADAB-4439-9D4D-DEEE1E6F3DF4}"/>
          </ac:spMkLst>
        </pc:spChg>
        <pc:spChg chg="add mod">
          <ac:chgData name="廣岡 大河" userId="9a631f14eebb8dde" providerId="LiveId" clId="{B685EBFA-9E87-4F0E-A587-94ECD53D06C5}" dt="2024-11-27T14:16:40.231" v="22718" actId="404"/>
          <ac:spMkLst>
            <pc:docMk/>
            <pc:sldMk cId="3879453939" sldId="343"/>
            <ac:spMk id="9" creationId="{7B02833B-D3CD-4F87-AC66-43769060F433}"/>
          </ac:spMkLst>
        </pc:spChg>
        <pc:spChg chg="mod">
          <ac:chgData name="廣岡 大河" userId="9a631f14eebb8dde" providerId="LiveId" clId="{B685EBFA-9E87-4F0E-A587-94ECD53D06C5}" dt="2024-11-27T14:19:34.689" v="22734" actId="313"/>
          <ac:spMkLst>
            <pc:docMk/>
            <pc:sldMk cId="3879453939" sldId="343"/>
            <ac:spMk id="15" creationId="{A55CD9A3-3524-4B53-A508-12183E950D5A}"/>
          </ac:spMkLst>
        </pc:spChg>
        <pc:spChg chg="del mod">
          <ac:chgData name="廣岡 大河" userId="9a631f14eebb8dde" providerId="LiveId" clId="{B685EBFA-9E87-4F0E-A587-94ECD53D06C5}" dt="2024-11-24T15:30:53.688" v="15371" actId="478"/>
          <ac:spMkLst>
            <pc:docMk/>
            <pc:sldMk cId="3879453939" sldId="343"/>
            <ac:spMk id="16" creationId="{A5EF6775-198D-4852-9FCD-B2CD3C52355E}"/>
          </ac:spMkLst>
        </pc:spChg>
        <pc:spChg chg="add mod">
          <ac:chgData name="廣岡 大河" userId="9a631f14eebb8dde" providerId="LiveId" clId="{B685EBFA-9E87-4F0E-A587-94ECD53D06C5}" dt="2024-11-24T15:41:41.338" v="16053" actId="20577"/>
          <ac:spMkLst>
            <pc:docMk/>
            <pc:sldMk cId="3879453939" sldId="343"/>
            <ac:spMk id="17" creationId="{2FCC88F5-9512-4243-90E6-0A63BA79360B}"/>
          </ac:spMkLst>
        </pc:spChg>
        <pc:spChg chg="add del mod">
          <ac:chgData name="廣岡 大河" userId="9a631f14eebb8dde" providerId="LiveId" clId="{B685EBFA-9E87-4F0E-A587-94ECD53D06C5}" dt="2024-11-04T13:33:04.521" v="1794" actId="478"/>
          <ac:spMkLst>
            <pc:docMk/>
            <pc:sldMk cId="3879453939" sldId="343"/>
            <ac:spMk id="17" creationId="{68EBC4DB-0136-40C8-B48A-9F56473FEF7E}"/>
          </ac:spMkLst>
        </pc:spChg>
        <pc:spChg chg="add mod">
          <ac:chgData name="廣岡 大河" userId="9a631f14eebb8dde" providerId="LiveId" clId="{B685EBFA-9E87-4F0E-A587-94ECD53D06C5}" dt="2024-11-28T03:02:17.920" v="23959" actId="20577"/>
          <ac:spMkLst>
            <pc:docMk/>
            <pc:sldMk cId="3879453939" sldId="343"/>
            <ac:spMk id="18" creationId="{BB5ACA00-64EE-47B8-9C1E-3AA88D4C31BD}"/>
          </ac:spMkLst>
        </pc:spChg>
        <pc:spChg chg="mod">
          <ac:chgData name="廣岡 大河" userId="9a631f14eebb8dde" providerId="LiveId" clId="{B685EBFA-9E87-4F0E-A587-94ECD53D06C5}" dt="2024-12-03T08:45:10.559" v="24530" actId="20577"/>
          <ac:spMkLst>
            <pc:docMk/>
            <pc:sldMk cId="3879453939" sldId="343"/>
            <ac:spMk id="19" creationId="{29E7B7CD-78BB-4655-8D3B-8D3F3DBFC62F}"/>
          </ac:spMkLst>
        </pc:spChg>
        <pc:spChg chg="add mod">
          <ac:chgData name="廣岡 大河" userId="9a631f14eebb8dde" providerId="LiveId" clId="{B685EBFA-9E87-4F0E-A587-94ECD53D06C5}" dt="2024-11-27T14:17:06.684" v="22724" actId="14100"/>
          <ac:spMkLst>
            <pc:docMk/>
            <pc:sldMk cId="3879453939" sldId="343"/>
            <ac:spMk id="20" creationId="{8EC8AA7E-E14A-4146-8BB9-5E611F9C9CB2}"/>
          </ac:spMkLst>
        </pc:spChg>
        <pc:spChg chg="add mod">
          <ac:chgData name="廣岡 大河" userId="9a631f14eebb8dde" providerId="LiveId" clId="{B685EBFA-9E87-4F0E-A587-94ECD53D06C5}" dt="2024-11-29T06:24:32.041" v="24183" actId="20577"/>
          <ac:spMkLst>
            <pc:docMk/>
            <pc:sldMk cId="3879453939" sldId="343"/>
            <ac:spMk id="22" creationId="{887B98B4-5F9F-4376-A300-0E700AC5A6CA}"/>
          </ac:spMkLst>
        </pc:spChg>
        <pc:spChg chg="del">
          <ac:chgData name="廣岡 大河" userId="9a631f14eebb8dde" providerId="LiveId" clId="{B685EBFA-9E87-4F0E-A587-94ECD53D06C5}" dt="2024-11-04T13:39:17.509" v="2028" actId="478"/>
          <ac:spMkLst>
            <pc:docMk/>
            <pc:sldMk cId="3879453939" sldId="343"/>
            <ac:spMk id="22" creationId="{94852F2D-D44A-40AB-8EB8-943CA7AEE23A}"/>
          </ac:spMkLst>
        </pc:spChg>
        <pc:spChg chg="add mod">
          <ac:chgData name="廣岡 大河" userId="9a631f14eebb8dde" providerId="LiveId" clId="{B685EBFA-9E87-4F0E-A587-94ECD53D06C5}" dt="2024-11-24T16:22:45.733" v="16791" actId="1035"/>
          <ac:spMkLst>
            <pc:docMk/>
            <pc:sldMk cId="3879453939" sldId="343"/>
            <ac:spMk id="23" creationId="{5E8421B0-F88E-4BCD-A609-A2974979FBC8}"/>
          </ac:spMkLst>
        </pc:spChg>
        <pc:spChg chg="del">
          <ac:chgData name="廣岡 大河" userId="9a631f14eebb8dde" providerId="LiveId" clId="{B685EBFA-9E87-4F0E-A587-94ECD53D06C5}" dt="2024-11-04T13:37:06.736" v="1958" actId="478"/>
          <ac:spMkLst>
            <pc:docMk/>
            <pc:sldMk cId="3879453939" sldId="343"/>
            <ac:spMk id="23" creationId="{D7298D77-BE1C-412A-ADA7-4D1A760F0D81}"/>
          </ac:spMkLst>
        </pc:spChg>
        <pc:spChg chg="add del mod">
          <ac:chgData name="廣岡 大河" userId="9a631f14eebb8dde" providerId="LiveId" clId="{B685EBFA-9E87-4F0E-A587-94ECD53D06C5}" dt="2024-11-24T16:21:32.834" v="16768" actId="478"/>
          <ac:spMkLst>
            <pc:docMk/>
            <pc:sldMk cId="3879453939" sldId="343"/>
            <ac:spMk id="24" creationId="{1F8FAB15-1523-482A-841E-9631E8FA27C7}"/>
          </ac:spMkLst>
        </pc:spChg>
        <pc:spChg chg="add del mod">
          <ac:chgData name="廣岡 大河" userId="9a631f14eebb8dde" providerId="LiveId" clId="{B685EBFA-9E87-4F0E-A587-94ECD53D06C5}" dt="2024-11-24T15:33:31.020" v="15495" actId="478"/>
          <ac:spMkLst>
            <pc:docMk/>
            <pc:sldMk cId="3879453939" sldId="343"/>
            <ac:spMk id="25" creationId="{405612E5-B36C-41AF-9EEB-76953DF35459}"/>
          </ac:spMkLst>
        </pc:spChg>
        <pc:spChg chg="del">
          <ac:chgData name="廣岡 大河" userId="9a631f14eebb8dde" providerId="LiveId" clId="{B685EBFA-9E87-4F0E-A587-94ECD53D06C5}" dt="2024-11-04T13:39:23.454" v="2030" actId="478"/>
          <ac:spMkLst>
            <pc:docMk/>
            <pc:sldMk cId="3879453939" sldId="343"/>
            <ac:spMk id="26" creationId="{77F09E5B-5E5A-4F5A-8FB4-C684FA118222}"/>
          </ac:spMkLst>
        </pc:spChg>
        <pc:spChg chg="add del mod">
          <ac:chgData name="廣岡 大河" userId="9a631f14eebb8dde" providerId="LiveId" clId="{B685EBFA-9E87-4F0E-A587-94ECD53D06C5}" dt="2024-11-24T16:21:37.100" v="16769" actId="478"/>
          <ac:spMkLst>
            <pc:docMk/>
            <pc:sldMk cId="3879453939" sldId="343"/>
            <ac:spMk id="26" creationId="{815E9C94-BCB7-45F6-94F1-88D85D772204}"/>
          </ac:spMkLst>
        </pc:spChg>
        <pc:spChg chg="add mod ord">
          <ac:chgData name="廣岡 大河" userId="9a631f14eebb8dde" providerId="LiveId" clId="{B685EBFA-9E87-4F0E-A587-94ECD53D06C5}" dt="2024-11-24T16:24:49.189" v="16947" actId="14100"/>
          <ac:spMkLst>
            <pc:docMk/>
            <pc:sldMk cId="3879453939" sldId="343"/>
            <ac:spMk id="27" creationId="{6467D1F7-31EB-41BE-A474-2DD447754735}"/>
          </ac:spMkLst>
        </pc:spChg>
        <pc:spChg chg="del">
          <ac:chgData name="廣岡 大河" userId="9a631f14eebb8dde" providerId="LiveId" clId="{B685EBFA-9E87-4F0E-A587-94ECD53D06C5}" dt="2024-11-04T13:39:23.454" v="2030" actId="478"/>
          <ac:spMkLst>
            <pc:docMk/>
            <pc:sldMk cId="3879453939" sldId="343"/>
            <ac:spMk id="27" creationId="{DE1232DB-D17C-4CCE-88E0-A88A3800C2DE}"/>
          </ac:spMkLst>
        </pc:spChg>
        <pc:spChg chg="add del mod ord">
          <ac:chgData name="廣岡 大河" userId="9a631f14eebb8dde" providerId="LiveId" clId="{B685EBFA-9E87-4F0E-A587-94ECD53D06C5}" dt="2024-11-24T15:30:37.384" v="15313" actId="478"/>
          <ac:spMkLst>
            <pc:docMk/>
            <pc:sldMk cId="3879453939" sldId="343"/>
            <ac:spMk id="28" creationId="{B8775E08-74F1-4665-80F9-4D7FECF527A1}"/>
          </ac:spMkLst>
        </pc:spChg>
        <pc:spChg chg="del">
          <ac:chgData name="廣岡 大河" userId="9a631f14eebb8dde" providerId="LiveId" clId="{B685EBFA-9E87-4F0E-A587-94ECD53D06C5}" dt="2024-11-04T13:39:26.032" v="2031" actId="478"/>
          <ac:spMkLst>
            <pc:docMk/>
            <pc:sldMk cId="3879453939" sldId="343"/>
            <ac:spMk id="29" creationId="{8B5B6BA9-9B2D-4643-91F2-E85DE3C8457B}"/>
          </ac:spMkLst>
        </pc:spChg>
        <pc:spChg chg="add mod">
          <ac:chgData name="廣岡 大河" userId="9a631f14eebb8dde" providerId="LiveId" clId="{B685EBFA-9E87-4F0E-A587-94ECD53D06C5}" dt="2024-11-24T16:26:45.228" v="16987"/>
          <ac:spMkLst>
            <pc:docMk/>
            <pc:sldMk cId="3879453939" sldId="343"/>
            <ac:spMk id="29" creationId="{CC375878-1C29-42D8-882D-29F604E1B2F2}"/>
          </ac:spMkLst>
        </pc:spChg>
        <pc:spChg chg="add mod">
          <ac:chgData name="廣岡 大河" userId="9a631f14eebb8dde" providerId="LiveId" clId="{B685EBFA-9E87-4F0E-A587-94ECD53D06C5}" dt="2024-11-24T16:26:56.550" v="17010" actId="20577"/>
          <ac:spMkLst>
            <pc:docMk/>
            <pc:sldMk cId="3879453939" sldId="343"/>
            <ac:spMk id="30" creationId="{6C416D4A-60AD-459C-AB30-AB76984C8882}"/>
          </ac:spMkLst>
        </pc:spChg>
        <pc:spChg chg="mod">
          <ac:chgData name="廣岡 大河" userId="9a631f14eebb8dde" providerId="LiveId" clId="{B685EBFA-9E87-4F0E-A587-94ECD53D06C5}" dt="2024-11-27T14:16:56.672" v="22722" actId="404"/>
          <ac:spMkLst>
            <pc:docMk/>
            <pc:sldMk cId="3879453939" sldId="343"/>
            <ac:spMk id="31" creationId="{90EF6CB2-CB07-42AB-A376-FC9E3BC63EB6}"/>
          </ac:spMkLst>
        </pc:spChg>
        <pc:spChg chg="del mod">
          <ac:chgData name="廣岡 大河" userId="9a631f14eebb8dde" providerId="LiveId" clId="{B685EBFA-9E87-4F0E-A587-94ECD53D06C5}" dt="2024-11-04T13:39:14.181" v="2027" actId="478"/>
          <ac:spMkLst>
            <pc:docMk/>
            <pc:sldMk cId="3879453939" sldId="343"/>
            <ac:spMk id="33" creationId="{63F2B86C-26CA-4909-A80B-A9DA36238A33}"/>
          </ac:spMkLst>
        </pc:spChg>
        <pc:cxnChg chg="add del mod">
          <ac:chgData name="廣岡 大河" userId="9a631f14eebb8dde" providerId="LiveId" clId="{B685EBFA-9E87-4F0E-A587-94ECD53D06C5}" dt="2024-11-24T15:32:45.427" v="15466" actId="478"/>
          <ac:cxnSpMkLst>
            <pc:docMk/>
            <pc:sldMk cId="3879453939" sldId="343"/>
            <ac:cxnSpMk id="21" creationId="{7F5AB1EF-7736-4E42-A8AF-7C0FD9DDC50C}"/>
          </ac:cxnSpMkLst>
        </pc:cxnChg>
      </pc:sldChg>
      <pc:sldChg chg="modSp del mod ord">
        <pc:chgData name="廣岡 大河" userId="9a631f14eebb8dde" providerId="LiveId" clId="{B685EBFA-9E87-4F0E-A587-94ECD53D06C5}" dt="2024-11-05T01:30:12.544" v="6563" actId="47"/>
        <pc:sldMkLst>
          <pc:docMk/>
          <pc:sldMk cId="164414770" sldId="344"/>
        </pc:sldMkLst>
        <pc:spChg chg="mod">
          <ac:chgData name="廣岡 大河" userId="9a631f14eebb8dde" providerId="LiveId" clId="{B685EBFA-9E87-4F0E-A587-94ECD53D06C5}" dt="2024-10-27T13:40:03.662" v="340" actId="20577"/>
          <ac:spMkLst>
            <pc:docMk/>
            <pc:sldMk cId="164414770" sldId="344"/>
            <ac:spMk id="15" creationId="{A55CD9A3-3524-4B53-A508-12183E950D5A}"/>
          </ac:spMkLst>
        </pc:spChg>
      </pc:sldChg>
      <pc:sldChg chg="del">
        <pc:chgData name="廣岡 大河" userId="9a631f14eebb8dde" providerId="LiveId" clId="{B685EBFA-9E87-4F0E-A587-94ECD53D06C5}" dt="2024-11-04T13:50:41.724" v="2532" actId="47"/>
        <pc:sldMkLst>
          <pc:docMk/>
          <pc:sldMk cId="2195527946" sldId="345"/>
        </pc:sldMkLst>
      </pc:sldChg>
      <pc:sldChg chg="modSp add del">
        <pc:chgData name="廣岡 大河" userId="9a631f14eebb8dde" providerId="LiveId" clId="{B685EBFA-9E87-4F0E-A587-94ECD53D06C5}" dt="2024-10-27T12:07:02.385" v="332" actId="47"/>
        <pc:sldMkLst>
          <pc:docMk/>
          <pc:sldMk cId="4002810013" sldId="390"/>
        </pc:sldMkLst>
        <pc:graphicFrameChg chg="mod">
          <ac:chgData name="廣岡 大河" userId="9a631f14eebb8dde" providerId="LiveId" clId="{B685EBFA-9E87-4F0E-A587-94ECD53D06C5}" dt="2024-10-27T12:05:41.857" v="289" actId="20577"/>
          <ac:graphicFrameMkLst>
            <pc:docMk/>
            <pc:sldMk cId="4002810013" sldId="390"/>
            <ac:graphicFrameMk id="33" creationId="{C5B7FEE6-4B9A-4B58-AA03-E2CC2F697C66}"/>
          </ac:graphicFrameMkLst>
        </pc:graphicFrameChg>
      </pc:sldChg>
      <pc:sldChg chg="modSp add del mod modTransition">
        <pc:chgData name="廣岡 大河" userId="9a631f14eebb8dde" providerId="LiveId" clId="{B685EBFA-9E87-4F0E-A587-94ECD53D06C5}" dt="2024-11-24T16:28:53.828" v="17189" actId="47"/>
        <pc:sldMkLst>
          <pc:docMk/>
          <pc:sldMk cId="225811373" sldId="391"/>
        </pc:sldMkLst>
        <pc:spChg chg="mod">
          <ac:chgData name="廣岡 大河" userId="9a631f14eebb8dde" providerId="LiveId" clId="{B685EBFA-9E87-4F0E-A587-94ECD53D06C5}" dt="2024-11-04T13:09:49.388" v="454" actId="1076"/>
          <ac:spMkLst>
            <pc:docMk/>
            <pc:sldMk cId="225811373" sldId="391"/>
            <ac:spMk id="32" creationId="{12785DE8-2061-4D17-A6DD-F81142C9359C}"/>
          </ac:spMkLst>
        </pc:spChg>
        <pc:graphicFrameChg chg="mod">
          <ac:chgData name="廣岡 大河" userId="9a631f14eebb8dde" providerId="LiveId" clId="{B685EBFA-9E87-4F0E-A587-94ECD53D06C5}" dt="2024-11-04T13:08:45.924" v="447" actId="20577"/>
          <ac:graphicFrameMkLst>
            <pc:docMk/>
            <pc:sldMk cId="225811373" sldId="391"/>
            <ac:graphicFrameMk id="33" creationId="{C5B7FEE6-4B9A-4B58-AA03-E2CC2F697C66}"/>
          </ac:graphicFrameMkLst>
        </pc:graphicFrameChg>
      </pc:sldChg>
      <pc:sldChg chg="add del">
        <pc:chgData name="廣岡 大河" userId="9a631f14eebb8dde" providerId="LiveId" clId="{B685EBFA-9E87-4F0E-A587-94ECD53D06C5}" dt="2024-11-04T13:08:56.022" v="448" actId="47"/>
        <pc:sldMkLst>
          <pc:docMk/>
          <pc:sldMk cId="1344388173" sldId="392"/>
        </pc:sldMkLst>
      </pc:sldChg>
      <pc:sldChg chg="addSp delSp modSp add del mod ord">
        <pc:chgData name="廣岡 大河" userId="9a631f14eebb8dde" providerId="LiveId" clId="{B685EBFA-9E87-4F0E-A587-94ECD53D06C5}" dt="2024-11-24T16:23:12.124" v="16796" actId="47"/>
        <pc:sldMkLst>
          <pc:docMk/>
          <pc:sldMk cId="727197481" sldId="393"/>
        </pc:sldMkLst>
        <pc:spChg chg="mod">
          <ac:chgData name="廣岡 大河" userId="9a631f14eebb8dde" providerId="LiveId" clId="{B685EBFA-9E87-4F0E-A587-94ECD53D06C5}" dt="2024-10-27T13:40:46.688" v="371" actId="2711"/>
          <ac:spMkLst>
            <pc:docMk/>
            <pc:sldMk cId="727197481" sldId="393"/>
            <ac:spMk id="2" creationId="{00000000-0000-0000-0000-000000000000}"/>
          </ac:spMkLst>
        </pc:spChg>
        <pc:spChg chg="add mod">
          <ac:chgData name="廣岡 大河" userId="9a631f14eebb8dde" providerId="LiveId" clId="{B685EBFA-9E87-4F0E-A587-94ECD53D06C5}" dt="2024-11-04T15:40:46.032" v="5254" actId="20577"/>
          <ac:spMkLst>
            <pc:docMk/>
            <pc:sldMk cId="727197481" sldId="393"/>
            <ac:spMk id="3" creationId="{21C20A35-C227-4700-B286-EC2DB5F98195}"/>
          </ac:spMkLst>
        </pc:spChg>
        <pc:spChg chg="add mod ord">
          <ac:chgData name="廣岡 大河" userId="9a631f14eebb8dde" providerId="LiveId" clId="{B685EBFA-9E87-4F0E-A587-94ECD53D06C5}" dt="2024-11-04T13:28:37.205" v="1464" actId="14100"/>
          <ac:spMkLst>
            <pc:docMk/>
            <pc:sldMk cId="727197481" sldId="393"/>
            <ac:spMk id="5" creationId="{99FA6D91-0488-4D79-B017-0B21554F29B3}"/>
          </ac:spMkLst>
        </pc:spChg>
        <pc:spChg chg="add mod ord">
          <ac:chgData name="廣岡 大河" userId="9a631f14eebb8dde" providerId="LiveId" clId="{B685EBFA-9E87-4F0E-A587-94ECD53D06C5}" dt="2024-11-22T07:45:10.683" v="9106" actId="14100"/>
          <ac:spMkLst>
            <pc:docMk/>
            <pc:sldMk cId="727197481" sldId="393"/>
            <ac:spMk id="6" creationId="{4EBD1997-B4F3-488B-96D8-DD1CCCA03E33}"/>
          </ac:spMkLst>
        </pc:spChg>
        <pc:spChg chg="del mod">
          <ac:chgData name="廣岡 大河" userId="9a631f14eebb8dde" providerId="LiveId" clId="{B685EBFA-9E87-4F0E-A587-94ECD53D06C5}" dt="2024-10-27T13:42:50.655" v="394" actId="478"/>
          <ac:spMkLst>
            <pc:docMk/>
            <pc:sldMk cId="727197481" sldId="393"/>
            <ac:spMk id="7" creationId="{019B3180-A2C9-45AC-9FFF-D08008E9E5E3}"/>
          </ac:spMkLst>
        </pc:spChg>
        <pc:spChg chg="add mod">
          <ac:chgData name="廣岡 大河" userId="9a631f14eebb8dde" providerId="LiveId" clId="{B685EBFA-9E87-4F0E-A587-94ECD53D06C5}" dt="2024-11-22T07:43:03.405" v="9015" actId="1035"/>
          <ac:spMkLst>
            <pc:docMk/>
            <pc:sldMk cId="727197481" sldId="393"/>
            <ac:spMk id="7" creationId="{FA4259A0-156F-4E50-A7E1-9C2761F01B6A}"/>
          </ac:spMkLst>
        </pc:spChg>
        <pc:spChg chg="add del mod">
          <ac:chgData name="廣岡 大河" userId="9a631f14eebb8dde" providerId="LiveId" clId="{B685EBFA-9E87-4F0E-A587-94ECD53D06C5}" dt="2024-11-22T07:42:56.987" v="9007" actId="478"/>
          <ac:spMkLst>
            <pc:docMk/>
            <pc:sldMk cId="727197481" sldId="393"/>
            <ac:spMk id="8" creationId="{500A4A31-2215-4E87-9474-A0166122D1A9}"/>
          </ac:spMkLst>
        </pc:spChg>
        <pc:spChg chg="del mod">
          <ac:chgData name="廣岡 大河" userId="9a631f14eebb8dde" providerId="LiveId" clId="{B685EBFA-9E87-4F0E-A587-94ECD53D06C5}" dt="2024-10-27T13:42:50.655" v="394" actId="478"/>
          <ac:spMkLst>
            <pc:docMk/>
            <pc:sldMk cId="727197481" sldId="393"/>
            <ac:spMk id="8" creationId="{60E70918-3FCC-40B5-BED1-FD69529889F1}"/>
          </ac:spMkLst>
        </pc:spChg>
        <pc:spChg chg="add mod">
          <ac:chgData name="廣岡 大河" userId="9a631f14eebb8dde" providerId="LiveId" clId="{B685EBFA-9E87-4F0E-A587-94ECD53D06C5}" dt="2024-11-24T12:33:16.717" v="10041" actId="20577"/>
          <ac:spMkLst>
            <pc:docMk/>
            <pc:sldMk cId="727197481" sldId="393"/>
            <ac:spMk id="14" creationId="{410426B3-1682-4346-8398-D9531ED131FE}"/>
          </ac:spMkLst>
        </pc:spChg>
        <pc:spChg chg="del">
          <ac:chgData name="廣岡 大河" userId="9a631f14eebb8dde" providerId="LiveId" clId="{B685EBFA-9E87-4F0E-A587-94ECD53D06C5}" dt="2024-10-27T13:41:10.794" v="375" actId="478"/>
          <ac:spMkLst>
            <pc:docMk/>
            <pc:sldMk cId="727197481" sldId="393"/>
            <ac:spMk id="14" creationId="{A305E1A5-761F-4396-84F7-5E767725B615}"/>
          </ac:spMkLst>
        </pc:spChg>
        <pc:spChg chg="del">
          <ac:chgData name="廣岡 大河" userId="9a631f14eebb8dde" providerId="LiveId" clId="{B685EBFA-9E87-4F0E-A587-94ECD53D06C5}" dt="2024-11-04T13:16:28.897" v="784" actId="478"/>
          <ac:spMkLst>
            <pc:docMk/>
            <pc:sldMk cId="727197481" sldId="393"/>
            <ac:spMk id="15" creationId="{A55CD9A3-3524-4B53-A508-12183E950D5A}"/>
          </ac:spMkLst>
        </pc:spChg>
        <pc:spChg chg="add mod">
          <ac:chgData name="廣岡 大河" userId="9a631f14eebb8dde" providerId="LiveId" clId="{B685EBFA-9E87-4F0E-A587-94ECD53D06C5}" dt="2024-11-22T07:45:06.880" v="9105" actId="1035"/>
          <ac:spMkLst>
            <pc:docMk/>
            <pc:sldMk cId="727197481" sldId="393"/>
            <ac:spMk id="17" creationId="{0C09523D-89E5-4C9B-B029-630F0461AD7F}"/>
          </ac:spMkLst>
        </pc:spChg>
        <pc:spChg chg="mod">
          <ac:chgData name="廣岡 大河" userId="9a631f14eebb8dde" providerId="LiveId" clId="{B685EBFA-9E87-4F0E-A587-94ECD53D06C5}" dt="2024-11-04T13:16:20.671" v="782" actId="1076"/>
          <ac:spMkLst>
            <pc:docMk/>
            <pc:sldMk cId="727197481" sldId="393"/>
            <ac:spMk id="19" creationId="{29E7B7CD-78BB-4655-8D3B-8D3F3DBFC62F}"/>
          </ac:spMkLst>
        </pc:spChg>
        <pc:spChg chg="mod">
          <ac:chgData name="廣岡 大河" userId="9a631f14eebb8dde" providerId="LiveId" clId="{B685EBFA-9E87-4F0E-A587-94ECD53D06C5}" dt="2024-11-24T12:33:11.200" v="10037" actId="20577"/>
          <ac:spMkLst>
            <pc:docMk/>
            <pc:sldMk cId="727197481" sldId="393"/>
            <ac:spMk id="20" creationId="{D11BF160-CEEB-4A2C-AB58-3470273AE9AA}"/>
          </ac:spMkLst>
        </pc:spChg>
        <pc:spChg chg="del mod">
          <ac:chgData name="廣岡 大河" userId="9a631f14eebb8dde" providerId="LiveId" clId="{B685EBFA-9E87-4F0E-A587-94ECD53D06C5}" dt="2024-11-04T13:17:40.669" v="894" actId="478"/>
          <ac:spMkLst>
            <pc:docMk/>
            <pc:sldMk cId="727197481" sldId="393"/>
            <ac:spMk id="21" creationId="{09AF4553-76EC-4C83-94F9-8D305273E8D6}"/>
          </ac:spMkLst>
        </pc:spChg>
        <pc:spChg chg="add del mod">
          <ac:chgData name="廣岡 大河" userId="9a631f14eebb8dde" providerId="LiveId" clId="{B685EBFA-9E87-4F0E-A587-94ECD53D06C5}" dt="2024-11-22T07:42:56.987" v="9007" actId="478"/>
          <ac:spMkLst>
            <pc:docMk/>
            <pc:sldMk cId="727197481" sldId="393"/>
            <ac:spMk id="22" creationId="{9A73AABB-74A7-4193-A11F-06F960154622}"/>
          </ac:spMkLst>
        </pc:spChg>
        <pc:spChg chg="add mod">
          <ac:chgData name="廣岡 大河" userId="9a631f14eebb8dde" providerId="LiveId" clId="{B685EBFA-9E87-4F0E-A587-94ECD53D06C5}" dt="2024-11-22T07:45:22.024" v="9108" actId="14100"/>
          <ac:spMkLst>
            <pc:docMk/>
            <pc:sldMk cId="727197481" sldId="393"/>
            <ac:spMk id="23" creationId="{FA1FB4F2-08CF-4335-9AA0-53366326F609}"/>
          </ac:spMkLst>
        </pc:spChg>
        <pc:spChg chg="mod">
          <ac:chgData name="廣岡 大河" userId="9a631f14eebb8dde" providerId="LiveId" clId="{B685EBFA-9E87-4F0E-A587-94ECD53D06C5}" dt="2024-11-22T07:45:06.880" v="9105" actId="1035"/>
          <ac:spMkLst>
            <pc:docMk/>
            <pc:sldMk cId="727197481" sldId="393"/>
            <ac:spMk id="24" creationId="{77FAF826-6FA8-45EC-AA5D-D79804EA0EB5}"/>
          </ac:spMkLst>
        </pc:spChg>
        <pc:spChg chg="mod">
          <ac:chgData name="廣岡 大河" userId="9a631f14eebb8dde" providerId="LiveId" clId="{B685EBFA-9E87-4F0E-A587-94ECD53D06C5}" dt="2024-11-22T07:45:06.880" v="9105" actId="1035"/>
          <ac:spMkLst>
            <pc:docMk/>
            <pc:sldMk cId="727197481" sldId="393"/>
            <ac:spMk id="28" creationId="{F4005EF6-77C1-4E9A-AF91-291C4EE25792}"/>
          </ac:spMkLst>
        </pc:spChg>
        <pc:spChg chg="del mod">
          <ac:chgData name="廣岡 大河" userId="9a631f14eebb8dde" providerId="LiveId" clId="{B685EBFA-9E87-4F0E-A587-94ECD53D06C5}" dt="2024-11-04T13:15:43.015" v="724" actId="478"/>
          <ac:spMkLst>
            <pc:docMk/>
            <pc:sldMk cId="727197481" sldId="393"/>
            <ac:spMk id="36" creationId="{04EC286A-BB29-4E7F-8FDD-CEE5CFC077C9}"/>
          </ac:spMkLst>
        </pc:spChg>
        <pc:spChg chg="del mod">
          <ac:chgData name="廣岡 大河" userId="9a631f14eebb8dde" providerId="LiveId" clId="{B685EBFA-9E87-4F0E-A587-94ECD53D06C5}" dt="2024-11-04T13:15:43.015" v="724" actId="478"/>
          <ac:spMkLst>
            <pc:docMk/>
            <pc:sldMk cId="727197481" sldId="393"/>
            <ac:spMk id="37" creationId="{482FD0CD-FD63-420C-AB1A-8BD3E4FFC7F3}"/>
          </ac:spMkLst>
        </pc:spChg>
        <pc:spChg chg="del mod">
          <ac:chgData name="廣岡 大河" userId="9a631f14eebb8dde" providerId="LiveId" clId="{B685EBFA-9E87-4F0E-A587-94ECD53D06C5}" dt="2024-11-04T13:15:43.015" v="724" actId="478"/>
          <ac:spMkLst>
            <pc:docMk/>
            <pc:sldMk cId="727197481" sldId="393"/>
            <ac:spMk id="38" creationId="{ABA8BC26-3C78-4074-B2FD-32A13153D9A6}"/>
          </ac:spMkLst>
        </pc:spChg>
        <pc:spChg chg="del mod">
          <ac:chgData name="廣岡 大河" userId="9a631f14eebb8dde" providerId="LiveId" clId="{B685EBFA-9E87-4F0E-A587-94ECD53D06C5}" dt="2024-11-04T13:15:43.015" v="724" actId="478"/>
          <ac:spMkLst>
            <pc:docMk/>
            <pc:sldMk cId="727197481" sldId="393"/>
            <ac:spMk id="39" creationId="{F0935F6E-B6B6-4233-9752-B71925C712BA}"/>
          </ac:spMkLst>
        </pc:spChg>
        <pc:spChg chg="add del mod">
          <ac:chgData name="廣岡 大河" userId="9a631f14eebb8dde" providerId="LiveId" clId="{B685EBFA-9E87-4F0E-A587-94ECD53D06C5}" dt="2024-10-27T13:41:12.452" v="376" actId="478"/>
          <ac:spMkLst>
            <pc:docMk/>
            <pc:sldMk cId="727197481" sldId="393"/>
            <ac:spMk id="40" creationId="{51B2D0FC-3BCF-4865-AA24-68EA3D7F63E9}"/>
          </ac:spMkLst>
        </pc:spChg>
        <pc:cxnChg chg="mod">
          <ac:chgData name="廣岡 大河" userId="9a631f14eebb8dde" providerId="LiveId" clId="{B685EBFA-9E87-4F0E-A587-94ECD53D06C5}" dt="2024-11-22T07:45:00.912" v="9090" actId="1035"/>
          <ac:cxnSpMkLst>
            <pc:docMk/>
            <pc:sldMk cId="727197481" sldId="393"/>
            <ac:cxnSpMk id="25" creationId="{678D21D1-BDCC-45E3-8979-14BA57DEF9E0}"/>
          </ac:cxnSpMkLst>
        </pc:cxnChg>
      </pc:sldChg>
      <pc:sldChg chg="addSp delSp modSp add mod ord modTransition">
        <pc:chgData name="廣岡 大河" userId="9a631f14eebb8dde" providerId="LiveId" clId="{B685EBFA-9E87-4F0E-A587-94ECD53D06C5}" dt="2024-11-29T04:59:24.704" v="24088" actId="1036"/>
        <pc:sldMkLst>
          <pc:docMk/>
          <pc:sldMk cId="2332400206" sldId="394"/>
        </pc:sldMkLst>
        <pc:spChg chg="add del mod topLvl">
          <ac:chgData name="廣岡 大河" userId="9a631f14eebb8dde" providerId="LiveId" clId="{B685EBFA-9E87-4F0E-A587-94ECD53D06C5}" dt="2024-11-29T04:59:01.346" v="24072" actId="478"/>
          <ac:spMkLst>
            <pc:docMk/>
            <pc:sldMk cId="2332400206" sldId="394"/>
            <ac:spMk id="7" creationId="{B76C61C1-3F37-48DC-8DC1-38236E3BA1AB}"/>
          </ac:spMkLst>
        </pc:spChg>
        <pc:spChg chg="add del mod topLvl">
          <ac:chgData name="廣岡 大河" userId="9a631f14eebb8dde" providerId="LiveId" clId="{B685EBFA-9E87-4F0E-A587-94ECD53D06C5}" dt="2024-11-29T04:58:59.823" v="24071" actId="478"/>
          <ac:spMkLst>
            <pc:docMk/>
            <pc:sldMk cId="2332400206" sldId="394"/>
            <ac:spMk id="8" creationId="{FC4ABEFF-2F05-4CBE-95E5-5056CD7D4A36}"/>
          </ac:spMkLst>
        </pc:spChg>
        <pc:spChg chg="mod">
          <ac:chgData name="廣岡 大河" userId="9a631f14eebb8dde" providerId="LiveId" clId="{B685EBFA-9E87-4F0E-A587-94ECD53D06C5}" dt="2024-11-29T04:59:24.704" v="24088" actId="1036"/>
          <ac:spMkLst>
            <pc:docMk/>
            <pc:sldMk cId="2332400206" sldId="394"/>
            <ac:spMk id="32" creationId="{12785DE8-2061-4D17-A6DD-F81142C9359C}"/>
          </ac:spMkLst>
        </pc:spChg>
        <pc:grpChg chg="add del mod">
          <ac:chgData name="廣岡 大河" userId="9a631f14eebb8dde" providerId="LiveId" clId="{B685EBFA-9E87-4F0E-A587-94ECD53D06C5}" dt="2024-11-29T04:58:59.823" v="24071" actId="478"/>
          <ac:grpSpMkLst>
            <pc:docMk/>
            <pc:sldMk cId="2332400206" sldId="394"/>
            <ac:grpSpMk id="6" creationId="{3CD61CBE-A18C-4DB7-9B69-67A843C90BE6}"/>
          </ac:grpSpMkLst>
        </pc:grpChg>
        <pc:graphicFrameChg chg="mod">
          <ac:chgData name="廣岡 大河" userId="9a631f14eebb8dde" providerId="LiveId" clId="{B685EBFA-9E87-4F0E-A587-94ECD53D06C5}" dt="2024-11-29T04:59:12.188" v="24082" actId="20577"/>
          <ac:graphicFrameMkLst>
            <pc:docMk/>
            <pc:sldMk cId="2332400206" sldId="394"/>
            <ac:graphicFrameMk id="33" creationId="{C5B7FEE6-4B9A-4B58-AA03-E2CC2F697C66}"/>
          </ac:graphicFrameMkLst>
        </pc:graphicFrameChg>
      </pc:sldChg>
      <pc:sldChg chg="addSp delSp modSp add del mod">
        <pc:chgData name="廣岡 大河" userId="9a631f14eebb8dde" providerId="LiveId" clId="{B685EBFA-9E87-4F0E-A587-94ECD53D06C5}" dt="2024-11-24T10:50:44.348" v="9110" actId="47"/>
        <pc:sldMkLst>
          <pc:docMk/>
          <pc:sldMk cId="3270488261" sldId="395"/>
        </pc:sldMkLst>
        <pc:spChg chg="del">
          <ac:chgData name="廣岡 大河" userId="9a631f14eebb8dde" providerId="LiveId" clId="{B685EBFA-9E87-4F0E-A587-94ECD53D06C5}" dt="2024-11-04T13:51:49.531" v="2594" actId="478"/>
          <ac:spMkLst>
            <pc:docMk/>
            <pc:sldMk cId="3270488261" sldId="395"/>
            <ac:spMk id="2" creationId="{00000000-0000-0000-0000-000000000000}"/>
          </ac:spMkLst>
        </pc:spChg>
        <pc:spChg chg="add del mod">
          <ac:chgData name="廣岡 大河" userId="9a631f14eebb8dde" providerId="LiveId" clId="{B685EBFA-9E87-4F0E-A587-94ECD53D06C5}" dt="2024-11-04T13:51:55.057" v="2596" actId="478"/>
          <ac:spMkLst>
            <pc:docMk/>
            <pc:sldMk cId="3270488261" sldId="395"/>
            <ac:spMk id="4" creationId="{616FA6E5-B340-4830-A9D4-97D75EC47119}"/>
          </ac:spMkLst>
        </pc:spChg>
        <pc:spChg chg="add mod">
          <ac:chgData name="廣岡 大河" userId="9a631f14eebb8dde" providerId="LiveId" clId="{B685EBFA-9E87-4F0E-A587-94ECD53D06C5}" dt="2024-11-04T13:51:49.791" v="2595"/>
          <ac:spMkLst>
            <pc:docMk/>
            <pc:sldMk cId="3270488261" sldId="395"/>
            <ac:spMk id="7" creationId="{188243FE-D41B-459E-A600-3D770B9A58D3}"/>
          </ac:spMkLst>
        </pc:spChg>
        <pc:spChg chg="mod">
          <ac:chgData name="廣岡 大河" userId="9a631f14eebb8dde" providerId="LiveId" clId="{B685EBFA-9E87-4F0E-A587-94ECD53D06C5}" dt="2024-11-04T13:50:59.204" v="2534" actId="207"/>
          <ac:spMkLst>
            <pc:docMk/>
            <pc:sldMk cId="3270488261" sldId="395"/>
            <ac:spMk id="23" creationId="{91498A55-A201-48CD-B1C6-B49A75A19701}"/>
          </ac:spMkLst>
        </pc:spChg>
      </pc:sldChg>
      <pc:sldChg chg="addSp delSp modSp add mod ord modTransition modAnim">
        <pc:chgData name="廣岡 大河" userId="9a631f14eebb8dde" providerId="LiveId" clId="{B685EBFA-9E87-4F0E-A587-94ECD53D06C5}" dt="2024-12-01T07:29:09.556" v="24233" actId="20577"/>
        <pc:sldMkLst>
          <pc:docMk/>
          <pc:sldMk cId="1716433610" sldId="396"/>
        </pc:sldMkLst>
        <pc:spChg chg="del">
          <ac:chgData name="廣岡 大河" userId="9a631f14eebb8dde" providerId="LiveId" clId="{B685EBFA-9E87-4F0E-A587-94ECD53D06C5}" dt="2024-11-04T13:54:35.701" v="2600" actId="478"/>
          <ac:spMkLst>
            <pc:docMk/>
            <pc:sldMk cId="1716433610" sldId="396"/>
            <ac:spMk id="2" creationId="{00000000-0000-0000-0000-000000000000}"/>
          </ac:spMkLst>
        </pc:spChg>
        <pc:spChg chg="add del mod">
          <ac:chgData name="廣岡 大河" userId="9a631f14eebb8dde" providerId="LiveId" clId="{B685EBFA-9E87-4F0E-A587-94ECD53D06C5}" dt="2024-11-24T12:26:27.706" v="9611"/>
          <ac:spMkLst>
            <pc:docMk/>
            <pc:sldMk cId="1716433610" sldId="396"/>
            <ac:spMk id="2" creationId="{A608FCB9-2137-4A47-87D8-06956B08D2C0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3" creationId="{A2B858F3-CDB6-4F7C-A33C-739C77D889AF}"/>
          </ac:spMkLst>
        </pc:spChg>
        <pc:spChg chg="add del mod">
          <ac:chgData name="廣岡 大河" userId="9a631f14eebb8dde" providerId="LiveId" clId="{B685EBFA-9E87-4F0E-A587-94ECD53D06C5}" dt="2024-11-04T13:54:40.571" v="2602" actId="478"/>
          <ac:spMkLst>
            <pc:docMk/>
            <pc:sldMk cId="1716433610" sldId="396"/>
            <ac:spMk id="4" creationId="{22D0878F-3F1D-46F0-BC60-E33C06E8D73C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4" creationId="{C13D2B30-1739-4066-AE67-A1C86D4022B6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5" creationId="{536984E5-2E83-4008-9EE9-B70404A61468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6" creationId="{F9F39ABD-15A7-4E86-AB10-839D6C5B2D35}"/>
          </ac:spMkLst>
        </pc:spChg>
        <pc:spChg chg="add del mod or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7" creationId="{5A8742C8-2EF9-4FF2-B011-5CA87136F994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8" creationId="{ACE46830-AAC7-4DEA-B41D-6838E5B0E8F2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10" creationId="{2EE8E9A0-BDE2-4F5F-AEA0-DEE4AB62B450}"/>
          </ac:spMkLst>
        </pc:spChg>
        <pc:spChg chg="add mod">
          <ac:chgData name="廣岡 大河" userId="9a631f14eebb8dde" providerId="LiveId" clId="{B685EBFA-9E87-4F0E-A587-94ECD53D06C5}" dt="2024-12-01T07:29:09.556" v="24233" actId="20577"/>
          <ac:spMkLst>
            <pc:docMk/>
            <pc:sldMk cId="1716433610" sldId="396"/>
            <ac:spMk id="13" creationId="{8B575B4A-8584-4C72-BA97-4EE89ABB9F21}"/>
          </ac:spMkLst>
        </pc:spChg>
        <pc:spChg chg="add mod">
          <ac:chgData name="廣岡 大河" userId="9a631f14eebb8dde" providerId="LiveId" clId="{B685EBFA-9E87-4F0E-A587-94ECD53D06C5}" dt="2024-11-22T04:26:14.562" v="7775" actId="20577"/>
          <ac:spMkLst>
            <pc:docMk/>
            <pc:sldMk cId="1716433610" sldId="396"/>
            <ac:spMk id="15" creationId="{2607198D-CF37-48EA-BDF6-EC989148F9AC}"/>
          </ac:spMkLst>
        </pc:spChg>
        <pc:spChg chg="add del mod">
          <ac:chgData name="廣岡 大河" userId="9a631f14eebb8dde" providerId="LiveId" clId="{B685EBFA-9E87-4F0E-A587-94ECD53D06C5}" dt="2024-11-04T13:55:59.586" v="2679" actId="478"/>
          <ac:spMkLst>
            <pc:docMk/>
            <pc:sldMk cId="1716433610" sldId="396"/>
            <ac:spMk id="16" creationId="{245683B7-1AC0-42F2-A354-5D3CE5B21D41}"/>
          </ac:spMkLst>
        </pc:spChg>
        <pc:spChg chg="add del mod">
          <ac:chgData name="廣岡 大河" userId="9a631f14eebb8dde" providerId="LiveId" clId="{B685EBFA-9E87-4F0E-A587-94ECD53D06C5}" dt="2024-11-28T02:52:52.518" v="23409" actId="20577"/>
          <ac:spMkLst>
            <pc:docMk/>
            <pc:sldMk cId="1716433610" sldId="396"/>
            <ac:spMk id="16" creationId="{6B662536-485D-460A-8033-8937FAE79CEB}"/>
          </ac:spMkLst>
        </pc:spChg>
        <pc:spChg chg="add del mod">
          <ac:chgData name="廣岡 大河" userId="9a631f14eebb8dde" providerId="LiveId" clId="{B685EBFA-9E87-4F0E-A587-94ECD53D06C5}" dt="2024-11-24T12:21:37.960" v="9268" actId="478"/>
          <ac:spMkLst>
            <pc:docMk/>
            <pc:sldMk cId="1716433610" sldId="396"/>
            <ac:spMk id="17" creationId="{D10E5F75-7706-4FE4-A197-22D2A9E52685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18" creationId="{B72C5885-84D6-4730-A604-52F0FBA67FD5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19" creationId="{05ADBCF1-D229-414B-8489-6517C9DD8904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20" creationId="{33E6AD26-874D-4701-BD5F-8BD700C9FF25}"/>
          </ac:spMkLst>
        </pc:spChg>
        <pc:spChg chg="add del mod">
          <ac:chgData name="廣岡 大河" userId="9a631f14eebb8dde" providerId="LiveId" clId="{B685EBFA-9E87-4F0E-A587-94ECD53D06C5}" dt="2024-11-24T12:26:11.635" v="9604"/>
          <ac:spMkLst>
            <pc:docMk/>
            <pc:sldMk cId="1716433610" sldId="396"/>
            <ac:spMk id="21" creationId="{E8CEAEB3-5844-4623-8148-D16DC8EB0C92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22" creationId="{D9ED6C46-C13B-4639-A2A3-09AB3F6ACD95}"/>
          </ac:spMkLst>
        </pc:spChg>
        <pc:spChg chg="add del mod">
          <ac:chgData name="廣岡 大河" userId="9a631f14eebb8dde" providerId="LiveId" clId="{B685EBFA-9E87-4F0E-A587-94ECD53D06C5}" dt="2024-11-04T13:56:14.653" v="2684" actId="478"/>
          <ac:spMkLst>
            <pc:docMk/>
            <pc:sldMk cId="1716433610" sldId="396"/>
            <ac:spMk id="23" creationId="{4AB7296B-0DC0-461A-ACE2-9DBD5DFE77AF}"/>
          </ac:spMkLst>
        </pc:spChg>
        <pc:spChg chg="add del mod">
          <ac:chgData name="廣岡 大河" userId="9a631f14eebb8dde" providerId="LiveId" clId="{B685EBFA-9E87-4F0E-A587-94ECD53D06C5}" dt="2024-11-24T12:27:10.289" v="9631" actId="478"/>
          <ac:spMkLst>
            <pc:docMk/>
            <pc:sldMk cId="1716433610" sldId="396"/>
            <ac:spMk id="23" creationId="{A1454EF9-BD74-4FF4-BE8B-766D9E20B60D}"/>
          </ac:spMkLst>
        </pc:spChg>
        <pc:spChg chg="add del mod">
          <ac:chgData name="廣岡 大河" userId="9a631f14eebb8dde" providerId="LiveId" clId="{B685EBFA-9E87-4F0E-A587-94ECD53D06C5}" dt="2024-11-04T13:56:12.923" v="2683" actId="478"/>
          <ac:spMkLst>
            <pc:docMk/>
            <pc:sldMk cId="1716433610" sldId="396"/>
            <ac:spMk id="24" creationId="{31F2A13D-506E-41D2-89F9-580957FF906C}"/>
          </ac:spMkLst>
        </pc:spChg>
        <pc:spChg chg="add mod or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25" creationId="{8E93D4D7-7078-40EB-876D-4AB094DFE1A9}"/>
          </ac:spMkLst>
        </pc:spChg>
        <pc:spChg chg="add del mod">
          <ac:chgData name="廣岡 大河" userId="9a631f14eebb8dde" providerId="LiveId" clId="{B685EBFA-9E87-4F0E-A587-94ECD53D06C5}" dt="2024-11-04T13:56:12.923" v="2683" actId="478"/>
          <ac:spMkLst>
            <pc:docMk/>
            <pc:sldMk cId="1716433610" sldId="396"/>
            <ac:spMk id="25" creationId="{C8954D11-EC0D-46BA-B63C-D850918CA18A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26" creationId="{F12BCAC1-87C4-41C6-956E-2B1E6B8FCE4F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27" creationId="{5666D216-7B4E-486A-AA3F-39F57DB98D26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28" creationId="{A2A099E0-E139-48F5-A960-DF148D48B98B}"/>
          </ac:spMkLst>
        </pc:spChg>
        <pc:spChg chg="add mod">
          <ac:chgData name="廣岡 大河" userId="9a631f14eebb8dde" providerId="LiveId" clId="{B685EBFA-9E87-4F0E-A587-94ECD53D06C5}" dt="2024-11-28T02:53:15.086" v="23441"/>
          <ac:spMkLst>
            <pc:docMk/>
            <pc:sldMk cId="1716433610" sldId="396"/>
            <ac:spMk id="29" creationId="{4B608747-66F6-42F2-94B2-DBB7B2A5FB6E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30" creationId="{8DE108FC-1D4A-4A32-9A97-BF01D644AFAD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31" creationId="{6DF0118C-85DF-4139-A387-0D27A94AFAC2}"/>
          </ac:spMkLst>
        </pc:spChg>
        <pc:spChg chg="add mod">
          <ac:chgData name="廣岡 大河" userId="9a631f14eebb8dde" providerId="LiveId" clId="{B685EBFA-9E87-4F0E-A587-94ECD53D06C5}" dt="2024-11-28T02:53:21.764" v="23451"/>
          <ac:spMkLst>
            <pc:docMk/>
            <pc:sldMk cId="1716433610" sldId="396"/>
            <ac:spMk id="31" creationId="{F88065DE-4996-48B1-9162-0C5CA87791D5}"/>
          </ac:spMkLst>
        </pc:spChg>
        <pc:spChg chg="add del mo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32" creationId="{CCA9B000-B813-4864-BAA6-E78658C091C9}"/>
          </ac:spMkLst>
        </pc:spChg>
        <pc:spChg chg="add del mod">
          <ac:chgData name="廣岡 大河" userId="9a631f14eebb8dde" providerId="LiveId" clId="{B685EBFA-9E87-4F0E-A587-94ECD53D06C5}" dt="2024-11-24T12:32:18.710" v="10006"/>
          <ac:spMkLst>
            <pc:docMk/>
            <pc:sldMk cId="1716433610" sldId="396"/>
            <ac:spMk id="33" creationId="{B6EF2E8B-E896-454F-834A-E552374DF34C}"/>
          </ac:spMkLst>
        </pc:spChg>
        <pc:spChg chg="add del mod ord">
          <ac:chgData name="廣岡 大河" userId="9a631f14eebb8dde" providerId="LiveId" clId="{B685EBFA-9E87-4F0E-A587-94ECD53D06C5}" dt="2024-11-24T12:21:42.448" v="9269" actId="478"/>
          <ac:spMkLst>
            <pc:docMk/>
            <pc:sldMk cId="1716433610" sldId="396"/>
            <ac:spMk id="34" creationId="{2E2C9CEA-2C28-488E-A790-E171BF3C72BA}"/>
          </ac:spMkLst>
        </pc:spChg>
        <pc:spChg chg="add del mod">
          <ac:chgData name="廣岡 大河" userId="9a631f14eebb8dde" providerId="LiveId" clId="{B685EBFA-9E87-4F0E-A587-94ECD53D06C5}" dt="2024-11-24T12:32:18.710" v="10006"/>
          <ac:spMkLst>
            <pc:docMk/>
            <pc:sldMk cId="1716433610" sldId="396"/>
            <ac:spMk id="36" creationId="{933D9AE2-4D07-482E-969B-9A744183D823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37" creationId="{6EEC1877-6D9E-45B2-B348-C340B27482ED}"/>
          </ac:spMkLst>
        </pc:spChg>
        <pc:spChg chg="add mod">
          <ac:chgData name="廣岡 大河" userId="9a631f14eebb8dde" providerId="LiveId" clId="{B685EBFA-9E87-4F0E-A587-94ECD53D06C5}" dt="2024-11-28T02:53:49.924" v="23478" actId="20577"/>
          <ac:spMkLst>
            <pc:docMk/>
            <pc:sldMk cId="1716433610" sldId="396"/>
            <ac:spMk id="38" creationId="{E14A6BE7-E9E2-4BDA-98EF-AC8B26184B5F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39" creationId="{E635817E-A783-4931-856A-BE4DD08E60F6}"/>
          </ac:spMkLst>
        </pc:spChg>
        <pc:spChg chg="add mod or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40" creationId="{BBEAE345-87C1-4430-963A-174F3EA6540A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41" creationId="{E10A91A9-A00C-4FB4-8EA0-04DB72B5E7A8}"/>
          </ac:spMkLst>
        </pc:spChg>
        <pc:spChg chg="add mo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42" creationId="{C91A87F4-3161-4FC9-B4FE-F909616BFCE7}"/>
          </ac:spMkLst>
        </pc:spChg>
        <pc:spChg chg="add mod ord">
          <ac:chgData name="廣岡 大河" userId="9a631f14eebb8dde" providerId="LiveId" clId="{B685EBFA-9E87-4F0E-A587-94ECD53D06C5}" dt="2024-11-24T12:57:46.234" v="11168" actId="1037"/>
          <ac:spMkLst>
            <pc:docMk/>
            <pc:sldMk cId="1716433610" sldId="396"/>
            <ac:spMk id="43" creationId="{96825229-24DC-4231-ABBA-F631932939EF}"/>
          </ac:spMkLst>
        </pc:spChg>
        <pc:spChg chg="add del mod ord">
          <ac:chgData name="廣岡 大河" userId="9a631f14eebb8dde" providerId="LiveId" clId="{B685EBFA-9E87-4F0E-A587-94ECD53D06C5}" dt="2024-11-24T12:48:26.005" v="10564" actId="478"/>
          <ac:spMkLst>
            <pc:docMk/>
            <pc:sldMk cId="1716433610" sldId="396"/>
            <ac:spMk id="44" creationId="{C6D583E3-752C-4810-A016-8E5DF2A0596F}"/>
          </ac:spMkLst>
        </pc:spChg>
        <pc:spChg chg="add mod">
          <ac:chgData name="廣岡 大河" userId="9a631f14eebb8dde" providerId="LiveId" clId="{B685EBFA-9E87-4F0E-A587-94ECD53D06C5}" dt="2024-11-24T13:02:00.760" v="11486" actId="14100"/>
          <ac:spMkLst>
            <pc:docMk/>
            <pc:sldMk cId="1716433610" sldId="396"/>
            <ac:spMk id="45" creationId="{C79959C5-152D-483C-AEB0-E6EF788117DC}"/>
          </ac:spMkLst>
        </pc:spChg>
        <pc:spChg chg="add mod">
          <ac:chgData name="廣岡 大河" userId="9a631f14eebb8dde" providerId="LiveId" clId="{B685EBFA-9E87-4F0E-A587-94ECD53D06C5}" dt="2024-11-24T13:03:58.934" v="11647" actId="14100"/>
          <ac:spMkLst>
            <pc:docMk/>
            <pc:sldMk cId="1716433610" sldId="396"/>
            <ac:spMk id="46" creationId="{4A7B3FA0-749F-4E6C-841A-0155AAA36E9B}"/>
          </ac:spMkLst>
        </pc:spChg>
        <pc:spChg chg="add del mod">
          <ac:chgData name="廣岡 大河" userId="9a631f14eebb8dde" providerId="LiveId" clId="{B685EBFA-9E87-4F0E-A587-94ECD53D06C5}" dt="2024-11-24T12:47:50.263" v="10531" actId="478"/>
          <ac:spMkLst>
            <pc:docMk/>
            <pc:sldMk cId="1716433610" sldId="396"/>
            <ac:spMk id="47" creationId="{164A2AEA-0C1F-407E-9CE3-3AC3341A8380}"/>
          </ac:spMkLst>
        </pc:spChg>
        <pc:spChg chg="add mod ord">
          <ac:chgData name="廣岡 大河" userId="9a631f14eebb8dde" providerId="LiveId" clId="{B685EBFA-9E87-4F0E-A587-94ECD53D06C5}" dt="2024-11-24T12:58:13.727" v="11206" actId="1035"/>
          <ac:spMkLst>
            <pc:docMk/>
            <pc:sldMk cId="1716433610" sldId="396"/>
            <ac:spMk id="48" creationId="{D0B0F401-3706-4BEC-B1B3-E1CA0DD01942}"/>
          </ac:spMkLst>
        </pc:spChg>
        <pc:spChg chg="add mod">
          <ac:chgData name="廣岡 大河" userId="9a631f14eebb8dde" providerId="LiveId" clId="{B685EBFA-9E87-4F0E-A587-94ECD53D06C5}" dt="2024-11-28T02:55:01.407" v="23560"/>
          <ac:spMkLst>
            <pc:docMk/>
            <pc:sldMk cId="1716433610" sldId="396"/>
            <ac:spMk id="49" creationId="{AA6BA286-1C45-47A8-A3A8-DF863A201CE2}"/>
          </ac:spMkLst>
        </pc:spChg>
        <pc:spChg chg="add del mod">
          <ac:chgData name="廣岡 大河" userId="9a631f14eebb8dde" providerId="LiveId" clId="{B685EBFA-9E87-4F0E-A587-94ECD53D06C5}" dt="2024-11-24T12:59:54.282" v="11358"/>
          <ac:spMkLst>
            <pc:docMk/>
            <pc:sldMk cId="1716433610" sldId="396"/>
            <ac:spMk id="50" creationId="{63A50350-4D49-49ED-85A0-6B57E1F9A930}"/>
          </ac:spMkLst>
        </pc:spChg>
        <pc:spChg chg="add mod">
          <ac:chgData name="廣岡 大河" userId="9a631f14eebb8dde" providerId="LiveId" clId="{B685EBFA-9E87-4F0E-A587-94ECD53D06C5}" dt="2024-11-24T15:43:48.203" v="16093" actId="20577"/>
          <ac:spMkLst>
            <pc:docMk/>
            <pc:sldMk cId="1716433610" sldId="396"/>
            <ac:spMk id="51" creationId="{406B4767-44B2-456E-8A87-226A89D5B7C5}"/>
          </ac:spMkLst>
        </pc:spChg>
        <pc:spChg chg="add del mod">
          <ac:chgData name="廣岡 大河" userId="9a631f14eebb8dde" providerId="LiveId" clId="{B685EBFA-9E87-4F0E-A587-94ECD53D06C5}" dt="2024-11-24T13:01:13.161" v="11434" actId="478"/>
          <ac:spMkLst>
            <pc:docMk/>
            <pc:sldMk cId="1716433610" sldId="396"/>
            <ac:spMk id="52" creationId="{8A07A979-FD65-4039-80A5-9E6ED29E029C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52" creationId="{C1DBFC68-EA17-4B27-81FC-200AE0EC442E}"/>
          </ac:spMkLst>
        </pc:spChg>
        <pc:spChg chg="add mod ord">
          <ac:chgData name="廣岡 大河" userId="9a631f14eebb8dde" providerId="LiveId" clId="{B685EBFA-9E87-4F0E-A587-94ECD53D06C5}" dt="2024-11-24T13:08:29.541" v="11892" actId="167"/>
          <ac:spMkLst>
            <pc:docMk/>
            <pc:sldMk cId="1716433610" sldId="396"/>
            <ac:spMk id="53" creationId="{3295401D-A233-44FA-98B1-E7178FD58221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53" creationId="{49C858EF-B4DF-40D8-9A76-8CDA1B467DBD}"/>
          </ac:spMkLst>
        </pc:spChg>
        <pc:spChg chg="del">
          <ac:chgData name="廣岡 大河" userId="9a631f14eebb8dde" providerId="LiveId" clId="{B685EBFA-9E87-4F0E-A587-94ECD53D06C5}" dt="2024-11-04T13:55:13.363" v="2660" actId="478"/>
          <ac:spMkLst>
            <pc:docMk/>
            <pc:sldMk cId="1716433610" sldId="396"/>
            <ac:spMk id="54" creationId="{66EE97B6-CA6B-4C4D-97C5-B40E5DAFC520}"/>
          </ac:spMkLst>
        </pc:spChg>
        <pc:spChg chg="del">
          <ac:chgData name="廣岡 大河" userId="9a631f14eebb8dde" providerId="LiveId" clId="{B685EBFA-9E87-4F0E-A587-94ECD53D06C5}" dt="2024-11-04T13:55:13.363" v="2660" actId="478"/>
          <ac:spMkLst>
            <pc:docMk/>
            <pc:sldMk cId="1716433610" sldId="396"/>
            <ac:spMk id="55" creationId="{7B4782F0-B379-4920-8C50-10FC3BB998F2}"/>
          </ac:spMkLst>
        </pc:spChg>
        <pc:spChg chg="del mod">
          <ac:chgData name="廣岡 大河" userId="9a631f14eebb8dde" providerId="LiveId" clId="{B685EBFA-9E87-4F0E-A587-94ECD53D06C5}" dt="2024-11-04T13:55:19.326" v="2662" actId="478"/>
          <ac:spMkLst>
            <pc:docMk/>
            <pc:sldMk cId="1716433610" sldId="396"/>
            <ac:spMk id="56" creationId="{727F3EA2-3634-40CE-8FBA-ED081459568B}"/>
          </ac:spMkLst>
        </pc:spChg>
        <pc:picChg chg="add mod">
          <ac:chgData name="廣岡 大河" userId="9a631f14eebb8dde" providerId="LiveId" clId="{B685EBFA-9E87-4F0E-A587-94ECD53D06C5}" dt="2024-11-24T12:58:13.727" v="11206" actId="1035"/>
          <ac:picMkLst>
            <pc:docMk/>
            <pc:sldMk cId="1716433610" sldId="396"/>
            <ac:picMk id="24" creationId="{CAB615B1-38C1-4026-8330-D16F81219BEB}"/>
          </ac:picMkLst>
        </pc:picChg>
        <pc:picChg chg="add del mod">
          <ac:chgData name="廣岡 大河" userId="9a631f14eebb8dde" providerId="LiveId" clId="{B685EBFA-9E87-4F0E-A587-94ECD53D06C5}" dt="2024-11-24T12:29:57.877" v="9890" actId="478"/>
          <ac:picMkLst>
            <pc:docMk/>
            <pc:sldMk cId="1716433610" sldId="396"/>
            <ac:picMk id="27" creationId="{FFB9A5CA-74B0-4737-A701-4B910A5FD3CE}"/>
          </ac:picMkLst>
        </pc:picChg>
        <pc:picChg chg="del mod">
          <ac:chgData name="廣岡 大河" userId="9a631f14eebb8dde" providerId="LiveId" clId="{B685EBFA-9E87-4F0E-A587-94ECD53D06C5}" dt="2024-11-04T13:55:19.326" v="2662" actId="478"/>
          <ac:picMkLst>
            <pc:docMk/>
            <pc:sldMk cId="1716433610" sldId="396"/>
            <ac:picMk id="29" creationId="{5B8812CD-863F-404F-87CD-3DAD11479398}"/>
          </ac:picMkLst>
        </pc:picChg>
        <pc:picChg chg="del mod">
          <ac:chgData name="廣岡 大河" userId="9a631f14eebb8dde" providerId="LiveId" clId="{B685EBFA-9E87-4F0E-A587-94ECD53D06C5}" dt="2024-11-04T13:55:19.326" v="2662" actId="478"/>
          <ac:picMkLst>
            <pc:docMk/>
            <pc:sldMk cId="1716433610" sldId="396"/>
            <ac:picMk id="33" creationId="{AFA5F1B5-3D58-4974-83F8-701DF9F8461D}"/>
          </ac:picMkLst>
        </pc:picChg>
        <pc:picChg chg="add del mod">
          <ac:chgData name="廣岡 大河" userId="9a631f14eebb8dde" providerId="LiveId" clId="{B685EBFA-9E87-4F0E-A587-94ECD53D06C5}" dt="2024-11-24T12:32:18.710" v="10006"/>
          <ac:picMkLst>
            <pc:docMk/>
            <pc:sldMk cId="1716433610" sldId="396"/>
            <ac:picMk id="35" creationId="{C60FACA0-25EC-48F3-A658-B2A3C27F0FF0}"/>
          </ac:picMkLst>
        </pc:picChg>
        <pc:picChg chg="add mod">
          <ac:chgData name="廣岡 大河" userId="9a631f14eebb8dde" providerId="LiveId" clId="{B685EBFA-9E87-4F0E-A587-94ECD53D06C5}" dt="2024-11-24T12:58:13.727" v="11206" actId="1035"/>
          <ac:picMkLst>
            <pc:docMk/>
            <pc:sldMk cId="1716433610" sldId="396"/>
            <ac:picMk id="39" creationId="{19A497E3-BF42-4899-8B34-358155CBE8D7}"/>
          </ac:picMkLst>
        </pc:picChg>
        <pc:cxnChg chg="add del mod">
          <ac:chgData name="廣岡 大河" userId="9a631f14eebb8dde" providerId="LiveId" clId="{B685EBFA-9E87-4F0E-A587-94ECD53D06C5}" dt="2024-11-04T13:56:01.211" v="2680" actId="478"/>
          <ac:cxnSpMkLst>
            <pc:docMk/>
            <pc:sldMk cId="1716433610" sldId="396"/>
            <ac:cxnSpMk id="21" creationId="{23EBB42F-14D6-4F55-AB1F-FE92455F1CB1}"/>
          </ac:cxnSpMkLst>
        </pc:cxnChg>
      </pc:sldChg>
      <pc:sldChg chg="modSp add del mod">
        <pc:chgData name="廣岡 大河" userId="9a631f14eebb8dde" providerId="LiveId" clId="{B685EBFA-9E87-4F0E-A587-94ECD53D06C5}" dt="2024-11-24T16:28:55.815" v="17191" actId="47"/>
        <pc:sldMkLst>
          <pc:docMk/>
          <pc:sldMk cId="3576494921" sldId="397"/>
        </pc:sldMkLst>
        <pc:spChg chg="mod">
          <ac:chgData name="廣岡 大河" userId="9a631f14eebb8dde" providerId="LiveId" clId="{B685EBFA-9E87-4F0E-A587-94ECD53D06C5}" dt="2024-11-04T15:46:46.129" v="5460" actId="1076"/>
          <ac:spMkLst>
            <pc:docMk/>
            <pc:sldMk cId="3576494921" sldId="397"/>
            <ac:spMk id="32" creationId="{12785DE8-2061-4D17-A6DD-F81142C9359C}"/>
          </ac:spMkLst>
        </pc:spChg>
      </pc:sldChg>
      <pc:sldChg chg="addSp delSp modSp add mod">
        <pc:chgData name="廣岡 大河" userId="9a631f14eebb8dde" providerId="LiveId" clId="{B685EBFA-9E87-4F0E-A587-94ECD53D06C5}" dt="2024-12-01T07:32:25.264" v="24273" actId="14100"/>
        <pc:sldMkLst>
          <pc:docMk/>
          <pc:sldMk cId="1469079257" sldId="398"/>
        </pc:sldMkLst>
        <pc:spChg chg="add mod">
          <ac:chgData name="廣岡 大河" userId="9a631f14eebb8dde" providerId="LiveId" clId="{B685EBFA-9E87-4F0E-A587-94ECD53D06C5}" dt="2024-11-24T13:31:37.404" v="13091" actId="1037"/>
          <ac:spMkLst>
            <pc:docMk/>
            <pc:sldMk cId="1469079257" sldId="398"/>
            <ac:spMk id="2" creationId="{7DE9C4F1-F0ED-41A5-AD59-7B68AFF0D01E}"/>
          </ac:spMkLst>
        </pc:spChg>
        <pc:spChg chg="add mod">
          <ac:chgData name="廣岡 大河" userId="9a631f14eebb8dde" providerId="LiveId" clId="{B685EBFA-9E87-4F0E-A587-94ECD53D06C5}" dt="2024-11-24T13:30:20.816" v="13023" actId="1036"/>
          <ac:spMkLst>
            <pc:docMk/>
            <pc:sldMk cId="1469079257" sldId="398"/>
            <ac:spMk id="3" creationId="{52DCFFA2-E24B-4B41-A24C-031F4E112466}"/>
          </ac:spMkLst>
        </pc:spChg>
        <pc:spChg chg="add mod">
          <ac:chgData name="廣岡 大河" userId="9a631f14eebb8dde" providerId="LiveId" clId="{B685EBFA-9E87-4F0E-A587-94ECD53D06C5}" dt="2024-11-24T13:30:20.816" v="13023" actId="1036"/>
          <ac:spMkLst>
            <pc:docMk/>
            <pc:sldMk cId="1469079257" sldId="398"/>
            <ac:spMk id="4" creationId="{1FDC5465-E502-4F4B-A0E5-CB0FE864F689}"/>
          </ac:spMkLst>
        </pc:spChg>
        <pc:spChg chg="del">
          <ac:chgData name="廣岡 大河" userId="9a631f14eebb8dde" providerId="LiveId" clId="{B685EBFA-9E87-4F0E-A587-94ECD53D06C5}" dt="2024-11-04T15:49:43.552" v="5495" actId="478"/>
          <ac:spMkLst>
            <pc:docMk/>
            <pc:sldMk cId="1469079257" sldId="398"/>
            <ac:spMk id="5" creationId="{6617B84B-647C-49AD-9E6D-7BFDFD486C74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7" creationId="{D66D5E24-115A-4BEC-B380-6B0BF53D1CC0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11" creationId="{566FFD93-AB61-4AF1-8676-475A89C621F7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12" creationId="{A0F5B10E-5E94-4404-9F04-0C2F2762D0F8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13" creationId="{859A6095-3203-4150-9350-D0801D339959}"/>
          </ac:spMkLst>
        </pc:spChg>
        <pc:spChg chg="mod">
          <ac:chgData name="廣岡 大河" userId="9a631f14eebb8dde" providerId="LiveId" clId="{B685EBFA-9E87-4F0E-A587-94ECD53D06C5}" dt="2024-11-24T15:40:41.128" v="16033" actId="20577"/>
          <ac:spMkLst>
            <pc:docMk/>
            <pc:sldMk cId="1469079257" sldId="398"/>
            <ac:spMk id="15" creationId="{629BDC3D-5692-49A8-8713-6FE773368479}"/>
          </ac:spMkLst>
        </pc:spChg>
        <pc:spChg chg="del">
          <ac:chgData name="廣岡 大河" userId="9a631f14eebb8dde" providerId="LiveId" clId="{B685EBFA-9E87-4F0E-A587-94ECD53D06C5}" dt="2024-11-04T15:49:43.552" v="5495" actId="478"/>
          <ac:spMkLst>
            <pc:docMk/>
            <pc:sldMk cId="1469079257" sldId="398"/>
            <ac:spMk id="16" creationId="{8102A800-4ADC-445F-87C8-A927F18B2488}"/>
          </ac:spMkLst>
        </pc:spChg>
        <pc:spChg chg="del">
          <ac:chgData name="廣岡 大河" userId="9a631f14eebb8dde" providerId="LiveId" clId="{B685EBFA-9E87-4F0E-A587-94ECD53D06C5}" dt="2024-11-04T15:49:43.552" v="5495" actId="478"/>
          <ac:spMkLst>
            <pc:docMk/>
            <pc:sldMk cId="1469079257" sldId="398"/>
            <ac:spMk id="17" creationId="{A93FDBD8-55CF-4306-B3F2-C2C1142A9092}"/>
          </ac:spMkLst>
        </pc:spChg>
        <pc:spChg chg="add mod">
          <ac:chgData name="廣岡 大河" userId="9a631f14eebb8dde" providerId="LiveId" clId="{B685EBFA-9E87-4F0E-A587-94ECD53D06C5}" dt="2024-12-01T07:31:23.525" v="24234" actId="20577"/>
          <ac:spMkLst>
            <pc:docMk/>
            <pc:sldMk cId="1469079257" sldId="398"/>
            <ac:spMk id="18" creationId="{1C3496F6-C966-48B0-B19F-2E54D0872E35}"/>
          </ac:spMkLst>
        </pc:spChg>
        <pc:spChg chg="del">
          <ac:chgData name="廣岡 大河" userId="9a631f14eebb8dde" providerId="LiveId" clId="{B685EBFA-9E87-4F0E-A587-94ECD53D06C5}" dt="2024-11-04T15:49:43.552" v="5495" actId="478"/>
          <ac:spMkLst>
            <pc:docMk/>
            <pc:sldMk cId="1469079257" sldId="398"/>
            <ac:spMk id="18" creationId="{3B67F00E-1515-4C8C-A878-1D7D3C7E0EC8}"/>
          </ac:spMkLst>
        </pc:spChg>
        <pc:spChg chg="add mod">
          <ac:chgData name="廣岡 大河" userId="9a631f14eebb8dde" providerId="LiveId" clId="{B685EBFA-9E87-4F0E-A587-94ECD53D06C5}" dt="2024-11-24T13:30:20.816" v="13023" actId="1036"/>
          <ac:spMkLst>
            <pc:docMk/>
            <pc:sldMk cId="1469079257" sldId="398"/>
            <ac:spMk id="19" creationId="{7C1525D2-4040-4E5A-82BA-19AACED2C029}"/>
          </ac:spMkLst>
        </pc:spChg>
        <pc:spChg chg="add mod">
          <ac:chgData name="廣岡 大河" userId="9a631f14eebb8dde" providerId="LiveId" clId="{B685EBFA-9E87-4F0E-A587-94ECD53D06C5}" dt="2024-11-24T13:30:20.816" v="13023" actId="1036"/>
          <ac:spMkLst>
            <pc:docMk/>
            <pc:sldMk cId="1469079257" sldId="398"/>
            <ac:spMk id="20" creationId="{F1C5633C-E3B7-4427-BD56-EB6CA53AAF7E}"/>
          </ac:spMkLst>
        </pc:spChg>
        <pc:spChg chg="add mod">
          <ac:chgData name="廣岡 大河" userId="9a631f14eebb8dde" providerId="LiveId" clId="{B685EBFA-9E87-4F0E-A587-94ECD53D06C5}" dt="2024-11-24T13:30:20.816" v="13023" actId="1036"/>
          <ac:spMkLst>
            <pc:docMk/>
            <pc:sldMk cId="1469079257" sldId="398"/>
            <ac:spMk id="21" creationId="{F846E61D-FDF5-4C18-AE39-911AEB67927F}"/>
          </ac:spMkLst>
        </pc:spChg>
        <pc:spChg chg="add mod">
          <ac:chgData name="廣岡 大河" userId="9a631f14eebb8dde" providerId="LiveId" clId="{B685EBFA-9E87-4F0E-A587-94ECD53D06C5}" dt="2024-12-01T07:31:30.107" v="24235" actId="20577"/>
          <ac:spMkLst>
            <pc:docMk/>
            <pc:sldMk cId="1469079257" sldId="398"/>
            <ac:spMk id="22" creationId="{520E816C-72B9-496D-B369-ED3053249BB9}"/>
          </ac:spMkLst>
        </pc:spChg>
        <pc:spChg chg="add mod">
          <ac:chgData name="廣岡 大河" userId="9a631f14eebb8dde" providerId="LiveId" clId="{B685EBFA-9E87-4F0E-A587-94ECD53D06C5}" dt="2024-12-01T07:32:07.089" v="24272" actId="20577"/>
          <ac:spMkLst>
            <pc:docMk/>
            <pc:sldMk cId="1469079257" sldId="398"/>
            <ac:spMk id="23" creationId="{0F8B6748-5DCB-4773-B5C9-36931EEC9E59}"/>
          </ac:spMkLst>
        </pc:spChg>
        <pc:spChg chg="add mod ord">
          <ac:chgData name="廣岡 大河" userId="9a631f14eebb8dde" providerId="LiveId" clId="{B685EBFA-9E87-4F0E-A587-94ECD53D06C5}" dt="2024-11-24T13:31:20.732" v="13063" actId="167"/>
          <ac:spMkLst>
            <pc:docMk/>
            <pc:sldMk cId="1469079257" sldId="398"/>
            <ac:spMk id="24" creationId="{FA2B4050-261E-4B5E-B768-7C9201006A14}"/>
          </ac:spMkLst>
        </pc:spChg>
        <pc:spChg chg="add mod">
          <ac:chgData name="廣岡 大河" userId="9a631f14eebb8dde" providerId="LiveId" clId="{B685EBFA-9E87-4F0E-A587-94ECD53D06C5}" dt="2024-11-29T05:18:19.180" v="24171" actId="1035"/>
          <ac:spMkLst>
            <pc:docMk/>
            <pc:sldMk cId="1469079257" sldId="398"/>
            <ac:spMk id="25" creationId="{91773F3F-90F0-4555-9DE5-2919DF7C9D42}"/>
          </ac:spMkLst>
        </pc:spChg>
        <pc:spChg chg="add mod">
          <ac:chgData name="廣岡 大河" userId="9a631f14eebb8dde" providerId="LiveId" clId="{B685EBFA-9E87-4F0E-A587-94ECD53D06C5}" dt="2024-12-01T07:32:25.264" v="24273" actId="14100"/>
          <ac:spMkLst>
            <pc:docMk/>
            <pc:sldMk cId="1469079257" sldId="398"/>
            <ac:spMk id="26" creationId="{23986F79-FB3B-4C16-B493-2129B56177B2}"/>
          </ac:spMkLst>
        </pc:spChg>
        <pc:spChg chg="add mod">
          <ac:chgData name="廣岡 大河" userId="9a631f14eebb8dde" providerId="LiveId" clId="{B685EBFA-9E87-4F0E-A587-94ECD53D06C5}" dt="2024-11-29T05:18:19.180" v="24171" actId="1035"/>
          <ac:spMkLst>
            <pc:docMk/>
            <pc:sldMk cId="1469079257" sldId="398"/>
            <ac:spMk id="27" creationId="{20101456-2248-4577-8B2E-63B56A46EE7A}"/>
          </ac:spMkLst>
        </pc:spChg>
        <pc:spChg chg="add mod">
          <ac:chgData name="廣岡 大河" userId="9a631f14eebb8dde" providerId="LiveId" clId="{B685EBFA-9E87-4F0E-A587-94ECD53D06C5}" dt="2024-12-01T07:31:37.862" v="24257" actId="1038"/>
          <ac:spMkLst>
            <pc:docMk/>
            <pc:sldMk cId="1469079257" sldId="398"/>
            <ac:spMk id="28" creationId="{52982AEF-4B8B-4C80-8575-1752FE601863}"/>
          </ac:spMkLst>
        </pc:spChg>
        <pc:spChg chg="add mod">
          <ac:chgData name="廣岡 大河" userId="9a631f14eebb8dde" providerId="LiveId" clId="{B685EBFA-9E87-4F0E-A587-94ECD53D06C5}" dt="2024-11-29T05:18:19.180" v="24171" actId="1035"/>
          <ac:spMkLst>
            <pc:docMk/>
            <pc:sldMk cId="1469079257" sldId="398"/>
            <ac:spMk id="29" creationId="{C319F16D-E64C-43D1-9D84-863C848A2BB5}"/>
          </ac:spMkLst>
        </pc:spChg>
        <pc:spChg chg="add mod">
          <ac:chgData name="廣岡 大河" userId="9a631f14eebb8dde" providerId="LiveId" clId="{B685EBFA-9E87-4F0E-A587-94ECD53D06C5}" dt="2024-11-24T13:30:28.403" v="13042" actId="1038"/>
          <ac:spMkLst>
            <pc:docMk/>
            <pc:sldMk cId="1469079257" sldId="398"/>
            <ac:spMk id="30" creationId="{DE9EC090-0B66-4E06-826C-0FD6DE98E8C2}"/>
          </ac:spMkLst>
        </pc:spChg>
        <pc:spChg chg="add mod">
          <ac:chgData name="廣岡 大河" userId="9a631f14eebb8dde" providerId="LiveId" clId="{B685EBFA-9E87-4F0E-A587-94ECD53D06C5}" dt="2024-11-29T05:18:19.180" v="24171" actId="1035"/>
          <ac:spMkLst>
            <pc:docMk/>
            <pc:sldMk cId="1469079257" sldId="398"/>
            <ac:spMk id="31" creationId="{BFC4275B-DFBB-46A0-A1C2-97FD4CAA7960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32" creationId="{1F45700E-C892-4A87-B4B3-3E48EE5C8AA4}"/>
          </ac:spMkLst>
        </pc:spChg>
        <pc:spChg chg="add mod">
          <ac:chgData name="廣岡 大河" userId="9a631f14eebb8dde" providerId="LiveId" clId="{B685EBFA-9E87-4F0E-A587-94ECD53D06C5}" dt="2024-11-28T02:33:46.669" v="23336" actId="20577"/>
          <ac:spMkLst>
            <pc:docMk/>
            <pc:sldMk cId="1469079257" sldId="398"/>
            <ac:spMk id="32" creationId="{7F6C7787-7D71-4E32-943E-C30D3027D968}"/>
          </ac:spMkLst>
        </pc:spChg>
        <pc:spChg chg="add mod ord">
          <ac:chgData name="廣岡 大河" userId="9a631f14eebb8dde" providerId="LiveId" clId="{B685EBFA-9E87-4F0E-A587-94ECD53D06C5}" dt="2024-11-29T05:18:19.180" v="24171" actId="1035"/>
          <ac:spMkLst>
            <pc:docMk/>
            <pc:sldMk cId="1469079257" sldId="398"/>
            <ac:spMk id="33" creationId="{3372DDAD-7E60-4816-837E-D2EFFABBB26F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34" creationId="{5BF773ED-48B7-4EA4-9229-3E3EA0B4A465}"/>
          </ac:spMkLst>
        </pc:spChg>
        <pc:spChg chg="add mod ord">
          <ac:chgData name="廣岡 大河" userId="9a631f14eebb8dde" providerId="LiveId" clId="{B685EBFA-9E87-4F0E-A587-94ECD53D06C5}" dt="2024-11-24T13:31:00.414" v="13058" actId="167"/>
          <ac:spMkLst>
            <pc:docMk/>
            <pc:sldMk cId="1469079257" sldId="398"/>
            <ac:spMk id="34" creationId="{C964A2BA-40CD-43AA-9FBA-59EC2F3321A4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35" creationId="{0442E859-3E7E-4DC8-B85D-1550DF73F9F5}"/>
          </ac:spMkLst>
        </pc:spChg>
        <pc:spChg chg="add mod ord">
          <ac:chgData name="廣岡 大河" userId="9a631f14eebb8dde" providerId="LiveId" clId="{B685EBFA-9E87-4F0E-A587-94ECD53D06C5}" dt="2024-11-28T02:32:57.131" v="23275" actId="14100"/>
          <ac:spMkLst>
            <pc:docMk/>
            <pc:sldMk cId="1469079257" sldId="398"/>
            <ac:spMk id="35" creationId="{BF1CB3E3-362C-4F7C-92E5-A208D5251093}"/>
          </ac:spMkLst>
        </pc:spChg>
        <pc:spChg chg="del">
          <ac:chgData name="廣岡 大河" userId="9a631f14eebb8dde" providerId="LiveId" clId="{B685EBFA-9E87-4F0E-A587-94ECD53D06C5}" dt="2024-11-04T15:49:47.862" v="5496" actId="478"/>
          <ac:spMkLst>
            <pc:docMk/>
            <pc:sldMk cId="1469079257" sldId="398"/>
            <ac:spMk id="36" creationId="{9C86518E-8F1B-4A99-A1C1-B018ABA9BB74}"/>
          </ac:spMkLst>
        </pc:spChg>
        <pc:spChg chg="add mod">
          <ac:chgData name="廣岡 大河" userId="9a631f14eebb8dde" providerId="LiveId" clId="{B685EBFA-9E87-4F0E-A587-94ECD53D06C5}" dt="2024-12-01T07:27:57.727" v="24216" actId="20577"/>
          <ac:spMkLst>
            <pc:docMk/>
            <pc:sldMk cId="1469079257" sldId="398"/>
            <ac:spMk id="36" creationId="{EBC31A68-40B6-4077-8B98-A29B62185E78}"/>
          </ac:spMkLst>
        </pc:spChg>
        <pc:spChg chg="add del mod">
          <ac:chgData name="廣岡 大河" userId="9a631f14eebb8dde" providerId="LiveId" clId="{B685EBFA-9E87-4F0E-A587-94ECD53D06C5}" dt="2024-11-04T15:57:37.909" v="5995" actId="478"/>
          <ac:spMkLst>
            <pc:docMk/>
            <pc:sldMk cId="1469079257" sldId="398"/>
            <ac:spMk id="37" creationId="{60428601-8640-4D1F-9040-83447C548448}"/>
          </ac:spMkLst>
        </pc:spChg>
        <pc:spChg chg="add mod">
          <ac:chgData name="廣岡 大河" userId="9a631f14eebb8dde" providerId="LiveId" clId="{B685EBFA-9E87-4F0E-A587-94ECD53D06C5}" dt="2024-11-29T05:18:26.346" v="24172" actId="1076"/>
          <ac:spMkLst>
            <pc:docMk/>
            <pc:sldMk cId="1469079257" sldId="398"/>
            <ac:spMk id="38" creationId="{83080363-F603-40B4-9B46-D42B190359FD}"/>
          </ac:spMkLst>
        </pc:spChg>
        <pc:spChg chg="add del mod">
          <ac:chgData name="廣岡 大河" userId="9a631f14eebb8dde" providerId="LiveId" clId="{B685EBFA-9E87-4F0E-A587-94ECD53D06C5}" dt="2024-11-04T15:57:37.909" v="5995" actId="478"/>
          <ac:spMkLst>
            <pc:docMk/>
            <pc:sldMk cId="1469079257" sldId="398"/>
            <ac:spMk id="39" creationId="{0E64CD8B-97E4-433E-BD1B-7F0909614BDC}"/>
          </ac:spMkLst>
        </pc:spChg>
        <pc:spChg chg="add del mod">
          <ac:chgData name="廣岡 大河" userId="9a631f14eebb8dde" providerId="LiveId" clId="{B685EBFA-9E87-4F0E-A587-94ECD53D06C5}" dt="2024-11-04T15:57:37.909" v="5995" actId="478"/>
          <ac:spMkLst>
            <pc:docMk/>
            <pc:sldMk cId="1469079257" sldId="398"/>
            <ac:spMk id="40" creationId="{DFA740AC-F267-47CF-9CB4-F194FB51AA4C}"/>
          </ac:spMkLst>
        </pc:spChg>
        <pc:spChg chg="add del mod">
          <ac:chgData name="廣岡 大河" userId="9a631f14eebb8dde" providerId="LiveId" clId="{B685EBFA-9E87-4F0E-A587-94ECD53D06C5}" dt="2024-11-04T15:57:37.909" v="5995" actId="478"/>
          <ac:spMkLst>
            <pc:docMk/>
            <pc:sldMk cId="1469079257" sldId="398"/>
            <ac:spMk id="41" creationId="{9BD24741-4EE5-4CE5-8E61-14783240EA51}"/>
          </ac:spMkLst>
        </pc:spChg>
        <pc:spChg chg="add del mod">
          <ac:chgData name="廣岡 大河" userId="9a631f14eebb8dde" providerId="LiveId" clId="{B685EBFA-9E87-4F0E-A587-94ECD53D06C5}" dt="2024-11-04T15:57:37.909" v="5995" actId="478"/>
          <ac:spMkLst>
            <pc:docMk/>
            <pc:sldMk cId="1469079257" sldId="398"/>
            <ac:spMk id="42" creationId="{F1695CD2-4505-4533-A46A-08D4C96235D0}"/>
          </ac:spMkLst>
        </pc:spChg>
        <pc:picChg chg="del">
          <ac:chgData name="廣岡 大河" userId="9a631f14eebb8dde" providerId="LiveId" clId="{B685EBFA-9E87-4F0E-A587-94ECD53D06C5}" dt="2024-11-04T15:49:47.862" v="5496" actId="478"/>
          <ac:picMkLst>
            <pc:docMk/>
            <pc:sldMk cId="1469079257" sldId="398"/>
            <ac:picMk id="28" creationId="{252DEF7D-42A1-4E8B-99CF-C24643F9AC88}"/>
          </ac:picMkLst>
        </pc:picChg>
        <pc:picChg chg="del">
          <ac:chgData name="廣岡 大河" userId="9a631f14eebb8dde" providerId="LiveId" clId="{B685EBFA-9E87-4F0E-A587-94ECD53D06C5}" dt="2024-11-04T15:49:47.862" v="5496" actId="478"/>
          <ac:picMkLst>
            <pc:docMk/>
            <pc:sldMk cId="1469079257" sldId="398"/>
            <ac:picMk id="30" creationId="{75402EAB-8CB1-40A8-8CDF-FC97176A6323}"/>
          </ac:picMkLst>
        </pc:picChg>
      </pc:sldChg>
      <pc:sldChg chg="modSp add del mod">
        <pc:chgData name="廣岡 大河" userId="9a631f14eebb8dde" providerId="LiveId" clId="{B685EBFA-9E87-4F0E-A587-94ECD53D06C5}" dt="2024-11-24T10:52:41.223" v="9256" actId="47"/>
        <pc:sldMkLst>
          <pc:docMk/>
          <pc:sldMk cId="656300805" sldId="399"/>
        </pc:sldMkLst>
        <pc:spChg chg="mod">
          <ac:chgData name="廣岡 大河" userId="9a631f14eebb8dde" providerId="LiveId" clId="{B685EBFA-9E87-4F0E-A587-94ECD53D06C5}" dt="2024-11-24T10:50:49.038" v="9111" actId="207"/>
          <ac:spMkLst>
            <pc:docMk/>
            <pc:sldMk cId="656300805" sldId="399"/>
            <ac:spMk id="23" creationId="{91498A55-A201-48CD-B1C6-B49A75A19701}"/>
          </ac:spMkLst>
        </pc:spChg>
      </pc:sldChg>
      <pc:sldChg chg="add del">
        <pc:chgData name="廣岡 大河" userId="9a631f14eebb8dde" providerId="LiveId" clId="{B685EBFA-9E87-4F0E-A587-94ECD53D06C5}" dt="2024-11-22T04:22:51.425" v="7696" actId="47"/>
        <pc:sldMkLst>
          <pc:docMk/>
          <pc:sldMk cId="1525298192" sldId="399"/>
        </pc:sldMkLst>
      </pc:sldChg>
      <pc:sldChg chg="modSp add del mod modTransition">
        <pc:chgData name="廣岡 大河" userId="9a631f14eebb8dde" providerId="LiveId" clId="{B685EBFA-9E87-4F0E-A587-94ECD53D06C5}" dt="2024-11-24T16:25:35.896" v="16974" actId="47"/>
        <pc:sldMkLst>
          <pc:docMk/>
          <pc:sldMk cId="2154871527" sldId="400"/>
        </pc:sldMkLst>
        <pc:spChg chg="mod">
          <ac:chgData name="廣岡 大河" userId="9a631f14eebb8dde" providerId="LiveId" clId="{B685EBFA-9E87-4F0E-A587-94ECD53D06C5}" dt="2024-11-24T10:52:45.218" v="9257" actId="207"/>
          <ac:spMkLst>
            <pc:docMk/>
            <pc:sldMk cId="2154871527" sldId="400"/>
            <ac:spMk id="23" creationId="{91498A55-A201-48CD-B1C6-B49A75A19701}"/>
          </ac:spMkLst>
        </pc:spChg>
      </pc:sldChg>
      <pc:sldChg chg="addSp delSp modSp add mod ord">
        <pc:chgData name="廣岡 大河" userId="9a631f14eebb8dde" providerId="LiveId" clId="{B685EBFA-9E87-4F0E-A587-94ECD53D06C5}" dt="2024-11-28T03:01:13.378" v="23926" actId="1036"/>
        <pc:sldMkLst>
          <pc:docMk/>
          <pc:sldMk cId="2838442298" sldId="401"/>
        </pc:sldMkLst>
        <pc:spChg chg="add mod">
          <ac:chgData name="廣岡 大河" userId="9a631f14eebb8dde" providerId="LiveId" clId="{B685EBFA-9E87-4F0E-A587-94ECD53D06C5}" dt="2024-11-28T03:00:07.323" v="23842"/>
          <ac:spMkLst>
            <pc:docMk/>
            <pc:sldMk cId="2838442298" sldId="401"/>
            <ac:spMk id="2" creationId="{46EE06CC-03FC-46C1-BF8B-CF51924FBABE}"/>
          </ac:spMkLst>
        </pc:spChg>
        <pc:spChg chg="mod">
          <ac:chgData name="廣岡 大河" userId="9a631f14eebb8dde" providerId="LiveId" clId="{B685EBFA-9E87-4F0E-A587-94ECD53D06C5}" dt="2024-11-28T02:59:34.183" v="23809" actId="1036"/>
          <ac:spMkLst>
            <pc:docMk/>
            <pc:sldMk cId="2838442298" sldId="401"/>
            <ac:spMk id="5" creationId="{536984E5-2E83-4008-9EE9-B70404A61468}"/>
          </ac:spMkLst>
        </pc:spChg>
        <pc:spChg chg="del">
          <ac:chgData name="廣岡 大河" userId="9a631f14eebb8dde" providerId="LiveId" clId="{B685EBFA-9E87-4F0E-A587-94ECD53D06C5}" dt="2024-11-28T02:51:41.823" v="23395" actId="478"/>
          <ac:spMkLst>
            <pc:docMk/>
            <pc:sldMk cId="2838442298" sldId="401"/>
            <ac:spMk id="6" creationId="{F9F39ABD-15A7-4E86-AB10-839D6C5B2D35}"/>
          </ac:spMkLst>
        </pc:spChg>
        <pc:spChg chg="del">
          <ac:chgData name="廣岡 大河" userId="9a631f14eebb8dde" providerId="LiveId" clId="{B685EBFA-9E87-4F0E-A587-94ECD53D06C5}" dt="2024-11-28T02:51:41.823" v="23395" actId="478"/>
          <ac:spMkLst>
            <pc:docMk/>
            <pc:sldMk cId="2838442298" sldId="401"/>
            <ac:spMk id="7" creationId="{5A8742C8-2EF9-4FF2-B011-5CA87136F994}"/>
          </ac:spMkLst>
        </pc:spChg>
        <pc:spChg chg="mod">
          <ac:chgData name="廣岡 大河" userId="9a631f14eebb8dde" providerId="LiveId" clId="{B685EBFA-9E87-4F0E-A587-94ECD53D06C5}" dt="2024-11-28T02:55:27.598" v="23566" actId="20577"/>
          <ac:spMkLst>
            <pc:docMk/>
            <pc:sldMk cId="2838442298" sldId="401"/>
            <ac:spMk id="18" creationId="{B72C5885-84D6-4730-A604-52F0FBA67FD5}"/>
          </ac:spMkLst>
        </pc:spChg>
        <pc:spChg chg="mod">
          <ac:chgData name="廣岡 大河" userId="9a631f14eebb8dde" providerId="LiveId" clId="{B685EBFA-9E87-4F0E-A587-94ECD53D06C5}" dt="2024-11-28T02:55:31.084" v="23572" actId="20577"/>
          <ac:spMkLst>
            <pc:docMk/>
            <pc:sldMk cId="2838442298" sldId="401"/>
            <ac:spMk id="19" creationId="{05ADBCF1-D229-414B-8489-6517C9DD8904}"/>
          </ac:spMkLst>
        </pc:spChg>
        <pc:spChg chg="mod">
          <ac:chgData name="廣岡 大河" userId="9a631f14eebb8dde" providerId="LiveId" clId="{B685EBFA-9E87-4F0E-A587-94ECD53D06C5}" dt="2024-11-28T02:59:42.752" v="23811" actId="14100"/>
          <ac:spMkLst>
            <pc:docMk/>
            <pc:sldMk cId="2838442298" sldId="401"/>
            <ac:spMk id="20" creationId="{33E6AD26-874D-4701-BD5F-8BD700C9FF25}"/>
          </ac:spMkLst>
        </pc:spChg>
        <pc:spChg chg="add mod">
          <ac:chgData name="廣岡 大河" userId="9a631f14eebb8dde" providerId="LiveId" clId="{B685EBFA-9E87-4F0E-A587-94ECD53D06C5}" dt="2024-11-28T03:00:15.340" v="23845" actId="1076"/>
          <ac:spMkLst>
            <pc:docMk/>
            <pc:sldMk cId="2838442298" sldId="401"/>
            <ac:spMk id="21" creationId="{7992E698-BCF0-4C95-B0CD-80ED46391D0A}"/>
          </ac:spMkLst>
        </pc:spChg>
        <pc:spChg chg="mod">
          <ac:chgData name="廣岡 大河" userId="9a631f14eebb8dde" providerId="LiveId" clId="{B685EBFA-9E87-4F0E-A587-94ECD53D06C5}" dt="2024-11-28T02:59:34.183" v="23809" actId="1036"/>
          <ac:spMkLst>
            <pc:docMk/>
            <pc:sldMk cId="2838442298" sldId="401"/>
            <ac:spMk id="22" creationId="{D9ED6C46-C13B-4639-A2A3-09AB3F6ACD95}"/>
          </ac:spMkLst>
        </pc:spChg>
        <pc:spChg chg="add mod">
          <ac:chgData name="廣岡 大河" userId="9a631f14eebb8dde" providerId="LiveId" clId="{B685EBFA-9E87-4F0E-A587-94ECD53D06C5}" dt="2024-11-28T03:01:13.378" v="23926" actId="1036"/>
          <ac:spMkLst>
            <pc:docMk/>
            <pc:sldMk cId="2838442298" sldId="401"/>
            <ac:spMk id="23" creationId="{3C92522F-4E4A-4756-9E25-79A98E7812C0}"/>
          </ac:spMkLst>
        </pc:spChg>
        <pc:spChg chg="mod">
          <ac:chgData name="廣岡 大河" userId="9a631f14eebb8dde" providerId="LiveId" clId="{B685EBFA-9E87-4F0E-A587-94ECD53D06C5}" dt="2024-11-28T02:59:39.035" v="23810" actId="14100"/>
          <ac:spMkLst>
            <pc:docMk/>
            <pc:sldMk cId="2838442298" sldId="401"/>
            <ac:spMk id="26" creationId="{F12BCAC1-87C4-41C6-956E-2B1E6B8FCE4F}"/>
          </ac:spMkLst>
        </pc:spChg>
        <pc:spChg chg="mod">
          <ac:chgData name="廣岡 大河" userId="9a631f14eebb8dde" providerId="LiveId" clId="{B685EBFA-9E87-4F0E-A587-94ECD53D06C5}" dt="2024-11-28T02:59:34.183" v="23809" actId="1036"/>
          <ac:spMkLst>
            <pc:docMk/>
            <pc:sldMk cId="2838442298" sldId="401"/>
            <ac:spMk id="28" creationId="{A2A099E0-E139-48F5-A960-DF148D48B98B}"/>
          </ac:spMkLst>
        </pc:spChg>
        <pc:spChg chg="mod">
          <ac:chgData name="廣岡 大河" userId="9a631f14eebb8dde" providerId="LiveId" clId="{B685EBFA-9E87-4F0E-A587-94ECD53D06C5}" dt="2024-11-28T02:59:34.183" v="23809" actId="1036"/>
          <ac:spMkLst>
            <pc:docMk/>
            <pc:sldMk cId="2838442298" sldId="401"/>
            <ac:spMk id="30" creationId="{8DE108FC-1D4A-4A32-9A97-BF01D644AFAD}"/>
          </ac:spMkLst>
        </pc:spChg>
        <pc:spChg chg="mod">
          <ac:chgData name="廣岡 大河" userId="9a631f14eebb8dde" providerId="LiveId" clId="{B685EBFA-9E87-4F0E-A587-94ECD53D06C5}" dt="2024-11-28T02:59:34.183" v="23809" actId="1036"/>
          <ac:spMkLst>
            <pc:docMk/>
            <pc:sldMk cId="2838442298" sldId="401"/>
            <ac:spMk id="32" creationId="{CCA9B000-B813-4864-BAA6-E78658C091C9}"/>
          </ac:spMkLst>
        </pc:spChg>
      </pc:sldChg>
      <pc:sldChg chg="delSp modSp add mod">
        <pc:chgData name="廣岡 大河" userId="9a631f14eebb8dde" providerId="LiveId" clId="{B685EBFA-9E87-4F0E-A587-94ECD53D06C5}" dt="2024-11-24T15:40:52.839" v="16034" actId="1076"/>
        <pc:sldMkLst>
          <pc:docMk/>
          <pc:sldMk cId="4189177129" sldId="402"/>
        </pc:sldMkLst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" creationId="{7DE9C4F1-F0ED-41A5-AD59-7B68AFF0D01E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" creationId="{52DCFFA2-E24B-4B41-A24C-031F4E112466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4" creationId="{1FDC5465-E502-4F4B-A0E5-CB0FE864F689}"/>
          </ac:spMkLst>
        </pc:spChg>
        <pc:spChg chg="mod">
          <ac:chgData name="廣岡 大河" userId="9a631f14eebb8dde" providerId="LiveId" clId="{B685EBFA-9E87-4F0E-A587-94ECD53D06C5}" dt="2024-11-24T15:40:52.839" v="16034" actId="1076"/>
          <ac:spMkLst>
            <pc:docMk/>
            <pc:sldMk cId="4189177129" sldId="402"/>
            <ac:spMk id="15" creationId="{629BDC3D-5692-49A8-8713-6FE773368479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18" creationId="{1C3496F6-C966-48B0-B19F-2E54D0872E35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19" creationId="{7C1525D2-4040-4E5A-82BA-19AACED2C029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0" creationId="{F1C5633C-E3B7-4427-BD56-EB6CA53AAF7E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1" creationId="{F846E61D-FDF5-4C18-AE39-911AEB67927F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2" creationId="{520E816C-72B9-496D-B369-ED3053249BB9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3" creationId="{0F8B6748-5DCB-4773-B5C9-36931EEC9E59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4" creationId="{FA2B4050-261E-4B5E-B768-7C9201006A14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5" creationId="{91773F3F-90F0-4555-9DE5-2919DF7C9D42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6" creationId="{23986F79-FB3B-4C16-B493-2129B56177B2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7" creationId="{20101456-2248-4577-8B2E-63B56A46EE7A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8" creationId="{52982AEF-4B8B-4C80-8575-1752FE601863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29" creationId="{C319F16D-E64C-43D1-9D84-863C848A2BB5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0" creationId="{DE9EC090-0B66-4E06-826C-0FD6DE98E8C2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1" creationId="{BFC4275B-DFBB-46A0-A1C2-97FD4CAA7960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2" creationId="{7F6C7787-7D71-4E32-943E-C30D3027D968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3" creationId="{3372DDAD-7E60-4816-837E-D2EFFABBB26F}"/>
          </ac:spMkLst>
        </pc:spChg>
        <pc:spChg chg="del">
          <ac:chgData name="廣岡 大河" userId="9a631f14eebb8dde" providerId="LiveId" clId="{B685EBFA-9E87-4F0E-A587-94ECD53D06C5}" dt="2024-11-24T13:24:45.878" v="12826" actId="478"/>
          <ac:spMkLst>
            <pc:docMk/>
            <pc:sldMk cId="4189177129" sldId="402"/>
            <ac:spMk id="38" creationId="{83080363-F603-40B4-9B46-D42B190359FD}"/>
          </ac:spMkLst>
        </pc:spChg>
      </pc:sldChg>
      <pc:sldChg chg="add del">
        <pc:chgData name="廣岡 大河" userId="9a631f14eebb8dde" providerId="LiveId" clId="{B685EBFA-9E87-4F0E-A587-94ECD53D06C5}" dt="2024-11-24T15:00:12.218" v="13162" actId="47"/>
        <pc:sldMkLst>
          <pc:docMk/>
          <pc:sldMk cId="3209023283" sldId="403"/>
        </pc:sldMkLst>
      </pc:sldChg>
      <pc:sldChg chg="addSp delSp modSp add mod modTransition delAnim modAnim">
        <pc:chgData name="廣岡 大河" userId="9a631f14eebb8dde" providerId="LiveId" clId="{B685EBFA-9E87-4F0E-A587-94ECD53D06C5}" dt="2024-12-03T08:45:40.056" v="24536" actId="1035"/>
        <pc:sldMkLst>
          <pc:docMk/>
          <pc:sldMk cId="2556102403" sldId="404"/>
        </pc:sldMkLst>
        <pc:spChg chg="mod">
          <ac:chgData name="廣岡 大河" userId="9a631f14eebb8dde" providerId="LiveId" clId="{B685EBFA-9E87-4F0E-A587-94ECD53D06C5}" dt="2024-11-28T03:02:01.776" v="23943" actId="20577"/>
          <ac:spMkLst>
            <pc:docMk/>
            <pc:sldMk cId="2556102403" sldId="404"/>
            <ac:spMk id="2" creationId="{00000000-0000-0000-0000-000000000000}"/>
          </ac:spMkLst>
        </pc:spChg>
        <pc:spChg chg="mod">
          <ac:chgData name="廣岡 大河" userId="9a631f14eebb8dde" providerId="LiveId" clId="{B685EBFA-9E87-4F0E-A587-94ECD53D06C5}" dt="2024-11-24T15:08:17.590" v="13911" actId="1037"/>
          <ac:spMkLst>
            <pc:docMk/>
            <pc:sldMk cId="2556102403" sldId="404"/>
            <ac:spMk id="3" creationId="{21C20A35-C227-4700-B286-EC2DB5F98195}"/>
          </ac:spMkLst>
        </pc:spChg>
        <pc:spChg chg="add del mod">
          <ac:chgData name="廣岡 大河" userId="9a631f14eebb8dde" providerId="LiveId" clId="{B685EBFA-9E87-4F0E-A587-94ECD53D06C5}" dt="2024-11-24T15:15:24.068" v="14472" actId="478"/>
          <ac:spMkLst>
            <pc:docMk/>
            <pc:sldMk cId="2556102403" sldId="404"/>
            <ac:spMk id="4" creationId="{39EDF7FC-34B3-43AB-BD0D-27266BD24AF0}"/>
          </ac:spMkLst>
        </pc:spChg>
        <pc:spChg chg="mod">
          <ac:chgData name="廣岡 大河" userId="9a631f14eebb8dde" providerId="LiveId" clId="{B685EBFA-9E87-4F0E-A587-94ECD53D06C5}" dt="2024-11-24T15:08:17.590" v="13911" actId="1037"/>
          <ac:spMkLst>
            <pc:docMk/>
            <pc:sldMk cId="2556102403" sldId="404"/>
            <ac:spMk id="5" creationId="{99FA6D91-0488-4D79-B017-0B21554F29B3}"/>
          </ac:spMkLst>
        </pc:spChg>
        <pc:spChg chg="del mod">
          <ac:chgData name="廣岡 大河" userId="9a631f14eebb8dde" providerId="LiveId" clId="{B685EBFA-9E87-4F0E-A587-94ECD53D06C5}" dt="2024-11-24T15:10:58.579" v="14019" actId="478"/>
          <ac:spMkLst>
            <pc:docMk/>
            <pc:sldMk cId="2556102403" sldId="404"/>
            <ac:spMk id="6" creationId="{4EBD1997-B4F3-488B-96D8-DD1CCCA03E33}"/>
          </ac:spMkLst>
        </pc:spChg>
        <pc:spChg chg="mod">
          <ac:chgData name="廣岡 大河" userId="9a631f14eebb8dde" providerId="LiveId" clId="{B685EBFA-9E87-4F0E-A587-94ECD53D06C5}" dt="2024-11-24T15:31:41.053" v="15422" actId="20577"/>
          <ac:spMkLst>
            <pc:docMk/>
            <pc:sldMk cId="2556102403" sldId="404"/>
            <ac:spMk id="7" creationId="{FA4259A0-156F-4E50-A7E1-9C2761F01B6A}"/>
          </ac:spMkLst>
        </pc:spChg>
        <pc:spChg chg="add mod">
          <ac:chgData name="廣岡 大河" userId="9a631f14eebb8dde" providerId="LiveId" clId="{B685EBFA-9E87-4F0E-A587-94ECD53D06C5}" dt="2024-11-24T15:22:59.499" v="14987" actId="1036"/>
          <ac:spMkLst>
            <pc:docMk/>
            <pc:sldMk cId="2556102403" sldId="404"/>
            <ac:spMk id="8" creationId="{1875AB6D-FB3E-4371-9DAF-126A3EA829FF}"/>
          </ac:spMkLst>
        </pc:spChg>
        <pc:spChg chg="add mod ord">
          <ac:chgData name="廣岡 大河" userId="9a631f14eebb8dde" providerId="LiveId" clId="{B685EBFA-9E87-4F0E-A587-94ECD53D06C5}" dt="2024-11-24T16:19:42.792" v="16552" actId="14100"/>
          <ac:spMkLst>
            <pc:docMk/>
            <pc:sldMk cId="2556102403" sldId="404"/>
            <ac:spMk id="9" creationId="{09DE4521-AF2B-4603-882A-29345689CA49}"/>
          </ac:spMkLst>
        </pc:spChg>
        <pc:spChg chg="add mod">
          <ac:chgData name="廣岡 大河" userId="9a631f14eebb8dde" providerId="LiveId" clId="{B685EBFA-9E87-4F0E-A587-94ECD53D06C5}" dt="2024-11-28T03:03:36.194" v="24062" actId="20577"/>
          <ac:spMkLst>
            <pc:docMk/>
            <pc:sldMk cId="2556102403" sldId="404"/>
            <ac:spMk id="10" creationId="{E16D5636-78C6-4B54-AA1D-01D82E42DC3B}"/>
          </ac:spMkLst>
        </pc:spChg>
        <pc:spChg chg="mod">
          <ac:chgData name="廣岡 大河" userId="9a631f14eebb8dde" providerId="LiveId" clId="{B685EBFA-9E87-4F0E-A587-94ECD53D06C5}" dt="2024-11-24T15:22:59.499" v="14987" actId="1036"/>
          <ac:spMkLst>
            <pc:docMk/>
            <pc:sldMk cId="2556102403" sldId="404"/>
            <ac:spMk id="14" creationId="{410426B3-1682-4346-8398-D9531ED131FE}"/>
          </ac:spMkLst>
        </pc:spChg>
        <pc:spChg chg="add mod">
          <ac:chgData name="廣岡 大河" userId="9a631f14eebb8dde" providerId="LiveId" clId="{B685EBFA-9E87-4F0E-A587-94ECD53D06C5}" dt="2024-11-24T15:22:59.499" v="14987" actId="1036"/>
          <ac:spMkLst>
            <pc:docMk/>
            <pc:sldMk cId="2556102403" sldId="404"/>
            <ac:spMk id="15" creationId="{DD66FABA-9E02-4F2F-86EA-DC5E3CDDDA91}"/>
          </ac:spMkLst>
        </pc:spChg>
        <pc:spChg chg="add mod">
          <ac:chgData name="廣岡 大河" userId="9a631f14eebb8dde" providerId="LiveId" clId="{B685EBFA-9E87-4F0E-A587-94ECD53D06C5}" dt="2024-11-24T15:22:59.499" v="14987" actId="1036"/>
          <ac:spMkLst>
            <pc:docMk/>
            <pc:sldMk cId="2556102403" sldId="404"/>
            <ac:spMk id="16" creationId="{C5B824F5-F27C-47B1-AFA6-A8DE0C297A4F}"/>
          </ac:spMkLst>
        </pc:spChg>
        <pc:spChg chg="del mod">
          <ac:chgData name="廣岡 大河" userId="9a631f14eebb8dde" providerId="LiveId" clId="{B685EBFA-9E87-4F0E-A587-94ECD53D06C5}" dt="2024-11-24T15:10:35.548" v="14010" actId="478"/>
          <ac:spMkLst>
            <pc:docMk/>
            <pc:sldMk cId="2556102403" sldId="404"/>
            <ac:spMk id="17" creationId="{0C09523D-89E5-4C9B-B029-630F0461AD7F}"/>
          </ac:spMkLst>
        </pc:spChg>
        <pc:spChg chg="add mod">
          <ac:chgData name="廣岡 大河" userId="9a631f14eebb8dde" providerId="LiveId" clId="{B685EBFA-9E87-4F0E-A587-94ECD53D06C5}" dt="2024-11-24T16:19:29.204" v="16528" actId="1035"/>
          <ac:spMkLst>
            <pc:docMk/>
            <pc:sldMk cId="2556102403" sldId="404"/>
            <ac:spMk id="18" creationId="{AABC3E28-FA32-4057-8952-C2179313DD00}"/>
          </ac:spMkLst>
        </pc:spChg>
        <pc:spChg chg="mod">
          <ac:chgData name="廣岡 大河" userId="9a631f14eebb8dde" providerId="LiveId" clId="{B685EBFA-9E87-4F0E-A587-94ECD53D06C5}" dt="2024-12-03T08:45:40.056" v="24536" actId="1035"/>
          <ac:spMkLst>
            <pc:docMk/>
            <pc:sldMk cId="2556102403" sldId="404"/>
            <ac:spMk id="19" creationId="{29E7B7CD-78BB-4655-8D3B-8D3F3DBFC62F}"/>
          </ac:spMkLst>
        </pc:spChg>
        <pc:spChg chg="mod">
          <ac:chgData name="廣岡 大河" userId="9a631f14eebb8dde" providerId="LiveId" clId="{B685EBFA-9E87-4F0E-A587-94ECD53D06C5}" dt="2024-11-24T15:22:59.499" v="14987" actId="1036"/>
          <ac:spMkLst>
            <pc:docMk/>
            <pc:sldMk cId="2556102403" sldId="404"/>
            <ac:spMk id="20" creationId="{D11BF160-CEEB-4A2C-AB58-3470273AE9AA}"/>
          </ac:spMkLst>
        </pc:spChg>
        <pc:spChg chg="mod">
          <ac:chgData name="廣岡 大河" userId="9a631f14eebb8dde" providerId="LiveId" clId="{B685EBFA-9E87-4F0E-A587-94ECD53D06C5}" dt="2024-11-24T16:21:17.782" v="16765" actId="1036"/>
          <ac:spMkLst>
            <pc:docMk/>
            <pc:sldMk cId="2556102403" sldId="404"/>
            <ac:spMk id="23" creationId="{FA1FB4F2-08CF-4335-9AA0-53366326F609}"/>
          </ac:spMkLst>
        </pc:spChg>
        <pc:spChg chg="mod">
          <ac:chgData name="廣岡 大河" userId="9a631f14eebb8dde" providerId="LiveId" clId="{B685EBFA-9E87-4F0E-A587-94ECD53D06C5}" dt="2024-11-24T16:19:21.817" v="16511" actId="1035"/>
          <ac:spMkLst>
            <pc:docMk/>
            <pc:sldMk cId="2556102403" sldId="404"/>
            <ac:spMk id="24" creationId="{77FAF826-6FA8-45EC-AA5D-D79804EA0EB5}"/>
          </ac:spMkLst>
        </pc:spChg>
        <pc:spChg chg="add mod ord">
          <ac:chgData name="廣岡 大河" userId="9a631f14eebb8dde" providerId="LiveId" clId="{B685EBFA-9E87-4F0E-A587-94ECD53D06C5}" dt="2024-11-24T16:19:32.441" v="16529" actId="14100"/>
          <ac:spMkLst>
            <pc:docMk/>
            <pc:sldMk cId="2556102403" sldId="404"/>
            <ac:spMk id="26" creationId="{E50B2ECC-5759-46FE-81B9-C6BFC1994EBE}"/>
          </ac:spMkLst>
        </pc:spChg>
        <pc:spChg chg="add mod ord">
          <ac:chgData name="廣岡 大河" userId="9a631f14eebb8dde" providerId="LiveId" clId="{B685EBFA-9E87-4F0E-A587-94ECD53D06C5}" dt="2024-11-28T03:03:40.812" v="24063" actId="14100"/>
          <ac:spMkLst>
            <pc:docMk/>
            <pc:sldMk cId="2556102403" sldId="404"/>
            <ac:spMk id="27" creationId="{BD23AD5C-A3A5-446D-A5A6-AA6E28E16A94}"/>
          </ac:spMkLst>
        </pc:spChg>
        <pc:spChg chg="del mod">
          <ac:chgData name="廣岡 大河" userId="9a631f14eebb8dde" providerId="LiveId" clId="{B685EBFA-9E87-4F0E-A587-94ECD53D06C5}" dt="2024-11-24T15:13:30.007" v="14394" actId="478"/>
          <ac:spMkLst>
            <pc:docMk/>
            <pc:sldMk cId="2556102403" sldId="404"/>
            <ac:spMk id="28" creationId="{F4005EF6-77C1-4E9A-AF91-291C4EE25792}"/>
          </ac:spMkLst>
        </pc:spChg>
        <pc:spChg chg="add del mod">
          <ac:chgData name="廣岡 大河" userId="9a631f14eebb8dde" providerId="LiveId" clId="{B685EBFA-9E87-4F0E-A587-94ECD53D06C5}" dt="2024-11-24T16:26:08.704" v="16978" actId="478"/>
          <ac:spMkLst>
            <pc:docMk/>
            <pc:sldMk cId="2556102403" sldId="404"/>
            <ac:spMk id="29" creationId="{920CE3B8-5CFF-4FF3-80ED-5079B8852CC2}"/>
          </ac:spMkLst>
        </pc:spChg>
        <pc:spChg chg="add mod ord">
          <ac:chgData name="廣岡 大河" userId="9a631f14eebb8dde" providerId="LiveId" clId="{B685EBFA-9E87-4F0E-A587-94ECD53D06C5}" dt="2024-11-24T16:26:34.277" v="16986" actId="14100"/>
          <ac:spMkLst>
            <pc:docMk/>
            <pc:sldMk cId="2556102403" sldId="404"/>
            <ac:spMk id="30" creationId="{E26CA719-7241-426D-B7F2-BFDE5963E55A}"/>
          </ac:spMkLst>
        </pc:spChg>
        <pc:picChg chg="add mod">
          <ac:chgData name="廣岡 大河" userId="9a631f14eebb8dde" providerId="LiveId" clId="{B685EBFA-9E87-4F0E-A587-94ECD53D06C5}" dt="2024-11-24T16:19:37.889" v="16551" actId="1036"/>
          <ac:picMkLst>
            <pc:docMk/>
            <pc:sldMk cId="2556102403" sldId="404"/>
            <ac:picMk id="21" creationId="{6C2C91B2-47F8-49A9-B236-CB46E274B9BE}"/>
          </ac:picMkLst>
        </pc:picChg>
        <pc:cxnChg chg="del mod">
          <ac:chgData name="廣岡 大河" userId="9a631f14eebb8dde" providerId="LiveId" clId="{B685EBFA-9E87-4F0E-A587-94ECD53D06C5}" dt="2024-11-24T15:12:49.762" v="14344" actId="478"/>
          <ac:cxnSpMkLst>
            <pc:docMk/>
            <pc:sldMk cId="2556102403" sldId="404"/>
            <ac:cxnSpMk id="25" creationId="{678D21D1-BDCC-45E3-8979-14BA57DEF9E0}"/>
          </ac:cxnSpMkLst>
        </pc:cxnChg>
      </pc:sldChg>
      <pc:sldChg chg="add del ord">
        <pc:chgData name="廣岡 大河" userId="9a631f14eebb8dde" providerId="LiveId" clId="{B685EBFA-9E87-4F0E-A587-94ECD53D06C5}" dt="2024-11-24T16:23:13.231" v="16797" actId="47"/>
        <pc:sldMkLst>
          <pc:docMk/>
          <pc:sldMk cId="1480010768" sldId="405"/>
        </pc:sldMkLst>
      </pc:sldChg>
      <pc:sldChg chg="delSp modSp add mod ord">
        <pc:chgData name="廣岡 大河" userId="9a631f14eebb8dde" providerId="LiveId" clId="{B685EBFA-9E87-4F0E-A587-94ECD53D06C5}" dt="2024-11-29T04:58:49.888" v="24069" actId="1076"/>
        <pc:sldMkLst>
          <pc:docMk/>
          <pc:sldMk cId="3186803212" sldId="405"/>
        </pc:sldMkLst>
        <pc:spChg chg="mod">
          <ac:chgData name="廣岡 大河" userId="9a631f14eebb8dde" providerId="LiveId" clId="{B685EBFA-9E87-4F0E-A587-94ECD53D06C5}" dt="2024-11-29T04:58:49.888" v="24069" actId="1076"/>
          <ac:spMkLst>
            <pc:docMk/>
            <pc:sldMk cId="3186803212" sldId="405"/>
            <ac:spMk id="32" creationId="{12785DE8-2061-4D17-A6DD-F81142C9359C}"/>
          </ac:spMkLst>
        </pc:spChg>
        <pc:grpChg chg="del">
          <ac:chgData name="廣岡 大河" userId="9a631f14eebb8dde" providerId="LiveId" clId="{B685EBFA-9E87-4F0E-A587-94ECD53D06C5}" dt="2024-11-29T04:58:40.554" v="24064" actId="478"/>
          <ac:grpSpMkLst>
            <pc:docMk/>
            <pc:sldMk cId="3186803212" sldId="405"/>
            <ac:grpSpMk id="6" creationId="{3CD61CBE-A18C-4DB7-9B69-67A843C90BE6}"/>
          </ac:grpSpMkLst>
        </pc:grpChg>
        <pc:graphicFrameChg chg="mod">
          <ac:chgData name="廣岡 大河" userId="9a631f14eebb8dde" providerId="LiveId" clId="{B685EBFA-9E87-4F0E-A587-94ECD53D06C5}" dt="2024-11-29T04:58:45.331" v="24068" actId="478"/>
          <ac:graphicFrameMkLst>
            <pc:docMk/>
            <pc:sldMk cId="3186803212" sldId="405"/>
            <ac:graphicFrameMk id="33" creationId="{C5B7FEE6-4B9A-4B58-AA03-E2CC2F697C66}"/>
          </ac:graphicFrameMkLst>
        </pc:graphicFrameChg>
      </pc:sldChg>
      <pc:sldChg chg="delSp modSp add mod">
        <pc:chgData name="廣岡 大河" userId="9a631f14eebb8dde" providerId="LiveId" clId="{B685EBFA-9E87-4F0E-A587-94ECD53D06C5}" dt="2024-11-29T04:59:45.738" v="24091" actId="1076"/>
        <pc:sldMkLst>
          <pc:docMk/>
          <pc:sldMk cId="1983999284" sldId="406"/>
        </pc:sldMkLst>
        <pc:spChg chg="mod">
          <ac:chgData name="廣岡 大河" userId="9a631f14eebb8dde" providerId="LiveId" clId="{B685EBFA-9E87-4F0E-A587-94ECD53D06C5}" dt="2024-11-29T04:59:45.738" v="24091" actId="1076"/>
          <ac:spMkLst>
            <pc:docMk/>
            <pc:sldMk cId="1983999284" sldId="406"/>
            <ac:spMk id="32" creationId="{12785DE8-2061-4D17-A6DD-F81142C9359C}"/>
          </ac:spMkLst>
        </pc:spChg>
        <pc:grpChg chg="del">
          <ac:chgData name="廣岡 大河" userId="9a631f14eebb8dde" providerId="LiveId" clId="{B685EBFA-9E87-4F0E-A587-94ECD53D06C5}" dt="2024-11-29T04:59:38.668" v="24090" actId="478"/>
          <ac:grpSpMkLst>
            <pc:docMk/>
            <pc:sldMk cId="1983999284" sldId="406"/>
            <ac:grpSpMk id="6" creationId="{3CD61CBE-A18C-4DB7-9B69-67A843C90BE6}"/>
          </ac:grpSpMkLst>
        </pc:grpChg>
        <pc:graphicFrameChg chg="mod">
          <ac:chgData name="廣岡 大河" userId="9a631f14eebb8dde" providerId="LiveId" clId="{B685EBFA-9E87-4F0E-A587-94ECD53D06C5}" dt="2024-11-29T04:59:35.248" v="24089" actId="478"/>
          <ac:graphicFrameMkLst>
            <pc:docMk/>
            <pc:sldMk cId="1983999284" sldId="406"/>
            <ac:graphicFrameMk id="33" creationId="{C5B7FEE6-4B9A-4B58-AA03-E2CC2F697C66}"/>
          </ac:graphicFrameMkLst>
        </pc:graphicFrameChg>
      </pc:sldChg>
      <pc:sldChg chg="modSp add del mod">
        <pc:chgData name="廣岡 大河" userId="9a631f14eebb8dde" providerId="LiveId" clId="{B685EBFA-9E87-4F0E-A587-94ECD53D06C5}" dt="2024-11-29T04:59:51.662" v="24092" actId="47"/>
        <pc:sldMkLst>
          <pc:docMk/>
          <pc:sldMk cId="2505883777" sldId="407"/>
        </pc:sldMkLst>
        <pc:spChg chg="mod">
          <ac:chgData name="廣岡 大河" userId="9a631f14eebb8dde" providerId="LiveId" clId="{B685EBFA-9E87-4F0E-A587-94ECD53D06C5}" dt="2024-11-24T16:29:12.839" v="17194" actId="1076"/>
          <ac:spMkLst>
            <pc:docMk/>
            <pc:sldMk cId="2505883777" sldId="407"/>
            <ac:spMk id="32" creationId="{12785DE8-2061-4D17-A6DD-F81142C9359C}"/>
          </ac:spMkLst>
        </pc:spChg>
      </pc:sldChg>
      <pc:sldChg chg="addSp delSp modSp add mod ord delAnim modAnim">
        <pc:chgData name="廣岡 大河" userId="9a631f14eebb8dde" providerId="LiveId" clId="{B685EBFA-9E87-4F0E-A587-94ECD53D06C5}" dt="2024-11-30T07:26:22.442" v="24203" actId="14100"/>
        <pc:sldMkLst>
          <pc:docMk/>
          <pc:sldMk cId="2148201579" sldId="408"/>
        </pc:sldMkLst>
        <pc:spChg chg="add mod">
          <ac:chgData name="廣岡 大河" userId="9a631f14eebb8dde" providerId="LiveId" clId="{B685EBFA-9E87-4F0E-A587-94ECD53D06C5}" dt="2024-11-30T07:26:22.442" v="24203" actId="14100"/>
          <ac:spMkLst>
            <pc:docMk/>
            <pc:sldMk cId="2148201579" sldId="408"/>
            <ac:spMk id="2" creationId="{BFCC4AEE-A721-4BDC-A01D-A7307E1C7748}"/>
          </ac:spMkLst>
        </pc:spChg>
        <pc:spChg chg="add mod">
          <ac:chgData name="廣岡 大河" userId="9a631f14eebb8dde" providerId="LiveId" clId="{B685EBFA-9E87-4F0E-A587-94ECD53D06C5}" dt="2024-11-27T15:43:18.797" v="22970" actId="1037"/>
          <ac:spMkLst>
            <pc:docMk/>
            <pc:sldMk cId="2148201579" sldId="408"/>
            <ac:spMk id="3" creationId="{59CB9FA4-CCB8-48EE-B6E5-95BF41B85942}"/>
          </ac:spMkLst>
        </pc:spChg>
        <pc:spChg chg="add mod">
          <ac:chgData name="廣岡 大河" userId="9a631f14eebb8dde" providerId="LiveId" clId="{B685EBFA-9E87-4F0E-A587-94ECD53D06C5}" dt="2024-11-27T15:43:12.785" v="22953" actId="1038"/>
          <ac:spMkLst>
            <pc:docMk/>
            <pc:sldMk cId="2148201579" sldId="408"/>
            <ac:spMk id="4" creationId="{8F468EC1-38DF-43F4-B801-3646D7DAD438}"/>
          </ac:spMkLst>
        </pc:spChg>
        <pc:spChg chg="add mod">
          <ac:chgData name="廣岡 大河" userId="9a631f14eebb8dde" providerId="LiveId" clId="{B685EBFA-9E87-4F0E-A587-94ECD53D06C5}" dt="2024-11-27T15:43:18.797" v="22970" actId="1037"/>
          <ac:spMkLst>
            <pc:docMk/>
            <pc:sldMk cId="2148201579" sldId="408"/>
            <ac:spMk id="5" creationId="{DF7B7C66-F489-46D7-8D61-FA29B1E09F57}"/>
          </ac:spMkLst>
        </pc:spChg>
        <pc:spChg chg="mod">
          <ac:chgData name="廣岡 大河" userId="9a631f14eebb8dde" providerId="LiveId" clId="{B685EBFA-9E87-4F0E-A587-94ECD53D06C5}" dt="2024-11-24T16:31:50.498" v="17417" actId="1035"/>
          <ac:spMkLst>
            <pc:docMk/>
            <pc:sldMk cId="2148201579" sldId="408"/>
            <ac:spMk id="6" creationId="{B6D01E3E-0E08-4BDB-8DCE-F5F1F85C1965}"/>
          </ac:spMkLst>
        </pc:spChg>
        <pc:spChg chg="add del mod">
          <ac:chgData name="廣岡 大河" userId="9a631f14eebb8dde" providerId="LiveId" clId="{B685EBFA-9E87-4F0E-A587-94ECD53D06C5}" dt="2024-11-25T12:37:23.999" v="17452" actId="478"/>
          <ac:spMkLst>
            <pc:docMk/>
            <pc:sldMk cId="2148201579" sldId="408"/>
            <ac:spMk id="7" creationId="{083F3A99-0805-40D1-B908-BFE83592101A}"/>
          </ac:spMkLst>
        </pc:spChg>
        <pc:spChg chg="add mod">
          <ac:chgData name="廣岡 大河" userId="9a631f14eebb8dde" providerId="LiveId" clId="{B685EBFA-9E87-4F0E-A587-94ECD53D06C5}" dt="2024-11-27T15:46:25.118" v="23219" actId="20577"/>
          <ac:spMkLst>
            <pc:docMk/>
            <pc:sldMk cId="2148201579" sldId="408"/>
            <ac:spMk id="7" creationId="{9958248F-3379-4C9E-86FC-E545EEB42FEB}"/>
          </ac:spMkLst>
        </pc:spChg>
        <pc:spChg chg="add del mod">
          <ac:chgData name="廣岡 大河" userId="9a631f14eebb8dde" providerId="LiveId" clId="{B685EBFA-9E87-4F0E-A587-94ECD53D06C5}" dt="2024-11-26T15:00:11.526" v="18640" actId="478"/>
          <ac:spMkLst>
            <pc:docMk/>
            <pc:sldMk cId="2148201579" sldId="408"/>
            <ac:spMk id="8" creationId="{198DB843-7288-487D-926A-AC574E91D7D3}"/>
          </ac:spMkLst>
        </pc:spChg>
        <pc:spChg chg="add del mod">
          <ac:chgData name="廣岡 大河" userId="9a631f14eebb8dde" providerId="LiveId" clId="{B685EBFA-9E87-4F0E-A587-94ECD53D06C5}" dt="2024-11-25T12:37:19.534" v="17450" actId="478"/>
          <ac:spMkLst>
            <pc:docMk/>
            <pc:sldMk cId="2148201579" sldId="408"/>
            <ac:spMk id="8" creationId="{1FFA5D80-10EA-4FC6-A4CF-134863E74518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8" creationId="{3DD1B3D2-ADAB-4439-9D4D-DEEE1E6F3DF4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9" creationId="{7B02833B-D3CD-4F87-AC66-43769060F433}"/>
          </ac:spMkLst>
        </pc:spChg>
        <pc:spChg chg="add mod">
          <ac:chgData name="廣岡 大河" userId="9a631f14eebb8dde" providerId="LiveId" clId="{B685EBFA-9E87-4F0E-A587-94ECD53D06C5}" dt="2024-11-27T15:40:25.728" v="22776" actId="1036"/>
          <ac:spMkLst>
            <pc:docMk/>
            <pc:sldMk cId="2148201579" sldId="408"/>
            <ac:spMk id="10" creationId="{28FE152F-293F-4B90-A84E-972561BA4B6E}"/>
          </ac:spMkLst>
        </pc:spChg>
        <pc:spChg chg="add mod">
          <ac:chgData name="廣岡 大河" userId="9a631f14eebb8dde" providerId="LiveId" clId="{B685EBFA-9E87-4F0E-A587-94ECD53D06C5}" dt="2024-11-27T15:43:00.892" v="22937" actId="14100"/>
          <ac:spMkLst>
            <pc:docMk/>
            <pc:sldMk cId="2148201579" sldId="408"/>
            <ac:spMk id="11" creationId="{FFF19556-26B4-427F-B379-3F8DDC531AFA}"/>
          </ac:spMkLst>
        </pc:spChg>
        <pc:spChg chg="add mod">
          <ac:chgData name="廣岡 大河" userId="9a631f14eebb8dde" providerId="LiveId" clId="{B685EBFA-9E87-4F0E-A587-94ECD53D06C5}" dt="2024-11-27T15:42:38.817" v="22926" actId="1076"/>
          <ac:spMkLst>
            <pc:docMk/>
            <pc:sldMk cId="2148201579" sldId="408"/>
            <ac:spMk id="12" creationId="{42A7D0B9-6D8B-4E62-93F0-8F89DA47E076}"/>
          </ac:spMkLst>
        </pc:spChg>
        <pc:spChg chg="add mod">
          <ac:chgData name="廣岡 大河" userId="9a631f14eebb8dde" providerId="LiveId" clId="{B685EBFA-9E87-4F0E-A587-94ECD53D06C5}" dt="2024-11-27T15:42:57.003" v="22936" actId="1076"/>
          <ac:spMkLst>
            <pc:docMk/>
            <pc:sldMk cId="2148201579" sldId="408"/>
            <ac:spMk id="13" creationId="{93ABB8C4-D8A6-4560-99C8-7C7624E662C8}"/>
          </ac:spMkLst>
        </pc:spChg>
        <pc:spChg chg="add mod">
          <ac:chgData name="廣岡 大河" userId="9a631f14eebb8dde" providerId="LiveId" clId="{B685EBFA-9E87-4F0E-A587-94ECD53D06C5}" dt="2024-11-27T15:42:53.638" v="22935" actId="14100"/>
          <ac:spMkLst>
            <pc:docMk/>
            <pc:sldMk cId="2148201579" sldId="408"/>
            <ac:spMk id="14" creationId="{C24025C5-6C4E-41E9-8F02-5ED2704DBE98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15" creationId="{A55CD9A3-3524-4B53-A508-12183E950D5A}"/>
          </ac:spMkLst>
        </pc:spChg>
        <pc:spChg chg="add mod">
          <ac:chgData name="廣岡 大河" userId="9a631f14eebb8dde" providerId="LiveId" clId="{B685EBFA-9E87-4F0E-A587-94ECD53D06C5}" dt="2024-11-27T15:41:38.167" v="22839" actId="1035"/>
          <ac:spMkLst>
            <pc:docMk/>
            <pc:sldMk cId="2148201579" sldId="408"/>
            <ac:spMk id="15" creationId="{A9BCB1C8-06F7-4099-801A-51F310F01592}"/>
          </ac:spMkLst>
        </pc:spChg>
        <pc:spChg chg="add mod">
          <ac:chgData name="廣岡 大河" userId="9a631f14eebb8dde" providerId="LiveId" clId="{B685EBFA-9E87-4F0E-A587-94ECD53D06C5}" dt="2024-11-27T15:42:43.668" v="22928" actId="1076"/>
          <ac:spMkLst>
            <pc:docMk/>
            <pc:sldMk cId="2148201579" sldId="408"/>
            <ac:spMk id="16" creationId="{7F001353-6E7A-465D-987F-142F80BFBB63}"/>
          </ac:spMkLst>
        </pc:spChg>
        <pc:spChg chg="add mod">
          <ac:chgData name="廣岡 大河" userId="9a631f14eebb8dde" providerId="LiveId" clId="{B685EBFA-9E87-4F0E-A587-94ECD53D06C5}" dt="2024-11-27T15:43:18.797" v="22970" actId="1037"/>
          <ac:spMkLst>
            <pc:docMk/>
            <pc:sldMk cId="2148201579" sldId="408"/>
            <ac:spMk id="17" creationId="{2710165E-5063-4958-8BAC-FD04AB5CDB83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17" creationId="{2FCC88F5-9512-4243-90E6-0A63BA79360B}"/>
          </ac:spMkLst>
        </pc:spChg>
        <pc:spChg chg="mod">
          <ac:chgData name="廣岡 大河" userId="9a631f14eebb8dde" providerId="LiveId" clId="{B685EBFA-9E87-4F0E-A587-94ECD53D06C5}" dt="2024-11-24T16:30:57.049" v="17362" actId="404"/>
          <ac:spMkLst>
            <pc:docMk/>
            <pc:sldMk cId="2148201579" sldId="408"/>
            <ac:spMk id="18" creationId="{BB5ACA00-64EE-47B8-9C1E-3AA88D4C31BD}"/>
          </ac:spMkLst>
        </pc:spChg>
        <pc:spChg chg="mod">
          <ac:chgData name="廣岡 大河" userId="9a631f14eebb8dde" providerId="LiveId" clId="{B685EBFA-9E87-4F0E-A587-94ECD53D06C5}" dt="2024-11-25T12:37:13.916" v="17446" actId="14100"/>
          <ac:spMkLst>
            <pc:docMk/>
            <pc:sldMk cId="2148201579" sldId="408"/>
            <ac:spMk id="19" creationId="{29E7B7CD-78BB-4655-8D3B-8D3F3DBFC62F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20" creationId="{8EC8AA7E-E14A-4146-8BB9-5E611F9C9CB2}"/>
          </ac:spMkLst>
        </pc:spChg>
        <pc:spChg chg="add mod">
          <ac:chgData name="廣岡 大河" userId="9a631f14eebb8dde" providerId="LiveId" clId="{B685EBFA-9E87-4F0E-A587-94ECD53D06C5}" dt="2024-11-27T15:43:38.839" v="22993" actId="1037"/>
          <ac:spMkLst>
            <pc:docMk/>
            <pc:sldMk cId="2148201579" sldId="408"/>
            <ac:spMk id="21" creationId="{C7F8020A-586C-41E9-B859-81C3E2DBC7E6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22" creationId="{887B98B4-5F9F-4376-A300-0E700AC5A6CA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23" creationId="{5E8421B0-F88E-4BCD-A609-A2974979FBC8}"/>
          </ac:spMkLst>
        </pc:spChg>
        <pc:spChg chg="add mod">
          <ac:chgData name="廣岡 大河" userId="9a631f14eebb8dde" providerId="LiveId" clId="{B685EBFA-9E87-4F0E-A587-94ECD53D06C5}" dt="2024-11-27T15:43:38.839" v="22993" actId="1037"/>
          <ac:spMkLst>
            <pc:docMk/>
            <pc:sldMk cId="2148201579" sldId="408"/>
            <ac:spMk id="23" creationId="{5FE94769-814B-40ED-8A0F-11F62F31DCC9}"/>
          </ac:spMkLst>
        </pc:spChg>
        <pc:spChg chg="add mod">
          <ac:chgData name="廣岡 大河" userId="9a631f14eebb8dde" providerId="LiveId" clId="{B685EBFA-9E87-4F0E-A587-94ECD53D06C5}" dt="2024-11-27T15:43:35.807" v="22983" actId="14100"/>
          <ac:spMkLst>
            <pc:docMk/>
            <pc:sldMk cId="2148201579" sldId="408"/>
            <ac:spMk id="24" creationId="{E240BBCE-791D-4C22-B8E0-5179894BC3D5}"/>
          </ac:spMkLst>
        </pc:spChg>
        <pc:spChg chg="add mod">
          <ac:chgData name="廣岡 大河" userId="9a631f14eebb8dde" providerId="LiveId" clId="{B685EBFA-9E87-4F0E-A587-94ECD53D06C5}" dt="2024-11-27T15:43:31.424" v="22982" actId="14100"/>
          <ac:spMkLst>
            <pc:docMk/>
            <pc:sldMk cId="2148201579" sldId="408"/>
            <ac:spMk id="25" creationId="{9899B24B-09E7-43A9-977F-3C37735AA74F}"/>
          </ac:spMkLst>
        </pc:spChg>
        <pc:spChg chg="add mod">
          <ac:chgData name="廣岡 大河" userId="9a631f14eebb8dde" providerId="LiveId" clId="{B685EBFA-9E87-4F0E-A587-94ECD53D06C5}" dt="2024-11-27T15:43:53.492" v="23022" actId="1037"/>
          <ac:spMkLst>
            <pc:docMk/>
            <pc:sldMk cId="2148201579" sldId="408"/>
            <ac:spMk id="26" creationId="{9F79B5D6-55D1-4A2F-B250-7E943085A8F0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27" creationId="{6467D1F7-31EB-41BE-A474-2DD447754735}"/>
          </ac:spMkLst>
        </pc:spChg>
        <pc:spChg chg="add mod">
          <ac:chgData name="廣岡 大河" userId="9a631f14eebb8dde" providerId="LiveId" clId="{B685EBFA-9E87-4F0E-A587-94ECD53D06C5}" dt="2024-11-27T15:43:53.492" v="23022" actId="1037"/>
          <ac:spMkLst>
            <pc:docMk/>
            <pc:sldMk cId="2148201579" sldId="408"/>
            <ac:spMk id="27" creationId="{CF1EEB6C-5CD4-4F17-88EE-D52487A41895}"/>
          </ac:spMkLst>
        </pc:spChg>
        <pc:spChg chg="add mod">
          <ac:chgData name="廣岡 大河" userId="9a631f14eebb8dde" providerId="LiveId" clId="{B685EBFA-9E87-4F0E-A587-94ECD53D06C5}" dt="2024-11-27T15:43:53.492" v="23022" actId="1037"/>
          <ac:spMkLst>
            <pc:docMk/>
            <pc:sldMk cId="2148201579" sldId="408"/>
            <ac:spMk id="28" creationId="{2A25C2F3-E9F8-4A2E-8740-3E107E575630}"/>
          </ac:spMkLst>
        </pc:spChg>
        <pc:spChg chg="add mod">
          <ac:chgData name="廣岡 大河" userId="9a631f14eebb8dde" providerId="LiveId" clId="{B685EBFA-9E87-4F0E-A587-94ECD53D06C5}" dt="2024-11-27T15:43:53.492" v="23022" actId="1037"/>
          <ac:spMkLst>
            <pc:docMk/>
            <pc:sldMk cId="2148201579" sldId="408"/>
            <ac:spMk id="29" creationId="{36A26B32-0709-433B-AFA5-2D8775B5E7E3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29" creationId="{CC375878-1C29-42D8-882D-29F604E1B2F2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30" creationId="{6C416D4A-60AD-459C-AB30-AB76984C8882}"/>
          </ac:spMkLst>
        </pc:spChg>
        <pc:spChg chg="add mod">
          <ac:chgData name="廣岡 大河" userId="9a631f14eebb8dde" providerId="LiveId" clId="{B685EBFA-9E87-4F0E-A587-94ECD53D06C5}" dt="2024-11-27T15:43:57.130" v="23033" actId="1037"/>
          <ac:spMkLst>
            <pc:docMk/>
            <pc:sldMk cId="2148201579" sldId="408"/>
            <ac:spMk id="30" creationId="{9EFF513F-36A2-47D8-AF68-EC1BA58503FD}"/>
          </ac:spMkLst>
        </pc:spChg>
        <pc:spChg chg="add mod">
          <ac:chgData name="廣岡 大河" userId="9a631f14eebb8dde" providerId="LiveId" clId="{B685EBFA-9E87-4F0E-A587-94ECD53D06C5}" dt="2024-11-27T15:43:57.130" v="23033" actId="1037"/>
          <ac:spMkLst>
            <pc:docMk/>
            <pc:sldMk cId="2148201579" sldId="408"/>
            <ac:spMk id="31" creationId="{90326569-1124-4277-A2B6-08AD24A63F07}"/>
          </ac:spMkLst>
        </pc:spChg>
        <pc:spChg chg="del">
          <ac:chgData name="廣岡 大河" userId="9a631f14eebb8dde" providerId="LiveId" clId="{B685EBFA-9E87-4F0E-A587-94ECD53D06C5}" dt="2024-11-24T16:30:33.063" v="17333" actId="478"/>
          <ac:spMkLst>
            <pc:docMk/>
            <pc:sldMk cId="2148201579" sldId="408"/>
            <ac:spMk id="31" creationId="{90EF6CB2-CB07-42AB-A376-FC9E3BC63EB6}"/>
          </ac:spMkLst>
        </pc:spChg>
        <pc:spChg chg="add mod">
          <ac:chgData name="廣岡 大河" userId="9a631f14eebb8dde" providerId="LiveId" clId="{B685EBFA-9E87-4F0E-A587-94ECD53D06C5}" dt="2024-11-27T15:43:57.130" v="23033" actId="1037"/>
          <ac:spMkLst>
            <pc:docMk/>
            <pc:sldMk cId="2148201579" sldId="408"/>
            <ac:spMk id="32" creationId="{462D0FC9-E79A-4E6D-90F7-1612895E1611}"/>
          </ac:spMkLst>
        </pc:spChg>
        <pc:spChg chg="add mod">
          <ac:chgData name="廣岡 大河" userId="9a631f14eebb8dde" providerId="LiveId" clId="{B685EBFA-9E87-4F0E-A587-94ECD53D06C5}" dt="2024-11-27T15:43:57.130" v="23033" actId="1037"/>
          <ac:spMkLst>
            <pc:docMk/>
            <pc:sldMk cId="2148201579" sldId="408"/>
            <ac:spMk id="33" creationId="{434C419A-DBF3-4174-8596-4979E62474FF}"/>
          </ac:spMkLst>
        </pc:spChg>
        <pc:spChg chg="add mod">
          <ac:chgData name="廣岡 大河" userId="9a631f14eebb8dde" providerId="LiveId" clId="{B685EBFA-9E87-4F0E-A587-94ECD53D06C5}" dt="2024-11-27T15:44:00.846" v="23034" actId="1076"/>
          <ac:spMkLst>
            <pc:docMk/>
            <pc:sldMk cId="2148201579" sldId="408"/>
            <ac:spMk id="34" creationId="{EA426E84-6924-4B6A-8DAC-1E4D8EF869C0}"/>
          </ac:spMkLst>
        </pc:spChg>
        <pc:spChg chg="add mod ord">
          <ac:chgData name="廣岡 大河" userId="9a631f14eebb8dde" providerId="LiveId" clId="{B685EBFA-9E87-4F0E-A587-94ECD53D06C5}" dt="2024-11-27T15:46:33.076" v="23220" actId="14100"/>
          <ac:spMkLst>
            <pc:docMk/>
            <pc:sldMk cId="2148201579" sldId="408"/>
            <ac:spMk id="35" creationId="{CCAF2748-451F-4074-9C13-9BFA57D931C2}"/>
          </ac:spMkLst>
        </pc:spChg>
        <pc:spChg chg="add mod ord">
          <ac:chgData name="廣岡 大河" userId="9a631f14eebb8dde" providerId="LiveId" clId="{B685EBFA-9E87-4F0E-A587-94ECD53D06C5}" dt="2024-11-27T15:44:03.576" v="23035" actId="14100"/>
          <ac:spMkLst>
            <pc:docMk/>
            <pc:sldMk cId="2148201579" sldId="408"/>
            <ac:spMk id="37" creationId="{10C71A1B-403A-4C77-9803-1204C24E6B0F}"/>
          </ac:spMkLst>
        </pc:spChg>
        <pc:picChg chg="add mod">
          <ac:chgData name="廣岡 大河" userId="9a631f14eebb8dde" providerId="LiveId" clId="{B685EBFA-9E87-4F0E-A587-94ECD53D06C5}" dt="2024-11-27T15:43:18.797" v="22970" actId="1037"/>
          <ac:picMkLst>
            <pc:docMk/>
            <pc:sldMk cId="2148201579" sldId="408"/>
            <ac:picMk id="9" creationId="{D466589F-C10B-417A-8D0E-867D104E2DAB}"/>
          </ac:picMkLst>
        </pc:picChg>
        <pc:picChg chg="add mod">
          <ac:chgData name="廣岡 大河" userId="9a631f14eebb8dde" providerId="LiveId" clId="{B685EBFA-9E87-4F0E-A587-94ECD53D06C5}" dt="2024-11-27T15:43:42.035" v="22995" actId="1038"/>
          <ac:picMkLst>
            <pc:docMk/>
            <pc:sldMk cId="2148201579" sldId="408"/>
            <ac:picMk id="20" creationId="{B348ED6B-DE8D-4B27-A926-0AC12EEB8EB1}"/>
          </ac:picMkLst>
        </pc:picChg>
        <pc:picChg chg="add mod">
          <ac:chgData name="廣岡 大河" userId="9a631f14eebb8dde" providerId="LiveId" clId="{B685EBFA-9E87-4F0E-A587-94ECD53D06C5}" dt="2024-11-27T15:43:38.839" v="22993" actId="1037"/>
          <ac:picMkLst>
            <pc:docMk/>
            <pc:sldMk cId="2148201579" sldId="408"/>
            <ac:picMk id="22" creationId="{A73A5C34-0AF2-4E39-AB31-C0A620B4514C}"/>
          </ac:picMkLst>
        </pc:picChg>
        <pc:picChg chg="add mod">
          <ac:chgData name="廣岡 大河" userId="9a631f14eebb8dde" providerId="LiveId" clId="{B685EBFA-9E87-4F0E-A587-94ECD53D06C5}" dt="2024-11-27T15:41:38.167" v="22839" actId="1035"/>
          <ac:picMkLst>
            <pc:docMk/>
            <pc:sldMk cId="2148201579" sldId="408"/>
            <ac:picMk id="1026" creationId="{5C15A6B8-05E5-4AE2-9836-01C8455C643C}"/>
          </ac:picMkLst>
        </pc:picChg>
      </pc:sldChg>
      <pc:sldChg chg="delSp add del mod ord delAnim">
        <pc:chgData name="廣岡 大河" userId="9a631f14eebb8dde" providerId="LiveId" clId="{B685EBFA-9E87-4F0E-A587-94ECD53D06C5}" dt="2024-11-28T02:50:40.768" v="23349" actId="47"/>
        <pc:sldMkLst>
          <pc:docMk/>
          <pc:sldMk cId="2492103974" sldId="409"/>
        </pc:sldMkLst>
        <pc:spChg chg="del">
          <ac:chgData name="廣岡 大河" userId="9a631f14eebb8dde" providerId="LiveId" clId="{B685EBFA-9E87-4F0E-A587-94ECD53D06C5}" dt="2024-11-27T10:29:35.325" v="20596" actId="478"/>
          <ac:spMkLst>
            <pc:docMk/>
            <pc:sldMk cId="2492103974" sldId="409"/>
            <ac:spMk id="3" creationId="{AC3B45E6-307D-4584-8663-FCEF000B562A}"/>
          </ac:spMkLst>
        </pc:spChg>
        <pc:spChg chg="del">
          <ac:chgData name="廣岡 大河" userId="9a631f14eebb8dde" providerId="LiveId" clId="{B685EBFA-9E87-4F0E-A587-94ECD53D06C5}" dt="2024-11-27T10:29:35.325" v="20596" actId="478"/>
          <ac:spMkLst>
            <pc:docMk/>
            <pc:sldMk cId="2492103974" sldId="409"/>
            <ac:spMk id="13" creationId="{5C14E935-441F-438E-829A-39938FB4354C}"/>
          </ac:spMkLst>
        </pc:spChg>
      </pc:sldChg>
      <pc:sldChg chg="addSp delSp modSp add del mod ord">
        <pc:chgData name="廣岡 大河" userId="9a631f14eebb8dde" providerId="LiveId" clId="{B685EBFA-9E87-4F0E-A587-94ECD53D06C5}" dt="2024-11-27T14:14:16.216" v="22564" actId="47"/>
        <pc:sldMkLst>
          <pc:docMk/>
          <pc:sldMk cId="2823972452" sldId="448"/>
        </pc:sldMkLst>
        <pc:spChg chg="add mod">
          <ac:chgData name="廣岡 大河" userId="9a631f14eebb8dde" providerId="LiveId" clId="{B685EBFA-9E87-4F0E-A587-94ECD53D06C5}" dt="2024-11-27T09:49:57.756" v="18754"/>
          <ac:spMkLst>
            <pc:docMk/>
            <pc:sldMk cId="2823972452" sldId="448"/>
            <ac:spMk id="26" creationId="{0EB0495E-27F9-4F89-A70F-CAA03E9A9D44}"/>
          </ac:spMkLst>
        </pc:spChg>
        <pc:spChg chg="del">
          <ac:chgData name="廣岡 大河" userId="9a631f14eebb8dde" providerId="LiveId" clId="{B685EBFA-9E87-4F0E-A587-94ECD53D06C5}" dt="2024-11-27T09:49:57.441" v="18753" actId="478"/>
          <ac:spMkLst>
            <pc:docMk/>
            <pc:sldMk cId="2823972452" sldId="448"/>
            <ac:spMk id="31" creationId="{BFEE17F2-3547-4AA6-B83E-E1EB361B393A}"/>
          </ac:spMkLst>
        </pc:spChg>
        <pc:spChg chg="mod">
          <ac:chgData name="廣岡 大河" userId="9a631f14eebb8dde" providerId="LiveId" clId="{B685EBFA-9E87-4F0E-A587-94ECD53D06C5}" dt="2024-11-27T10:21:15.522" v="20428" actId="20577"/>
          <ac:spMkLst>
            <pc:docMk/>
            <pc:sldMk cId="2823972452" sldId="448"/>
            <ac:spMk id="54" creationId="{B38D1775-AA44-416D-A481-15BE0ED47005}"/>
          </ac:spMkLst>
        </pc:spChg>
      </pc:sldChg>
      <pc:sldChg chg="addSp delSp modSp add del mod">
        <pc:chgData name="廣岡 大河" userId="9a631f14eebb8dde" providerId="LiveId" clId="{B685EBFA-9E87-4F0E-A587-94ECD53D06C5}" dt="2024-11-27T13:37:14.773" v="22399" actId="47"/>
        <pc:sldMkLst>
          <pc:docMk/>
          <pc:sldMk cId="2763861286" sldId="449"/>
        </pc:sldMkLst>
        <pc:spChg chg="add mod">
          <ac:chgData name="廣岡 大河" userId="9a631f14eebb8dde" providerId="LiveId" clId="{B685EBFA-9E87-4F0E-A587-94ECD53D06C5}" dt="2024-11-27T10:20:07.946" v="20416" actId="20577"/>
          <ac:spMkLst>
            <pc:docMk/>
            <pc:sldMk cId="2763861286" sldId="449"/>
            <ac:spMk id="2" creationId="{6014CFBB-A1BD-4F4B-A6A7-C1FCA466332F}"/>
          </ac:spMkLst>
        </pc:spChg>
        <pc:spChg chg="mod">
          <ac:chgData name="廣岡 大河" userId="9a631f14eebb8dde" providerId="LiveId" clId="{B685EBFA-9E87-4F0E-A587-94ECD53D06C5}" dt="2024-11-27T10:19:25.893" v="20373" actId="14100"/>
          <ac:spMkLst>
            <pc:docMk/>
            <pc:sldMk cId="2763861286" sldId="449"/>
            <ac:spMk id="4" creationId="{AAA208E8-68AA-4BC6-927A-A19C8AF366D8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11" creationId="{D653A2A8-645A-416C-B3CB-BA73F11AAE77}"/>
          </ac:spMkLst>
        </pc:spChg>
        <pc:spChg chg="add mod">
          <ac:chgData name="廣岡 大河" userId="9a631f14eebb8dde" providerId="LiveId" clId="{B685EBFA-9E87-4F0E-A587-94ECD53D06C5}" dt="2024-11-27T10:20:36.659" v="20425" actId="1076"/>
          <ac:spMkLst>
            <pc:docMk/>
            <pc:sldMk cId="2763861286" sldId="449"/>
            <ac:spMk id="27" creationId="{304304E8-EDA9-4C4C-B32A-23B83EB50E78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33" creationId="{4E57B0BD-F03A-4208-9018-2EBF08A8F4EC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37" creationId="{578C4AB5-65C2-4A25-8D36-40F255966BE5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41" creationId="{BFC427CE-3246-45E0-9E1F-30BA8D4066BE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44" creationId="{E1112DAF-B2E8-4900-8C34-9B99FAA87369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46" creationId="{741D1AAA-C3CE-4FED-AF1A-3E807E9ED092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47" creationId="{8E16F7E8-7A66-4D46-9E74-72D5CF24A415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48" creationId="{D82ED580-052D-4FEA-AF02-9FD4C4583B05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49" creationId="{69F21FC8-68E1-4195-B832-19CF30391CCF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50" creationId="{16A93BF2-FCD8-4038-A3A5-C6DE7F6457CE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51" creationId="{444431BB-CC8F-4EE6-85EC-1873D6DF1165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52" creationId="{B9A05758-9BD1-492C-BB8C-BCA97E810D71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53" creationId="{AE8FF740-4E79-44CB-8A5E-31122096F55B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54" creationId="{429DBFDF-B949-4693-A620-BD8C6AEE1142}"/>
          </ac:spMkLst>
        </pc:spChg>
        <pc:spChg chg="del">
          <ac:chgData name="廣岡 大河" userId="9a631f14eebb8dde" providerId="LiveId" clId="{B685EBFA-9E87-4F0E-A587-94ECD53D06C5}" dt="2024-11-27T10:20:20.862" v="20419" actId="478"/>
          <ac:spMkLst>
            <pc:docMk/>
            <pc:sldMk cId="2763861286" sldId="449"/>
            <ac:spMk id="55" creationId="{E5A3EEC2-7797-4553-B4B3-1F354A26FE6C}"/>
          </ac:spMkLst>
        </pc:spChg>
        <pc:spChg chg="del">
          <ac:chgData name="廣岡 大河" userId="9a631f14eebb8dde" providerId="LiveId" clId="{B685EBFA-9E87-4F0E-A587-94ECD53D06C5}" dt="2024-11-27T10:17:08.788" v="20150" actId="478"/>
          <ac:spMkLst>
            <pc:docMk/>
            <pc:sldMk cId="2763861286" sldId="449"/>
            <ac:spMk id="56" creationId="{87349613-C8EA-478A-8417-AF084B9CF9A3}"/>
          </ac:spMkLst>
        </pc:spChg>
        <pc:picChg chg="add mod">
          <ac:chgData name="廣岡 大河" userId="9a631f14eebb8dde" providerId="LiveId" clId="{B685EBFA-9E87-4F0E-A587-94ECD53D06C5}" dt="2024-11-27T10:20:29.529" v="20423" actId="1076"/>
          <ac:picMkLst>
            <pc:docMk/>
            <pc:sldMk cId="2763861286" sldId="449"/>
            <ac:picMk id="3" creationId="{CFFAF715-155E-4E23-B332-6F486B6BED32}"/>
          </ac:picMkLst>
        </pc:picChg>
        <pc:picChg chg="del">
          <ac:chgData name="廣岡 大河" userId="9a631f14eebb8dde" providerId="LiveId" clId="{B685EBFA-9E87-4F0E-A587-94ECD53D06C5}" dt="2024-11-27T10:20:20.862" v="20419" actId="478"/>
          <ac:picMkLst>
            <pc:docMk/>
            <pc:sldMk cId="2763861286" sldId="449"/>
            <ac:picMk id="34" creationId="{9A32F460-3520-4BFC-B482-BC317B93FAE4}"/>
          </ac:picMkLst>
        </pc:picChg>
        <pc:picChg chg="del">
          <ac:chgData name="廣岡 大河" userId="9a631f14eebb8dde" providerId="LiveId" clId="{B685EBFA-9E87-4F0E-A587-94ECD53D06C5}" dt="2024-11-27T10:20:20.862" v="20419" actId="478"/>
          <ac:picMkLst>
            <pc:docMk/>
            <pc:sldMk cId="2763861286" sldId="449"/>
            <ac:picMk id="36" creationId="{15D9F2D5-71B1-40E9-ADAE-80AEF5F7F111}"/>
          </ac:picMkLst>
        </pc:picChg>
        <pc:picChg chg="del">
          <ac:chgData name="廣岡 大河" userId="9a631f14eebb8dde" providerId="LiveId" clId="{B685EBFA-9E87-4F0E-A587-94ECD53D06C5}" dt="2024-11-27T10:17:08.788" v="20150" actId="478"/>
          <ac:picMkLst>
            <pc:docMk/>
            <pc:sldMk cId="2763861286" sldId="449"/>
            <ac:picMk id="42" creationId="{BB5EC361-BBFB-486F-B27F-6D551BC462B0}"/>
          </ac:picMkLst>
        </pc:picChg>
        <pc:picChg chg="del">
          <ac:chgData name="廣岡 大河" userId="9a631f14eebb8dde" providerId="LiveId" clId="{B685EBFA-9E87-4F0E-A587-94ECD53D06C5}" dt="2024-11-27T10:17:08.788" v="20150" actId="478"/>
          <ac:picMkLst>
            <pc:docMk/>
            <pc:sldMk cId="2763861286" sldId="449"/>
            <ac:picMk id="43" creationId="{61E3D6B1-D329-467A-B510-8D94D10904C4}"/>
          </ac:picMkLst>
        </pc:picChg>
        <pc:cxnChg chg="del">
          <ac:chgData name="廣岡 大河" userId="9a631f14eebb8dde" providerId="LiveId" clId="{B685EBFA-9E87-4F0E-A587-94ECD53D06C5}" dt="2024-11-27T10:20:20.862" v="20419" actId="478"/>
          <ac:cxnSpMkLst>
            <pc:docMk/>
            <pc:sldMk cId="2763861286" sldId="449"/>
            <ac:cxnSpMk id="38" creationId="{D7570290-55D1-41BF-9B9C-AE9826778BD0}"/>
          </ac:cxnSpMkLst>
        </pc:cxnChg>
        <pc:cxnChg chg="del">
          <ac:chgData name="廣岡 大河" userId="9a631f14eebb8dde" providerId="LiveId" clId="{B685EBFA-9E87-4F0E-A587-94ECD53D06C5}" dt="2024-11-27T10:17:08.788" v="20150" actId="478"/>
          <ac:cxnSpMkLst>
            <pc:docMk/>
            <pc:sldMk cId="2763861286" sldId="449"/>
            <ac:cxnSpMk id="45" creationId="{ED214205-F656-4CA3-AA82-578C1148FFBC}"/>
          </ac:cxnSpMkLst>
        </pc:cxnChg>
      </pc:sldChg>
      <pc:sldChg chg="addSp delSp add del mod">
        <pc:chgData name="廣岡 大河" userId="9a631f14eebb8dde" providerId="LiveId" clId="{B685EBFA-9E87-4F0E-A587-94ECD53D06C5}" dt="2024-11-27T10:16:36.378" v="20128" actId="47"/>
        <pc:sldMkLst>
          <pc:docMk/>
          <pc:sldMk cId="2880108065" sldId="449"/>
        </pc:sldMkLst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11" creationId="{D653A2A8-645A-416C-B3CB-BA73F11AAE77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33" creationId="{4E57B0BD-F03A-4208-9018-2EBF08A8F4EC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37" creationId="{578C4AB5-65C2-4A25-8D36-40F255966BE5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47" creationId="{8E16F7E8-7A66-4D46-9E74-72D5CF24A415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48" creationId="{D82ED580-052D-4FEA-AF02-9FD4C4583B05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49" creationId="{69F21FC8-68E1-4195-B832-19CF30391CCF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50" creationId="{16A93BF2-FCD8-4038-A3A5-C6DE7F6457CE}"/>
          </ac:spMkLst>
        </pc:spChg>
        <pc:spChg chg="add del">
          <ac:chgData name="廣岡 大河" userId="9a631f14eebb8dde" providerId="LiveId" clId="{B685EBFA-9E87-4F0E-A587-94ECD53D06C5}" dt="2024-11-27T10:15:00.094" v="20014" actId="478"/>
          <ac:spMkLst>
            <pc:docMk/>
            <pc:sldMk cId="2880108065" sldId="449"/>
            <ac:spMk id="53" creationId="{AE8FF740-4E79-44CB-8A5E-31122096F55B}"/>
          </ac:spMkLst>
        </pc:spChg>
        <pc:spChg chg="add del">
          <ac:chgData name="廣岡 大河" userId="9a631f14eebb8dde" providerId="LiveId" clId="{B685EBFA-9E87-4F0E-A587-94ECD53D06C5}" dt="2024-11-27T10:15:00.094" v="20014" actId="478"/>
          <ac:spMkLst>
            <pc:docMk/>
            <pc:sldMk cId="2880108065" sldId="449"/>
            <ac:spMk id="54" creationId="{429DBFDF-B949-4693-A620-BD8C6AEE1142}"/>
          </ac:spMkLst>
        </pc:spChg>
        <pc:spChg chg="add del">
          <ac:chgData name="廣岡 大河" userId="9a631f14eebb8dde" providerId="LiveId" clId="{B685EBFA-9E87-4F0E-A587-94ECD53D06C5}" dt="2024-11-27T10:15:00.443" v="20015" actId="478"/>
          <ac:spMkLst>
            <pc:docMk/>
            <pc:sldMk cId="2880108065" sldId="449"/>
            <ac:spMk id="55" creationId="{E5A3EEC2-7797-4553-B4B3-1F354A26FE6C}"/>
          </ac:spMkLst>
        </pc:spChg>
        <pc:picChg chg="add del">
          <ac:chgData name="廣岡 大河" userId="9a631f14eebb8dde" providerId="LiveId" clId="{B685EBFA-9E87-4F0E-A587-94ECD53D06C5}" dt="2024-11-27T10:15:00.443" v="20015" actId="478"/>
          <ac:picMkLst>
            <pc:docMk/>
            <pc:sldMk cId="2880108065" sldId="449"/>
            <ac:picMk id="34" creationId="{9A32F460-3520-4BFC-B482-BC317B93FAE4}"/>
          </ac:picMkLst>
        </pc:picChg>
        <pc:picChg chg="add del">
          <ac:chgData name="廣岡 大河" userId="9a631f14eebb8dde" providerId="LiveId" clId="{B685EBFA-9E87-4F0E-A587-94ECD53D06C5}" dt="2024-11-27T10:15:00.443" v="20015" actId="478"/>
          <ac:picMkLst>
            <pc:docMk/>
            <pc:sldMk cId="2880108065" sldId="449"/>
            <ac:picMk id="36" creationId="{15D9F2D5-71B1-40E9-ADAE-80AEF5F7F111}"/>
          </ac:picMkLst>
        </pc:picChg>
        <pc:cxnChg chg="add del">
          <ac:chgData name="廣岡 大河" userId="9a631f14eebb8dde" providerId="LiveId" clId="{B685EBFA-9E87-4F0E-A587-94ECD53D06C5}" dt="2024-11-27T10:15:00.443" v="20015" actId="478"/>
          <ac:cxnSpMkLst>
            <pc:docMk/>
            <pc:sldMk cId="2880108065" sldId="449"/>
            <ac:cxnSpMk id="38" creationId="{D7570290-55D1-41BF-9B9C-AE9826778BD0}"/>
          </ac:cxnSpMkLst>
        </pc:cxnChg>
      </pc:sldChg>
      <pc:sldChg chg="addSp delSp add del">
        <pc:chgData name="廣岡 大河" userId="9a631f14eebb8dde" providerId="LiveId" clId="{B685EBFA-9E87-4F0E-A587-94ECD53D06C5}" dt="2024-11-27T10:16:43.656" v="20145" actId="47"/>
        <pc:sldMkLst>
          <pc:docMk/>
          <pc:sldMk cId="3206867703" sldId="449"/>
        </pc:sldMkLst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11" creationId="{D653A2A8-645A-416C-B3CB-BA73F11AAE77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33" creationId="{4E57B0BD-F03A-4208-9018-2EBF08A8F4EC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37" creationId="{578C4AB5-65C2-4A25-8D36-40F255966BE5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47" creationId="{8E16F7E8-7A66-4D46-9E74-72D5CF24A415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48" creationId="{D82ED580-052D-4FEA-AF02-9FD4C4583B05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49" creationId="{69F21FC8-68E1-4195-B832-19CF30391CCF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50" creationId="{16A93BF2-FCD8-4038-A3A5-C6DE7F6457CE}"/>
          </ac:spMkLst>
        </pc:spChg>
        <pc:spChg chg="add del">
          <ac:chgData name="廣岡 大河" userId="9a631f14eebb8dde" providerId="LiveId" clId="{B685EBFA-9E87-4F0E-A587-94ECD53D06C5}" dt="2024-11-27T10:16:41.683" v="20144" actId="478"/>
          <ac:spMkLst>
            <pc:docMk/>
            <pc:sldMk cId="3206867703" sldId="449"/>
            <ac:spMk id="55" creationId="{E5A3EEC2-7797-4553-B4B3-1F354A26FE6C}"/>
          </ac:spMkLst>
        </pc:spChg>
        <pc:picChg chg="add del">
          <ac:chgData name="廣岡 大河" userId="9a631f14eebb8dde" providerId="LiveId" clId="{B685EBFA-9E87-4F0E-A587-94ECD53D06C5}" dt="2024-11-27T10:16:41.683" v="20144" actId="478"/>
          <ac:picMkLst>
            <pc:docMk/>
            <pc:sldMk cId="3206867703" sldId="449"/>
            <ac:picMk id="34" creationId="{9A32F460-3520-4BFC-B482-BC317B93FAE4}"/>
          </ac:picMkLst>
        </pc:picChg>
        <pc:picChg chg="add del">
          <ac:chgData name="廣岡 大河" userId="9a631f14eebb8dde" providerId="LiveId" clId="{B685EBFA-9E87-4F0E-A587-94ECD53D06C5}" dt="2024-11-27T10:16:41.683" v="20144" actId="478"/>
          <ac:picMkLst>
            <pc:docMk/>
            <pc:sldMk cId="3206867703" sldId="449"/>
            <ac:picMk id="36" creationId="{15D9F2D5-71B1-40E9-ADAE-80AEF5F7F111}"/>
          </ac:picMkLst>
        </pc:picChg>
        <pc:cxnChg chg="add del">
          <ac:chgData name="廣岡 大河" userId="9a631f14eebb8dde" providerId="LiveId" clId="{B685EBFA-9E87-4F0E-A587-94ECD53D06C5}" dt="2024-11-27T10:16:41.683" v="20144" actId="478"/>
          <ac:cxnSpMkLst>
            <pc:docMk/>
            <pc:sldMk cId="3206867703" sldId="449"/>
            <ac:cxnSpMk id="38" creationId="{D7570290-55D1-41BF-9B9C-AE9826778BD0}"/>
          </ac:cxnSpMkLst>
        </pc:cxnChg>
      </pc:sldChg>
      <pc:sldChg chg="add del">
        <pc:chgData name="廣岡 大河" userId="9a631f14eebb8dde" providerId="LiveId" clId="{B685EBFA-9E87-4F0E-A587-94ECD53D06C5}" dt="2024-11-27T13:37:12.916" v="22398" actId="47"/>
        <pc:sldMkLst>
          <pc:docMk/>
          <pc:sldMk cId="3516565667" sldId="450"/>
        </pc:sldMkLst>
      </pc:sldChg>
      <pc:sldChg chg="addSp delSp modSp add mod modAnim">
        <pc:chgData name="廣岡 大河" userId="9a631f14eebb8dde" providerId="LiveId" clId="{B685EBFA-9E87-4F0E-A587-94ECD53D06C5}" dt="2024-11-27T13:37:48.932" v="22400"/>
        <pc:sldMkLst>
          <pc:docMk/>
          <pc:sldMk cId="1751726521" sldId="451"/>
        </pc:sldMkLst>
        <pc:spChg chg="mod">
          <ac:chgData name="廣岡 大河" userId="9a631f14eebb8dde" providerId="LiveId" clId="{B685EBFA-9E87-4F0E-A587-94ECD53D06C5}" dt="2024-11-27T13:30:34.816" v="22004" actId="1035"/>
          <ac:spMkLst>
            <pc:docMk/>
            <pc:sldMk cId="1751726521" sldId="451"/>
            <ac:spMk id="4" creationId="{AAA208E8-68AA-4BC6-927A-A19C8AF366D8}"/>
          </ac:spMkLst>
        </pc:spChg>
        <pc:spChg chg="add mod">
          <ac:chgData name="廣岡 大河" userId="9a631f14eebb8dde" providerId="LiveId" clId="{B685EBFA-9E87-4F0E-A587-94ECD53D06C5}" dt="2024-11-27T13:33:00.875" v="22129" actId="1035"/>
          <ac:spMkLst>
            <pc:docMk/>
            <pc:sldMk cId="1751726521" sldId="451"/>
            <ac:spMk id="9" creationId="{E52AF6FD-C6C1-4E18-A9D2-530A5599D803}"/>
          </ac:spMkLst>
        </pc:spChg>
        <pc:spChg chg="add mod ord">
          <ac:chgData name="廣岡 大河" userId="9a631f14eebb8dde" providerId="LiveId" clId="{B685EBFA-9E87-4F0E-A587-94ECD53D06C5}" dt="2024-11-27T13:33:12.617" v="22132" actId="14100"/>
          <ac:spMkLst>
            <pc:docMk/>
            <pc:sldMk cId="1751726521" sldId="451"/>
            <ac:spMk id="10" creationId="{3DCE2904-0643-44A3-8E98-E9A20A140405}"/>
          </ac:spMkLst>
        </pc:spChg>
        <pc:spChg chg="add mod">
          <ac:chgData name="廣岡 大河" userId="9a631f14eebb8dde" providerId="LiveId" clId="{B685EBFA-9E87-4F0E-A587-94ECD53D06C5}" dt="2024-11-27T13:37:07.724" v="22397" actId="1038"/>
          <ac:spMkLst>
            <pc:docMk/>
            <pc:sldMk cId="1751726521" sldId="451"/>
            <ac:spMk id="11" creationId="{A7ECDFD3-72DF-435C-8BDF-FBF7607A7F99}"/>
          </ac:spMkLst>
        </pc:spChg>
        <pc:spChg chg="add mod ord">
          <ac:chgData name="廣岡 大河" userId="9a631f14eebb8dde" providerId="LiveId" clId="{B685EBFA-9E87-4F0E-A587-94ECD53D06C5}" dt="2024-11-27T13:36:52.524" v="22394" actId="1035"/>
          <ac:spMkLst>
            <pc:docMk/>
            <pc:sldMk cId="1751726521" sldId="451"/>
            <ac:spMk id="12" creationId="{63D4E3BA-4843-4FBC-8C97-1709C6430164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24" creationId="{D8EB1B1B-AFFD-4C4B-9045-7C6FFEB4CD85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29" creationId="{0096D23F-E6A1-4163-BCCF-3541F04ECA5C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0" creationId="{3731AED3-A39D-4578-818B-E7C586E93B05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3" creationId="{6A52E41B-E9CF-4743-B72B-6EDD4755CF11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5" creationId="{A4AA13BD-915D-4266-9997-309FC2B342D0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6" creationId="{3858AB32-C3A3-4FB7-9820-0B06F6A7C758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7" creationId="{F67844B5-E3C3-438E-8627-DA93970E0E31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8" creationId="{180CD09A-49D1-4E53-A85C-E354E383B2E4}"/>
          </ac:spMkLst>
        </pc:spChg>
        <pc:spChg chg="add mod">
          <ac:chgData name="廣岡 大河" userId="9a631f14eebb8dde" providerId="LiveId" clId="{B685EBFA-9E87-4F0E-A587-94ECD53D06C5}" dt="2024-11-27T13:31:13.453" v="22078" actId="1036"/>
          <ac:spMkLst>
            <pc:docMk/>
            <pc:sldMk cId="1751726521" sldId="451"/>
            <ac:spMk id="39" creationId="{A531883D-ED53-4326-9E3E-F300BEF0B356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0" creationId="{2316EA51-F62A-4793-8902-C523B8A7EE4F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1" creationId="{CA0CD66F-47BF-4E7E-9B61-3FC47601BD9B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4" creationId="{FD73CC81-4997-4F24-9FC5-FD9D5D78BD4A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6" creationId="{FCEB5B5E-DD2F-404D-BCFA-D3E6040A5E45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7" creationId="{0104A83E-AC96-457E-AC55-17EB021EE3DD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8" creationId="{B173CFC0-B3E0-4547-8391-A3C891DA1FAA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49" creationId="{3F99CBE7-DF0A-4AD1-87A3-0F20DCC0F877}"/>
          </ac:spMkLst>
        </pc:spChg>
        <pc:spChg chg="add del mod">
          <ac:chgData name="廣岡 大河" userId="9a631f14eebb8dde" providerId="LiveId" clId="{B685EBFA-9E87-4F0E-A587-94ECD53D06C5}" dt="2024-11-27T11:01:55.872" v="21571" actId="478"/>
          <ac:spMkLst>
            <pc:docMk/>
            <pc:sldMk cId="1751726521" sldId="451"/>
            <ac:spMk id="50" creationId="{45D4FD3B-D8F7-4AD8-A5B9-1C7B831BCFE5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1" creationId="{89DEDDB0-C707-45EA-93D4-8FDEAD640D5A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2" creationId="{AE429397-0970-4975-ABD0-E21DE0773DC4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5" creationId="{37710F50-DDAF-4D83-90CF-E4D92F7C9F40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7" creationId="{00FC776D-D8E9-4AF6-AB5F-8101CECFE388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8" creationId="{DDBC62EA-22D8-400D-9FB6-D2823AF936ED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59" creationId="{8C838E22-345A-4ECC-9648-84824FCB4854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60" creationId="{A3BA7415-0D59-4038-ABFE-EDC963D20FBA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1" creationId="{58A1F443-372E-4DAB-8564-C39B93D95601}"/>
          </ac:spMkLst>
        </pc:spChg>
        <pc:spChg chg="add del mod">
          <ac:chgData name="廣岡 大河" userId="9a631f14eebb8dde" providerId="LiveId" clId="{B685EBFA-9E87-4F0E-A587-94ECD53D06C5}" dt="2024-11-27T11:02:07.622" v="21574" actId="478"/>
          <ac:spMkLst>
            <pc:docMk/>
            <pc:sldMk cId="1751726521" sldId="451"/>
            <ac:spMk id="62" creationId="{83D4F73F-7964-4BD3-8EE4-8F3F2E26EB83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3" creationId="{75464B75-21BC-4044-99C4-BE87DA2E7F41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4" creationId="{1C2F429F-4C68-4E26-8ED9-7236E61D39D9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65" creationId="{9F8D32CE-46A8-4368-9F65-EEDB82429405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66" creationId="{08A74C1B-5E7B-4A35-9D8F-2399FADA8A39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7" creationId="{32B649B3-F62A-471E-9D92-242197063E04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8" creationId="{2D614BFA-CDA0-44AB-B73C-8282355EE1FB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69" creationId="{A0610FE3-ACB5-4AF7-8712-5A151F71BFCB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0" creationId="{B1BAEF43-95BE-42C5-B7E9-3A8B0FE7DD56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2" creationId="{E383E367-1BAF-4213-88D8-5E539B7DBA86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3" creationId="{AA9F449A-66AC-47B1-BD18-EB6B85C848FF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4" creationId="{ACF277E9-ADE4-4D0D-897E-E93E64BF5A0D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5" creationId="{D1CE24EB-43D0-4F04-A963-D5CF5EC5298A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6" creationId="{B0F09AE0-C141-4F04-8192-C05427352833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7" creationId="{F7D1B981-F713-4ACB-883A-BE27A9174CF5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8" creationId="{5005963D-DB0D-4EAF-868B-BA4E0BB9B3DA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79" creationId="{D72F10E8-0B4F-41EC-AAF3-A95BBB1FE248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80" creationId="{53E342DD-C240-4F32-B177-E9F539A86F3C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81" creationId="{61834DB0-B379-461A-A894-BBEDF0ABA3FC}"/>
          </ac:spMkLst>
        </pc:spChg>
        <pc:spChg chg="del">
          <ac:chgData name="廣岡 大河" userId="9a631f14eebb8dde" providerId="LiveId" clId="{B685EBFA-9E87-4F0E-A587-94ECD53D06C5}" dt="2024-11-27T10:46:07.523" v="21231" actId="478"/>
          <ac:spMkLst>
            <pc:docMk/>
            <pc:sldMk cId="1751726521" sldId="451"/>
            <ac:spMk id="83" creationId="{BA08DF10-3298-4BE6-BB4F-7D3CA67D8772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84" creationId="{002FB8EF-7531-4B04-99BF-F46CA873EAA2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87" creationId="{31A5B9E2-A024-4799-8D03-3C8A9F8E65DC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88" creationId="{D9804267-1786-401D-97DE-1CC5D7081AA5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89" creationId="{8C641988-AC5C-4A59-A065-B270F296BED8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90" creationId="{DACCECD6-DE51-4504-81D5-3C78DAE80885}"/>
          </ac:spMkLst>
        </pc:spChg>
        <pc:spChg chg="add mod">
          <ac:chgData name="廣岡 大河" userId="9a631f14eebb8dde" providerId="LiveId" clId="{B685EBFA-9E87-4F0E-A587-94ECD53D06C5}" dt="2024-11-27T13:35:07.175" v="22235" actId="1035"/>
          <ac:spMkLst>
            <pc:docMk/>
            <pc:sldMk cId="1751726521" sldId="451"/>
            <ac:spMk id="91" creationId="{E2CBD4F0-D580-494A-8955-3CB91B1D0201}"/>
          </ac:spMkLst>
        </pc:spChg>
        <pc:spChg chg="add mod ord">
          <ac:chgData name="廣岡 大河" userId="9a631f14eebb8dde" providerId="LiveId" clId="{B685EBFA-9E87-4F0E-A587-94ECD53D06C5}" dt="2024-11-27T13:33:15.736" v="22133" actId="14100"/>
          <ac:spMkLst>
            <pc:docMk/>
            <pc:sldMk cId="1751726521" sldId="451"/>
            <ac:spMk id="92" creationId="{230DD8E3-0DB9-47F3-AB6C-8330580161CE}"/>
          </ac:spMkLst>
        </pc:spChg>
        <pc:spChg chg="add mod">
          <ac:chgData name="廣岡 大河" userId="9a631f14eebb8dde" providerId="LiveId" clId="{B685EBFA-9E87-4F0E-A587-94ECD53D06C5}" dt="2024-11-27T13:34:59.317" v="22219" actId="14100"/>
          <ac:spMkLst>
            <pc:docMk/>
            <pc:sldMk cId="1751726521" sldId="451"/>
            <ac:spMk id="93" creationId="{97A38DB2-DE03-4600-8CBC-57DD4010ABF3}"/>
          </ac:spMkLst>
        </pc:spChg>
        <pc:spChg chg="add del mod">
          <ac:chgData name="廣岡 大河" userId="9a631f14eebb8dde" providerId="LiveId" clId="{B685EBFA-9E87-4F0E-A587-94ECD53D06C5}" dt="2024-11-27T13:33:42.375" v="22137" actId="478"/>
          <ac:spMkLst>
            <pc:docMk/>
            <pc:sldMk cId="1751726521" sldId="451"/>
            <ac:spMk id="94" creationId="{775E3099-071F-4BF8-A445-EBB13FB76604}"/>
          </ac:spMkLst>
        </pc:spChg>
        <pc:spChg chg="add mod">
          <ac:chgData name="廣岡 大河" userId="9a631f14eebb8dde" providerId="LiveId" clId="{B685EBFA-9E87-4F0E-A587-94ECD53D06C5}" dt="2024-11-27T13:34:55.221" v="22218" actId="1035"/>
          <ac:spMkLst>
            <pc:docMk/>
            <pc:sldMk cId="1751726521" sldId="451"/>
            <ac:spMk id="95" creationId="{C5EA60E4-9E49-4FF3-89DD-51CB22EB0A0C}"/>
          </ac:spMkLst>
        </pc:spChg>
        <pc:picChg chg="add del mod">
          <ac:chgData name="廣岡 大河" userId="9a631f14eebb8dde" providerId="LiveId" clId="{B685EBFA-9E87-4F0E-A587-94ECD53D06C5}" dt="2024-11-27T10:58:10.358" v="21503" actId="478"/>
          <ac:picMkLst>
            <pc:docMk/>
            <pc:sldMk cId="1751726521" sldId="451"/>
            <ac:picMk id="2" creationId="{7100C3E1-7E8C-4C5A-B6C4-292224C4D139}"/>
          </ac:picMkLst>
        </pc:picChg>
        <pc:picChg chg="add del mod">
          <ac:chgData name="廣岡 大河" userId="9a631f14eebb8dde" providerId="LiveId" clId="{B685EBFA-9E87-4F0E-A587-94ECD53D06C5}" dt="2024-11-27T11:00:08.074" v="21533" actId="478"/>
          <ac:picMkLst>
            <pc:docMk/>
            <pc:sldMk cId="1751726521" sldId="451"/>
            <ac:picMk id="3" creationId="{5A608B09-4ADF-4571-A675-E36B31FE9218}"/>
          </ac:picMkLst>
        </pc:picChg>
        <pc:picChg chg="add del mod">
          <ac:chgData name="廣岡 大河" userId="9a631f14eebb8dde" providerId="LiveId" clId="{B685EBFA-9E87-4F0E-A587-94ECD53D06C5}" dt="2024-11-27T11:00:09.545" v="21534" actId="478"/>
          <ac:picMkLst>
            <pc:docMk/>
            <pc:sldMk cId="1751726521" sldId="451"/>
            <ac:picMk id="5" creationId="{8B05802E-9A65-4A13-AF08-300751FCFA52}"/>
          </ac:picMkLst>
        </pc:picChg>
        <pc:picChg chg="add del">
          <ac:chgData name="廣岡 大河" userId="9a631f14eebb8dde" providerId="LiveId" clId="{B685EBFA-9E87-4F0E-A587-94ECD53D06C5}" dt="2024-11-27T10:58:14.725" v="21505"/>
          <ac:picMkLst>
            <pc:docMk/>
            <pc:sldMk cId="1751726521" sldId="451"/>
            <ac:picMk id="6" creationId="{786F6B98-724A-4DF5-964C-BC375897F97A}"/>
          </ac:picMkLst>
        </pc:picChg>
        <pc:picChg chg="add mod ord">
          <ac:chgData name="廣岡 大河" userId="9a631f14eebb8dde" providerId="LiveId" clId="{B685EBFA-9E87-4F0E-A587-94ECD53D06C5}" dt="2024-11-27T13:32:50.631" v="22107" actId="167"/>
          <ac:picMkLst>
            <pc:docMk/>
            <pc:sldMk cId="1751726521" sldId="451"/>
            <ac:picMk id="7" creationId="{86FB8E4D-3303-44C7-BDFC-5982AEF7F00D}"/>
          </ac:picMkLst>
        </pc:picChg>
        <pc:picChg chg="add mod">
          <ac:chgData name="廣岡 大河" userId="9a631f14eebb8dde" providerId="LiveId" clId="{B685EBFA-9E87-4F0E-A587-94ECD53D06C5}" dt="2024-11-27T13:31:13.453" v="22078" actId="1036"/>
          <ac:picMkLst>
            <pc:docMk/>
            <pc:sldMk cId="1751726521" sldId="451"/>
            <ac:picMk id="31" creationId="{2486000E-5400-4EE2-92C0-5AF4CC54C946}"/>
          </ac:picMkLst>
        </pc:picChg>
        <pc:picChg chg="add mod">
          <ac:chgData name="廣岡 大河" userId="9a631f14eebb8dde" providerId="LiveId" clId="{B685EBFA-9E87-4F0E-A587-94ECD53D06C5}" dt="2024-11-27T13:31:13.453" v="22078" actId="1036"/>
          <ac:picMkLst>
            <pc:docMk/>
            <pc:sldMk cId="1751726521" sldId="451"/>
            <ac:picMk id="32" creationId="{03009BC1-AA4E-4CB7-B121-3E5A94C12DA4}"/>
          </ac:picMkLst>
        </pc:picChg>
        <pc:picChg chg="add del mod">
          <ac:chgData name="廣岡 大河" userId="9a631f14eebb8dde" providerId="LiveId" clId="{B685EBFA-9E87-4F0E-A587-94ECD53D06C5}" dt="2024-11-27T11:01:55.872" v="21571" actId="478"/>
          <ac:picMkLst>
            <pc:docMk/>
            <pc:sldMk cId="1751726521" sldId="451"/>
            <ac:picMk id="42" creationId="{1BCC8331-5AF1-455C-84AE-73C1C06D9CBA}"/>
          </ac:picMkLst>
        </pc:picChg>
        <pc:picChg chg="add del mod">
          <ac:chgData name="廣岡 大河" userId="9a631f14eebb8dde" providerId="LiveId" clId="{B685EBFA-9E87-4F0E-A587-94ECD53D06C5}" dt="2024-11-27T11:01:55.872" v="21571" actId="478"/>
          <ac:picMkLst>
            <pc:docMk/>
            <pc:sldMk cId="1751726521" sldId="451"/>
            <ac:picMk id="43" creationId="{C0E958CC-4D25-4B57-8A29-AD6F9EA0D086}"/>
          </ac:picMkLst>
        </pc:picChg>
        <pc:picChg chg="add del mod">
          <ac:chgData name="廣岡 大河" userId="9a631f14eebb8dde" providerId="LiveId" clId="{B685EBFA-9E87-4F0E-A587-94ECD53D06C5}" dt="2024-11-27T11:02:07.622" v="21574" actId="478"/>
          <ac:picMkLst>
            <pc:docMk/>
            <pc:sldMk cId="1751726521" sldId="451"/>
            <ac:picMk id="53" creationId="{2C338818-AEB1-48BE-9EB6-2CAD53E9FD75}"/>
          </ac:picMkLst>
        </pc:picChg>
        <pc:picChg chg="add del mod">
          <ac:chgData name="廣岡 大河" userId="9a631f14eebb8dde" providerId="LiveId" clId="{B685EBFA-9E87-4F0E-A587-94ECD53D06C5}" dt="2024-11-27T11:02:07.622" v="21574" actId="478"/>
          <ac:picMkLst>
            <pc:docMk/>
            <pc:sldMk cId="1751726521" sldId="451"/>
            <ac:picMk id="54" creationId="{8DB95F2D-5B80-4ED1-AEC3-1DC990A97376}"/>
          </ac:picMkLst>
        </pc:picChg>
        <pc:picChg chg="add mod">
          <ac:chgData name="廣岡 大河" userId="9a631f14eebb8dde" providerId="LiveId" clId="{B685EBFA-9E87-4F0E-A587-94ECD53D06C5}" dt="2024-11-27T13:35:07.175" v="22235" actId="1035"/>
          <ac:picMkLst>
            <pc:docMk/>
            <pc:sldMk cId="1751726521" sldId="451"/>
            <ac:picMk id="71" creationId="{660C6945-5344-4650-816B-BA9E9C58EF39}"/>
          </ac:picMkLst>
        </pc:picChg>
        <pc:picChg chg="add mod">
          <ac:chgData name="廣岡 大河" userId="9a631f14eebb8dde" providerId="LiveId" clId="{B685EBFA-9E87-4F0E-A587-94ECD53D06C5}" dt="2024-11-27T13:35:07.175" v="22235" actId="1035"/>
          <ac:picMkLst>
            <pc:docMk/>
            <pc:sldMk cId="1751726521" sldId="451"/>
            <ac:picMk id="82" creationId="{9614BC2C-1EF6-4C2A-824A-44173F843C70}"/>
          </ac:picMkLst>
        </pc:picChg>
        <pc:cxnChg chg="add mod">
          <ac:chgData name="廣岡 大河" userId="9a631f14eebb8dde" providerId="LiveId" clId="{B685EBFA-9E87-4F0E-A587-94ECD53D06C5}" dt="2024-11-27T13:31:13.453" v="22078" actId="1036"/>
          <ac:cxnSpMkLst>
            <pc:docMk/>
            <pc:sldMk cId="1751726521" sldId="451"/>
            <ac:cxnSpMk id="34" creationId="{2B95031C-F833-4C38-964F-1A5FC9F49643}"/>
          </ac:cxnSpMkLst>
        </pc:cxnChg>
        <pc:cxnChg chg="add del mod">
          <ac:chgData name="廣岡 大河" userId="9a631f14eebb8dde" providerId="LiveId" clId="{B685EBFA-9E87-4F0E-A587-94ECD53D06C5}" dt="2024-11-27T11:01:55.872" v="21571" actId="478"/>
          <ac:cxnSpMkLst>
            <pc:docMk/>
            <pc:sldMk cId="1751726521" sldId="451"/>
            <ac:cxnSpMk id="45" creationId="{181C173F-5169-4308-836B-71C50C1F39AF}"/>
          </ac:cxnSpMkLst>
        </pc:cxnChg>
        <pc:cxnChg chg="add del mod">
          <ac:chgData name="廣岡 大河" userId="9a631f14eebb8dde" providerId="LiveId" clId="{B685EBFA-9E87-4F0E-A587-94ECD53D06C5}" dt="2024-11-27T11:02:07.622" v="21574" actId="478"/>
          <ac:cxnSpMkLst>
            <pc:docMk/>
            <pc:sldMk cId="1751726521" sldId="451"/>
            <ac:cxnSpMk id="56" creationId="{29F9A4FE-E885-439D-9D96-9C2D2492B333}"/>
          </ac:cxnSpMkLst>
        </pc:cxnChg>
        <pc:cxnChg chg="del">
          <ac:chgData name="廣岡 大河" userId="9a631f14eebb8dde" providerId="LiveId" clId="{B685EBFA-9E87-4F0E-A587-94ECD53D06C5}" dt="2024-11-27T10:46:07.523" v="21231" actId="478"/>
          <ac:cxnSpMkLst>
            <pc:docMk/>
            <pc:sldMk cId="1751726521" sldId="451"/>
            <ac:cxnSpMk id="85" creationId="{A8DF3916-169D-4AB9-AD31-D62BEAFEE83E}"/>
          </ac:cxnSpMkLst>
        </pc:cxnChg>
        <pc:cxnChg chg="add mod">
          <ac:chgData name="廣岡 大河" userId="9a631f14eebb8dde" providerId="LiveId" clId="{B685EBFA-9E87-4F0E-A587-94ECD53D06C5}" dt="2024-11-27T13:35:07.175" v="22235" actId="1035"/>
          <ac:cxnSpMkLst>
            <pc:docMk/>
            <pc:sldMk cId="1751726521" sldId="451"/>
            <ac:cxnSpMk id="86" creationId="{DAE1C20A-EC5D-448F-B93F-D30C1BC06FBC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060E8-D58F-47BA-8177-D6D727D6AAA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A4332-BAB0-4395-8A68-563673020A95}">
      <dgm:prSet/>
      <dgm:spPr/>
      <dgm:t>
        <a:bodyPr/>
        <a:lstStyle/>
        <a:p>
          <a:r>
            <a:rPr lang="en-US" dirty="0"/>
            <a:t>Motivation</a:t>
          </a:r>
        </a:p>
      </dgm:t>
    </dgm:pt>
    <dgm:pt modelId="{06BC8B09-E7DC-4488-8C2D-D671373199B2}" type="parTrans" cxnId="{C6B97077-86D7-49F8-8A29-7BC26C960BB7}">
      <dgm:prSet/>
      <dgm:spPr/>
      <dgm:t>
        <a:bodyPr/>
        <a:lstStyle/>
        <a:p>
          <a:endParaRPr lang="en-US"/>
        </a:p>
      </dgm:t>
    </dgm:pt>
    <dgm:pt modelId="{CB537D1F-A937-400D-89EF-178505EA0E07}" type="sibTrans" cxnId="{C6B97077-86D7-49F8-8A29-7BC26C960BB7}">
      <dgm:prSet/>
      <dgm:spPr/>
      <dgm:t>
        <a:bodyPr/>
        <a:lstStyle/>
        <a:p>
          <a:endParaRPr lang="en-US"/>
        </a:p>
      </dgm:t>
    </dgm:pt>
    <dgm:pt modelId="{A55DEEE7-C4D5-4074-AEC3-967A5BBB9FA9}">
      <dgm:prSet/>
      <dgm:spPr/>
      <dgm:t>
        <a:bodyPr/>
        <a:lstStyle/>
        <a:p>
          <a:r>
            <a:rPr lang="en-US" baseline="0" dirty="0"/>
            <a:t>Result 1</a:t>
          </a:r>
          <a:endParaRPr lang="en-US" dirty="0"/>
        </a:p>
      </dgm:t>
    </dgm:pt>
    <dgm:pt modelId="{B8EDE6E2-6624-4EFC-B73F-DC5EDA677592}" type="parTrans" cxnId="{82A1D4B2-E8C7-4107-B542-78FA12ADD344}">
      <dgm:prSet/>
      <dgm:spPr/>
      <dgm:t>
        <a:bodyPr/>
        <a:lstStyle/>
        <a:p>
          <a:endParaRPr lang="en-US"/>
        </a:p>
      </dgm:t>
    </dgm:pt>
    <dgm:pt modelId="{F2FA6EC8-E8BB-4B1A-A6D2-2D2CC3F71C01}" type="sibTrans" cxnId="{82A1D4B2-E8C7-4107-B542-78FA12ADD344}">
      <dgm:prSet/>
      <dgm:spPr/>
      <dgm:t>
        <a:bodyPr/>
        <a:lstStyle/>
        <a:p>
          <a:endParaRPr lang="en-US"/>
        </a:p>
      </dgm:t>
    </dgm:pt>
    <dgm:pt modelId="{B80C2FC7-84F3-4863-A88C-7A42F5268D4B}">
      <dgm:prSet/>
      <dgm:spPr/>
      <dgm:t>
        <a:bodyPr/>
        <a:lstStyle/>
        <a:p>
          <a:r>
            <a:rPr kumimoji="1" lang="en-US" strike="noStrike" dirty="0"/>
            <a:t>Result 2</a:t>
          </a:r>
        </a:p>
      </dgm:t>
    </dgm:pt>
    <dgm:pt modelId="{D26F5817-BEA6-42EE-81A0-74FD2C09D6AF}" type="parTrans" cxnId="{44BA2120-6B17-4A1C-A94E-8270ACF747E7}">
      <dgm:prSet/>
      <dgm:spPr/>
      <dgm:t>
        <a:bodyPr/>
        <a:lstStyle/>
        <a:p>
          <a:endParaRPr lang="en-US"/>
        </a:p>
      </dgm:t>
    </dgm:pt>
    <dgm:pt modelId="{653649B4-D3E8-430B-B1DF-86C54A40F5E1}" type="sibTrans" cxnId="{44BA2120-6B17-4A1C-A94E-8270ACF747E7}">
      <dgm:prSet/>
      <dgm:spPr/>
      <dgm:t>
        <a:bodyPr/>
        <a:lstStyle/>
        <a:p>
          <a:endParaRPr lang="en-US"/>
        </a:p>
      </dgm:t>
    </dgm:pt>
    <dgm:pt modelId="{A5A6CB84-C13D-4B6A-8F6F-661401BFFC84}">
      <dgm:prSet/>
      <dgm:spPr/>
      <dgm:t>
        <a:bodyPr/>
        <a:lstStyle/>
        <a:p>
          <a:r>
            <a:rPr lang="en-US" baseline="0" dirty="0"/>
            <a:t>Plaintext Expansion of Unclonable Encryption</a:t>
          </a:r>
          <a:endParaRPr lang="en-US" dirty="0"/>
        </a:p>
      </dgm:t>
    </dgm:pt>
    <dgm:pt modelId="{6D6ACD82-F816-460B-9049-A78AA1C8BDDF}" type="par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3C31F951-04F6-4000-9F95-35AA55911354}" type="sib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59E7233E-09A9-4BE1-BD58-2014FA38FCC4}">
      <dgm:prSet/>
      <dgm:spPr/>
      <dgm:t>
        <a:bodyPr/>
        <a:lstStyle/>
        <a:p>
          <a:r>
            <a:rPr lang="en-US" altLang="ja-JP" dirty="0"/>
            <a:t>Quantum Cryptography</a:t>
          </a:r>
          <a:endParaRPr lang="en-US" dirty="0"/>
        </a:p>
      </dgm:t>
    </dgm:pt>
    <dgm:pt modelId="{CAED2849-8E86-46A4-AA2E-E49FA799611A}" type="par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A381B84E-0480-45A2-AC80-E10D69536A87}" type="sib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930040F8-B9E2-4747-8075-8C75F490B2DE}">
      <dgm:prSet/>
      <dgm:spPr/>
      <dgm:t>
        <a:bodyPr/>
        <a:lstStyle/>
        <a:p>
          <a:r>
            <a:rPr kumimoji="1" lang="en-US" dirty="0"/>
            <a:t>Robust Combiners </a:t>
          </a:r>
          <a:endParaRPr lang="en-US" strike="sngStrike" dirty="0"/>
        </a:p>
      </dgm:t>
    </dgm:pt>
    <dgm:pt modelId="{49D183E8-77F2-4A3F-B0E9-7073ED470855}" type="sibTrans" cxnId="{D855447B-D57F-4ED1-BB23-6AE7895EE47D}">
      <dgm:prSet/>
      <dgm:spPr/>
      <dgm:t>
        <a:bodyPr/>
        <a:lstStyle/>
        <a:p>
          <a:endParaRPr lang="en-US"/>
        </a:p>
      </dgm:t>
    </dgm:pt>
    <dgm:pt modelId="{7705EFFA-8876-465C-A5D8-524AD8D7D75E}" type="parTrans" cxnId="{D855447B-D57F-4ED1-BB23-6AE7895EE47D}">
      <dgm:prSet/>
      <dgm:spPr/>
      <dgm:t>
        <a:bodyPr/>
        <a:lstStyle/>
        <a:p>
          <a:endParaRPr lang="en-US"/>
        </a:p>
      </dgm:t>
    </dgm:pt>
    <dgm:pt modelId="{35EF94BB-2302-49FF-9A82-C3A24F5F09AB}">
      <dgm:prSet/>
      <dgm:spPr/>
      <dgm:t>
        <a:bodyPr/>
        <a:lstStyle/>
        <a:p>
          <a:r>
            <a:rPr kumimoji="1" lang="en-US" dirty="0"/>
            <a:t>Universal Constructions</a:t>
          </a:r>
          <a:endParaRPr lang="en-US" strike="sngStrike" dirty="0"/>
        </a:p>
      </dgm:t>
    </dgm:pt>
    <dgm:pt modelId="{8CEBF2B2-0620-4456-8973-1B3D74438C48}" type="sib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C56D115-DB3F-49EA-AE67-7514DB80CBE5}" type="par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F9705F4-B4FF-D54F-9A64-FAEB27885733}" type="pres">
      <dgm:prSet presAssocID="{3AA060E8-D58F-47BA-8177-D6D727D6AAAA}" presName="Name0" presStyleCnt="0">
        <dgm:presLayoutVars>
          <dgm:dir/>
          <dgm:animLvl val="lvl"/>
          <dgm:resizeHandles val="exact"/>
        </dgm:presLayoutVars>
      </dgm:prSet>
      <dgm:spPr/>
    </dgm:pt>
    <dgm:pt modelId="{A9786BD2-21A9-6649-A1D5-9E97340F8E68}" type="pres">
      <dgm:prSet presAssocID="{B2BA4332-BAB0-4395-8A68-563673020A95}" presName="linNode" presStyleCnt="0"/>
      <dgm:spPr/>
    </dgm:pt>
    <dgm:pt modelId="{1A1F92FB-5466-E24C-BC26-0E22EA9B441E}" type="pres">
      <dgm:prSet presAssocID="{B2BA4332-BAB0-4395-8A68-563673020A9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8B8F962-CB0E-444E-B2DE-B8CA3BA6095F}" type="pres">
      <dgm:prSet presAssocID="{B2BA4332-BAB0-4395-8A68-563673020A95}" presName="descendantText" presStyleLbl="alignAccFollowNode1" presStyleIdx="0" presStyleCnt="3" custScaleY="125569">
        <dgm:presLayoutVars>
          <dgm:bulletEnabled val="1"/>
        </dgm:presLayoutVars>
      </dgm:prSet>
      <dgm:spPr/>
    </dgm:pt>
    <dgm:pt modelId="{65E029F2-94D0-9D4D-8701-CA462BB12A77}" type="pres">
      <dgm:prSet presAssocID="{CB537D1F-A937-400D-89EF-178505EA0E07}" presName="sp" presStyleCnt="0"/>
      <dgm:spPr/>
    </dgm:pt>
    <dgm:pt modelId="{A2092E67-75DF-F946-A32C-446C8C347C48}" type="pres">
      <dgm:prSet presAssocID="{A55DEEE7-C4D5-4074-AEC3-967A5BBB9FA9}" presName="linNode" presStyleCnt="0"/>
      <dgm:spPr/>
    </dgm:pt>
    <dgm:pt modelId="{A07DF2D5-45D5-CF4E-9D67-351EBAC5501C}" type="pres">
      <dgm:prSet presAssocID="{A55DEEE7-C4D5-4074-AEC3-967A5BBB9F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E92B993-A70D-0946-B70F-487074B1CCD4}" type="pres">
      <dgm:prSet presAssocID="{A55DEEE7-C4D5-4074-AEC3-967A5BBB9FA9}" presName="descendantText" presStyleLbl="alignAccFollowNode1" presStyleIdx="1" presStyleCnt="3" custLinFactNeighborX="-418" custLinFactNeighborY="2829">
        <dgm:presLayoutVars>
          <dgm:bulletEnabled val="1"/>
        </dgm:presLayoutVars>
      </dgm:prSet>
      <dgm:spPr/>
    </dgm:pt>
    <dgm:pt modelId="{B1C13DF7-EDD6-D942-B2A5-0CF07C93F688}" type="pres">
      <dgm:prSet presAssocID="{F2FA6EC8-E8BB-4B1A-A6D2-2D2CC3F71C01}" presName="sp" presStyleCnt="0"/>
      <dgm:spPr/>
    </dgm:pt>
    <dgm:pt modelId="{4C04BD8E-85B9-CF42-BF1D-59F039321B58}" type="pres">
      <dgm:prSet presAssocID="{B80C2FC7-84F3-4863-A88C-7A42F5268D4B}" presName="linNode" presStyleCnt="0"/>
      <dgm:spPr/>
    </dgm:pt>
    <dgm:pt modelId="{7D53E1AD-E287-DB46-AE8D-34587D3A995F}" type="pres">
      <dgm:prSet presAssocID="{B80C2FC7-84F3-4863-A88C-7A42F5268D4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18B395A-EF05-3045-B7C3-E71B010D32EB}" type="pres">
      <dgm:prSet presAssocID="{B80C2FC7-84F3-4863-A88C-7A42F5268D4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4BA2120-6B17-4A1C-A94E-8270ACF747E7}" srcId="{3AA060E8-D58F-47BA-8177-D6D727D6AAAA}" destId="{B80C2FC7-84F3-4863-A88C-7A42F5268D4B}" srcOrd="2" destOrd="0" parTransId="{D26F5817-BEA6-42EE-81A0-74FD2C09D6AF}" sibTransId="{653649B4-D3E8-430B-B1DF-86C54A40F5E1}"/>
    <dgm:cxn modelId="{0DB7B931-F08D-4949-BBF7-FC8632CEA50A}" srcId="{B80C2FC7-84F3-4863-A88C-7A42F5268D4B}" destId="{A5A6CB84-C13D-4B6A-8F6F-661401BFFC84}" srcOrd="0" destOrd="0" parTransId="{6D6ACD82-F816-460B-9049-A78AA1C8BDDF}" sibTransId="{3C31F951-04F6-4000-9F95-35AA55911354}"/>
    <dgm:cxn modelId="{E698CC4A-32DC-4942-BDD7-90EA1A1F0301}" srcId="{B2BA4332-BAB0-4395-8A68-563673020A95}" destId="{59E7233E-09A9-4BE1-BD58-2014FA38FCC4}" srcOrd="0" destOrd="0" parTransId="{CAED2849-8E86-46A4-AA2E-E49FA799611A}" sibTransId="{A381B84E-0480-45A2-AC80-E10D69536A87}"/>
    <dgm:cxn modelId="{D3238370-98FC-4EC8-9F3B-EEE413E2DC26}" srcId="{A55DEEE7-C4D5-4074-AEC3-967A5BBB9FA9}" destId="{35EF94BB-2302-49FF-9A82-C3A24F5F09AB}" srcOrd="1" destOrd="0" parTransId="{CC56D115-DB3F-49EA-AE67-7514DB80CBE5}" sibTransId="{8CEBF2B2-0620-4456-8973-1B3D74438C48}"/>
    <dgm:cxn modelId="{529F6356-FBCA-F64C-8BFD-C563350C5344}" type="presOf" srcId="{3AA060E8-D58F-47BA-8177-D6D727D6AAAA}" destId="{CF9705F4-B4FF-D54F-9A64-FAEB27885733}" srcOrd="0" destOrd="0" presId="urn:microsoft.com/office/officeart/2005/8/layout/vList5"/>
    <dgm:cxn modelId="{8F161257-9D83-3D4A-A24B-35E888F31CB3}" type="presOf" srcId="{B80C2FC7-84F3-4863-A88C-7A42F5268D4B}" destId="{7D53E1AD-E287-DB46-AE8D-34587D3A995F}" srcOrd="0" destOrd="0" presId="urn:microsoft.com/office/officeart/2005/8/layout/vList5"/>
    <dgm:cxn modelId="{C6B97077-86D7-49F8-8A29-7BC26C960BB7}" srcId="{3AA060E8-D58F-47BA-8177-D6D727D6AAAA}" destId="{B2BA4332-BAB0-4395-8A68-563673020A95}" srcOrd="0" destOrd="0" parTransId="{06BC8B09-E7DC-4488-8C2D-D671373199B2}" sibTransId="{CB537D1F-A937-400D-89EF-178505EA0E07}"/>
    <dgm:cxn modelId="{D855447B-D57F-4ED1-BB23-6AE7895EE47D}" srcId="{A55DEEE7-C4D5-4074-AEC3-967A5BBB9FA9}" destId="{930040F8-B9E2-4747-8075-8C75F490B2DE}" srcOrd="0" destOrd="0" parTransId="{7705EFFA-8876-465C-A5D8-524AD8D7D75E}" sibTransId="{49D183E8-77F2-4A3F-B0E9-7073ED470855}"/>
    <dgm:cxn modelId="{51B59682-C1D8-4B45-9EDD-D51FE315F03C}" type="presOf" srcId="{930040F8-B9E2-4747-8075-8C75F490B2DE}" destId="{BE92B993-A70D-0946-B70F-487074B1CCD4}" srcOrd="0" destOrd="0" presId="urn:microsoft.com/office/officeart/2005/8/layout/vList5"/>
    <dgm:cxn modelId="{8215668D-C15F-483D-A79D-CC46DF25613F}" type="presOf" srcId="{35EF94BB-2302-49FF-9A82-C3A24F5F09AB}" destId="{BE92B993-A70D-0946-B70F-487074B1CCD4}" srcOrd="0" destOrd="1" presId="urn:microsoft.com/office/officeart/2005/8/layout/vList5"/>
    <dgm:cxn modelId="{82A1D4B2-E8C7-4107-B542-78FA12ADD344}" srcId="{3AA060E8-D58F-47BA-8177-D6D727D6AAAA}" destId="{A55DEEE7-C4D5-4074-AEC3-967A5BBB9FA9}" srcOrd="1" destOrd="0" parTransId="{B8EDE6E2-6624-4EFC-B73F-DC5EDA677592}" sibTransId="{F2FA6EC8-E8BB-4B1A-A6D2-2D2CC3F71C01}"/>
    <dgm:cxn modelId="{0F52F9B8-167D-438F-ACA9-8BB3174DE267}" type="presOf" srcId="{59E7233E-09A9-4BE1-BD58-2014FA38FCC4}" destId="{58B8F962-CB0E-444E-B2DE-B8CA3BA6095F}" srcOrd="0" destOrd="0" presId="urn:microsoft.com/office/officeart/2005/8/layout/vList5"/>
    <dgm:cxn modelId="{FB1A89B9-AF3A-4E84-9EDE-8F52D3603927}" type="presOf" srcId="{A5A6CB84-C13D-4B6A-8F6F-661401BFFC84}" destId="{018B395A-EF05-3045-B7C3-E71B010D32EB}" srcOrd="0" destOrd="0" presId="urn:microsoft.com/office/officeart/2005/8/layout/vList5"/>
    <dgm:cxn modelId="{45C286CA-9470-3D46-AE45-A4A87C0CAC5A}" type="presOf" srcId="{A55DEEE7-C4D5-4074-AEC3-967A5BBB9FA9}" destId="{A07DF2D5-45D5-CF4E-9D67-351EBAC5501C}" srcOrd="0" destOrd="0" presId="urn:microsoft.com/office/officeart/2005/8/layout/vList5"/>
    <dgm:cxn modelId="{2E83B0CF-342D-0B40-BC0B-1A6593B10997}" type="presOf" srcId="{B2BA4332-BAB0-4395-8A68-563673020A95}" destId="{1A1F92FB-5466-E24C-BC26-0E22EA9B441E}" srcOrd="0" destOrd="0" presId="urn:microsoft.com/office/officeart/2005/8/layout/vList5"/>
    <dgm:cxn modelId="{FD721A47-C3A8-B74E-A120-3A169A91CFE2}" type="presParOf" srcId="{CF9705F4-B4FF-D54F-9A64-FAEB27885733}" destId="{A9786BD2-21A9-6649-A1D5-9E97340F8E68}" srcOrd="0" destOrd="0" presId="urn:microsoft.com/office/officeart/2005/8/layout/vList5"/>
    <dgm:cxn modelId="{B25394FF-AFB6-1F4F-B062-BB01B84266AA}" type="presParOf" srcId="{A9786BD2-21A9-6649-A1D5-9E97340F8E68}" destId="{1A1F92FB-5466-E24C-BC26-0E22EA9B441E}" srcOrd="0" destOrd="0" presId="urn:microsoft.com/office/officeart/2005/8/layout/vList5"/>
    <dgm:cxn modelId="{ACB87E79-555C-F446-83E1-D748F257AABA}" type="presParOf" srcId="{A9786BD2-21A9-6649-A1D5-9E97340F8E68}" destId="{58B8F962-CB0E-444E-B2DE-B8CA3BA6095F}" srcOrd="1" destOrd="0" presId="urn:microsoft.com/office/officeart/2005/8/layout/vList5"/>
    <dgm:cxn modelId="{7AB0643B-352B-B84A-AB03-BD84839F5BE1}" type="presParOf" srcId="{CF9705F4-B4FF-D54F-9A64-FAEB27885733}" destId="{65E029F2-94D0-9D4D-8701-CA462BB12A77}" srcOrd="1" destOrd="0" presId="urn:microsoft.com/office/officeart/2005/8/layout/vList5"/>
    <dgm:cxn modelId="{27FE3C5C-F1EE-8643-AA88-A4BA8F0B5525}" type="presParOf" srcId="{CF9705F4-B4FF-D54F-9A64-FAEB27885733}" destId="{A2092E67-75DF-F946-A32C-446C8C347C48}" srcOrd="2" destOrd="0" presId="urn:microsoft.com/office/officeart/2005/8/layout/vList5"/>
    <dgm:cxn modelId="{96510CB8-A6C3-5C4D-8DEB-81DE9F5F7EFD}" type="presParOf" srcId="{A2092E67-75DF-F946-A32C-446C8C347C48}" destId="{A07DF2D5-45D5-CF4E-9D67-351EBAC5501C}" srcOrd="0" destOrd="0" presId="urn:microsoft.com/office/officeart/2005/8/layout/vList5"/>
    <dgm:cxn modelId="{B86AC141-2F86-954A-B57B-1AC99A8653D1}" type="presParOf" srcId="{A2092E67-75DF-F946-A32C-446C8C347C48}" destId="{BE92B993-A70D-0946-B70F-487074B1CCD4}" srcOrd="1" destOrd="0" presId="urn:microsoft.com/office/officeart/2005/8/layout/vList5"/>
    <dgm:cxn modelId="{1F4CCAA5-6B50-9342-B989-A11EFE6D3B05}" type="presParOf" srcId="{CF9705F4-B4FF-D54F-9A64-FAEB27885733}" destId="{B1C13DF7-EDD6-D942-B2A5-0CF07C93F688}" srcOrd="3" destOrd="0" presId="urn:microsoft.com/office/officeart/2005/8/layout/vList5"/>
    <dgm:cxn modelId="{E9F6704D-D830-F64A-8B2E-A98759882351}" type="presParOf" srcId="{CF9705F4-B4FF-D54F-9A64-FAEB27885733}" destId="{4C04BD8E-85B9-CF42-BF1D-59F039321B58}" srcOrd="4" destOrd="0" presId="urn:microsoft.com/office/officeart/2005/8/layout/vList5"/>
    <dgm:cxn modelId="{422213BF-1B7F-DF46-9D04-6D43082469C4}" type="presParOf" srcId="{4C04BD8E-85B9-CF42-BF1D-59F039321B58}" destId="{7D53E1AD-E287-DB46-AE8D-34587D3A995F}" srcOrd="0" destOrd="0" presId="urn:microsoft.com/office/officeart/2005/8/layout/vList5"/>
    <dgm:cxn modelId="{318BFC00-326D-3F4A-9157-5F9EBC9CE234}" type="presParOf" srcId="{4C04BD8E-85B9-CF42-BF1D-59F039321B58}" destId="{018B395A-EF05-3045-B7C3-E71B010D3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A060E8-D58F-47BA-8177-D6D727D6AAA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A4332-BAB0-4395-8A68-563673020A95}">
      <dgm:prSet/>
      <dgm:spPr/>
      <dgm:t>
        <a:bodyPr/>
        <a:lstStyle/>
        <a:p>
          <a:r>
            <a:rPr lang="en-US" dirty="0"/>
            <a:t>Motivation</a:t>
          </a:r>
        </a:p>
      </dgm:t>
    </dgm:pt>
    <dgm:pt modelId="{06BC8B09-E7DC-4488-8C2D-D671373199B2}" type="parTrans" cxnId="{C6B97077-86D7-49F8-8A29-7BC26C960BB7}">
      <dgm:prSet/>
      <dgm:spPr/>
      <dgm:t>
        <a:bodyPr/>
        <a:lstStyle/>
        <a:p>
          <a:endParaRPr lang="en-US"/>
        </a:p>
      </dgm:t>
    </dgm:pt>
    <dgm:pt modelId="{CB537D1F-A937-400D-89EF-178505EA0E07}" type="sibTrans" cxnId="{C6B97077-86D7-49F8-8A29-7BC26C960BB7}">
      <dgm:prSet/>
      <dgm:spPr/>
      <dgm:t>
        <a:bodyPr/>
        <a:lstStyle/>
        <a:p>
          <a:endParaRPr lang="en-US"/>
        </a:p>
      </dgm:t>
    </dgm:pt>
    <dgm:pt modelId="{A55DEEE7-C4D5-4074-AEC3-967A5BBB9FA9}">
      <dgm:prSet/>
      <dgm:spPr/>
      <dgm:t>
        <a:bodyPr/>
        <a:lstStyle/>
        <a:p>
          <a:r>
            <a:rPr lang="en-US" baseline="0" dirty="0"/>
            <a:t>Result 1</a:t>
          </a:r>
          <a:endParaRPr lang="en-US" dirty="0"/>
        </a:p>
      </dgm:t>
    </dgm:pt>
    <dgm:pt modelId="{B8EDE6E2-6624-4EFC-B73F-DC5EDA677592}" type="parTrans" cxnId="{82A1D4B2-E8C7-4107-B542-78FA12ADD344}">
      <dgm:prSet/>
      <dgm:spPr/>
      <dgm:t>
        <a:bodyPr/>
        <a:lstStyle/>
        <a:p>
          <a:endParaRPr lang="en-US"/>
        </a:p>
      </dgm:t>
    </dgm:pt>
    <dgm:pt modelId="{F2FA6EC8-E8BB-4B1A-A6D2-2D2CC3F71C01}" type="sibTrans" cxnId="{82A1D4B2-E8C7-4107-B542-78FA12ADD344}">
      <dgm:prSet/>
      <dgm:spPr/>
      <dgm:t>
        <a:bodyPr/>
        <a:lstStyle/>
        <a:p>
          <a:endParaRPr lang="en-US"/>
        </a:p>
      </dgm:t>
    </dgm:pt>
    <dgm:pt modelId="{B80C2FC7-84F3-4863-A88C-7A42F5268D4B}">
      <dgm:prSet/>
      <dgm:spPr/>
      <dgm:t>
        <a:bodyPr/>
        <a:lstStyle/>
        <a:p>
          <a:r>
            <a:rPr kumimoji="1" lang="en-US" strike="noStrike" dirty="0"/>
            <a:t>Result 2</a:t>
          </a:r>
        </a:p>
      </dgm:t>
    </dgm:pt>
    <dgm:pt modelId="{D26F5817-BEA6-42EE-81A0-74FD2C09D6AF}" type="parTrans" cxnId="{44BA2120-6B17-4A1C-A94E-8270ACF747E7}">
      <dgm:prSet/>
      <dgm:spPr/>
      <dgm:t>
        <a:bodyPr/>
        <a:lstStyle/>
        <a:p>
          <a:endParaRPr lang="en-US"/>
        </a:p>
      </dgm:t>
    </dgm:pt>
    <dgm:pt modelId="{653649B4-D3E8-430B-B1DF-86C54A40F5E1}" type="sibTrans" cxnId="{44BA2120-6B17-4A1C-A94E-8270ACF747E7}">
      <dgm:prSet/>
      <dgm:spPr/>
      <dgm:t>
        <a:bodyPr/>
        <a:lstStyle/>
        <a:p>
          <a:endParaRPr lang="en-US"/>
        </a:p>
      </dgm:t>
    </dgm:pt>
    <dgm:pt modelId="{A5A6CB84-C13D-4B6A-8F6F-661401BFFC84}">
      <dgm:prSet/>
      <dgm:spPr/>
      <dgm:t>
        <a:bodyPr/>
        <a:lstStyle/>
        <a:p>
          <a:r>
            <a:rPr lang="en-US" baseline="0" dirty="0"/>
            <a:t>Plaintext Expansion of Unclonable Encryption</a:t>
          </a:r>
          <a:endParaRPr lang="en-US" dirty="0"/>
        </a:p>
      </dgm:t>
    </dgm:pt>
    <dgm:pt modelId="{6D6ACD82-F816-460B-9049-A78AA1C8BDDF}" type="par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3C31F951-04F6-4000-9F95-35AA55911354}" type="sib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59E7233E-09A9-4BE1-BD58-2014FA38FCC4}">
      <dgm:prSet/>
      <dgm:spPr/>
      <dgm:t>
        <a:bodyPr/>
        <a:lstStyle/>
        <a:p>
          <a:r>
            <a:rPr lang="en-US" altLang="ja-JP" dirty="0"/>
            <a:t>Quantum Cryptography</a:t>
          </a:r>
          <a:endParaRPr lang="en-US" dirty="0"/>
        </a:p>
      </dgm:t>
    </dgm:pt>
    <dgm:pt modelId="{CAED2849-8E86-46A4-AA2E-E49FA799611A}" type="par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A381B84E-0480-45A2-AC80-E10D69536A87}" type="sib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930040F8-B9E2-4747-8075-8C75F490B2DE}">
      <dgm:prSet/>
      <dgm:spPr/>
      <dgm:t>
        <a:bodyPr/>
        <a:lstStyle/>
        <a:p>
          <a:r>
            <a:rPr kumimoji="1" lang="en-US" dirty="0"/>
            <a:t>Robust Combiners </a:t>
          </a:r>
          <a:endParaRPr lang="en-US" strike="sngStrike" dirty="0"/>
        </a:p>
      </dgm:t>
    </dgm:pt>
    <dgm:pt modelId="{49D183E8-77F2-4A3F-B0E9-7073ED470855}" type="sibTrans" cxnId="{D855447B-D57F-4ED1-BB23-6AE7895EE47D}">
      <dgm:prSet/>
      <dgm:spPr/>
      <dgm:t>
        <a:bodyPr/>
        <a:lstStyle/>
        <a:p>
          <a:endParaRPr lang="en-US"/>
        </a:p>
      </dgm:t>
    </dgm:pt>
    <dgm:pt modelId="{7705EFFA-8876-465C-A5D8-524AD8D7D75E}" type="parTrans" cxnId="{D855447B-D57F-4ED1-BB23-6AE7895EE47D}">
      <dgm:prSet/>
      <dgm:spPr/>
      <dgm:t>
        <a:bodyPr/>
        <a:lstStyle/>
        <a:p>
          <a:endParaRPr lang="en-US"/>
        </a:p>
      </dgm:t>
    </dgm:pt>
    <dgm:pt modelId="{35EF94BB-2302-49FF-9A82-C3A24F5F09AB}">
      <dgm:prSet/>
      <dgm:spPr/>
      <dgm:t>
        <a:bodyPr/>
        <a:lstStyle/>
        <a:p>
          <a:r>
            <a:rPr kumimoji="1" lang="en-US" dirty="0"/>
            <a:t>Universal Constructions</a:t>
          </a:r>
          <a:endParaRPr lang="en-US" strike="sngStrike" dirty="0"/>
        </a:p>
      </dgm:t>
    </dgm:pt>
    <dgm:pt modelId="{8CEBF2B2-0620-4456-8973-1B3D74438C48}" type="sib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C56D115-DB3F-49EA-AE67-7514DB80CBE5}" type="par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F9705F4-B4FF-D54F-9A64-FAEB27885733}" type="pres">
      <dgm:prSet presAssocID="{3AA060E8-D58F-47BA-8177-D6D727D6AAAA}" presName="Name0" presStyleCnt="0">
        <dgm:presLayoutVars>
          <dgm:dir/>
          <dgm:animLvl val="lvl"/>
          <dgm:resizeHandles val="exact"/>
        </dgm:presLayoutVars>
      </dgm:prSet>
      <dgm:spPr/>
    </dgm:pt>
    <dgm:pt modelId="{A9786BD2-21A9-6649-A1D5-9E97340F8E68}" type="pres">
      <dgm:prSet presAssocID="{B2BA4332-BAB0-4395-8A68-563673020A95}" presName="linNode" presStyleCnt="0"/>
      <dgm:spPr/>
    </dgm:pt>
    <dgm:pt modelId="{1A1F92FB-5466-E24C-BC26-0E22EA9B441E}" type="pres">
      <dgm:prSet presAssocID="{B2BA4332-BAB0-4395-8A68-563673020A9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8B8F962-CB0E-444E-B2DE-B8CA3BA6095F}" type="pres">
      <dgm:prSet presAssocID="{B2BA4332-BAB0-4395-8A68-563673020A95}" presName="descendantText" presStyleLbl="alignAccFollowNode1" presStyleIdx="0" presStyleCnt="3" custScaleY="125569">
        <dgm:presLayoutVars>
          <dgm:bulletEnabled val="1"/>
        </dgm:presLayoutVars>
      </dgm:prSet>
      <dgm:spPr/>
    </dgm:pt>
    <dgm:pt modelId="{65E029F2-94D0-9D4D-8701-CA462BB12A77}" type="pres">
      <dgm:prSet presAssocID="{CB537D1F-A937-400D-89EF-178505EA0E07}" presName="sp" presStyleCnt="0"/>
      <dgm:spPr/>
    </dgm:pt>
    <dgm:pt modelId="{A2092E67-75DF-F946-A32C-446C8C347C48}" type="pres">
      <dgm:prSet presAssocID="{A55DEEE7-C4D5-4074-AEC3-967A5BBB9FA9}" presName="linNode" presStyleCnt="0"/>
      <dgm:spPr/>
    </dgm:pt>
    <dgm:pt modelId="{A07DF2D5-45D5-CF4E-9D67-351EBAC5501C}" type="pres">
      <dgm:prSet presAssocID="{A55DEEE7-C4D5-4074-AEC3-967A5BBB9F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E92B993-A70D-0946-B70F-487074B1CCD4}" type="pres">
      <dgm:prSet presAssocID="{A55DEEE7-C4D5-4074-AEC3-967A5BBB9FA9}" presName="descendantText" presStyleLbl="alignAccFollowNode1" presStyleIdx="1" presStyleCnt="3" custLinFactNeighborX="-418" custLinFactNeighborY="2829">
        <dgm:presLayoutVars>
          <dgm:bulletEnabled val="1"/>
        </dgm:presLayoutVars>
      </dgm:prSet>
      <dgm:spPr/>
    </dgm:pt>
    <dgm:pt modelId="{B1C13DF7-EDD6-D942-B2A5-0CF07C93F688}" type="pres">
      <dgm:prSet presAssocID="{F2FA6EC8-E8BB-4B1A-A6D2-2D2CC3F71C01}" presName="sp" presStyleCnt="0"/>
      <dgm:spPr/>
    </dgm:pt>
    <dgm:pt modelId="{4C04BD8E-85B9-CF42-BF1D-59F039321B58}" type="pres">
      <dgm:prSet presAssocID="{B80C2FC7-84F3-4863-A88C-7A42F5268D4B}" presName="linNode" presStyleCnt="0"/>
      <dgm:spPr/>
    </dgm:pt>
    <dgm:pt modelId="{7D53E1AD-E287-DB46-AE8D-34587D3A995F}" type="pres">
      <dgm:prSet presAssocID="{B80C2FC7-84F3-4863-A88C-7A42F5268D4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18B395A-EF05-3045-B7C3-E71B010D32EB}" type="pres">
      <dgm:prSet presAssocID="{B80C2FC7-84F3-4863-A88C-7A42F5268D4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4BA2120-6B17-4A1C-A94E-8270ACF747E7}" srcId="{3AA060E8-D58F-47BA-8177-D6D727D6AAAA}" destId="{B80C2FC7-84F3-4863-A88C-7A42F5268D4B}" srcOrd="2" destOrd="0" parTransId="{D26F5817-BEA6-42EE-81A0-74FD2C09D6AF}" sibTransId="{653649B4-D3E8-430B-B1DF-86C54A40F5E1}"/>
    <dgm:cxn modelId="{0DB7B931-F08D-4949-BBF7-FC8632CEA50A}" srcId="{B80C2FC7-84F3-4863-A88C-7A42F5268D4B}" destId="{A5A6CB84-C13D-4B6A-8F6F-661401BFFC84}" srcOrd="0" destOrd="0" parTransId="{6D6ACD82-F816-460B-9049-A78AA1C8BDDF}" sibTransId="{3C31F951-04F6-4000-9F95-35AA55911354}"/>
    <dgm:cxn modelId="{E698CC4A-32DC-4942-BDD7-90EA1A1F0301}" srcId="{B2BA4332-BAB0-4395-8A68-563673020A95}" destId="{59E7233E-09A9-4BE1-BD58-2014FA38FCC4}" srcOrd="0" destOrd="0" parTransId="{CAED2849-8E86-46A4-AA2E-E49FA799611A}" sibTransId="{A381B84E-0480-45A2-AC80-E10D69536A87}"/>
    <dgm:cxn modelId="{D3238370-98FC-4EC8-9F3B-EEE413E2DC26}" srcId="{A55DEEE7-C4D5-4074-AEC3-967A5BBB9FA9}" destId="{35EF94BB-2302-49FF-9A82-C3A24F5F09AB}" srcOrd="1" destOrd="0" parTransId="{CC56D115-DB3F-49EA-AE67-7514DB80CBE5}" sibTransId="{8CEBF2B2-0620-4456-8973-1B3D74438C48}"/>
    <dgm:cxn modelId="{529F6356-FBCA-F64C-8BFD-C563350C5344}" type="presOf" srcId="{3AA060E8-D58F-47BA-8177-D6D727D6AAAA}" destId="{CF9705F4-B4FF-D54F-9A64-FAEB27885733}" srcOrd="0" destOrd="0" presId="urn:microsoft.com/office/officeart/2005/8/layout/vList5"/>
    <dgm:cxn modelId="{8F161257-9D83-3D4A-A24B-35E888F31CB3}" type="presOf" srcId="{B80C2FC7-84F3-4863-A88C-7A42F5268D4B}" destId="{7D53E1AD-E287-DB46-AE8D-34587D3A995F}" srcOrd="0" destOrd="0" presId="urn:microsoft.com/office/officeart/2005/8/layout/vList5"/>
    <dgm:cxn modelId="{C6B97077-86D7-49F8-8A29-7BC26C960BB7}" srcId="{3AA060E8-D58F-47BA-8177-D6D727D6AAAA}" destId="{B2BA4332-BAB0-4395-8A68-563673020A95}" srcOrd="0" destOrd="0" parTransId="{06BC8B09-E7DC-4488-8C2D-D671373199B2}" sibTransId="{CB537D1F-A937-400D-89EF-178505EA0E07}"/>
    <dgm:cxn modelId="{D855447B-D57F-4ED1-BB23-6AE7895EE47D}" srcId="{A55DEEE7-C4D5-4074-AEC3-967A5BBB9FA9}" destId="{930040F8-B9E2-4747-8075-8C75F490B2DE}" srcOrd="0" destOrd="0" parTransId="{7705EFFA-8876-465C-A5D8-524AD8D7D75E}" sibTransId="{49D183E8-77F2-4A3F-B0E9-7073ED470855}"/>
    <dgm:cxn modelId="{51B59682-C1D8-4B45-9EDD-D51FE315F03C}" type="presOf" srcId="{930040F8-B9E2-4747-8075-8C75F490B2DE}" destId="{BE92B993-A70D-0946-B70F-487074B1CCD4}" srcOrd="0" destOrd="0" presId="urn:microsoft.com/office/officeart/2005/8/layout/vList5"/>
    <dgm:cxn modelId="{8215668D-C15F-483D-A79D-CC46DF25613F}" type="presOf" srcId="{35EF94BB-2302-49FF-9A82-C3A24F5F09AB}" destId="{BE92B993-A70D-0946-B70F-487074B1CCD4}" srcOrd="0" destOrd="1" presId="urn:microsoft.com/office/officeart/2005/8/layout/vList5"/>
    <dgm:cxn modelId="{82A1D4B2-E8C7-4107-B542-78FA12ADD344}" srcId="{3AA060E8-D58F-47BA-8177-D6D727D6AAAA}" destId="{A55DEEE7-C4D5-4074-AEC3-967A5BBB9FA9}" srcOrd="1" destOrd="0" parTransId="{B8EDE6E2-6624-4EFC-B73F-DC5EDA677592}" sibTransId="{F2FA6EC8-E8BB-4B1A-A6D2-2D2CC3F71C01}"/>
    <dgm:cxn modelId="{0F52F9B8-167D-438F-ACA9-8BB3174DE267}" type="presOf" srcId="{59E7233E-09A9-4BE1-BD58-2014FA38FCC4}" destId="{58B8F962-CB0E-444E-B2DE-B8CA3BA6095F}" srcOrd="0" destOrd="0" presId="urn:microsoft.com/office/officeart/2005/8/layout/vList5"/>
    <dgm:cxn modelId="{FB1A89B9-AF3A-4E84-9EDE-8F52D3603927}" type="presOf" srcId="{A5A6CB84-C13D-4B6A-8F6F-661401BFFC84}" destId="{018B395A-EF05-3045-B7C3-E71B010D32EB}" srcOrd="0" destOrd="0" presId="urn:microsoft.com/office/officeart/2005/8/layout/vList5"/>
    <dgm:cxn modelId="{45C286CA-9470-3D46-AE45-A4A87C0CAC5A}" type="presOf" srcId="{A55DEEE7-C4D5-4074-AEC3-967A5BBB9FA9}" destId="{A07DF2D5-45D5-CF4E-9D67-351EBAC5501C}" srcOrd="0" destOrd="0" presId="urn:microsoft.com/office/officeart/2005/8/layout/vList5"/>
    <dgm:cxn modelId="{2E83B0CF-342D-0B40-BC0B-1A6593B10997}" type="presOf" srcId="{B2BA4332-BAB0-4395-8A68-563673020A95}" destId="{1A1F92FB-5466-E24C-BC26-0E22EA9B441E}" srcOrd="0" destOrd="0" presId="urn:microsoft.com/office/officeart/2005/8/layout/vList5"/>
    <dgm:cxn modelId="{FD721A47-C3A8-B74E-A120-3A169A91CFE2}" type="presParOf" srcId="{CF9705F4-B4FF-D54F-9A64-FAEB27885733}" destId="{A9786BD2-21A9-6649-A1D5-9E97340F8E68}" srcOrd="0" destOrd="0" presId="urn:microsoft.com/office/officeart/2005/8/layout/vList5"/>
    <dgm:cxn modelId="{B25394FF-AFB6-1F4F-B062-BB01B84266AA}" type="presParOf" srcId="{A9786BD2-21A9-6649-A1D5-9E97340F8E68}" destId="{1A1F92FB-5466-E24C-BC26-0E22EA9B441E}" srcOrd="0" destOrd="0" presId="urn:microsoft.com/office/officeart/2005/8/layout/vList5"/>
    <dgm:cxn modelId="{ACB87E79-555C-F446-83E1-D748F257AABA}" type="presParOf" srcId="{A9786BD2-21A9-6649-A1D5-9E97340F8E68}" destId="{58B8F962-CB0E-444E-B2DE-B8CA3BA6095F}" srcOrd="1" destOrd="0" presId="urn:microsoft.com/office/officeart/2005/8/layout/vList5"/>
    <dgm:cxn modelId="{7AB0643B-352B-B84A-AB03-BD84839F5BE1}" type="presParOf" srcId="{CF9705F4-B4FF-D54F-9A64-FAEB27885733}" destId="{65E029F2-94D0-9D4D-8701-CA462BB12A77}" srcOrd="1" destOrd="0" presId="urn:microsoft.com/office/officeart/2005/8/layout/vList5"/>
    <dgm:cxn modelId="{27FE3C5C-F1EE-8643-AA88-A4BA8F0B5525}" type="presParOf" srcId="{CF9705F4-B4FF-D54F-9A64-FAEB27885733}" destId="{A2092E67-75DF-F946-A32C-446C8C347C48}" srcOrd="2" destOrd="0" presId="urn:microsoft.com/office/officeart/2005/8/layout/vList5"/>
    <dgm:cxn modelId="{96510CB8-A6C3-5C4D-8DEB-81DE9F5F7EFD}" type="presParOf" srcId="{A2092E67-75DF-F946-A32C-446C8C347C48}" destId="{A07DF2D5-45D5-CF4E-9D67-351EBAC5501C}" srcOrd="0" destOrd="0" presId="urn:microsoft.com/office/officeart/2005/8/layout/vList5"/>
    <dgm:cxn modelId="{B86AC141-2F86-954A-B57B-1AC99A8653D1}" type="presParOf" srcId="{A2092E67-75DF-F946-A32C-446C8C347C48}" destId="{BE92B993-A70D-0946-B70F-487074B1CCD4}" srcOrd="1" destOrd="0" presId="urn:microsoft.com/office/officeart/2005/8/layout/vList5"/>
    <dgm:cxn modelId="{1F4CCAA5-6B50-9342-B989-A11EFE6D3B05}" type="presParOf" srcId="{CF9705F4-B4FF-D54F-9A64-FAEB27885733}" destId="{B1C13DF7-EDD6-D942-B2A5-0CF07C93F688}" srcOrd="3" destOrd="0" presId="urn:microsoft.com/office/officeart/2005/8/layout/vList5"/>
    <dgm:cxn modelId="{E9F6704D-D830-F64A-8B2E-A98759882351}" type="presParOf" srcId="{CF9705F4-B4FF-D54F-9A64-FAEB27885733}" destId="{4C04BD8E-85B9-CF42-BF1D-59F039321B58}" srcOrd="4" destOrd="0" presId="urn:microsoft.com/office/officeart/2005/8/layout/vList5"/>
    <dgm:cxn modelId="{422213BF-1B7F-DF46-9D04-6D43082469C4}" type="presParOf" srcId="{4C04BD8E-85B9-CF42-BF1D-59F039321B58}" destId="{7D53E1AD-E287-DB46-AE8D-34587D3A995F}" srcOrd="0" destOrd="0" presId="urn:microsoft.com/office/officeart/2005/8/layout/vList5"/>
    <dgm:cxn modelId="{318BFC00-326D-3F4A-9157-5F9EBC9CE234}" type="presParOf" srcId="{4C04BD8E-85B9-CF42-BF1D-59F039321B58}" destId="{018B395A-EF05-3045-B7C3-E71B010D3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A060E8-D58F-47BA-8177-D6D727D6AAA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A4332-BAB0-4395-8A68-563673020A95}">
      <dgm:prSet/>
      <dgm:spPr/>
      <dgm:t>
        <a:bodyPr/>
        <a:lstStyle/>
        <a:p>
          <a:r>
            <a:rPr lang="en-US" dirty="0"/>
            <a:t>Introduction</a:t>
          </a:r>
        </a:p>
      </dgm:t>
    </dgm:pt>
    <dgm:pt modelId="{06BC8B09-E7DC-4488-8C2D-D671373199B2}" type="parTrans" cxnId="{C6B97077-86D7-49F8-8A29-7BC26C960BB7}">
      <dgm:prSet/>
      <dgm:spPr/>
      <dgm:t>
        <a:bodyPr/>
        <a:lstStyle/>
        <a:p>
          <a:endParaRPr lang="en-US"/>
        </a:p>
      </dgm:t>
    </dgm:pt>
    <dgm:pt modelId="{CB537D1F-A937-400D-89EF-178505EA0E07}" type="sibTrans" cxnId="{C6B97077-86D7-49F8-8A29-7BC26C960BB7}">
      <dgm:prSet/>
      <dgm:spPr/>
      <dgm:t>
        <a:bodyPr/>
        <a:lstStyle/>
        <a:p>
          <a:endParaRPr lang="en-US"/>
        </a:p>
      </dgm:t>
    </dgm:pt>
    <dgm:pt modelId="{A55DEEE7-C4D5-4074-AEC3-967A5BBB9FA9}">
      <dgm:prSet/>
      <dgm:spPr/>
      <dgm:t>
        <a:bodyPr/>
        <a:lstStyle/>
        <a:p>
          <a:r>
            <a:rPr lang="en-US" baseline="0" dirty="0"/>
            <a:t>Result 1</a:t>
          </a:r>
          <a:endParaRPr lang="en-US" dirty="0"/>
        </a:p>
      </dgm:t>
    </dgm:pt>
    <dgm:pt modelId="{B8EDE6E2-6624-4EFC-B73F-DC5EDA677592}" type="parTrans" cxnId="{82A1D4B2-E8C7-4107-B542-78FA12ADD344}">
      <dgm:prSet/>
      <dgm:spPr/>
      <dgm:t>
        <a:bodyPr/>
        <a:lstStyle/>
        <a:p>
          <a:endParaRPr lang="en-US"/>
        </a:p>
      </dgm:t>
    </dgm:pt>
    <dgm:pt modelId="{F2FA6EC8-E8BB-4B1A-A6D2-2D2CC3F71C01}" type="sibTrans" cxnId="{82A1D4B2-E8C7-4107-B542-78FA12ADD344}">
      <dgm:prSet/>
      <dgm:spPr/>
      <dgm:t>
        <a:bodyPr/>
        <a:lstStyle/>
        <a:p>
          <a:endParaRPr lang="en-US"/>
        </a:p>
      </dgm:t>
    </dgm:pt>
    <dgm:pt modelId="{B80C2FC7-84F3-4863-A88C-7A42F5268D4B}">
      <dgm:prSet/>
      <dgm:spPr/>
      <dgm:t>
        <a:bodyPr/>
        <a:lstStyle/>
        <a:p>
          <a:r>
            <a:rPr kumimoji="1" lang="en-US" strike="noStrike" dirty="0"/>
            <a:t>Result 2</a:t>
          </a:r>
        </a:p>
      </dgm:t>
    </dgm:pt>
    <dgm:pt modelId="{D26F5817-BEA6-42EE-81A0-74FD2C09D6AF}" type="parTrans" cxnId="{44BA2120-6B17-4A1C-A94E-8270ACF747E7}">
      <dgm:prSet/>
      <dgm:spPr/>
      <dgm:t>
        <a:bodyPr/>
        <a:lstStyle/>
        <a:p>
          <a:endParaRPr lang="en-US"/>
        </a:p>
      </dgm:t>
    </dgm:pt>
    <dgm:pt modelId="{653649B4-D3E8-430B-B1DF-86C54A40F5E1}" type="sibTrans" cxnId="{44BA2120-6B17-4A1C-A94E-8270ACF747E7}">
      <dgm:prSet/>
      <dgm:spPr/>
      <dgm:t>
        <a:bodyPr/>
        <a:lstStyle/>
        <a:p>
          <a:endParaRPr lang="en-US"/>
        </a:p>
      </dgm:t>
    </dgm:pt>
    <dgm:pt modelId="{A5A6CB84-C13D-4B6A-8F6F-661401BFFC84}">
      <dgm:prSet/>
      <dgm:spPr/>
      <dgm:t>
        <a:bodyPr/>
        <a:lstStyle/>
        <a:p>
          <a:r>
            <a:rPr lang="en-US" baseline="0" dirty="0"/>
            <a:t>Plaintext Expansion of Unclonable Encryption</a:t>
          </a:r>
          <a:endParaRPr lang="en-US" dirty="0"/>
        </a:p>
      </dgm:t>
    </dgm:pt>
    <dgm:pt modelId="{6D6ACD82-F816-460B-9049-A78AA1C8BDDF}" type="par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3C31F951-04F6-4000-9F95-35AA55911354}" type="sibTrans" cxnId="{0DB7B931-F08D-4949-BBF7-FC8632CEA50A}">
      <dgm:prSet/>
      <dgm:spPr/>
      <dgm:t>
        <a:bodyPr/>
        <a:lstStyle/>
        <a:p>
          <a:endParaRPr kumimoji="1" lang="ja-JP" altLang="en-US"/>
        </a:p>
      </dgm:t>
    </dgm:pt>
    <dgm:pt modelId="{59E7233E-09A9-4BE1-BD58-2014FA38FCC4}">
      <dgm:prSet/>
      <dgm:spPr/>
      <dgm:t>
        <a:bodyPr/>
        <a:lstStyle/>
        <a:p>
          <a:r>
            <a:rPr lang="en-US" altLang="ja-JP" dirty="0"/>
            <a:t>Quantum Cryptography</a:t>
          </a:r>
          <a:endParaRPr lang="en-US" dirty="0"/>
        </a:p>
      </dgm:t>
    </dgm:pt>
    <dgm:pt modelId="{CAED2849-8E86-46A4-AA2E-E49FA799611A}" type="par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A381B84E-0480-45A2-AC80-E10D69536A87}" type="sibTrans" cxnId="{E698CC4A-32DC-4942-BDD7-90EA1A1F0301}">
      <dgm:prSet/>
      <dgm:spPr/>
      <dgm:t>
        <a:bodyPr/>
        <a:lstStyle/>
        <a:p>
          <a:endParaRPr kumimoji="1" lang="ja-JP" altLang="en-US"/>
        </a:p>
      </dgm:t>
    </dgm:pt>
    <dgm:pt modelId="{930040F8-B9E2-4747-8075-8C75F490B2DE}">
      <dgm:prSet/>
      <dgm:spPr/>
      <dgm:t>
        <a:bodyPr/>
        <a:lstStyle/>
        <a:p>
          <a:r>
            <a:rPr kumimoji="1" lang="en-US" dirty="0"/>
            <a:t>Robust Combiners </a:t>
          </a:r>
          <a:endParaRPr lang="en-US" strike="sngStrike" dirty="0"/>
        </a:p>
      </dgm:t>
    </dgm:pt>
    <dgm:pt modelId="{49D183E8-77F2-4A3F-B0E9-7073ED470855}" type="sibTrans" cxnId="{D855447B-D57F-4ED1-BB23-6AE7895EE47D}">
      <dgm:prSet/>
      <dgm:spPr/>
      <dgm:t>
        <a:bodyPr/>
        <a:lstStyle/>
        <a:p>
          <a:endParaRPr lang="en-US"/>
        </a:p>
      </dgm:t>
    </dgm:pt>
    <dgm:pt modelId="{7705EFFA-8876-465C-A5D8-524AD8D7D75E}" type="parTrans" cxnId="{D855447B-D57F-4ED1-BB23-6AE7895EE47D}">
      <dgm:prSet/>
      <dgm:spPr/>
      <dgm:t>
        <a:bodyPr/>
        <a:lstStyle/>
        <a:p>
          <a:endParaRPr lang="en-US"/>
        </a:p>
      </dgm:t>
    </dgm:pt>
    <dgm:pt modelId="{35EF94BB-2302-49FF-9A82-C3A24F5F09AB}">
      <dgm:prSet/>
      <dgm:spPr/>
      <dgm:t>
        <a:bodyPr/>
        <a:lstStyle/>
        <a:p>
          <a:r>
            <a:rPr kumimoji="1" lang="en-US" dirty="0"/>
            <a:t>Universal Constructions</a:t>
          </a:r>
          <a:endParaRPr lang="en-US" strike="sngStrike" dirty="0"/>
        </a:p>
      </dgm:t>
    </dgm:pt>
    <dgm:pt modelId="{8CEBF2B2-0620-4456-8973-1B3D74438C48}" type="sib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C56D115-DB3F-49EA-AE67-7514DB80CBE5}" type="parTrans" cxnId="{D3238370-98FC-4EC8-9F3B-EEE413E2DC26}">
      <dgm:prSet/>
      <dgm:spPr/>
      <dgm:t>
        <a:bodyPr/>
        <a:lstStyle/>
        <a:p>
          <a:endParaRPr kumimoji="1" lang="ja-JP" altLang="en-US"/>
        </a:p>
      </dgm:t>
    </dgm:pt>
    <dgm:pt modelId="{CF9705F4-B4FF-D54F-9A64-FAEB27885733}" type="pres">
      <dgm:prSet presAssocID="{3AA060E8-D58F-47BA-8177-D6D727D6AAAA}" presName="Name0" presStyleCnt="0">
        <dgm:presLayoutVars>
          <dgm:dir/>
          <dgm:animLvl val="lvl"/>
          <dgm:resizeHandles val="exact"/>
        </dgm:presLayoutVars>
      </dgm:prSet>
      <dgm:spPr/>
    </dgm:pt>
    <dgm:pt modelId="{A9786BD2-21A9-6649-A1D5-9E97340F8E68}" type="pres">
      <dgm:prSet presAssocID="{B2BA4332-BAB0-4395-8A68-563673020A95}" presName="linNode" presStyleCnt="0"/>
      <dgm:spPr/>
    </dgm:pt>
    <dgm:pt modelId="{1A1F92FB-5466-E24C-BC26-0E22EA9B441E}" type="pres">
      <dgm:prSet presAssocID="{B2BA4332-BAB0-4395-8A68-563673020A9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8B8F962-CB0E-444E-B2DE-B8CA3BA6095F}" type="pres">
      <dgm:prSet presAssocID="{B2BA4332-BAB0-4395-8A68-563673020A95}" presName="descendantText" presStyleLbl="alignAccFollowNode1" presStyleIdx="0" presStyleCnt="3" custScaleY="125569">
        <dgm:presLayoutVars>
          <dgm:bulletEnabled val="1"/>
        </dgm:presLayoutVars>
      </dgm:prSet>
      <dgm:spPr/>
    </dgm:pt>
    <dgm:pt modelId="{65E029F2-94D0-9D4D-8701-CA462BB12A77}" type="pres">
      <dgm:prSet presAssocID="{CB537D1F-A937-400D-89EF-178505EA0E07}" presName="sp" presStyleCnt="0"/>
      <dgm:spPr/>
    </dgm:pt>
    <dgm:pt modelId="{A2092E67-75DF-F946-A32C-446C8C347C48}" type="pres">
      <dgm:prSet presAssocID="{A55DEEE7-C4D5-4074-AEC3-967A5BBB9FA9}" presName="linNode" presStyleCnt="0"/>
      <dgm:spPr/>
    </dgm:pt>
    <dgm:pt modelId="{A07DF2D5-45D5-CF4E-9D67-351EBAC5501C}" type="pres">
      <dgm:prSet presAssocID="{A55DEEE7-C4D5-4074-AEC3-967A5BBB9F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E92B993-A70D-0946-B70F-487074B1CCD4}" type="pres">
      <dgm:prSet presAssocID="{A55DEEE7-C4D5-4074-AEC3-967A5BBB9FA9}" presName="descendantText" presStyleLbl="alignAccFollowNode1" presStyleIdx="1" presStyleCnt="3" custLinFactNeighborX="-418" custLinFactNeighborY="2829">
        <dgm:presLayoutVars>
          <dgm:bulletEnabled val="1"/>
        </dgm:presLayoutVars>
      </dgm:prSet>
      <dgm:spPr/>
    </dgm:pt>
    <dgm:pt modelId="{B1C13DF7-EDD6-D942-B2A5-0CF07C93F688}" type="pres">
      <dgm:prSet presAssocID="{F2FA6EC8-E8BB-4B1A-A6D2-2D2CC3F71C01}" presName="sp" presStyleCnt="0"/>
      <dgm:spPr/>
    </dgm:pt>
    <dgm:pt modelId="{4C04BD8E-85B9-CF42-BF1D-59F039321B58}" type="pres">
      <dgm:prSet presAssocID="{B80C2FC7-84F3-4863-A88C-7A42F5268D4B}" presName="linNode" presStyleCnt="0"/>
      <dgm:spPr/>
    </dgm:pt>
    <dgm:pt modelId="{7D53E1AD-E287-DB46-AE8D-34587D3A995F}" type="pres">
      <dgm:prSet presAssocID="{B80C2FC7-84F3-4863-A88C-7A42F5268D4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18B395A-EF05-3045-B7C3-E71B010D32EB}" type="pres">
      <dgm:prSet presAssocID="{B80C2FC7-84F3-4863-A88C-7A42F5268D4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4BA2120-6B17-4A1C-A94E-8270ACF747E7}" srcId="{3AA060E8-D58F-47BA-8177-D6D727D6AAAA}" destId="{B80C2FC7-84F3-4863-A88C-7A42F5268D4B}" srcOrd="2" destOrd="0" parTransId="{D26F5817-BEA6-42EE-81A0-74FD2C09D6AF}" sibTransId="{653649B4-D3E8-430B-B1DF-86C54A40F5E1}"/>
    <dgm:cxn modelId="{0DB7B931-F08D-4949-BBF7-FC8632CEA50A}" srcId="{B80C2FC7-84F3-4863-A88C-7A42F5268D4B}" destId="{A5A6CB84-C13D-4B6A-8F6F-661401BFFC84}" srcOrd="0" destOrd="0" parTransId="{6D6ACD82-F816-460B-9049-A78AA1C8BDDF}" sibTransId="{3C31F951-04F6-4000-9F95-35AA55911354}"/>
    <dgm:cxn modelId="{E698CC4A-32DC-4942-BDD7-90EA1A1F0301}" srcId="{B2BA4332-BAB0-4395-8A68-563673020A95}" destId="{59E7233E-09A9-4BE1-BD58-2014FA38FCC4}" srcOrd="0" destOrd="0" parTransId="{CAED2849-8E86-46A4-AA2E-E49FA799611A}" sibTransId="{A381B84E-0480-45A2-AC80-E10D69536A87}"/>
    <dgm:cxn modelId="{D3238370-98FC-4EC8-9F3B-EEE413E2DC26}" srcId="{A55DEEE7-C4D5-4074-AEC3-967A5BBB9FA9}" destId="{35EF94BB-2302-49FF-9A82-C3A24F5F09AB}" srcOrd="1" destOrd="0" parTransId="{CC56D115-DB3F-49EA-AE67-7514DB80CBE5}" sibTransId="{8CEBF2B2-0620-4456-8973-1B3D74438C48}"/>
    <dgm:cxn modelId="{529F6356-FBCA-F64C-8BFD-C563350C5344}" type="presOf" srcId="{3AA060E8-D58F-47BA-8177-D6D727D6AAAA}" destId="{CF9705F4-B4FF-D54F-9A64-FAEB27885733}" srcOrd="0" destOrd="0" presId="urn:microsoft.com/office/officeart/2005/8/layout/vList5"/>
    <dgm:cxn modelId="{8F161257-9D83-3D4A-A24B-35E888F31CB3}" type="presOf" srcId="{B80C2FC7-84F3-4863-A88C-7A42F5268D4B}" destId="{7D53E1AD-E287-DB46-AE8D-34587D3A995F}" srcOrd="0" destOrd="0" presId="urn:microsoft.com/office/officeart/2005/8/layout/vList5"/>
    <dgm:cxn modelId="{C6B97077-86D7-49F8-8A29-7BC26C960BB7}" srcId="{3AA060E8-D58F-47BA-8177-D6D727D6AAAA}" destId="{B2BA4332-BAB0-4395-8A68-563673020A95}" srcOrd="0" destOrd="0" parTransId="{06BC8B09-E7DC-4488-8C2D-D671373199B2}" sibTransId="{CB537D1F-A937-400D-89EF-178505EA0E07}"/>
    <dgm:cxn modelId="{D855447B-D57F-4ED1-BB23-6AE7895EE47D}" srcId="{A55DEEE7-C4D5-4074-AEC3-967A5BBB9FA9}" destId="{930040F8-B9E2-4747-8075-8C75F490B2DE}" srcOrd="0" destOrd="0" parTransId="{7705EFFA-8876-465C-A5D8-524AD8D7D75E}" sibTransId="{49D183E8-77F2-4A3F-B0E9-7073ED470855}"/>
    <dgm:cxn modelId="{51B59682-C1D8-4B45-9EDD-D51FE315F03C}" type="presOf" srcId="{930040F8-B9E2-4747-8075-8C75F490B2DE}" destId="{BE92B993-A70D-0946-B70F-487074B1CCD4}" srcOrd="0" destOrd="0" presId="urn:microsoft.com/office/officeart/2005/8/layout/vList5"/>
    <dgm:cxn modelId="{8215668D-C15F-483D-A79D-CC46DF25613F}" type="presOf" srcId="{35EF94BB-2302-49FF-9A82-C3A24F5F09AB}" destId="{BE92B993-A70D-0946-B70F-487074B1CCD4}" srcOrd="0" destOrd="1" presId="urn:microsoft.com/office/officeart/2005/8/layout/vList5"/>
    <dgm:cxn modelId="{82A1D4B2-E8C7-4107-B542-78FA12ADD344}" srcId="{3AA060E8-D58F-47BA-8177-D6D727D6AAAA}" destId="{A55DEEE7-C4D5-4074-AEC3-967A5BBB9FA9}" srcOrd="1" destOrd="0" parTransId="{B8EDE6E2-6624-4EFC-B73F-DC5EDA677592}" sibTransId="{F2FA6EC8-E8BB-4B1A-A6D2-2D2CC3F71C01}"/>
    <dgm:cxn modelId="{0F52F9B8-167D-438F-ACA9-8BB3174DE267}" type="presOf" srcId="{59E7233E-09A9-4BE1-BD58-2014FA38FCC4}" destId="{58B8F962-CB0E-444E-B2DE-B8CA3BA6095F}" srcOrd="0" destOrd="0" presId="urn:microsoft.com/office/officeart/2005/8/layout/vList5"/>
    <dgm:cxn modelId="{FB1A89B9-AF3A-4E84-9EDE-8F52D3603927}" type="presOf" srcId="{A5A6CB84-C13D-4B6A-8F6F-661401BFFC84}" destId="{018B395A-EF05-3045-B7C3-E71B010D32EB}" srcOrd="0" destOrd="0" presId="urn:microsoft.com/office/officeart/2005/8/layout/vList5"/>
    <dgm:cxn modelId="{45C286CA-9470-3D46-AE45-A4A87C0CAC5A}" type="presOf" srcId="{A55DEEE7-C4D5-4074-AEC3-967A5BBB9FA9}" destId="{A07DF2D5-45D5-CF4E-9D67-351EBAC5501C}" srcOrd="0" destOrd="0" presId="urn:microsoft.com/office/officeart/2005/8/layout/vList5"/>
    <dgm:cxn modelId="{2E83B0CF-342D-0B40-BC0B-1A6593B10997}" type="presOf" srcId="{B2BA4332-BAB0-4395-8A68-563673020A95}" destId="{1A1F92FB-5466-E24C-BC26-0E22EA9B441E}" srcOrd="0" destOrd="0" presId="urn:microsoft.com/office/officeart/2005/8/layout/vList5"/>
    <dgm:cxn modelId="{FD721A47-C3A8-B74E-A120-3A169A91CFE2}" type="presParOf" srcId="{CF9705F4-B4FF-D54F-9A64-FAEB27885733}" destId="{A9786BD2-21A9-6649-A1D5-9E97340F8E68}" srcOrd="0" destOrd="0" presId="urn:microsoft.com/office/officeart/2005/8/layout/vList5"/>
    <dgm:cxn modelId="{B25394FF-AFB6-1F4F-B062-BB01B84266AA}" type="presParOf" srcId="{A9786BD2-21A9-6649-A1D5-9E97340F8E68}" destId="{1A1F92FB-5466-E24C-BC26-0E22EA9B441E}" srcOrd="0" destOrd="0" presId="urn:microsoft.com/office/officeart/2005/8/layout/vList5"/>
    <dgm:cxn modelId="{ACB87E79-555C-F446-83E1-D748F257AABA}" type="presParOf" srcId="{A9786BD2-21A9-6649-A1D5-9E97340F8E68}" destId="{58B8F962-CB0E-444E-B2DE-B8CA3BA6095F}" srcOrd="1" destOrd="0" presId="urn:microsoft.com/office/officeart/2005/8/layout/vList5"/>
    <dgm:cxn modelId="{7AB0643B-352B-B84A-AB03-BD84839F5BE1}" type="presParOf" srcId="{CF9705F4-B4FF-D54F-9A64-FAEB27885733}" destId="{65E029F2-94D0-9D4D-8701-CA462BB12A77}" srcOrd="1" destOrd="0" presId="urn:microsoft.com/office/officeart/2005/8/layout/vList5"/>
    <dgm:cxn modelId="{27FE3C5C-F1EE-8643-AA88-A4BA8F0B5525}" type="presParOf" srcId="{CF9705F4-B4FF-D54F-9A64-FAEB27885733}" destId="{A2092E67-75DF-F946-A32C-446C8C347C48}" srcOrd="2" destOrd="0" presId="urn:microsoft.com/office/officeart/2005/8/layout/vList5"/>
    <dgm:cxn modelId="{96510CB8-A6C3-5C4D-8DEB-81DE9F5F7EFD}" type="presParOf" srcId="{A2092E67-75DF-F946-A32C-446C8C347C48}" destId="{A07DF2D5-45D5-CF4E-9D67-351EBAC5501C}" srcOrd="0" destOrd="0" presId="urn:microsoft.com/office/officeart/2005/8/layout/vList5"/>
    <dgm:cxn modelId="{B86AC141-2F86-954A-B57B-1AC99A8653D1}" type="presParOf" srcId="{A2092E67-75DF-F946-A32C-446C8C347C48}" destId="{BE92B993-A70D-0946-B70F-487074B1CCD4}" srcOrd="1" destOrd="0" presId="urn:microsoft.com/office/officeart/2005/8/layout/vList5"/>
    <dgm:cxn modelId="{1F4CCAA5-6B50-9342-B989-A11EFE6D3B05}" type="presParOf" srcId="{CF9705F4-B4FF-D54F-9A64-FAEB27885733}" destId="{B1C13DF7-EDD6-D942-B2A5-0CF07C93F688}" srcOrd="3" destOrd="0" presId="urn:microsoft.com/office/officeart/2005/8/layout/vList5"/>
    <dgm:cxn modelId="{E9F6704D-D830-F64A-8B2E-A98759882351}" type="presParOf" srcId="{CF9705F4-B4FF-D54F-9A64-FAEB27885733}" destId="{4C04BD8E-85B9-CF42-BF1D-59F039321B58}" srcOrd="4" destOrd="0" presId="urn:microsoft.com/office/officeart/2005/8/layout/vList5"/>
    <dgm:cxn modelId="{422213BF-1B7F-DF46-9D04-6D43082469C4}" type="presParOf" srcId="{4C04BD8E-85B9-CF42-BF1D-59F039321B58}" destId="{7D53E1AD-E287-DB46-AE8D-34587D3A995F}" srcOrd="0" destOrd="0" presId="urn:microsoft.com/office/officeart/2005/8/layout/vList5"/>
    <dgm:cxn modelId="{318BFC00-326D-3F4A-9157-5F9EBC9CE234}" type="presParOf" srcId="{4C04BD8E-85B9-CF42-BF1D-59F039321B58}" destId="{018B395A-EF05-3045-B7C3-E71B010D3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8F962-CB0E-444E-B2DE-B8CA3BA6095F}">
      <dsp:nvSpPr>
        <dsp:cNvPr id="0" name=""/>
        <dsp:cNvSpPr/>
      </dsp:nvSpPr>
      <dsp:spPr>
        <a:xfrm rot="5400000">
          <a:off x="6433186" y="-2652728"/>
          <a:ext cx="1406925" cy="6716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2900" kern="1200" dirty="0"/>
            <a:t>Quantum Cryptography</a:t>
          </a:r>
          <a:endParaRPr lang="en-US" sz="2900" kern="1200" dirty="0"/>
        </a:p>
      </dsp:txBody>
      <dsp:txXfrm rot="-5400000">
        <a:off x="3778226" y="70912"/>
        <a:ext cx="6648165" cy="1269565"/>
      </dsp:txXfrm>
    </dsp:sp>
    <dsp:sp modelId="{1A1F92FB-5466-E24C-BC26-0E22EA9B441E}">
      <dsp:nvSpPr>
        <dsp:cNvPr id="0" name=""/>
        <dsp:cNvSpPr/>
      </dsp:nvSpPr>
      <dsp:spPr>
        <a:xfrm>
          <a:off x="0" y="5419"/>
          <a:ext cx="3778225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Motivation</a:t>
          </a:r>
        </a:p>
      </dsp:txBody>
      <dsp:txXfrm>
        <a:off x="68369" y="73788"/>
        <a:ext cx="3641487" cy="1263812"/>
      </dsp:txXfrm>
    </dsp:sp>
    <dsp:sp modelId="{BE92B993-A70D-0946-B70F-487074B1CCD4}">
      <dsp:nvSpPr>
        <dsp:cNvPr id="0" name=""/>
        <dsp:cNvSpPr/>
      </dsp:nvSpPr>
      <dsp:spPr>
        <a:xfrm rot="5400000">
          <a:off x="6574564" y="-115383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Robust Combiners </a:t>
          </a:r>
          <a:endParaRPr lang="en-US" sz="2900" strike="sngStrike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Universal Constructions</a:t>
          </a:r>
          <a:endParaRPr lang="en-US" sz="2900" strike="sngStrike" kern="1200" dirty="0"/>
        </a:p>
      </dsp:txBody>
      <dsp:txXfrm rot="-5400000">
        <a:off x="3769793" y="1705631"/>
        <a:ext cx="6675289" cy="1011050"/>
      </dsp:txXfrm>
    </dsp:sp>
    <dsp:sp modelId="{A07DF2D5-45D5-CF4E-9D67-351EBAC5501C}">
      <dsp:nvSpPr>
        <dsp:cNvPr id="0" name=""/>
        <dsp:cNvSpPr/>
      </dsp:nvSpPr>
      <dsp:spPr>
        <a:xfrm>
          <a:off x="0" y="1479184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baseline="0" dirty="0"/>
            <a:t>Result 1</a:t>
          </a:r>
          <a:endParaRPr lang="en-US" sz="5200" kern="1200" dirty="0"/>
        </a:p>
      </dsp:txBody>
      <dsp:txXfrm>
        <a:off x="68369" y="1547553"/>
        <a:ext cx="3648878" cy="1263812"/>
      </dsp:txXfrm>
    </dsp:sp>
    <dsp:sp modelId="{018B395A-EF05-3045-B7C3-E71B010D32EB}">
      <dsp:nvSpPr>
        <dsp:cNvPr id="0" name=""/>
        <dsp:cNvSpPr/>
      </dsp:nvSpPr>
      <dsp:spPr>
        <a:xfrm rot="5400000">
          <a:off x="6590387" y="28504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baseline="0" dirty="0"/>
            <a:t>Plaintext Expansion of Unclonable Encryption</a:t>
          </a:r>
          <a:endParaRPr lang="en-US" sz="2900" kern="1200" dirty="0"/>
        </a:p>
      </dsp:txBody>
      <dsp:txXfrm rot="-5400000">
        <a:off x="3785616" y="3144512"/>
        <a:ext cx="6675289" cy="1011050"/>
      </dsp:txXfrm>
    </dsp:sp>
    <dsp:sp modelId="{7D53E1AD-E287-DB46-AE8D-34587D3A995F}">
      <dsp:nvSpPr>
        <dsp:cNvPr id="0" name=""/>
        <dsp:cNvSpPr/>
      </dsp:nvSpPr>
      <dsp:spPr>
        <a:xfrm>
          <a:off x="0" y="2949762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5200" strike="noStrike" kern="1200" dirty="0"/>
            <a:t>Result 2</a:t>
          </a:r>
        </a:p>
      </dsp:txBody>
      <dsp:txXfrm>
        <a:off x="68369" y="3018131"/>
        <a:ext cx="3648878" cy="1263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8F962-CB0E-444E-B2DE-B8CA3BA6095F}">
      <dsp:nvSpPr>
        <dsp:cNvPr id="0" name=""/>
        <dsp:cNvSpPr/>
      </dsp:nvSpPr>
      <dsp:spPr>
        <a:xfrm rot="5400000">
          <a:off x="6433186" y="-2652728"/>
          <a:ext cx="1406925" cy="6716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2900" kern="1200" dirty="0"/>
            <a:t>Quantum Cryptography</a:t>
          </a:r>
          <a:endParaRPr lang="en-US" sz="2900" kern="1200" dirty="0"/>
        </a:p>
      </dsp:txBody>
      <dsp:txXfrm rot="-5400000">
        <a:off x="3778226" y="70912"/>
        <a:ext cx="6648165" cy="1269565"/>
      </dsp:txXfrm>
    </dsp:sp>
    <dsp:sp modelId="{1A1F92FB-5466-E24C-BC26-0E22EA9B441E}">
      <dsp:nvSpPr>
        <dsp:cNvPr id="0" name=""/>
        <dsp:cNvSpPr/>
      </dsp:nvSpPr>
      <dsp:spPr>
        <a:xfrm>
          <a:off x="0" y="5419"/>
          <a:ext cx="3778225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Motivation</a:t>
          </a:r>
        </a:p>
      </dsp:txBody>
      <dsp:txXfrm>
        <a:off x="68369" y="73788"/>
        <a:ext cx="3641487" cy="1263812"/>
      </dsp:txXfrm>
    </dsp:sp>
    <dsp:sp modelId="{BE92B993-A70D-0946-B70F-487074B1CCD4}">
      <dsp:nvSpPr>
        <dsp:cNvPr id="0" name=""/>
        <dsp:cNvSpPr/>
      </dsp:nvSpPr>
      <dsp:spPr>
        <a:xfrm rot="5400000">
          <a:off x="6574564" y="-115383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Robust Combiners </a:t>
          </a:r>
          <a:endParaRPr lang="en-US" sz="2900" strike="sngStrike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Universal Constructions</a:t>
          </a:r>
          <a:endParaRPr lang="en-US" sz="2900" strike="sngStrike" kern="1200" dirty="0"/>
        </a:p>
      </dsp:txBody>
      <dsp:txXfrm rot="-5400000">
        <a:off x="3769793" y="1705631"/>
        <a:ext cx="6675289" cy="1011050"/>
      </dsp:txXfrm>
    </dsp:sp>
    <dsp:sp modelId="{A07DF2D5-45D5-CF4E-9D67-351EBAC5501C}">
      <dsp:nvSpPr>
        <dsp:cNvPr id="0" name=""/>
        <dsp:cNvSpPr/>
      </dsp:nvSpPr>
      <dsp:spPr>
        <a:xfrm>
          <a:off x="0" y="1479184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baseline="0" dirty="0"/>
            <a:t>Result 1</a:t>
          </a:r>
          <a:endParaRPr lang="en-US" sz="5200" kern="1200" dirty="0"/>
        </a:p>
      </dsp:txBody>
      <dsp:txXfrm>
        <a:off x="68369" y="1547553"/>
        <a:ext cx="3648878" cy="1263812"/>
      </dsp:txXfrm>
    </dsp:sp>
    <dsp:sp modelId="{018B395A-EF05-3045-B7C3-E71B010D32EB}">
      <dsp:nvSpPr>
        <dsp:cNvPr id="0" name=""/>
        <dsp:cNvSpPr/>
      </dsp:nvSpPr>
      <dsp:spPr>
        <a:xfrm rot="5400000">
          <a:off x="6590387" y="28504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baseline="0" dirty="0"/>
            <a:t>Plaintext Expansion of Unclonable Encryption</a:t>
          </a:r>
          <a:endParaRPr lang="en-US" sz="2900" kern="1200" dirty="0"/>
        </a:p>
      </dsp:txBody>
      <dsp:txXfrm rot="-5400000">
        <a:off x="3785616" y="3144512"/>
        <a:ext cx="6675289" cy="1011050"/>
      </dsp:txXfrm>
    </dsp:sp>
    <dsp:sp modelId="{7D53E1AD-E287-DB46-AE8D-34587D3A995F}">
      <dsp:nvSpPr>
        <dsp:cNvPr id="0" name=""/>
        <dsp:cNvSpPr/>
      </dsp:nvSpPr>
      <dsp:spPr>
        <a:xfrm>
          <a:off x="0" y="2949762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5200" strike="noStrike" kern="1200" dirty="0"/>
            <a:t>Result 2</a:t>
          </a:r>
        </a:p>
      </dsp:txBody>
      <dsp:txXfrm>
        <a:off x="68369" y="3018131"/>
        <a:ext cx="3648878" cy="1263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8F962-CB0E-444E-B2DE-B8CA3BA6095F}">
      <dsp:nvSpPr>
        <dsp:cNvPr id="0" name=""/>
        <dsp:cNvSpPr/>
      </dsp:nvSpPr>
      <dsp:spPr>
        <a:xfrm rot="5400000">
          <a:off x="6433186" y="-2652728"/>
          <a:ext cx="1406925" cy="6716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2900" kern="1200" dirty="0"/>
            <a:t>Quantum Cryptography</a:t>
          </a:r>
          <a:endParaRPr lang="en-US" sz="2900" kern="1200" dirty="0"/>
        </a:p>
      </dsp:txBody>
      <dsp:txXfrm rot="-5400000">
        <a:off x="3778226" y="70912"/>
        <a:ext cx="6648165" cy="1269565"/>
      </dsp:txXfrm>
    </dsp:sp>
    <dsp:sp modelId="{1A1F92FB-5466-E24C-BC26-0E22EA9B441E}">
      <dsp:nvSpPr>
        <dsp:cNvPr id="0" name=""/>
        <dsp:cNvSpPr/>
      </dsp:nvSpPr>
      <dsp:spPr>
        <a:xfrm>
          <a:off x="0" y="5419"/>
          <a:ext cx="3778225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Introduction</a:t>
          </a:r>
        </a:p>
      </dsp:txBody>
      <dsp:txXfrm>
        <a:off x="68369" y="73788"/>
        <a:ext cx="3641487" cy="1263812"/>
      </dsp:txXfrm>
    </dsp:sp>
    <dsp:sp modelId="{BE92B993-A70D-0946-B70F-487074B1CCD4}">
      <dsp:nvSpPr>
        <dsp:cNvPr id="0" name=""/>
        <dsp:cNvSpPr/>
      </dsp:nvSpPr>
      <dsp:spPr>
        <a:xfrm rot="5400000">
          <a:off x="6574564" y="-115383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Robust Combiners </a:t>
          </a:r>
          <a:endParaRPr lang="en-US" sz="2900" strike="sngStrike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900" kern="1200" dirty="0"/>
            <a:t>Universal Constructions</a:t>
          </a:r>
          <a:endParaRPr lang="en-US" sz="2900" strike="sngStrike" kern="1200" dirty="0"/>
        </a:p>
      </dsp:txBody>
      <dsp:txXfrm rot="-5400000">
        <a:off x="3769793" y="1705631"/>
        <a:ext cx="6675289" cy="1011050"/>
      </dsp:txXfrm>
    </dsp:sp>
    <dsp:sp modelId="{A07DF2D5-45D5-CF4E-9D67-351EBAC5501C}">
      <dsp:nvSpPr>
        <dsp:cNvPr id="0" name=""/>
        <dsp:cNvSpPr/>
      </dsp:nvSpPr>
      <dsp:spPr>
        <a:xfrm>
          <a:off x="0" y="1479184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baseline="0" dirty="0"/>
            <a:t>Result 1</a:t>
          </a:r>
          <a:endParaRPr lang="en-US" sz="4700" kern="1200" dirty="0"/>
        </a:p>
      </dsp:txBody>
      <dsp:txXfrm>
        <a:off x="68369" y="1547553"/>
        <a:ext cx="3648878" cy="1263812"/>
      </dsp:txXfrm>
    </dsp:sp>
    <dsp:sp modelId="{018B395A-EF05-3045-B7C3-E71B010D32EB}">
      <dsp:nvSpPr>
        <dsp:cNvPr id="0" name=""/>
        <dsp:cNvSpPr/>
      </dsp:nvSpPr>
      <dsp:spPr>
        <a:xfrm rot="5400000">
          <a:off x="6590387" y="285045"/>
          <a:ext cx="112044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baseline="0" dirty="0"/>
            <a:t>Plaintext Expansion of Unclonable Encryption</a:t>
          </a:r>
          <a:endParaRPr lang="en-US" sz="2900" kern="1200" dirty="0"/>
        </a:p>
      </dsp:txBody>
      <dsp:txXfrm rot="-5400000">
        <a:off x="3785616" y="3144512"/>
        <a:ext cx="6675289" cy="1011050"/>
      </dsp:txXfrm>
    </dsp:sp>
    <dsp:sp modelId="{7D53E1AD-E287-DB46-AE8D-34587D3A995F}">
      <dsp:nvSpPr>
        <dsp:cNvPr id="0" name=""/>
        <dsp:cNvSpPr/>
      </dsp:nvSpPr>
      <dsp:spPr>
        <a:xfrm>
          <a:off x="0" y="2949762"/>
          <a:ext cx="3785616" cy="1400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4700" strike="noStrike" kern="1200" dirty="0"/>
            <a:t>Result 2</a:t>
          </a:r>
        </a:p>
      </dsp:txBody>
      <dsp:txXfrm>
        <a:off x="68369" y="3018131"/>
        <a:ext cx="3648878" cy="1263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1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98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064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69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286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48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82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64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35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593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15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87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63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487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27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5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1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19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39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85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33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8D3D0E-6184-4484-B956-16685E314EE8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7540-FC69-43D3-AD9B-6ED807645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4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5.png"/><Relationship Id="rId1" Type="http://schemas.openxmlformats.org/officeDocument/2006/relationships/tags" Target="../tags/tag8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4.pn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12" Type="http://schemas.openxmlformats.org/officeDocument/2006/relationships/image" Target="../media/image22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6" Type="http://schemas.openxmlformats.org/officeDocument/2006/relationships/image" Target="../media/image160.png"/><Relationship Id="rId11" Type="http://schemas.openxmlformats.org/officeDocument/2006/relationships/image" Target="../media/image211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140.png"/><Relationship Id="rId9" Type="http://schemas.openxmlformats.org/officeDocument/2006/relationships/image" Target="../media/image32.png"/><Relationship Id="rId1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40.png"/><Relationship Id="rId7" Type="http://schemas.openxmlformats.org/officeDocument/2006/relationships/image" Target="../media/image33.png"/><Relationship Id="rId12" Type="http://schemas.openxmlformats.org/officeDocument/2006/relationships/image" Target="../media/image31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6" Type="http://schemas.openxmlformats.org/officeDocument/2006/relationships/image" Target="../media/image260.png"/><Relationship Id="rId11" Type="http://schemas.openxmlformats.org/officeDocument/2006/relationships/image" Target="../media/image300.png"/><Relationship Id="rId5" Type="http://schemas.openxmlformats.org/officeDocument/2006/relationships/image" Target="../media/image250.png"/><Relationship Id="rId10" Type="http://schemas.openxmlformats.org/officeDocument/2006/relationships/image" Target="../media/image290.png"/><Relationship Id="rId4" Type="http://schemas.openxmlformats.org/officeDocument/2006/relationships/image" Target="../media/image29.png"/><Relationship Id="rId9" Type="http://schemas.openxmlformats.org/officeDocument/2006/relationships/image" Target="../media/image28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70.png"/><Relationship Id="rId5" Type="http://schemas.openxmlformats.org/officeDocument/2006/relationships/image" Target="../media/image3.png"/><Relationship Id="rId10" Type="http://schemas.openxmlformats.org/officeDocument/2006/relationships/image" Target="../media/image61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10.png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40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" y="2350568"/>
            <a:ext cx="12050682" cy="1033008"/>
          </a:xfrm>
        </p:spPr>
        <p:txBody>
          <a:bodyPr>
            <a:noAutofit/>
          </a:bodyPr>
          <a:lstStyle/>
          <a:p>
            <a:r>
              <a:rPr kumimoji="1"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Robust Combiners and Universal Constructions for Quantum Cryptography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BBDA189-D665-4FB3-AA37-5F24E2612844}"/>
              </a:ext>
            </a:extLst>
          </p:cNvPr>
          <p:cNvSpPr txBox="1">
            <a:spLocks/>
          </p:cNvSpPr>
          <p:nvPr/>
        </p:nvSpPr>
        <p:spPr>
          <a:xfrm>
            <a:off x="-6627" y="3545181"/>
            <a:ext cx="12050682" cy="10330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Taiga</a:t>
            </a:r>
            <a:r>
              <a:rPr lang="ja-JP" altLang="en-US" sz="20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u="sng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Hiroka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Fuyuki Kitagawa , Ryo Nishimaki , Takashi 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Yamakawa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D7B3C5-73D3-4573-BE1E-5FCC8BCB1CA0}"/>
              </a:ext>
            </a:extLst>
          </p:cNvPr>
          <p:cNvSpPr txBox="1"/>
          <p:nvPr/>
        </p:nvSpPr>
        <p:spPr>
          <a:xfrm>
            <a:off x="2759948" y="5286653"/>
            <a:ext cx="723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Yukawa Institute for Theoretical Physics,  Kyoto University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531C8D-9CB4-4E65-A7E6-3267E3543E80}"/>
              </a:ext>
            </a:extLst>
          </p:cNvPr>
          <p:cNvSpPr txBox="1"/>
          <p:nvPr/>
        </p:nvSpPr>
        <p:spPr>
          <a:xfrm>
            <a:off x="5327516" y="5922647"/>
            <a:ext cx="2512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 Corporation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DB4355C-043E-4950-9B56-37F468CAF8C2}"/>
              </a:ext>
            </a:extLst>
          </p:cNvPr>
          <p:cNvSpPr txBox="1"/>
          <p:nvPr/>
        </p:nvSpPr>
        <p:spPr>
          <a:xfrm>
            <a:off x="3029453" y="4099991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9477E6-371F-43CE-B275-77713232FCDA}"/>
              </a:ext>
            </a:extLst>
          </p:cNvPr>
          <p:cNvSpPr txBox="1"/>
          <p:nvPr/>
        </p:nvSpPr>
        <p:spPr>
          <a:xfrm>
            <a:off x="5517783" y="4111110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92F480-6115-460C-A835-A76EE6980722}"/>
              </a:ext>
            </a:extLst>
          </p:cNvPr>
          <p:cNvSpPr txBox="1"/>
          <p:nvPr/>
        </p:nvSpPr>
        <p:spPr>
          <a:xfrm>
            <a:off x="7719634" y="4111110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2A593C-DDB5-48BC-AB4B-60C3E1C4D884}"/>
              </a:ext>
            </a:extLst>
          </p:cNvPr>
          <p:cNvSpPr txBox="1"/>
          <p:nvPr/>
        </p:nvSpPr>
        <p:spPr>
          <a:xfrm>
            <a:off x="10527770" y="4099991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B93385-559E-4BF8-AF37-83010E36D17D}"/>
              </a:ext>
            </a:extLst>
          </p:cNvPr>
          <p:cNvSpPr txBox="1"/>
          <p:nvPr/>
        </p:nvSpPr>
        <p:spPr>
          <a:xfrm>
            <a:off x="5124758" y="5834701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EB3B492-2953-4A0C-84EF-BA6041990B1A}"/>
              </a:ext>
            </a:extLst>
          </p:cNvPr>
          <p:cNvSpPr txBox="1"/>
          <p:nvPr/>
        </p:nvSpPr>
        <p:spPr>
          <a:xfrm>
            <a:off x="2580347" y="5224107"/>
            <a:ext cx="40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73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8"/>
    </mc:Choice>
    <mc:Fallback xmlns="">
      <p:transition spd="slow" advTm="117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10C71A1B-403A-4C77-9803-1204C24E6B0F}"/>
              </a:ext>
            </a:extLst>
          </p:cNvPr>
          <p:cNvSpPr/>
          <p:nvPr/>
        </p:nvSpPr>
        <p:spPr>
          <a:xfrm>
            <a:off x="111422" y="2107914"/>
            <a:ext cx="11775777" cy="2840861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吹き出し: 角を丸めた四角形 34">
            <a:extLst>
              <a:ext uri="{FF2B5EF4-FFF2-40B4-BE49-F238E27FC236}">
                <a16:creationId xmlns:a16="http://schemas.microsoft.com/office/drawing/2014/main" id="{CCAF2748-451F-4074-9C13-9BFA57D931C2}"/>
              </a:ext>
            </a:extLst>
          </p:cNvPr>
          <p:cNvSpPr/>
          <p:nvPr/>
        </p:nvSpPr>
        <p:spPr>
          <a:xfrm>
            <a:off x="282612" y="6129980"/>
            <a:ext cx="3991607" cy="580492"/>
          </a:xfrm>
          <a:prstGeom prst="wedgeRoundRectCallout">
            <a:avLst>
              <a:gd name="adj1" fmla="val 28186"/>
              <a:gd name="adj2" fmla="val -10687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6D01E3E-0E08-4BDB-8DCE-F5F1F85C1965}"/>
              </a:ext>
            </a:extLst>
          </p:cNvPr>
          <p:cNvSpPr/>
          <p:nvPr/>
        </p:nvSpPr>
        <p:spPr>
          <a:xfrm>
            <a:off x="111424" y="907584"/>
            <a:ext cx="11929824" cy="1110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E7B7CD-78BB-4655-8D3B-8D3F3DBFC62F}"/>
              </a:ext>
            </a:extLst>
          </p:cNvPr>
          <p:cNvSpPr txBox="1"/>
          <p:nvPr/>
        </p:nvSpPr>
        <p:spPr>
          <a:xfrm>
            <a:off x="111423" y="858423"/>
            <a:ext cx="11118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Our Result:</a:t>
            </a:r>
          </a:p>
          <a:p>
            <a:r>
              <a:rPr lang="en-US" altLang="ja-JP" sz="2400" b="1" dirty="0"/>
              <a:t>We show how to expand plaintext space of unclonable encryption using quantum randomized encoding.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B5ACA00-64EE-47B8-9C1E-3AA88D4C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0343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Result 2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)Plaintext Expansion of Unclonable Encryption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CC4AEE-A721-4BDC-A01D-A7307E1C7748}"/>
              </a:ext>
            </a:extLst>
          </p:cNvPr>
          <p:cNvSpPr txBox="1"/>
          <p:nvPr/>
        </p:nvSpPr>
        <p:spPr>
          <a:xfrm>
            <a:off x="111422" y="2132513"/>
            <a:ext cx="481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Security of Unclonable Encryption (UE)[BL20]</a:t>
            </a:r>
            <a:endParaRPr kumimoji="1" lang="ja-JP" altLang="en-US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466589F-C10B-417A-8D0E-867D104E2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025" y="3121066"/>
            <a:ext cx="841996" cy="84199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CB9FA4-CCB8-48EE-B6E5-95BF41B85942}"/>
              </a:ext>
            </a:extLst>
          </p:cNvPr>
          <p:cNvSpPr txBox="1"/>
          <p:nvPr/>
        </p:nvSpPr>
        <p:spPr>
          <a:xfrm>
            <a:off x="4651549" y="2710908"/>
            <a:ext cx="47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A</a:t>
            </a:r>
            <a:endParaRPr kumimoji="1" lang="ja-JP" altLang="en-US" b="1" dirty="0"/>
          </a:p>
        </p:txBody>
      </p:sp>
      <p:pic>
        <p:nvPicPr>
          <p:cNvPr id="1026" name="Picture 2" descr="量子コンピュータのイラスト">
            <a:extLst>
              <a:ext uri="{FF2B5EF4-FFF2-40B4-BE49-F238E27FC236}">
                <a16:creationId xmlns:a16="http://schemas.microsoft.com/office/drawing/2014/main" id="{5C15A6B8-05E5-4AE2-9836-01C8455C6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29" y="3129433"/>
            <a:ext cx="906378" cy="94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右矢印 18">
            <a:extLst>
              <a:ext uri="{FF2B5EF4-FFF2-40B4-BE49-F238E27FC236}">
                <a16:creationId xmlns:a16="http://schemas.microsoft.com/office/drawing/2014/main" id="{FFF19556-26B4-427F-B379-3F8DDC531AFA}"/>
              </a:ext>
            </a:extLst>
          </p:cNvPr>
          <p:cNvSpPr/>
          <p:nvPr/>
        </p:nvSpPr>
        <p:spPr>
          <a:xfrm rot="10800000">
            <a:off x="3038446" y="2970874"/>
            <a:ext cx="1111940" cy="35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8F468EC1-38DF-43F4-B801-3646D7DAD438}"/>
                  </a:ext>
                </a:extLst>
              </p:cNvPr>
              <p:cNvSpPr txBox="1"/>
              <p:nvPr/>
            </p:nvSpPr>
            <p:spPr>
              <a:xfrm>
                <a:off x="3403908" y="2657602"/>
                <a:ext cx="5498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8F468EC1-38DF-43F4-B801-3646D7DAD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08" y="2657602"/>
                <a:ext cx="549831" cy="276999"/>
              </a:xfrm>
              <a:prstGeom prst="rect">
                <a:avLst/>
              </a:prstGeom>
              <a:blipFill>
                <a:blip r:embed="rId5"/>
                <a:stretch>
                  <a:fillRect l="-14286" t="-2222" r="-14286" b="-355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A7D0B9-6D8B-4E62-93F0-8F89DA47E076}"/>
                  </a:ext>
                </a:extLst>
              </p:cNvPr>
              <p:cNvSpPr txBox="1"/>
              <p:nvPr/>
            </p:nvSpPr>
            <p:spPr>
              <a:xfrm>
                <a:off x="308073" y="2982566"/>
                <a:ext cx="989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←{0,1}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A7D0B9-6D8B-4E62-93F0-8F89DA47E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73" y="2982566"/>
                <a:ext cx="989310" cy="276999"/>
              </a:xfrm>
              <a:prstGeom prst="rect">
                <a:avLst/>
              </a:prstGeom>
              <a:blipFill>
                <a:blip r:embed="rId6"/>
                <a:stretch>
                  <a:fillRect l="-5556" t="-2174" r="-8642" b="-369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3ABB8C4-D8A6-4560-99C8-7C7624E662C8}"/>
                  </a:ext>
                </a:extLst>
              </p:cNvPr>
              <p:cNvSpPr txBox="1"/>
              <p:nvPr/>
            </p:nvSpPr>
            <p:spPr>
              <a:xfrm>
                <a:off x="3049053" y="3497842"/>
                <a:ext cx="11119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𝑠𝑘</m:t>
                          </m:r>
                        </m:sub>
                      </m:sSub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3ABB8C4-D8A6-4560-99C8-7C7624E66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053" y="3497842"/>
                <a:ext cx="1111971" cy="276999"/>
              </a:xfrm>
              <a:prstGeom prst="rect">
                <a:avLst/>
              </a:prstGeom>
              <a:blipFill>
                <a:blip r:embed="rId7"/>
                <a:stretch>
                  <a:fillRect l="-7104" t="-2222" r="-7104" b="-355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右矢印 18">
            <a:extLst>
              <a:ext uri="{FF2B5EF4-FFF2-40B4-BE49-F238E27FC236}">
                <a16:creationId xmlns:a16="http://schemas.microsoft.com/office/drawing/2014/main" id="{C24025C5-6C4E-41E9-8F02-5ED2704DBE98}"/>
              </a:ext>
            </a:extLst>
          </p:cNvPr>
          <p:cNvSpPr/>
          <p:nvPr/>
        </p:nvSpPr>
        <p:spPr>
          <a:xfrm>
            <a:off x="3165014" y="3799422"/>
            <a:ext cx="1069999" cy="35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9BCB1C8-06F7-4099-801A-51F310F01592}"/>
              </a:ext>
            </a:extLst>
          </p:cNvPr>
          <p:cNvSpPr txBox="1"/>
          <p:nvPr/>
        </p:nvSpPr>
        <p:spPr>
          <a:xfrm>
            <a:off x="1555697" y="2686340"/>
            <a:ext cx="134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Challenger</a:t>
            </a:r>
            <a:endParaRPr kumimoji="1" lang="ja-JP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F001353-6E7A-465D-987F-142F80BFBB63}"/>
                  </a:ext>
                </a:extLst>
              </p:cNvPr>
              <p:cNvSpPr txBox="1"/>
              <p:nvPr/>
            </p:nvSpPr>
            <p:spPr>
              <a:xfrm>
                <a:off x="401092" y="3355978"/>
                <a:ext cx="433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𝒔𝒌</m:t>
                      </m:r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F001353-6E7A-465D-987F-142F80BFB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92" y="3355978"/>
                <a:ext cx="4330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F7B7C66-F489-46D7-8D61-FA29B1E09F57}"/>
                  </a:ext>
                </a:extLst>
              </p:cNvPr>
              <p:cNvSpPr txBox="1"/>
              <p:nvPr/>
            </p:nvSpPr>
            <p:spPr>
              <a:xfrm>
                <a:off x="5568867" y="2290049"/>
                <a:ext cx="513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F7B7C66-F489-46D7-8D61-FA29B1E09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867" y="2290049"/>
                <a:ext cx="513347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710165E-5063-4958-8BAC-FD04AB5CDB83}"/>
                  </a:ext>
                </a:extLst>
              </p:cNvPr>
              <p:cNvSpPr txBox="1"/>
              <p:nvPr/>
            </p:nvSpPr>
            <p:spPr>
              <a:xfrm>
                <a:off x="5584271" y="3423475"/>
                <a:ext cx="513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710165E-5063-4958-8BAC-FD04AB5CD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271" y="3423475"/>
                <a:ext cx="513347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図 19">
            <a:extLst>
              <a:ext uri="{FF2B5EF4-FFF2-40B4-BE49-F238E27FC236}">
                <a16:creationId xmlns:a16="http://schemas.microsoft.com/office/drawing/2014/main" id="{B348ED6B-DE8D-4B27-A926-0AC12EEB8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720" y="2376727"/>
            <a:ext cx="841996" cy="841996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7F8020A-586C-41E9-B859-81C3E2DBC7E6}"/>
              </a:ext>
            </a:extLst>
          </p:cNvPr>
          <p:cNvSpPr txBox="1"/>
          <p:nvPr/>
        </p:nvSpPr>
        <p:spPr>
          <a:xfrm>
            <a:off x="6437951" y="2086732"/>
            <a:ext cx="47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B</a:t>
            </a:r>
            <a:endParaRPr kumimoji="1" lang="ja-JP" altLang="en-US" b="1" dirty="0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A73A5C34-0AF2-4E39-AB31-C0A620B45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004" y="3980566"/>
            <a:ext cx="841996" cy="841996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FE94769-814B-40ED-8A0F-11F62F31DCC9}"/>
              </a:ext>
            </a:extLst>
          </p:cNvPr>
          <p:cNvSpPr txBox="1"/>
          <p:nvPr/>
        </p:nvSpPr>
        <p:spPr>
          <a:xfrm>
            <a:off x="6300562" y="3560443"/>
            <a:ext cx="438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C</a:t>
            </a:r>
            <a:endParaRPr kumimoji="1" lang="ja-JP" altLang="en-US" b="1" dirty="0"/>
          </a:p>
        </p:txBody>
      </p:sp>
      <p:sp>
        <p:nvSpPr>
          <p:cNvPr id="24" name="右矢印 18">
            <a:extLst>
              <a:ext uri="{FF2B5EF4-FFF2-40B4-BE49-F238E27FC236}">
                <a16:creationId xmlns:a16="http://schemas.microsoft.com/office/drawing/2014/main" id="{E240BBCE-791D-4C22-B8E0-5179894BC3D5}"/>
              </a:ext>
            </a:extLst>
          </p:cNvPr>
          <p:cNvSpPr/>
          <p:nvPr/>
        </p:nvSpPr>
        <p:spPr>
          <a:xfrm rot="20399781">
            <a:off x="5377872" y="2894707"/>
            <a:ext cx="773061" cy="335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25" name="右矢印 18">
            <a:extLst>
              <a:ext uri="{FF2B5EF4-FFF2-40B4-BE49-F238E27FC236}">
                <a16:creationId xmlns:a16="http://schemas.microsoft.com/office/drawing/2014/main" id="{9899B24B-09E7-43A9-977F-3C37735AA74F}"/>
              </a:ext>
            </a:extLst>
          </p:cNvPr>
          <p:cNvSpPr/>
          <p:nvPr/>
        </p:nvSpPr>
        <p:spPr>
          <a:xfrm rot="1279271">
            <a:off x="5379181" y="3920129"/>
            <a:ext cx="763575" cy="335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79B5D6-55D1-4A2F-B250-7E943085A8F0}"/>
                  </a:ext>
                </a:extLst>
              </p:cNvPr>
              <p:cNvSpPr txBox="1"/>
              <p:nvPr/>
            </p:nvSpPr>
            <p:spPr>
              <a:xfrm>
                <a:off x="7100178" y="2180237"/>
                <a:ext cx="513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79B5D6-55D1-4A2F-B250-7E943085A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178" y="2180237"/>
                <a:ext cx="513347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F1EEB6C-5CD4-4F17-88EE-D52487A41895}"/>
                  </a:ext>
                </a:extLst>
              </p:cNvPr>
              <p:cNvSpPr txBox="1"/>
              <p:nvPr/>
            </p:nvSpPr>
            <p:spPr>
              <a:xfrm>
                <a:off x="6982469" y="3712061"/>
                <a:ext cx="513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F1EEB6C-5CD4-4F17-88EE-D52487A41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2469" y="3712061"/>
                <a:ext cx="513347" cy="369332"/>
              </a:xfrm>
              <a:prstGeom prst="rect">
                <a:avLst/>
              </a:prstGeom>
              <a:blipFill>
                <a:blip r:embed="rId1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A25C2F3-E9F8-4A2E-8740-3E107E575630}"/>
                  </a:ext>
                </a:extLst>
              </p:cNvPr>
              <p:cNvSpPr txBox="1"/>
              <p:nvPr/>
            </p:nvSpPr>
            <p:spPr>
              <a:xfrm>
                <a:off x="7100178" y="2565235"/>
                <a:ext cx="433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𝒔𝒌</m:t>
                      </m:r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A25C2F3-E9F8-4A2E-8740-3E107E575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178" y="2565235"/>
                <a:ext cx="43303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6A26B32-0709-433B-AFA5-2D8775B5E7E3}"/>
                  </a:ext>
                </a:extLst>
              </p:cNvPr>
              <p:cNvSpPr txBox="1"/>
              <p:nvPr/>
            </p:nvSpPr>
            <p:spPr>
              <a:xfrm>
                <a:off x="6992025" y="4081393"/>
                <a:ext cx="433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𝒔𝒌</m:t>
                      </m:r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6A26B32-0709-433B-AFA5-2D8775B5E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025" y="4081393"/>
                <a:ext cx="43303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9EFF513F-36A2-47D8-AF68-EC1BA58503FD}"/>
                  </a:ext>
                </a:extLst>
              </p:cNvPr>
              <p:cNvSpPr txBox="1"/>
              <p:nvPr/>
            </p:nvSpPr>
            <p:spPr>
              <a:xfrm>
                <a:off x="8285585" y="2436400"/>
                <a:ext cx="433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9EFF513F-36A2-47D8-AF68-EC1BA5850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585" y="2436400"/>
                <a:ext cx="43303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右矢印 18">
            <a:extLst>
              <a:ext uri="{FF2B5EF4-FFF2-40B4-BE49-F238E27FC236}">
                <a16:creationId xmlns:a16="http://schemas.microsoft.com/office/drawing/2014/main" id="{90326569-1124-4277-A2B6-08AD24A63F07}"/>
              </a:ext>
            </a:extLst>
          </p:cNvPr>
          <p:cNvSpPr/>
          <p:nvPr/>
        </p:nvSpPr>
        <p:spPr>
          <a:xfrm>
            <a:off x="7676881" y="2548617"/>
            <a:ext cx="476522" cy="257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32" name="右矢印 18">
            <a:extLst>
              <a:ext uri="{FF2B5EF4-FFF2-40B4-BE49-F238E27FC236}">
                <a16:creationId xmlns:a16="http://schemas.microsoft.com/office/drawing/2014/main" id="{462D0FC9-E79A-4E6D-90F7-1612895E1611}"/>
              </a:ext>
            </a:extLst>
          </p:cNvPr>
          <p:cNvSpPr/>
          <p:nvPr/>
        </p:nvSpPr>
        <p:spPr>
          <a:xfrm>
            <a:off x="7568728" y="3969023"/>
            <a:ext cx="476522" cy="257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434C419A-DBF3-4174-8596-4979E62474FF}"/>
                  </a:ext>
                </a:extLst>
              </p:cNvPr>
              <p:cNvSpPr txBox="1"/>
              <p:nvPr/>
            </p:nvSpPr>
            <p:spPr>
              <a:xfrm>
                <a:off x="8177432" y="3910414"/>
                <a:ext cx="433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434C419A-DBF3-4174-8596-4979E6247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432" y="3910414"/>
                <a:ext cx="43303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58248F-3379-4C9E-86FC-E545EEB42FEB}"/>
              </a:ext>
            </a:extLst>
          </p:cNvPr>
          <p:cNvSpPr txBox="1"/>
          <p:nvPr/>
        </p:nvSpPr>
        <p:spPr>
          <a:xfrm>
            <a:off x="44408" y="5057078"/>
            <a:ext cx="7632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Open Problems:</a:t>
            </a:r>
          </a:p>
          <a:p>
            <a:endParaRPr lang="en-US" altLang="ja-JP" sz="1000" b="1" dirty="0"/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UE for single bit message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 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UE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or multi-bit message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A426E84-6924-4B6A-8DAC-1E4D8EF869C0}"/>
                  </a:ext>
                </a:extLst>
              </p:cNvPr>
              <p:cNvSpPr txBox="1"/>
              <p:nvPr/>
            </p:nvSpPr>
            <p:spPr>
              <a:xfrm>
                <a:off x="8369876" y="3101125"/>
                <a:ext cx="3520558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kumimoji="1" lang="en-US" altLang="ja-JP" b="1" i="0" smtClean="0">
                              <a:latin typeface="Cambria Math" panose="02040503050406030204" pitchFamily="18" charset="0"/>
                            </a:rPr>
                            <m:t>𝐏𝐫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kumimoji="1" lang="en-US" altLang="ja-JP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kumimoji="1" lang="en-US" altLang="ja-JP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kumimoji="1" lang="en-US" altLang="ja-JP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𝒏𝒆𝒈𝒍</m:t>
                      </m:r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kumimoji="1" lang="en-US" altLang="ja-JP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b="1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A426E84-6924-4B6A-8DAC-1E4D8EF86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9876" y="3101125"/>
                <a:ext cx="3520558" cy="61093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FE152F-293F-4B90-A84E-972561BA4B6E}"/>
              </a:ext>
            </a:extLst>
          </p:cNvPr>
          <p:cNvSpPr txBox="1"/>
          <p:nvPr/>
        </p:nvSpPr>
        <p:spPr>
          <a:xfrm>
            <a:off x="282613" y="6236724"/>
            <a:ext cx="3991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Bit-wise encryption does not work!</a:t>
            </a:r>
            <a:endParaRPr kumimoji="1" lang="ja-JP" altLang="en-US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20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025"/>
    </mc:Choice>
    <mc:Fallback xmlns="">
      <p:transition spd="slow" advTm="1580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1" grpId="0" animBg="1"/>
      <p:bldP spid="4" grpId="0"/>
      <p:bldP spid="12" grpId="0"/>
      <p:bldP spid="13" grpId="0"/>
      <p:bldP spid="14" grpId="0" animBg="1"/>
      <p:bldP spid="16" grpId="0"/>
      <p:bldP spid="5" grpId="0"/>
      <p:bldP spid="17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7" grpId="0"/>
      <p:bldP spid="34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44">
            <a:extLst>
              <a:ext uri="{FF2B5EF4-FFF2-40B4-BE49-F238E27FC236}">
                <a16:creationId xmlns:a16="http://schemas.microsoft.com/office/drawing/2014/main" id="{FA2B4050-261E-4B5E-B768-7C9201006A14}"/>
              </a:ext>
            </a:extLst>
          </p:cNvPr>
          <p:cNvSpPr/>
          <p:nvPr/>
        </p:nvSpPr>
        <p:spPr>
          <a:xfrm>
            <a:off x="243190" y="1363977"/>
            <a:ext cx="11801325" cy="233253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5" name="角丸四角形 44">
            <a:extLst>
              <a:ext uri="{FF2B5EF4-FFF2-40B4-BE49-F238E27FC236}">
                <a16:creationId xmlns:a16="http://schemas.microsoft.com/office/drawing/2014/main" id="{BF1CB3E3-362C-4F7C-92E5-A208D5251093}"/>
              </a:ext>
            </a:extLst>
          </p:cNvPr>
          <p:cNvSpPr/>
          <p:nvPr/>
        </p:nvSpPr>
        <p:spPr>
          <a:xfrm>
            <a:off x="3710225" y="1556069"/>
            <a:ext cx="7800221" cy="19286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4" name="角丸四角形 44">
            <a:extLst>
              <a:ext uri="{FF2B5EF4-FFF2-40B4-BE49-F238E27FC236}">
                <a16:creationId xmlns:a16="http://schemas.microsoft.com/office/drawing/2014/main" id="{C964A2BA-40CD-43AA-9FBA-59EC2F3321A4}"/>
              </a:ext>
            </a:extLst>
          </p:cNvPr>
          <p:cNvSpPr/>
          <p:nvPr/>
        </p:nvSpPr>
        <p:spPr>
          <a:xfrm>
            <a:off x="355590" y="1516509"/>
            <a:ext cx="3242235" cy="20573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3" name="角丸四角形 44">
            <a:extLst>
              <a:ext uri="{FF2B5EF4-FFF2-40B4-BE49-F238E27FC236}">
                <a16:creationId xmlns:a16="http://schemas.microsoft.com/office/drawing/2014/main" id="{3372DDAD-7E60-4816-837E-D2EFFABBB26F}"/>
              </a:ext>
            </a:extLst>
          </p:cNvPr>
          <p:cNvSpPr/>
          <p:nvPr/>
        </p:nvSpPr>
        <p:spPr>
          <a:xfrm>
            <a:off x="466970" y="5565279"/>
            <a:ext cx="9333646" cy="123409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629BDC3D-5692-49A8-8713-6FE77336847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Future Directions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E9C4F1-F0ED-41A5-AD59-7B68AFF0D01E}"/>
              </a:ext>
            </a:extLst>
          </p:cNvPr>
          <p:cNvSpPr txBox="1"/>
          <p:nvPr/>
        </p:nvSpPr>
        <p:spPr>
          <a:xfrm>
            <a:off x="424723" y="1591819"/>
            <a:ext cx="2085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Classical Case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2DCFFA2-E24B-4B41-A24C-031F4E112466}"/>
              </a:ext>
            </a:extLst>
          </p:cNvPr>
          <p:cNvSpPr txBox="1"/>
          <p:nvPr/>
        </p:nvSpPr>
        <p:spPr>
          <a:xfrm>
            <a:off x="681554" y="2118034"/>
            <a:ext cx="7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LWE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C1525D2-4040-4E5A-82BA-19AACED2C029}"/>
              </a:ext>
            </a:extLst>
          </p:cNvPr>
          <p:cNvSpPr txBox="1"/>
          <p:nvPr/>
        </p:nvSpPr>
        <p:spPr>
          <a:xfrm>
            <a:off x="407560" y="2527610"/>
            <a:ext cx="190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Discrete Log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C5633C-E3B7-4427-BD56-EB6CA53AAF7E}"/>
              </a:ext>
            </a:extLst>
          </p:cNvPr>
          <p:cNvSpPr txBox="1"/>
          <p:nvPr/>
        </p:nvSpPr>
        <p:spPr>
          <a:xfrm>
            <a:off x="681554" y="3076455"/>
            <a:ext cx="7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RSA</a:t>
            </a:r>
            <a:endParaRPr kumimoji="1" lang="ja-JP" altLang="en-US" dirty="0"/>
          </a:p>
        </p:txBody>
      </p:sp>
      <p:sp>
        <p:nvSpPr>
          <p:cNvPr id="21" name="下矢印 33">
            <a:extLst>
              <a:ext uri="{FF2B5EF4-FFF2-40B4-BE49-F238E27FC236}">
                <a16:creationId xmlns:a16="http://schemas.microsoft.com/office/drawing/2014/main" id="{F846E61D-FDF5-4C18-AE39-911AEB67927F}"/>
              </a:ext>
            </a:extLst>
          </p:cNvPr>
          <p:cNvSpPr/>
          <p:nvPr/>
        </p:nvSpPr>
        <p:spPr>
          <a:xfrm rot="16200000">
            <a:off x="1921839" y="2506885"/>
            <a:ext cx="460427" cy="42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DC5465-E502-4F4B-A0E5-CB0FE864F689}"/>
              </a:ext>
            </a:extLst>
          </p:cNvPr>
          <p:cNvSpPr txBox="1"/>
          <p:nvPr/>
        </p:nvSpPr>
        <p:spPr>
          <a:xfrm>
            <a:off x="2593037" y="2545181"/>
            <a:ext cx="81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OWFs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F8B6748-5DCB-4773-B5C9-36931EEC9E59}"/>
              </a:ext>
            </a:extLst>
          </p:cNvPr>
          <p:cNvSpPr txBox="1"/>
          <p:nvPr/>
        </p:nvSpPr>
        <p:spPr>
          <a:xfrm>
            <a:off x="51879" y="965087"/>
            <a:ext cx="11446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Q1. Find more quantum cryptographic assumptions plausibly weaker than OWFs?</a:t>
            </a:r>
            <a:endParaRPr kumimoji="1" lang="ja-JP" altLang="en-US" sz="2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1773F3F-90F0-4555-9DE5-2919DF7C9D42}"/>
              </a:ext>
            </a:extLst>
          </p:cNvPr>
          <p:cNvSpPr txBox="1"/>
          <p:nvPr/>
        </p:nvSpPr>
        <p:spPr>
          <a:xfrm>
            <a:off x="51879" y="5135939"/>
            <a:ext cx="8560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Q3. Universal construction via Meta-Complexity?</a:t>
            </a:r>
            <a:endParaRPr kumimoji="1" lang="ja-JP" altLang="en-US" sz="2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3986F79-FB3B-4C16-B493-2129B56177B2}"/>
              </a:ext>
            </a:extLst>
          </p:cNvPr>
          <p:cNvSpPr txBox="1"/>
          <p:nvPr/>
        </p:nvSpPr>
        <p:spPr>
          <a:xfrm>
            <a:off x="466970" y="5582522"/>
            <a:ext cx="961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Classical Cryptography has universal construction </a:t>
            </a:r>
            <a:r>
              <a:rPr lang="en-US" altLang="ja-JP" dirty="0"/>
              <a:t>via</a:t>
            </a:r>
            <a:r>
              <a:rPr kumimoji="1" lang="en-US" altLang="ja-JP" dirty="0"/>
              <a:t> Meta-complexity.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0101456-2248-4577-8B2E-63B56A46EE7A}"/>
              </a:ext>
            </a:extLst>
          </p:cNvPr>
          <p:cNvSpPr txBox="1"/>
          <p:nvPr/>
        </p:nvSpPr>
        <p:spPr>
          <a:xfrm>
            <a:off x="7222787" y="6146445"/>
            <a:ext cx="81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OWFs</a:t>
            </a:r>
            <a:endParaRPr kumimoji="1" lang="ja-JP" altLang="en-US" dirty="0"/>
          </a:p>
        </p:txBody>
      </p:sp>
      <p:sp>
        <p:nvSpPr>
          <p:cNvPr id="29" name="下矢印 33">
            <a:extLst>
              <a:ext uri="{FF2B5EF4-FFF2-40B4-BE49-F238E27FC236}">
                <a16:creationId xmlns:a16="http://schemas.microsoft.com/office/drawing/2014/main" id="{C319F16D-E64C-43D1-9D84-863C848A2BB5}"/>
              </a:ext>
            </a:extLst>
          </p:cNvPr>
          <p:cNvSpPr/>
          <p:nvPr/>
        </p:nvSpPr>
        <p:spPr>
          <a:xfrm rot="16200000">
            <a:off x="6556664" y="6120417"/>
            <a:ext cx="460427" cy="42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FC4275B-DFBB-46A0-A1C2-97FD4CAA7960}"/>
              </a:ext>
            </a:extLst>
          </p:cNvPr>
          <p:cNvSpPr txBox="1"/>
          <p:nvPr/>
        </p:nvSpPr>
        <p:spPr>
          <a:xfrm>
            <a:off x="1450041" y="6132894"/>
            <a:ext cx="4900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AH-time bounded Kolmogorov Complexity[LP20]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3080363-F603-40B4-9B46-D42B190359FD}"/>
              </a:ext>
            </a:extLst>
          </p:cNvPr>
          <p:cNvSpPr txBox="1"/>
          <p:nvPr/>
        </p:nvSpPr>
        <p:spPr>
          <a:xfrm>
            <a:off x="33234" y="3953831"/>
            <a:ext cx="10201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Q2. Universal construction for Pseudorandom State Generator or Unitary?</a:t>
            </a:r>
            <a:endParaRPr kumimoji="1" lang="ja-JP" altLang="en-US" sz="20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C3496F6-C966-48B0-B19F-2E54D0872E35}"/>
              </a:ext>
            </a:extLst>
          </p:cNvPr>
          <p:cNvSpPr txBox="1"/>
          <p:nvPr/>
        </p:nvSpPr>
        <p:spPr>
          <a:xfrm>
            <a:off x="3731217" y="2075083"/>
            <a:ext cx="5744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Hardness of Learning Quantum States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20E816C-72B9-496D-B369-ED3053249BB9}"/>
                  </a:ext>
                </a:extLst>
              </p:cNvPr>
              <p:cNvSpPr txBox="1"/>
              <p:nvPr/>
            </p:nvSpPr>
            <p:spPr>
              <a:xfrm>
                <a:off x="3710225" y="2553846"/>
                <a:ext cx="5223205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/>
                  <a:t>Quantum Advantage Assumption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ja-JP" b="0" i="1" dirty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ja-JP" i="1" dirty="0" smtClean="0">
                            <a:latin typeface="Cambria Math" panose="02040503050406030204" pitchFamily="18" charset="0"/>
                          </a:rPr>
                          <m:t>PP</m:t>
                        </m:r>
                      </m:sup>
                    </m:sSup>
                    <m:r>
                      <a:rPr lang="en-US" altLang="ja-JP" b="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sty m:val="p"/>
                      </m:rPr>
                      <a:rPr lang="en-US" altLang="ja-JP" i="1" dirty="0">
                        <a:latin typeface="Cambria Math" panose="02040503050406030204" pitchFamily="18" charset="0"/>
                      </a:rPr>
                      <m:t>BQP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20E816C-72B9-496D-B369-ED3053249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225" y="2553846"/>
                <a:ext cx="5223205" cy="374270"/>
              </a:xfrm>
              <a:prstGeom prst="rect">
                <a:avLst/>
              </a:prstGeom>
              <a:blipFill>
                <a:blip r:embed="rId2"/>
                <a:stretch>
                  <a:fillRect l="-1051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2982AEF-4B8B-4C80-8575-1752FE601863}"/>
              </a:ext>
            </a:extLst>
          </p:cNvPr>
          <p:cNvSpPr txBox="1"/>
          <p:nvPr/>
        </p:nvSpPr>
        <p:spPr>
          <a:xfrm>
            <a:off x="4360189" y="3054155"/>
            <a:ext cx="22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Meta-Complexity</a:t>
            </a:r>
          </a:p>
        </p:txBody>
      </p:sp>
      <p:sp>
        <p:nvSpPr>
          <p:cNvPr id="30" name="下矢印 33">
            <a:extLst>
              <a:ext uri="{FF2B5EF4-FFF2-40B4-BE49-F238E27FC236}">
                <a16:creationId xmlns:a16="http://schemas.microsoft.com/office/drawing/2014/main" id="{DE9EC090-0B66-4E06-826C-0FD6DE98E8C2}"/>
              </a:ext>
            </a:extLst>
          </p:cNvPr>
          <p:cNvSpPr/>
          <p:nvPr/>
        </p:nvSpPr>
        <p:spPr>
          <a:xfrm rot="16200000">
            <a:off x="9125135" y="2474857"/>
            <a:ext cx="460427" cy="42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F6C7787-7D71-4E32-943E-C30D3027D968}"/>
              </a:ext>
            </a:extLst>
          </p:cNvPr>
          <p:cNvSpPr txBox="1"/>
          <p:nvPr/>
        </p:nvSpPr>
        <p:spPr>
          <a:xfrm>
            <a:off x="9833233" y="2368750"/>
            <a:ext cx="1577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OWSGs</a:t>
            </a:r>
          </a:p>
          <a:p>
            <a:pPr algn="ctr"/>
            <a:r>
              <a:rPr kumimoji="1" lang="en-US" altLang="ja-JP" dirty="0"/>
              <a:t>Commitments</a:t>
            </a:r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BC31A68-40B6-4077-8B98-A29B62185E78}"/>
              </a:ext>
            </a:extLst>
          </p:cNvPr>
          <p:cNvSpPr txBox="1"/>
          <p:nvPr/>
        </p:nvSpPr>
        <p:spPr>
          <a:xfrm>
            <a:off x="3725352" y="1576352"/>
            <a:ext cx="348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Quantum Case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907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629BDC3D-5692-49A8-8713-6FE773368479}"/>
              </a:ext>
            </a:extLst>
          </p:cNvPr>
          <p:cNvSpPr txBox="1">
            <a:spLocks/>
          </p:cNvSpPr>
          <p:nvPr/>
        </p:nvSpPr>
        <p:spPr>
          <a:xfrm>
            <a:off x="4935794" y="2873828"/>
            <a:ext cx="3234813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Appendix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9177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角丸四角形 44">
            <a:extLst>
              <a:ext uri="{FF2B5EF4-FFF2-40B4-BE49-F238E27FC236}">
                <a16:creationId xmlns:a16="http://schemas.microsoft.com/office/drawing/2014/main" id="{3295401D-A233-44FA-98B1-E7178FD58221}"/>
              </a:ext>
            </a:extLst>
          </p:cNvPr>
          <p:cNvSpPr/>
          <p:nvPr/>
        </p:nvSpPr>
        <p:spPr>
          <a:xfrm>
            <a:off x="94428" y="5166539"/>
            <a:ext cx="11881262" cy="1669502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8" name="角丸四角形 44">
            <a:extLst>
              <a:ext uri="{FF2B5EF4-FFF2-40B4-BE49-F238E27FC236}">
                <a16:creationId xmlns:a16="http://schemas.microsoft.com/office/drawing/2014/main" id="{D0B0F401-3706-4BEC-B1B3-E1CA0DD01942}"/>
              </a:ext>
            </a:extLst>
          </p:cNvPr>
          <p:cNvSpPr/>
          <p:nvPr/>
        </p:nvSpPr>
        <p:spPr>
          <a:xfrm>
            <a:off x="123926" y="2003272"/>
            <a:ext cx="11851764" cy="2381918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3" name="角丸四角形 44">
            <a:extLst>
              <a:ext uri="{FF2B5EF4-FFF2-40B4-BE49-F238E27FC236}">
                <a16:creationId xmlns:a16="http://schemas.microsoft.com/office/drawing/2014/main" id="{96825229-24DC-4231-ABBA-F631932939EF}"/>
              </a:ext>
            </a:extLst>
          </p:cNvPr>
          <p:cNvSpPr/>
          <p:nvPr/>
        </p:nvSpPr>
        <p:spPr>
          <a:xfrm>
            <a:off x="55100" y="927751"/>
            <a:ext cx="12028748" cy="803541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0" name="吹き出し: 角を丸めた四角形 39">
            <a:extLst>
              <a:ext uri="{FF2B5EF4-FFF2-40B4-BE49-F238E27FC236}">
                <a16:creationId xmlns:a16="http://schemas.microsoft.com/office/drawing/2014/main" id="{BBEAE345-87C1-4430-963A-174F3EA6540A}"/>
              </a:ext>
            </a:extLst>
          </p:cNvPr>
          <p:cNvSpPr/>
          <p:nvPr/>
        </p:nvSpPr>
        <p:spPr>
          <a:xfrm>
            <a:off x="2167911" y="3673015"/>
            <a:ext cx="3883741" cy="607043"/>
          </a:xfrm>
          <a:prstGeom prst="wedgeRoundRectCallout">
            <a:avLst>
              <a:gd name="adj1" fmla="val -9498"/>
              <a:gd name="adj2" fmla="val -760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8E93D4D7-7078-40EB-876D-4AB094DFE1A9}"/>
              </a:ext>
            </a:extLst>
          </p:cNvPr>
          <p:cNvSpPr/>
          <p:nvPr/>
        </p:nvSpPr>
        <p:spPr>
          <a:xfrm>
            <a:off x="2860993" y="2143467"/>
            <a:ext cx="1887982" cy="369332"/>
          </a:xfrm>
          <a:prstGeom prst="wedgeRoundRectCallout">
            <a:avLst>
              <a:gd name="adj1" fmla="val 10798"/>
              <a:gd name="adj2" fmla="val 9153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607198D-CF37-48EA-BDF6-EC989148F9A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Idea) Combiner for Quantum Commitments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B662536-485D-460A-8033-8937FAE79CEB}"/>
                  </a:ext>
                </a:extLst>
              </p:cNvPr>
              <p:cNvSpPr txBox="1"/>
              <p:nvPr/>
            </p:nvSpPr>
            <p:spPr>
              <a:xfrm>
                <a:off x="94428" y="943194"/>
                <a:ext cx="12028748" cy="8074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2100" b="1" dirty="0"/>
                  <a:t>First Step: </a:t>
                </a:r>
              </a:p>
              <a:p>
                <a:endParaRPr kumimoji="1" lang="en-US" altLang="ja-JP" sz="800" b="1" dirty="0"/>
              </a:p>
              <a:p>
                <a:r>
                  <a:rPr lang="en-US" altLang="ja-JP" sz="2100" b="1" dirty="0"/>
                  <a:t>   </a:t>
                </a:r>
                <a:r>
                  <a:rPr kumimoji="1" lang="en-US" altLang="ja-JP" sz="2100" b="1" dirty="0"/>
                  <a:t>If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1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sz="21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100" b="1" i="1">
                                <a:latin typeface="Cambria Math" panose="02040503050406030204" pitchFamily="18" charset="0"/>
                              </a:rPr>
                              <m:t>𝑪𝒐𝒎</m:t>
                            </m:r>
                          </m:e>
                        </m:acc>
                      </m:e>
                      <m:sub>
                        <m:r>
                          <a:rPr kumimoji="1" lang="en-US" altLang="ja-JP" sz="21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21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2100" b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1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sz="21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100" b="1" i="1">
                                <a:latin typeface="Cambria Math" panose="02040503050406030204" pitchFamily="18" charset="0"/>
                              </a:rPr>
                              <m:t>𝑪𝒐𝒎</m:t>
                            </m:r>
                          </m:e>
                        </m:acc>
                      </m:e>
                      <m:sub>
                        <m:r>
                          <a:rPr kumimoji="1" lang="en-US" altLang="ja-JP" sz="21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ja-JP" sz="2100" b="1" dirty="0"/>
                  <a:t> satisfy at least binding, then we can construct </a:t>
                </a:r>
                <a14:m>
                  <m:oMath xmlns:m="http://schemas.openxmlformats.org/officeDocument/2006/math">
                    <m:r>
                      <a:rPr lang="en-US" altLang="ja-JP" sz="2100" b="1" i="1">
                        <a:latin typeface="Cambria Math" panose="02040503050406030204" pitchFamily="18" charset="0"/>
                      </a:rPr>
                      <m:t>𝑪𝒐𝒎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1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100" b="1" i="1" smtClean="0">
                            <a:latin typeface="Cambria Math" panose="02040503050406030204" pitchFamily="18" charset="0"/>
                          </a:rPr>
                          <m:t>𝒏𝒆𝒘</m:t>
                        </m:r>
                      </m:e>
                    </m:d>
                  </m:oMath>
                </a14:m>
                <a:r>
                  <a:rPr kumimoji="1" lang="en-US" altLang="ja-JP" sz="2100" b="1" dirty="0"/>
                  <a:t> straightforwardly 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B662536-485D-460A-8033-8937FAE79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8" y="943194"/>
                <a:ext cx="12028748" cy="807465"/>
              </a:xfrm>
              <a:prstGeom prst="rect">
                <a:avLst/>
              </a:prstGeom>
              <a:blipFill>
                <a:blip r:embed="rId3"/>
                <a:stretch>
                  <a:fillRect l="-1368" t="-10606" b="-174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2B858F3-CDB6-4F7C-A33C-739C77D889AF}"/>
                  </a:ext>
                </a:extLst>
              </p:cNvPr>
              <p:cNvSpPr txBox="1"/>
              <p:nvPr/>
            </p:nvSpPr>
            <p:spPr>
              <a:xfrm>
                <a:off x="241910" y="2091387"/>
                <a:ext cx="12920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1" i="1" smtClean="0">
                          <a:latin typeface="Cambria Math" panose="02040503050406030204" pitchFamily="18" charset="0"/>
                        </a:rPr>
                        <m:t>𝑪𝒐𝒎</m:t>
                      </m:r>
                      <m:r>
                        <a:rPr kumimoji="1" lang="en-US" altLang="ja-JP" sz="2000" b="1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kumimoji="1" lang="en-US" altLang="ja-JP" sz="2000" b="1" i="1" smtClean="0">
                          <a:latin typeface="Cambria Math" panose="02040503050406030204" pitchFamily="18" charset="0"/>
                        </a:rPr>
                        <m:t>𝒏𝒆𝒘</m:t>
                      </m:r>
                      <m:r>
                        <a:rPr kumimoji="1" lang="en-US" altLang="ja-JP" sz="2000" b="1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2B858F3-CDB6-4F7C-A33C-739C77D88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10" y="2091387"/>
                <a:ext cx="1292020" cy="307777"/>
              </a:xfrm>
              <a:prstGeom prst="rect">
                <a:avLst/>
              </a:prstGeom>
              <a:blipFill>
                <a:blip r:embed="rId4"/>
                <a:stretch>
                  <a:fillRect l="-4245" t="-1961" r="-7075" b="-3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4" descr="黒い髪の女の子のイラスト">
            <a:extLst>
              <a:ext uri="{FF2B5EF4-FFF2-40B4-BE49-F238E27FC236}">
                <a16:creationId xmlns:a16="http://schemas.microsoft.com/office/drawing/2014/main" id="{CAB615B1-38C1-4026-8330-D16F81219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008" y="2653278"/>
            <a:ext cx="747878" cy="1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3D2B30-1739-4066-AE67-A1C86D4022B6}"/>
              </a:ext>
            </a:extLst>
          </p:cNvPr>
          <p:cNvSpPr txBox="1"/>
          <p:nvPr/>
        </p:nvSpPr>
        <p:spPr>
          <a:xfrm>
            <a:off x="2860992" y="2143467"/>
            <a:ext cx="2094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Want to commit b</a:t>
            </a:r>
            <a:endParaRPr kumimoji="1" lang="ja-JP" alt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CE46830-AAC7-4DEA-B41D-6838E5B0E8F2}"/>
                  </a:ext>
                </a:extLst>
              </p:cNvPr>
              <p:cNvSpPr txBox="1"/>
              <p:nvPr/>
            </p:nvSpPr>
            <p:spPr>
              <a:xfrm>
                <a:off x="133758" y="2574618"/>
                <a:ext cx="25072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(1).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CE46830-AAC7-4DEA-B41D-6838E5B0E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58" y="2574618"/>
                <a:ext cx="2507226" cy="338554"/>
              </a:xfrm>
              <a:prstGeom prst="rect">
                <a:avLst/>
              </a:prstGeom>
              <a:blipFill>
                <a:blip r:embed="rId6"/>
                <a:stretch>
                  <a:fillRect l="-1460"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B608747-66F6-42F2-94B2-DBB7B2A5FB6E}"/>
                  </a:ext>
                </a:extLst>
              </p:cNvPr>
              <p:cNvSpPr txBox="1"/>
              <p:nvPr/>
            </p:nvSpPr>
            <p:spPr>
              <a:xfrm>
                <a:off x="133758" y="2918419"/>
                <a:ext cx="3161577" cy="347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(2). Commit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using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1600" b="1" i="1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ja-JP" sz="1600" b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B608747-66F6-42F2-94B2-DBB7B2A5F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58" y="2918419"/>
                <a:ext cx="3161577" cy="347852"/>
              </a:xfrm>
              <a:prstGeom prst="rect">
                <a:avLst/>
              </a:prstGeom>
              <a:blipFill>
                <a:blip r:embed="rId7"/>
                <a:stretch>
                  <a:fillRect l="-1156" t="-1754" r="-15222" b="-228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88065DE-4996-48B1-9162-0C5CA87791D5}"/>
                  </a:ext>
                </a:extLst>
              </p:cNvPr>
              <p:cNvSpPr txBox="1"/>
              <p:nvPr/>
            </p:nvSpPr>
            <p:spPr>
              <a:xfrm>
                <a:off x="138672" y="3228136"/>
                <a:ext cx="3161577" cy="347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(3). Commit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using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1600" b="1" i="1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ja-JP" sz="1600" b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88065DE-4996-48B1-9162-0C5CA8779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72" y="3228136"/>
                <a:ext cx="3161577" cy="347852"/>
              </a:xfrm>
              <a:prstGeom prst="rect">
                <a:avLst/>
              </a:prstGeom>
              <a:blipFill>
                <a:blip r:embed="rId8"/>
                <a:stretch>
                  <a:fillRect l="-1158" t="-1754" r="-15444" b="-228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右矢印 18">
            <a:extLst>
              <a:ext uri="{FF2B5EF4-FFF2-40B4-BE49-F238E27FC236}">
                <a16:creationId xmlns:a16="http://schemas.microsoft.com/office/drawing/2014/main" id="{6EEC1877-6D9E-45B2-B348-C340B27482ED}"/>
              </a:ext>
            </a:extLst>
          </p:cNvPr>
          <p:cNvSpPr/>
          <p:nvPr/>
        </p:nvSpPr>
        <p:spPr>
          <a:xfrm>
            <a:off x="5332873" y="2744440"/>
            <a:ext cx="1644241" cy="359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14A6BE7-E9E2-4BDA-98EF-AC8B26184B5F}"/>
                  </a:ext>
                </a:extLst>
              </p:cNvPr>
              <p:cNvSpPr txBox="1"/>
              <p:nvPr/>
            </p:nvSpPr>
            <p:spPr>
              <a:xfrm>
                <a:off x="5041914" y="2363833"/>
                <a:ext cx="2657168" cy="347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1600" b="1" i="1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ja-JP" sz="1600" b="1" dirty="0"/>
                  <a:t>(r[1]), 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1600" b="1" i="1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ja-JP" sz="1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ja-JP" sz="1600" b="1" dirty="0"/>
                  <a:t>(r[2])</a:t>
                </a:r>
                <a:endParaRPr lang="ja-JP" altLang="en-US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14A6BE7-E9E2-4BDA-98EF-AC8B26184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914" y="2363833"/>
                <a:ext cx="2657168" cy="347852"/>
              </a:xfrm>
              <a:prstGeom prst="rect">
                <a:avLst/>
              </a:prstGeom>
              <a:blipFill>
                <a:blip r:embed="rId9"/>
                <a:stretch>
                  <a:fillRect t="-1754" r="-7569" b="-228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2" descr="黒い髪の男の子のイラスト">
            <a:extLst>
              <a:ext uri="{FF2B5EF4-FFF2-40B4-BE49-F238E27FC236}">
                <a16:creationId xmlns:a16="http://schemas.microsoft.com/office/drawing/2014/main" id="{19A497E3-BF42-4899-8B34-358155CBE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461" y="2479273"/>
            <a:ext cx="747879" cy="101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E8E9A0-BDE2-4F5F-AEA0-DEE4AB62B450}"/>
                  </a:ext>
                </a:extLst>
              </p:cNvPr>
              <p:cNvSpPr txBox="1"/>
              <p:nvPr/>
            </p:nvSpPr>
            <p:spPr>
              <a:xfrm>
                <a:off x="2167912" y="3693731"/>
                <a:ext cx="38837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Binding:</a:t>
                </a:r>
              </a:p>
              <a:p>
                <a:r>
                  <a:rPr kumimoji="1" lang="en-US" altLang="ja-JP" sz="1600" b="1" dirty="0"/>
                  <a:t>She cannot change both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and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E8E9A0-BDE2-4F5F-AEA0-DEE4AB62B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912" y="3693731"/>
                <a:ext cx="3883742" cy="584775"/>
              </a:xfrm>
              <a:prstGeom prst="rect">
                <a:avLst/>
              </a:prstGeom>
              <a:blipFill>
                <a:blip r:embed="rId11"/>
                <a:stretch>
                  <a:fillRect l="-942" t="-3125" b="-1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吹き出し: 角を丸めた四角形 40">
            <a:extLst>
              <a:ext uri="{FF2B5EF4-FFF2-40B4-BE49-F238E27FC236}">
                <a16:creationId xmlns:a16="http://schemas.microsoft.com/office/drawing/2014/main" id="{E10A91A9-A00C-4FB4-8EA0-04DB72B5E7A8}"/>
              </a:ext>
            </a:extLst>
          </p:cNvPr>
          <p:cNvSpPr/>
          <p:nvPr/>
        </p:nvSpPr>
        <p:spPr>
          <a:xfrm>
            <a:off x="7502436" y="3648436"/>
            <a:ext cx="3883741" cy="607043"/>
          </a:xfrm>
          <a:prstGeom prst="wedgeRoundRectCallout">
            <a:avLst>
              <a:gd name="adj1" fmla="val -27726"/>
              <a:gd name="adj2" fmla="val -861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91A87F4-3161-4FC9-B4FE-F909616BFCE7}"/>
                  </a:ext>
                </a:extLst>
              </p:cNvPr>
              <p:cNvSpPr txBox="1"/>
              <p:nvPr/>
            </p:nvSpPr>
            <p:spPr>
              <a:xfrm>
                <a:off x="7502437" y="3649488"/>
                <a:ext cx="38837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/>
                  <a:t>H</a:t>
                </a:r>
                <a:r>
                  <a:rPr kumimoji="1" lang="en-US" altLang="ja-JP" sz="1600" b="1" dirty="0"/>
                  <a:t>iding:</a:t>
                </a:r>
              </a:p>
              <a:p>
                <a:r>
                  <a:rPr lang="en-US" altLang="ja-JP" sz="1600" b="1" dirty="0"/>
                  <a:t>H</a:t>
                </a:r>
                <a:r>
                  <a:rPr kumimoji="1" lang="en-US" altLang="ja-JP" sz="1600" b="1" dirty="0"/>
                  <a:t>e cannot learn either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kumimoji="1" lang="en-US" altLang="ja-JP" sz="1600" b="1" dirty="0"/>
                  <a:t> and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kumimoji="1" lang="en-US" altLang="ja-JP" sz="1600" b="1" dirty="0"/>
                  <a:t> </a:t>
                </a:r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91A87F4-3161-4FC9-B4FE-F909616BF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437" y="3649488"/>
                <a:ext cx="3883742" cy="584775"/>
              </a:xfrm>
              <a:prstGeom prst="rect">
                <a:avLst/>
              </a:prstGeom>
              <a:blipFill>
                <a:blip r:embed="rId12"/>
                <a:stretch>
                  <a:fillRect l="-942" t="-3125" b="-1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C79959C5-152D-483C-AEB0-E6EF788117DC}"/>
              </a:ext>
            </a:extLst>
          </p:cNvPr>
          <p:cNvSpPr/>
          <p:nvPr/>
        </p:nvSpPr>
        <p:spPr>
          <a:xfrm>
            <a:off x="114092" y="4445268"/>
            <a:ext cx="11851764" cy="681441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A7B3FA0-749F-4E6C-841A-0155AAA36E9B}"/>
              </a:ext>
            </a:extLst>
          </p:cNvPr>
          <p:cNvSpPr txBox="1"/>
          <p:nvPr/>
        </p:nvSpPr>
        <p:spPr>
          <a:xfrm>
            <a:off x="133758" y="4440391"/>
            <a:ext cx="1301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/>
              <a:t>Problem:</a:t>
            </a:r>
            <a:endParaRPr lang="ja-JP" alt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A6BA286-1C45-47A8-A3A8-DF863A201CE2}"/>
                  </a:ext>
                </a:extLst>
              </p:cNvPr>
              <p:cNvSpPr txBox="1"/>
              <p:nvPr/>
            </p:nvSpPr>
            <p:spPr>
              <a:xfrm>
                <a:off x="1705560" y="4709488"/>
                <a:ext cx="9237742" cy="4117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2000" b="1" dirty="0"/>
                  <a:t>In general, candidate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lang="en-US" altLang="ja-JP" sz="2000" b="1" dirty="0"/>
                  <a:t>[1] and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000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000" b="1" i="1" dirty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  <m:r>
                      <a:rPr lang="en-US" altLang="ja-JP" sz="20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2000" b="1" dirty="0"/>
                  <a:t>[2] are not promised to satisfy even binding.</a:t>
                </a:r>
                <a:endParaRPr lang="ja-JP" altLang="en-US" sz="2000" b="1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A6BA286-1C45-47A8-A3A8-DF863A201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560" y="4709488"/>
                <a:ext cx="9237742" cy="411716"/>
              </a:xfrm>
              <a:prstGeom prst="rect">
                <a:avLst/>
              </a:prstGeom>
              <a:blipFill>
                <a:blip r:embed="rId13"/>
                <a:stretch>
                  <a:fillRect l="-726" t="-5970" b="-268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06B4767-44B2-456E-8A87-226A89D5B7C5}"/>
              </a:ext>
            </a:extLst>
          </p:cNvPr>
          <p:cNvSpPr txBox="1"/>
          <p:nvPr/>
        </p:nvSpPr>
        <p:spPr>
          <a:xfrm>
            <a:off x="173086" y="5171268"/>
            <a:ext cx="4015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400" b="1" dirty="0"/>
              <a:t>Main Technical Contribution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B575B4A-8584-4C72-BA97-4EE89ABB9F21}"/>
                  </a:ext>
                </a:extLst>
              </p:cNvPr>
              <p:cNvSpPr txBox="1"/>
              <p:nvPr/>
            </p:nvSpPr>
            <p:spPr>
              <a:xfrm>
                <a:off x="2443775" y="5420610"/>
                <a:ext cx="8942402" cy="1395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b="1" dirty="0"/>
                  <a:t>Give transformation 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𝑴</m:t>
                    </m:r>
                    <m:d>
                      <m:dPr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d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̃"/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such that</a:t>
                </a:r>
              </a:p>
              <a:p>
                <a:endParaRPr lang="en-US" altLang="ja-JP" sz="1000" b="1" dirty="0"/>
              </a:p>
              <a:p>
                <a:r>
                  <a:rPr kumimoji="1" lang="en-US" altLang="ja-JP" sz="2400" b="1" dirty="0"/>
                  <a:t>(1)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en-US" altLang="ja-JP" sz="2400" b="1" dirty="0"/>
                  <a:t> satisfies binding regardless of </a:t>
                </a:r>
                <a14:m>
                  <m:oMath xmlns:m="http://schemas.openxmlformats.org/officeDocument/2006/math">
                    <m:r>
                      <a:rPr kumimoji="1" lang="en-US" altLang="ja-JP" sz="24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2400" b="1" dirty="0"/>
                  <a:t>.</a:t>
                </a:r>
              </a:p>
              <a:p>
                <a:r>
                  <a:rPr lang="en-US" altLang="ja-JP" sz="2400" b="1" dirty="0"/>
                  <a:t>(2)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satisfies hiding if  </a:t>
                </a:r>
                <a14:m>
                  <m:oMath xmlns:m="http://schemas.openxmlformats.org/officeDocument/2006/math">
                    <m:r>
                      <a:rPr kumimoji="1" lang="en-US" altLang="ja-JP" sz="24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satisfies</a:t>
                </a:r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hiding and binding.</a:t>
                </a:r>
                <a:r>
                  <a:rPr kumimoji="1" lang="ja-JP" altLang="en-US" sz="2400" b="1" dirty="0"/>
                  <a:t> </a:t>
                </a: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B575B4A-8584-4C72-BA97-4EE89ABB9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775" y="5420610"/>
                <a:ext cx="8942402" cy="1395767"/>
              </a:xfrm>
              <a:prstGeom prst="rect">
                <a:avLst/>
              </a:prstGeom>
              <a:blipFill>
                <a:blip r:embed="rId14"/>
                <a:stretch>
                  <a:fillRect l="-1091" t="-2620" b="-91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1643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31"/>
    </mc:Choice>
    <mc:Fallback xmlns="">
      <p:transition spd="slow" advTm="203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0" grpId="0" animBg="1"/>
      <p:bldP spid="8" grpId="0"/>
      <p:bldP spid="29" grpId="0"/>
      <p:bldP spid="31" grpId="0"/>
      <p:bldP spid="37" grpId="0" animBg="1"/>
      <p:bldP spid="38" grpId="0"/>
      <p:bldP spid="10" grpId="0"/>
      <p:bldP spid="41" grpId="0" animBg="1"/>
      <p:bldP spid="42" grpId="0"/>
      <p:bldP spid="45" grpId="0" animBg="1"/>
      <p:bldP spid="46" grpId="0"/>
      <p:bldP spid="49" grpId="0"/>
      <p:bldP spid="5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角丸四角形 44">
            <a:extLst>
              <a:ext uri="{FF2B5EF4-FFF2-40B4-BE49-F238E27FC236}">
                <a16:creationId xmlns:a16="http://schemas.microsoft.com/office/drawing/2014/main" id="{2ABEDB53-479B-4F29-924B-2AF7E98AC930}"/>
              </a:ext>
            </a:extLst>
          </p:cNvPr>
          <p:cNvSpPr/>
          <p:nvPr/>
        </p:nvSpPr>
        <p:spPr>
          <a:xfrm>
            <a:off x="88490" y="5859721"/>
            <a:ext cx="11881262" cy="902187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629BDC3D-5692-49A8-8713-6FE77336847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Idea) Combiner for Quantum Commitments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44">
            <a:extLst>
              <a:ext uri="{FF2B5EF4-FFF2-40B4-BE49-F238E27FC236}">
                <a16:creationId xmlns:a16="http://schemas.microsoft.com/office/drawing/2014/main" id="{2D75A3FF-2283-4B66-89D2-59345FAD46F3}"/>
              </a:ext>
            </a:extLst>
          </p:cNvPr>
          <p:cNvSpPr/>
          <p:nvPr/>
        </p:nvSpPr>
        <p:spPr>
          <a:xfrm>
            <a:off x="143590" y="938667"/>
            <a:ext cx="11826162" cy="1313212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FF7A27-D4E1-4F24-ADD7-FD60F9B2F132}"/>
              </a:ext>
            </a:extLst>
          </p:cNvPr>
          <p:cNvSpPr txBox="1"/>
          <p:nvPr/>
        </p:nvSpPr>
        <p:spPr>
          <a:xfrm>
            <a:off x="222248" y="943395"/>
            <a:ext cx="26389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400" b="1" dirty="0"/>
              <a:t>Main Technique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78D701E-B0FC-4059-A076-0ADA3B9A7482}"/>
                  </a:ext>
                </a:extLst>
              </p:cNvPr>
              <p:cNvSpPr txBox="1"/>
              <p:nvPr/>
            </p:nvSpPr>
            <p:spPr>
              <a:xfrm>
                <a:off x="2492937" y="937100"/>
                <a:ext cx="9236947" cy="1395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b="1" dirty="0"/>
                  <a:t>Give transformation 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𝑴</m:t>
                    </m:r>
                    <m:d>
                      <m:dPr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d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̃"/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such that</a:t>
                </a:r>
              </a:p>
              <a:p>
                <a:endParaRPr lang="en-US" altLang="ja-JP" sz="1000" b="1" dirty="0"/>
              </a:p>
              <a:p>
                <a:r>
                  <a:rPr kumimoji="1" lang="en-US" altLang="ja-JP" sz="2400" b="1" dirty="0"/>
                  <a:t>(1)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en-US" altLang="ja-JP" sz="2400" b="1" dirty="0"/>
                  <a:t> satisfies binding regardless of </a:t>
                </a:r>
                <a14:m>
                  <m:oMath xmlns:m="http://schemas.openxmlformats.org/officeDocument/2006/math">
                    <m:r>
                      <a:rPr kumimoji="1" lang="en-US" altLang="ja-JP" sz="24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2400" b="1" dirty="0"/>
                  <a:t>.</a:t>
                </a:r>
              </a:p>
              <a:p>
                <a:r>
                  <a:rPr lang="en-US" altLang="ja-JP" sz="2400" b="1" dirty="0"/>
                  <a:t>(2)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4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acc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satisfies hiding if  </a:t>
                </a:r>
                <a14:m>
                  <m:oMath xmlns:m="http://schemas.openxmlformats.org/officeDocument/2006/math">
                    <m:r>
                      <a:rPr kumimoji="1" lang="en-US" altLang="ja-JP" sz="24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ja-JP" altLang="en-US" sz="2400" b="1" dirty="0"/>
                  <a:t> </a:t>
                </a:r>
                <a:r>
                  <a:rPr kumimoji="1" lang="en-US" altLang="ja-JP" sz="2400" b="1" dirty="0"/>
                  <a:t>satisfies both hiding and binding.</a:t>
                </a:r>
                <a:r>
                  <a:rPr kumimoji="1" lang="ja-JP" altLang="en-US" sz="2400" b="1" dirty="0"/>
                  <a:t> </a:t>
                </a: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078D701E-B0FC-4059-A076-0ADA3B9A7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937" y="937100"/>
                <a:ext cx="9236947" cy="1395767"/>
              </a:xfrm>
              <a:prstGeom prst="rect">
                <a:avLst/>
              </a:prstGeom>
              <a:blipFill>
                <a:blip r:embed="rId3"/>
                <a:stretch>
                  <a:fillRect l="-1056" t="-2620" b="-91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9BCEA5F9-A5A1-4E86-BE07-06948C793BF5}"/>
              </a:ext>
            </a:extLst>
          </p:cNvPr>
          <p:cNvSpPr/>
          <p:nvPr/>
        </p:nvSpPr>
        <p:spPr>
          <a:xfrm>
            <a:off x="3244449" y="2438436"/>
            <a:ext cx="1887982" cy="369332"/>
          </a:xfrm>
          <a:prstGeom prst="wedgeRoundRectCallout">
            <a:avLst>
              <a:gd name="adj1" fmla="val 10798"/>
              <a:gd name="adj2" fmla="val 9153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pic>
        <p:nvPicPr>
          <p:cNvPr id="26" name="Picture 4" descr="黒い髪の女の子のイラスト">
            <a:extLst>
              <a:ext uri="{FF2B5EF4-FFF2-40B4-BE49-F238E27FC236}">
                <a16:creationId xmlns:a16="http://schemas.microsoft.com/office/drawing/2014/main" id="{068C7702-9766-41F2-BF62-EC49833B8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464" y="2948247"/>
            <a:ext cx="747878" cy="101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24093C7-E236-46EE-89BE-18B98FD57B99}"/>
              </a:ext>
            </a:extLst>
          </p:cNvPr>
          <p:cNvSpPr txBox="1"/>
          <p:nvPr/>
        </p:nvSpPr>
        <p:spPr>
          <a:xfrm>
            <a:off x="3244448" y="2438436"/>
            <a:ext cx="2094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Want to commit b</a:t>
            </a:r>
            <a:endParaRPr kumimoji="1" lang="ja-JP" alt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11823ED-A347-4183-B799-FAC67AC05AA4}"/>
                  </a:ext>
                </a:extLst>
              </p:cNvPr>
              <p:cNvSpPr txBox="1"/>
              <p:nvPr/>
            </p:nvSpPr>
            <p:spPr>
              <a:xfrm>
                <a:off x="35429" y="2948248"/>
                <a:ext cx="354791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(1). Commit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using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many times</a:t>
                </a:r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11823ED-A347-4183-B799-FAC67AC05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9" y="2948248"/>
                <a:ext cx="3547917" cy="338554"/>
              </a:xfrm>
              <a:prstGeom prst="rect">
                <a:avLst/>
              </a:prstGeom>
              <a:blipFill>
                <a:blip r:embed="rId5"/>
                <a:stretch>
                  <a:fillRect l="-1031" t="-5455" b="-23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右矢印 18">
            <a:extLst>
              <a:ext uri="{FF2B5EF4-FFF2-40B4-BE49-F238E27FC236}">
                <a16:creationId xmlns:a16="http://schemas.microsoft.com/office/drawing/2014/main" id="{97ECD6B0-1FF9-4730-932B-62301E650642}"/>
              </a:ext>
            </a:extLst>
          </p:cNvPr>
          <p:cNvSpPr/>
          <p:nvPr/>
        </p:nvSpPr>
        <p:spPr>
          <a:xfrm>
            <a:off x="5204106" y="3355549"/>
            <a:ext cx="2533357" cy="359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583EDE1-6B1E-4E36-BFD5-40969C281835}"/>
                  </a:ext>
                </a:extLst>
              </p:cNvPr>
              <p:cNvSpPr txBox="1"/>
              <p:nvPr/>
            </p:nvSpPr>
            <p:spPr>
              <a:xfrm>
                <a:off x="4896413" y="2905153"/>
                <a:ext cx="3256514" cy="3808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𝑪𝒐𝒎</m:t>
                    </m:r>
                    <m:sSup>
                      <m:sSup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⊗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𝒑𝒐𝒍𝒚</m:t>
                        </m:r>
                      </m:sup>
                    </m:sSup>
                  </m:oMath>
                </a14:m>
                <a:r>
                  <a:rPr lang="en-US" altLang="ja-JP" b="1" dirty="0"/>
                  <a:t>,   </a:t>
                </a:r>
                <a14:m>
                  <m:oMath xmlns:m="http://schemas.openxmlformats.org/officeDocument/2006/math">
                    <m:r>
                      <a:rPr lang="en-US" altLang="ja-JP" b="1" i="1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⊗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𝒑𝒐𝒍𝒚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583EDE1-6B1E-4E36-BFD5-40969C281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413" y="2905153"/>
                <a:ext cx="3256514" cy="380810"/>
              </a:xfrm>
              <a:prstGeom prst="rect">
                <a:avLst/>
              </a:prstGeom>
              <a:blipFill>
                <a:blip r:embed="rId6"/>
                <a:stretch>
                  <a:fillRect t="-6452" b="-258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2" descr="黒い髪の男の子のイラスト">
            <a:extLst>
              <a:ext uri="{FF2B5EF4-FFF2-40B4-BE49-F238E27FC236}">
                <a16:creationId xmlns:a16="http://schemas.microsoft.com/office/drawing/2014/main" id="{811A1B34-0F26-46D0-BC88-15A18117D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072" y="2754579"/>
            <a:ext cx="747879" cy="101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吹き出し: 角を丸めた四角形 40">
            <a:extLst>
              <a:ext uri="{FF2B5EF4-FFF2-40B4-BE49-F238E27FC236}">
                <a16:creationId xmlns:a16="http://schemas.microsoft.com/office/drawing/2014/main" id="{62B86A56-CF4D-49FE-89DA-207C94551FC0}"/>
              </a:ext>
            </a:extLst>
          </p:cNvPr>
          <p:cNvSpPr/>
          <p:nvPr/>
        </p:nvSpPr>
        <p:spPr>
          <a:xfrm>
            <a:off x="7994047" y="3923742"/>
            <a:ext cx="3883741" cy="607043"/>
          </a:xfrm>
          <a:prstGeom prst="wedgeRoundRectCallout">
            <a:avLst>
              <a:gd name="adj1" fmla="val -27726"/>
              <a:gd name="adj2" fmla="val -861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D07A1-A26A-419E-A1A5-717EA83CE4B3}"/>
                  </a:ext>
                </a:extLst>
              </p:cNvPr>
              <p:cNvSpPr txBox="1"/>
              <p:nvPr/>
            </p:nvSpPr>
            <p:spPr>
              <a:xfrm>
                <a:off x="7994048" y="3924794"/>
                <a:ext cx="388374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/>
                  <a:t>H</a:t>
                </a:r>
                <a:r>
                  <a:rPr kumimoji="1" lang="en-US" altLang="ja-JP" sz="1600" b="1" dirty="0"/>
                  <a:t>iding:</a:t>
                </a:r>
              </a:p>
              <a:p>
                <a:r>
                  <a:rPr kumimoji="1" lang="en-US" altLang="ja-JP" sz="1600" b="1" dirty="0"/>
                  <a:t>Both </a:t>
                </a:r>
                <a14:m>
                  <m:oMath xmlns:m="http://schemas.openxmlformats.org/officeDocument/2006/math"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1600" b="1" dirty="0"/>
                  <a:t> and </a:t>
                </a:r>
                <a14:m>
                  <m:oMath xmlns:m="http://schemas.openxmlformats.org/officeDocument/2006/math"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16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ja-JP" sz="16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en-US" altLang="ja-JP" sz="1600" b="1" dirty="0"/>
                  <a:t> satisfies hiding.  </a:t>
                </a: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D07A1-A26A-419E-A1A5-717EA83CE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048" y="3924794"/>
                <a:ext cx="3883742" cy="584775"/>
              </a:xfrm>
              <a:prstGeom prst="rect">
                <a:avLst/>
              </a:prstGeom>
              <a:blipFill>
                <a:blip r:embed="rId8"/>
                <a:stretch>
                  <a:fillRect l="-785" t="-3125" b="-1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3A47CB-8BF4-40E7-AF7E-245D0DA4B2CB}"/>
                  </a:ext>
                </a:extLst>
              </p:cNvPr>
              <p:cNvSpPr txBox="1"/>
              <p:nvPr/>
            </p:nvSpPr>
            <p:spPr>
              <a:xfrm>
                <a:off x="30515" y="3366120"/>
                <a:ext cx="354791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dirty="0"/>
                  <a:t>(2). Commit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using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ja-JP" altLang="en-US" sz="1600" b="1" dirty="0"/>
                  <a:t> </a:t>
                </a:r>
                <a:r>
                  <a:rPr kumimoji="1" lang="en-US" altLang="ja-JP" sz="1600" b="1" dirty="0"/>
                  <a:t>many times</a:t>
                </a:r>
                <a:endParaRPr kumimoji="1" lang="ja-JP" altLang="en-US" sz="1600" b="1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3A47CB-8BF4-40E7-AF7E-245D0DA4B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5" y="3366120"/>
                <a:ext cx="3547917" cy="338554"/>
              </a:xfrm>
              <a:prstGeom prst="rect">
                <a:avLst/>
              </a:prstGeom>
              <a:blipFill>
                <a:blip r:embed="rId9"/>
                <a:stretch>
                  <a:fillRect l="-859" t="-5357" b="-2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角丸四角形 44">
            <a:extLst>
              <a:ext uri="{FF2B5EF4-FFF2-40B4-BE49-F238E27FC236}">
                <a16:creationId xmlns:a16="http://schemas.microsoft.com/office/drawing/2014/main" id="{C0ACE4C7-C365-4107-9E77-E2088E56FF2B}"/>
              </a:ext>
            </a:extLst>
          </p:cNvPr>
          <p:cNvSpPr/>
          <p:nvPr/>
        </p:nvSpPr>
        <p:spPr>
          <a:xfrm>
            <a:off x="94428" y="4625773"/>
            <a:ext cx="11881262" cy="1168750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D5DBF2A-D381-4AF9-8756-CD4F54B436D8}"/>
              </a:ext>
            </a:extLst>
          </p:cNvPr>
          <p:cNvSpPr txBox="1"/>
          <p:nvPr/>
        </p:nvSpPr>
        <p:spPr>
          <a:xfrm>
            <a:off x="163254" y="4640333"/>
            <a:ext cx="198017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2400" b="1" dirty="0"/>
              <a:t>Flavor Change</a:t>
            </a:r>
            <a:r>
              <a:rPr kumimoji="1" lang="en-US" altLang="ja-JP" sz="2400" b="1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847F09D6-92C1-4C7B-A5EE-113EF0C6585B}"/>
                  </a:ext>
                </a:extLst>
              </p:cNvPr>
              <p:cNvSpPr txBox="1"/>
              <p:nvPr/>
            </p:nvSpPr>
            <p:spPr>
              <a:xfrm>
                <a:off x="2711758" y="4640361"/>
                <a:ext cx="6746875" cy="1154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000" b="1" dirty="0"/>
                  <a:t>There exists a transformation </a:t>
                </a:r>
                <a14:m>
                  <m:oMath xmlns:m="http://schemas.openxmlformats.org/officeDocument/2006/math"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𝐓</m:t>
                    </m:r>
                    <m:d>
                      <m:dPr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𝑪𝒐𝒎</m:t>
                        </m:r>
                      </m:e>
                    </m:d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ja-JP" altLang="en-US" sz="2000" b="1" dirty="0"/>
                  <a:t> </a:t>
                </a:r>
                <a:r>
                  <a:rPr kumimoji="1" lang="en-US" altLang="ja-JP" sz="2000" b="1" dirty="0"/>
                  <a:t>such that</a:t>
                </a:r>
              </a:p>
              <a:p>
                <a:endParaRPr lang="en-US" altLang="ja-JP" sz="900" b="1" dirty="0"/>
              </a:p>
              <a:p>
                <a:r>
                  <a:rPr kumimoji="1" lang="en-US" altLang="ja-JP" sz="2000" b="1" dirty="0"/>
                  <a:t>(1)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en-US" altLang="ja-JP" sz="2000" b="1" dirty="0"/>
                  <a:t> satisfies binding if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2000" b="1" dirty="0"/>
                  <a:t> satisfies hiding</a:t>
                </a:r>
              </a:p>
              <a:p>
                <a:r>
                  <a:rPr kumimoji="1" lang="en-US" altLang="ja-JP" sz="2000" b="1" dirty="0"/>
                  <a:t>(2)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en-US" altLang="ja-JP" sz="2000" b="1" dirty="0"/>
                  <a:t> satisfies hiding if </a:t>
                </a:r>
                <a14:m>
                  <m:oMath xmlns:m="http://schemas.openxmlformats.org/officeDocument/2006/math">
                    <m:r>
                      <a:rPr lang="en-US" altLang="ja-JP" sz="2000" b="1" i="1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2000" b="1" dirty="0"/>
                  <a:t> satisfies binding</a:t>
                </a: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847F09D6-92C1-4C7B-A5EE-113EF0C65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758" y="4640361"/>
                <a:ext cx="6746875" cy="1154162"/>
              </a:xfrm>
              <a:prstGeom prst="rect">
                <a:avLst/>
              </a:prstGeom>
              <a:blipFill>
                <a:blip r:embed="rId10"/>
                <a:stretch>
                  <a:fillRect l="-994" t="-2632" b="-84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71DA57A-F4BC-434C-8F66-E3286796F9D9}"/>
              </a:ext>
            </a:extLst>
          </p:cNvPr>
          <p:cNvSpPr txBox="1"/>
          <p:nvPr/>
        </p:nvSpPr>
        <p:spPr>
          <a:xfrm>
            <a:off x="128842" y="5893949"/>
            <a:ext cx="25534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400" b="1" dirty="0"/>
              <a:t>Uhlmann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6494AA7-A330-4628-B555-5794BD35DD2A}"/>
                  </a:ext>
                </a:extLst>
              </p:cNvPr>
              <p:cNvSpPr txBox="1"/>
              <p:nvPr/>
            </p:nvSpPr>
            <p:spPr>
              <a:xfrm>
                <a:off x="1969398" y="6298324"/>
                <a:ext cx="88362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800" b="1" dirty="0"/>
                  <a:t>Any </a:t>
                </a:r>
                <a:r>
                  <a:rPr lang="en-US" altLang="ja-JP" b="1" dirty="0"/>
                  <a:t>candidate of quantum commitment </a:t>
                </a:r>
                <a14:m>
                  <m:oMath xmlns:m="http://schemas.openxmlformats.org/officeDocument/2006/math">
                    <m:r>
                      <a:rPr kumimoji="1" lang="en-US" altLang="ja-JP" sz="1800" b="1" i="1" smtClean="0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lang="ja-JP" altLang="en-US" dirty="0"/>
                  <a:t> </a:t>
                </a:r>
                <a:r>
                  <a:rPr lang="en-US" altLang="ja-JP" b="1" dirty="0"/>
                  <a:t>satisfies either weak binding or weak hiding</a:t>
                </a:r>
                <a:endParaRPr lang="ja-JP" altLang="en-US" b="1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6494AA7-A330-4628-B555-5794BD35D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398" y="6298324"/>
                <a:ext cx="8836254" cy="369332"/>
              </a:xfrm>
              <a:prstGeom prst="rect">
                <a:avLst/>
              </a:prstGeom>
              <a:blipFill>
                <a:blip r:embed="rId11"/>
                <a:stretch>
                  <a:fillRect l="-55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吹き出し: 角を丸めた四角形 50">
            <a:extLst>
              <a:ext uri="{FF2B5EF4-FFF2-40B4-BE49-F238E27FC236}">
                <a16:creationId xmlns:a16="http://schemas.microsoft.com/office/drawing/2014/main" id="{1CBAC2DC-2960-4A1F-B478-63E9F0F342F1}"/>
              </a:ext>
            </a:extLst>
          </p:cNvPr>
          <p:cNvSpPr/>
          <p:nvPr/>
        </p:nvSpPr>
        <p:spPr>
          <a:xfrm>
            <a:off x="2365080" y="3970710"/>
            <a:ext cx="4507668" cy="607043"/>
          </a:xfrm>
          <a:prstGeom prst="wedgeRoundRectCallout">
            <a:avLst>
              <a:gd name="adj1" fmla="val -11240"/>
              <a:gd name="adj2" fmla="val -828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8C95945-7244-410F-9B7F-204C77FC99BA}"/>
                  </a:ext>
                </a:extLst>
              </p:cNvPr>
              <p:cNvSpPr txBox="1"/>
              <p:nvPr/>
            </p:nvSpPr>
            <p:spPr>
              <a:xfrm>
                <a:off x="2365080" y="3971762"/>
                <a:ext cx="458632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600" b="1" dirty="0"/>
                  <a:t>B</a:t>
                </a:r>
                <a:r>
                  <a:rPr kumimoji="1" lang="en-US" altLang="ja-JP" sz="1600" b="1" dirty="0"/>
                  <a:t>inding:</a:t>
                </a:r>
              </a:p>
              <a:p>
                <a:r>
                  <a:rPr lang="en-US" altLang="ja-JP" sz="1600" b="1" dirty="0"/>
                  <a:t>Either </a:t>
                </a:r>
                <a14:m>
                  <m:oMath xmlns:m="http://schemas.openxmlformats.org/officeDocument/2006/math"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𝑪𝒐𝒎</m:t>
                    </m:r>
                  </m:oMath>
                </a14:m>
                <a:r>
                  <a:rPr kumimoji="1" lang="en-US" altLang="ja-JP" sz="1600" b="1" dirty="0"/>
                  <a:t> or </a:t>
                </a:r>
                <a14:m>
                  <m:oMath xmlns:m="http://schemas.openxmlformats.org/officeDocument/2006/math">
                    <m:r>
                      <a:rPr kumimoji="1" lang="en-US" altLang="ja-JP" sz="1600" b="1" i="1" smtClean="0">
                        <a:latin typeface="Cambria Math" panose="02040503050406030204" pitchFamily="18" charset="0"/>
                      </a:rPr>
                      <m:t>𝑪𝒐</m:t>
                    </m:r>
                    <m:sSup>
                      <m:sSupPr>
                        <m:ctrlP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kumimoji="1" lang="en-US" altLang="ja-JP" sz="16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1" lang="en-US" altLang="ja-JP" sz="1600" b="1" dirty="0"/>
                  <a:t> satisfies binding.</a:t>
                </a: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8C95945-7244-410F-9B7F-204C77FC9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80" y="3971762"/>
                <a:ext cx="4586325" cy="584775"/>
              </a:xfrm>
              <a:prstGeom prst="rect">
                <a:avLst/>
              </a:prstGeom>
              <a:blipFill>
                <a:blip r:embed="rId12"/>
                <a:stretch>
                  <a:fillRect l="-798" t="-3158" b="-1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2048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"/>
    </mc:Choice>
    <mc:Fallback xmlns="">
      <p:transition spd="slow" advTm="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9" grpId="0"/>
      <p:bldP spid="37" grpId="0" animBg="1"/>
      <p:bldP spid="38" grpId="0"/>
      <p:bldP spid="41" grpId="0" animBg="1"/>
      <p:bldP spid="42" grpId="0"/>
      <p:bldP spid="43" grpId="0"/>
      <p:bldP spid="44" grpId="0" animBg="1"/>
      <p:bldP spid="45" grpId="0"/>
      <p:bldP spid="46" grpId="0"/>
      <p:bldP spid="47" grpId="0"/>
      <p:bldP spid="49" grpId="0"/>
      <p:bldP spid="51" grpId="0" animBg="1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44">
            <a:extLst>
              <a:ext uri="{FF2B5EF4-FFF2-40B4-BE49-F238E27FC236}">
                <a16:creationId xmlns:a16="http://schemas.microsoft.com/office/drawing/2014/main" id="{2E2C9CEA-2C28-488E-A790-E171BF3C72BA}"/>
              </a:ext>
            </a:extLst>
          </p:cNvPr>
          <p:cNvSpPr/>
          <p:nvPr/>
        </p:nvSpPr>
        <p:spPr>
          <a:xfrm>
            <a:off x="87549" y="1202079"/>
            <a:ext cx="11925431" cy="5568373"/>
          </a:xfrm>
          <a:prstGeom prst="roundRect">
            <a:avLst>
              <a:gd name="adj" fmla="val 718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607198D-CF37-48EA-BDF6-EC989148F9A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Idea) Combiner for Quantum Commitments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0E5F75-7706-4FE4-A197-22D2A9E52685}"/>
              </a:ext>
            </a:extLst>
          </p:cNvPr>
          <p:cNvSpPr txBox="1"/>
          <p:nvPr/>
        </p:nvSpPr>
        <p:spPr>
          <a:xfrm>
            <a:off x="0" y="832747"/>
            <a:ext cx="650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Overview of our robust combiner for Quantum Commitments</a:t>
            </a:r>
            <a:endParaRPr kumimoji="1" lang="ja-JP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B72C5885-84D6-4730-A604-52F0FBA67FD5}"/>
                  </a:ext>
                </a:extLst>
              </p:cNvPr>
              <p:cNvSpPr txBox="1"/>
              <p:nvPr/>
            </p:nvSpPr>
            <p:spPr>
              <a:xfrm>
                <a:off x="179020" y="1413528"/>
                <a:ext cx="5057288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1" lang="en-US" altLang="ja-JP" sz="20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: Candidate</a:t>
                </a:r>
              </a:p>
              <a:p>
                <a:r>
                  <a:rPr lang="ja-JP" altLang="en-US" sz="2000" b="1" dirty="0"/>
                  <a:t>　　　・</a:t>
                </a:r>
                <a:r>
                  <a:rPr lang="en-US" altLang="ja-JP" sz="2000" b="1" dirty="0"/>
                  <a:t>It is not promised to satisfy even binding.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B72C5885-84D6-4730-A604-52F0FBA67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20" y="1413528"/>
                <a:ext cx="5057288" cy="615553"/>
              </a:xfrm>
              <a:prstGeom prst="rect">
                <a:avLst/>
              </a:prstGeom>
              <a:blipFill>
                <a:blip r:embed="rId2"/>
                <a:stretch>
                  <a:fillRect l="-1687" t="-12871" r="-1807" b="-247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ADBCF1-D229-414B-8489-6517C9DD8904}"/>
                  </a:ext>
                </a:extLst>
              </p:cNvPr>
              <p:cNvSpPr txBox="1"/>
              <p:nvPr/>
            </p:nvSpPr>
            <p:spPr>
              <a:xfrm>
                <a:off x="6527259" y="1413528"/>
                <a:ext cx="4990289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en-US" altLang="ja-JP" sz="2000" b="1" dirty="0"/>
                  <a:t>Candidate</a:t>
                </a:r>
              </a:p>
              <a:p>
                <a:r>
                  <a:rPr lang="en-US" altLang="ja-JP" sz="2000" b="1" dirty="0"/>
                  <a:t>         </a:t>
                </a:r>
                <a:r>
                  <a:rPr lang="ja-JP" altLang="en-US" sz="2000" b="1" dirty="0"/>
                  <a:t>・</a:t>
                </a:r>
                <a:r>
                  <a:rPr lang="en-US" altLang="ja-JP" sz="2000" b="1" dirty="0"/>
                  <a:t>It is not promised to satisfy even binding 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5ADBCF1-D229-414B-8489-6517C9DD8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259" y="1413528"/>
                <a:ext cx="4990289" cy="615553"/>
              </a:xfrm>
              <a:prstGeom prst="rect">
                <a:avLst/>
              </a:prstGeom>
              <a:blipFill>
                <a:blip r:embed="rId3"/>
                <a:stretch>
                  <a:fillRect l="-1834" t="-12871" r="-2812" b="-247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下矢印 33">
            <a:extLst>
              <a:ext uri="{FF2B5EF4-FFF2-40B4-BE49-F238E27FC236}">
                <a16:creationId xmlns:a16="http://schemas.microsoft.com/office/drawing/2014/main" id="{33E6AD26-874D-4701-BD5F-8BD700C9FF25}"/>
              </a:ext>
            </a:extLst>
          </p:cNvPr>
          <p:cNvSpPr/>
          <p:nvPr/>
        </p:nvSpPr>
        <p:spPr>
          <a:xfrm>
            <a:off x="1898323" y="2167462"/>
            <a:ext cx="460427" cy="733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9ED6C46-C13B-4639-A2A3-09AB3F6ACD95}"/>
                  </a:ext>
                </a:extLst>
              </p:cNvPr>
              <p:cNvSpPr txBox="1"/>
              <p:nvPr/>
            </p:nvSpPr>
            <p:spPr>
              <a:xfrm>
                <a:off x="2007191" y="5828867"/>
                <a:ext cx="8145881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𝑪𝒐𝒎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𝒏𝒆𝒘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]:</m:t>
                    </m:r>
                  </m:oMath>
                </a14:m>
                <a:r>
                  <a:rPr kumimoji="1" lang="en-US" altLang="ja-JP" sz="2000" b="1" dirty="0"/>
                  <a:t>Candidate for Quantum Commitment</a:t>
                </a:r>
              </a:p>
              <a:p>
                <a:r>
                  <a:rPr lang="ja-JP" altLang="en-US" sz="2000" b="1" dirty="0"/>
                  <a:t>                ・</a:t>
                </a:r>
                <a:r>
                  <a:rPr lang="en-US" altLang="ja-JP" sz="2000" b="1" dirty="0"/>
                  <a:t>If either </a:t>
                </a:r>
                <a14:m>
                  <m:oMath xmlns:m="http://schemas.openxmlformats.org/officeDocument/2006/math"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or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satisfies </a:t>
                </a:r>
                <a:r>
                  <a:rPr lang="en-US" altLang="ja-JP" sz="2000" b="1" dirty="0"/>
                  <a:t>both hiding and binding</a:t>
                </a:r>
              </a:p>
              <a:p>
                <a:r>
                  <a:rPr kumimoji="1" lang="en-US" altLang="ja-JP" sz="2000" b="1" dirty="0"/>
                  <a:t>                 </a:t>
                </a:r>
                <a:r>
                  <a:rPr kumimoji="1" lang="ja-JP" altLang="en-US" sz="2000" b="1" dirty="0"/>
                  <a:t>⇒ </a:t>
                </a:r>
                <a14:m>
                  <m:oMath xmlns:m="http://schemas.openxmlformats.org/officeDocument/2006/math"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𝑪𝒐𝒎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𝒏𝒆𝒘</m:t>
                    </m:r>
                    <m:r>
                      <a:rPr lang="en-US" altLang="ja-JP" sz="2000" b="1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kumimoji="1" lang="ja-JP" altLang="en-US" sz="2000" b="1" dirty="0"/>
                  <a:t> </a:t>
                </a:r>
                <a:r>
                  <a:rPr kumimoji="1" lang="en-US" altLang="ja-JP" sz="2000" b="1" dirty="0"/>
                  <a:t>satisfies both hiding and binding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9ED6C46-C13B-4639-A2A3-09AB3F6AC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191" y="5828867"/>
                <a:ext cx="8145881" cy="923330"/>
              </a:xfrm>
              <a:prstGeom prst="rect">
                <a:avLst/>
              </a:prstGeom>
              <a:blipFill>
                <a:blip r:embed="rId4"/>
                <a:stretch>
                  <a:fillRect l="-1047" t="-8553" b="-164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下矢印 33">
            <a:extLst>
              <a:ext uri="{FF2B5EF4-FFF2-40B4-BE49-F238E27FC236}">
                <a16:creationId xmlns:a16="http://schemas.microsoft.com/office/drawing/2014/main" id="{F12BCAC1-87C4-41C6-956E-2B1E6B8FCE4F}"/>
              </a:ext>
            </a:extLst>
          </p:cNvPr>
          <p:cNvSpPr/>
          <p:nvPr/>
        </p:nvSpPr>
        <p:spPr>
          <a:xfrm>
            <a:off x="8717561" y="2194333"/>
            <a:ext cx="460427" cy="706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2A099E0-E139-48F5-A960-DF148D48B98B}"/>
                  </a:ext>
                </a:extLst>
              </p:cNvPr>
              <p:cNvSpPr txBox="1"/>
              <p:nvPr/>
            </p:nvSpPr>
            <p:spPr>
              <a:xfrm>
                <a:off x="176253" y="3124115"/>
                <a:ext cx="5057288" cy="13755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kumimoji="1" lang="en-US" altLang="ja-JP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000" b="1" i="1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kumimoji="1" lang="en-US" altLang="ja-JP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1" lang="en-US" altLang="ja-JP" sz="2000" b="1" dirty="0"/>
                  <a:t> : Promised Candidate</a:t>
                </a:r>
              </a:p>
              <a:p>
                <a:r>
                  <a:rPr lang="ja-JP" altLang="en-US" sz="2000" b="1" dirty="0"/>
                  <a:t>　　　 ・</a:t>
                </a:r>
                <a:r>
                  <a:rPr lang="en-US" altLang="ja-JP" sz="2000" b="1" dirty="0"/>
                  <a:t>Statistical binding is promised.</a:t>
                </a:r>
              </a:p>
              <a:p>
                <a:endParaRPr lang="en-US" altLang="ja-JP" sz="700" b="1" dirty="0"/>
              </a:p>
              <a:p>
                <a:r>
                  <a:rPr kumimoji="1" lang="ja-JP" altLang="en-US" sz="2000" b="1" dirty="0"/>
                  <a:t>          ・</a:t>
                </a:r>
                <a:r>
                  <a:rPr kumimoji="1" lang="en-US" altLang="ja-JP" sz="2000" b="1" dirty="0"/>
                  <a:t>If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 satisfies binding and hiding</a:t>
                </a:r>
              </a:p>
              <a:p>
                <a:r>
                  <a:rPr lang="en-US" altLang="ja-JP" sz="2000" b="1" dirty="0"/>
                  <a:t>           </a:t>
                </a:r>
                <a:r>
                  <a:rPr lang="ja-JP" altLang="en-US" sz="2000" b="1" dirty="0"/>
                  <a:t>⇒</a:t>
                </a:r>
                <a:r>
                  <a:rPr kumimoji="1" lang="en-US" altLang="ja-JP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000" b="1" i="1">
                                <a:latin typeface="Cambria Math" panose="02040503050406030204" pitchFamily="18" charset="0"/>
                              </a:rPr>
                              <m:t>𝑪𝒐𝒎</m:t>
                            </m:r>
                          </m:e>
                        </m:acc>
                      </m:e>
                      <m:sub>
                        <m:r>
                          <a:rPr kumimoji="1" lang="en-US" altLang="ja-JP" sz="2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satisfies hiding.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2A099E0-E139-48F5-A960-DF148D48B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53" y="3124115"/>
                <a:ext cx="5057288" cy="1375505"/>
              </a:xfrm>
              <a:prstGeom prst="rect">
                <a:avLst/>
              </a:prstGeom>
              <a:blipFill>
                <a:blip r:embed="rId5"/>
                <a:stretch>
                  <a:fillRect l="-1807" t="-4867" b="-97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DE108FC-1D4A-4A32-9A97-BF01D644AFAD}"/>
                  </a:ext>
                </a:extLst>
              </p:cNvPr>
              <p:cNvSpPr txBox="1"/>
              <p:nvPr/>
            </p:nvSpPr>
            <p:spPr>
              <a:xfrm>
                <a:off x="6761243" y="3125755"/>
                <a:ext cx="5057288" cy="13871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z="2000" b="1" i="1">
                            <a:latin typeface="Cambria Math" panose="02040503050406030204" pitchFamily="18" charset="0"/>
                          </a:rPr>
                          <m:t>𝑪𝒐</m:t>
                        </m:r>
                        <m:sSub>
                          <m:sSubPr>
                            <m:ctrlPr>
                              <a:rPr lang="en-US" altLang="ja-JP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altLang="ja-JP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1" lang="en-US" altLang="ja-JP" sz="2000" b="1" dirty="0"/>
                  <a:t>: Promised Candidate</a:t>
                </a:r>
              </a:p>
              <a:p>
                <a:r>
                  <a:rPr lang="ja-JP" altLang="en-US" sz="2000" b="1" dirty="0"/>
                  <a:t>　　　 ・</a:t>
                </a:r>
                <a:r>
                  <a:rPr lang="en-US" altLang="ja-JP" sz="2000" b="1" dirty="0"/>
                  <a:t>Statistical binding is promised.</a:t>
                </a:r>
              </a:p>
              <a:p>
                <a:endParaRPr lang="en-US" altLang="ja-JP" sz="700" b="1" dirty="0"/>
              </a:p>
              <a:p>
                <a:r>
                  <a:rPr kumimoji="1" lang="ja-JP" altLang="en-US" sz="2000" b="1" dirty="0"/>
                  <a:t>          ・</a:t>
                </a:r>
                <a:r>
                  <a:rPr kumimoji="1" lang="en-US" altLang="ja-JP" sz="2000" b="1" dirty="0"/>
                  <a:t>If </a:t>
                </a:r>
                <a14:m>
                  <m:oMath xmlns:m="http://schemas.openxmlformats.org/officeDocument/2006/math"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𝑪𝒐</m:t>
                    </m:r>
                    <m:sSub>
                      <m:sSub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1" lang="en-US" altLang="ja-JP" sz="2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kumimoji="1" lang="en-US" altLang="ja-JP" sz="2000" b="1" dirty="0"/>
                  <a:t>  satisfies binding and hiding</a:t>
                </a:r>
              </a:p>
              <a:p>
                <a:r>
                  <a:rPr lang="en-US" altLang="ja-JP" sz="2000" b="1" dirty="0"/>
                  <a:t>           </a:t>
                </a:r>
                <a:r>
                  <a:rPr lang="ja-JP" altLang="en-US" sz="2000" b="1" dirty="0"/>
                  <a:t>⇒</a:t>
                </a:r>
                <a:r>
                  <a:rPr kumimoji="1" lang="en-US" altLang="ja-JP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000" b="1" i="1">
                                <a:latin typeface="Cambria Math" panose="02040503050406030204" pitchFamily="18" charset="0"/>
                              </a:rPr>
                              <m:t>𝑪𝒐𝒎</m:t>
                            </m:r>
                          </m:e>
                        </m:acc>
                      </m:e>
                      <m:sub>
                        <m:r>
                          <a:rPr kumimoji="1" lang="en-US" altLang="ja-JP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1" lang="en-US" altLang="ja-JP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2000" b="1" dirty="0"/>
                  <a:t>satisfies hiding.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DE108FC-1D4A-4A32-9A97-BF01D644A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243" y="3125755"/>
                <a:ext cx="5057288" cy="1387111"/>
              </a:xfrm>
              <a:prstGeom prst="rect">
                <a:avLst/>
              </a:prstGeom>
              <a:blipFill>
                <a:blip r:embed="rId6"/>
                <a:stretch>
                  <a:fillRect l="-1687" t="-5286" b="-88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下矢印 33">
            <a:extLst>
              <a:ext uri="{FF2B5EF4-FFF2-40B4-BE49-F238E27FC236}">
                <a16:creationId xmlns:a16="http://schemas.microsoft.com/office/drawing/2014/main" id="{CCA9B000-B813-4864-BAA6-E78658C091C9}"/>
              </a:ext>
            </a:extLst>
          </p:cNvPr>
          <p:cNvSpPr/>
          <p:nvPr/>
        </p:nvSpPr>
        <p:spPr>
          <a:xfrm>
            <a:off x="5351528" y="4763155"/>
            <a:ext cx="737605" cy="917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加算記号 4">
            <a:extLst>
              <a:ext uri="{FF2B5EF4-FFF2-40B4-BE49-F238E27FC236}">
                <a16:creationId xmlns:a16="http://schemas.microsoft.com/office/drawing/2014/main" id="{536984E5-2E83-4008-9EE9-B70404A61468}"/>
              </a:ext>
            </a:extLst>
          </p:cNvPr>
          <p:cNvSpPr/>
          <p:nvPr/>
        </p:nvSpPr>
        <p:spPr>
          <a:xfrm>
            <a:off x="5070431" y="3259882"/>
            <a:ext cx="1251626" cy="1144473"/>
          </a:xfrm>
          <a:prstGeom prst="mathPlus">
            <a:avLst>
              <a:gd name="adj1" fmla="val 11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EE06CC-03FC-46C1-BF8B-CF51924FBABE}"/>
              </a:ext>
            </a:extLst>
          </p:cNvPr>
          <p:cNvSpPr txBox="1"/>
          <p:nvPr/>
        </p:nvSpPr>
        <p:spPr>
          <a:xfrm>
            <a:off x="2566220" y="2297113"/>
            <a:ext cx="207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Main Technique</a:t>
            </a:r>
            <a:endParaRPr kumimoji="1" lang="ja-JP" altLang="en-US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92E698-BCF0-4C95-B0CD-80ED46391D0A}"/>
              </a:ext>
            </a:extLst>
          </p:cNvPr>
          <p:cNvSpPr txBox="1"/>
          <p:nvPr/>
        </p:nvSpPr>
        <p:spPr>
          <a:xfrm>
            <a:off x="9177988" y="2297113"/>
            <a:ext cx="2057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Main Technique</a:t>
            </a:r>
            <a:endParaRPr kumimoji="1" lang="ja-JP" altLang="en-US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2522F-4E4A-4756-9E25-79A98E7812C0}"/>
              </a:ext>
            </a:extLst>
          </p:cNvPr>
          <p:cNvSpPr txBox="1"/>
          <p:nvPr/>
        </p:nvSpPr>
        <p:spPr>
          <a:xfrm>
            <a:off x="6331889" y="4889816"/>
            <a:ext cx="4237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Secret </a:t>
            </a:r>
            <a:r>
              <a:rPr lang="en-US" altLang="ja-JP" b="1" dirty="0"/>
              <a:t>Sharing (Explained in the first step)</a:t>
            </a:r>
          </a:p>
        </p:txBody>
      </p:sp>
    </p:spTree>
    <p:extLst>
      <p:ext uri="{BB962C8B-B14F-4D97-AF65-F5344CB8AC3E}">
        <p14:creationId xmlns:p14="http://schemas.microsoft.com/office/powerpoint/2010/main" val="283844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>
            <a:extLst>
              <a:ext uri="{FF2B5EF4-FFF2-40B4-BE49-F238E27FC236}">
                <a16:creationId xmlns:a16="http://schemas.microsoft.com/office/drawing/2014/main" id="{BFEE17F2-3547-4AA6-B83E-E1EB361B393A}"/>
              </a:ext>
            </a:extLst>
          </p:cNvPr>
          <p:cNvSpPr txBox="1">
            <a:spLocks/>
          </p:cNvSpPr>
          <p:nvPr/>
        </p:nvSpPr>
        <p:spPr>
          <a:xfrm>
            <a:off x="-1" y="18255"/>
            <a:ext cx="113445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Outline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スライド番号プレースホルダー 2">
            <a:extLst>
              <a:ext uri="{FF2B5EF4-FFF2-40B4-BE49-F238E27FC236}">
                <a16:creationId xmlns:a16="http://schemas.microsoft.com/office/drawing/2014/main" id="{2228C48B-1BF7-4D34-86AE-C9FB4750A5E6}"/>
              </a:ext>
            </a:extLst>
          </p:cNvPr>
          <p:cNvSpPr txBox="1">
            <a:spLocks/>
          </p:cNvSpPr>
          <p:nvPr/>
        </p:nvSpPr>
        <p:spPr>
          <a:xfrm>
            <a:off x="11649961" y="6545810"/>
            <a:ext cx="345302" cy="28100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3508C7-2FE0-4945-9CBD-863E05F850D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2785DE8-2061-4D17-A6DD-F81142C9359C}"/>
              </a:ext>
            </a:extLst>
          </p:cNvPr>
          <p:cNvSpPr/>
          <p:nvPr/>
        </p:nvSpPr>
        <p:spPr>
          <a:xfrm>
            <a:off x="530088" y="1375623"/>
            <a:ext cx="11119873" cy="14942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3" name="コンテンツ プレースホルダー 2">
            <a:extLst>
              <a:ext uri="{FF2B5EF4-FFF2-40B4-BE49-F238E27FC236}">
                <a16:creationId xmlns:a16="http://schemas.microsoft.com/office/drawing/2014/main" id="{C5B7FEE6-4B9A-4B58-AA03-E2CC2F697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038116"/>
              </p:ext>
            </p:extLst>
          </p:nvPr>
        </p:nvGraphicFramePr>
        <p:xfrm>
          <a:off x="844827" y="1412093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3240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2"/>
    </mc:Choice>
    <mc:Fallback xmlns="">
      <p:transition spd="slow" advTm="65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6107C51F-4386-4EE8-9625-9EE22C04E36F}"/>
              </a:ext>
            </a:extLst>
          </p:cNvPr>
          <p:cNvSpPr/>
          <p:nvPr/>
        </p:nvSpPr>
        <p:spPr>
          <a:xfrm>
            <a:off x="589935" y="1347495"/>
            <a:ext cx="10933471" cy="2664066"/>
          </a:xfrm>
          <a:prstGeom prst="roundRect">
            <a:avLst>
              <a:gd name="adj" fmla="val 139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吹き出し: 角を丸めた四角形 82">
            <a:extLst>
              <a:ext uri="{FF2B5EF4-FFF2-40B4-BE49-F238E27FC236}">
                <a16:creationId xmlns:a16="http://schemas.microsoft.com/office/drawing/2014/main" id="{BA08DF10-3298-4BE6-BB4F-7D3CA67D8772}"/>
              </a:ext>
            </a:extLst>
          </p:cNvPr>
          <p:cNvSpPr/>
          <p:nvPr/>
        </p:nvSpPr>
        <p:spPr>
          <a:xfrm>
            <a:off x="6086907" y="3514118"/>
            <a:ext cx="3186765" cy="682794"/>
          </a:xfrm>
          <a:prstGeom prst="wedgeRoundRectCallout">
            <a:avLst>
              <a:gd name="adj1" fmla="val -52387"/>
              <a:gd name="adj2" fmla="val -12670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563456B5-B4E1-4C1B-978B-F1E5830036A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Motivation) Quantum Cryptography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A208E8-68AA-4BC6-927A-A19C8AF366D8}"/>
              </a:ext>
            </a:extLst>
          </p:cNvPr>
          <p:cNvSpPr txBox="1"/>
          <p:nvPr/>
        </p:nvSpPr>
        <p:spPr>
          <a:xfrm>
            <a:off x="23069" y="937553"/>
            <a:ext cx="712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(1).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Cryptography from weaker assumptions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8A1F443-372E-4DAB-8564-C39B93D95601}"/>
              </a:ext>
            </a:extLst>
          </p:cNvPr>
          <p:cNvSpPr txBox="1"/>
          <p:nvPr/>
        </p:nvSpPr>
        <p:spPr>
          <a:xfrm>
            <a:off x="1263828" y="2246278"/>
            <a:ext cx="56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PKE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5464B75-21BC-4044-99C4-BE87DA2E7F41}"/>
              </a:ext>
            </a:extLst>
          </p:cNvPr>
          <p:cNvSpPr txBox="1"/>
          <p:nvPr/>
        </p:nvSpPr>
        <p:spPr>
          <a:xfrm>
            <a:off x="1085753" y="3047260"/>
            <a:ext cx="92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MPC</a:t>
            </a:r>
          </a:p>
        </p:txBody>
      </p:sp>
      <p:sp>
        <p:nvSpPr>
          <p:cNvPr id="64" name="下矢印 39">
            <a:extLst>
              <a:ext uri="{FF2B5EF4-FFF2-40B4-BE49-F238E27FC236}">
                <a16:creationId xmlns:a16="http://schemas.microsoft.com/office/drawing/2014/main" id="{1C2F429F-4C68-4E26-8ED9-7236E61D39D9}"/>
              </a:ext>
            </a:extLst>
          </p:cNvPr>
          <p:cNvSpPr/>
          <p:nvPr/>
        </p:nvSpPr>
        <p:spPr>
          <a:xfrm rot="16200000">
            <a:off x="2740164" y="2170824"/>
            <a:ext cx="311433" cy="504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2B649B3-F62A-471E-9D92-242197063E04}"/>
              </a:ext>
            </a:extLst>
          </p:cNvPr>
          <p:cNvSpPr txBox="1"/>
          <p:nvPr/>
        </p:nvSpPr>
        <p:spPr>
          <a:xfrm>
            <a:off x="3931584" y="3217125"/>
            <a:ext cx="100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OWFs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D614BFA-CDA0-44AB-B73C-8282355EE1FB}"/>
              </a:ext>
            </a:extLst>
          </p:cNvPr>
          <p:cNvSpPr txBox="1"/>
          <p:nvPr/>
        </p:nvSpPr>
        <p:spPr>
          <a:xfrm>
            <a:off x="1075920" y="2635274"/>
            <a:ext cx="92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OT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A0610FE3-ACB5-4AF7-8712-5A151F71BFCB}"/>
              </a:ext>
            </a:extLst>
          </p:cNvPr>
          <p:cNvSpPr txBox="1"/>
          <p:nvPr/>
        </p:nvSpPr>
        <p:spPr>
          <a:xfrm>
            <a:off x="3568729" y="2209501"/>
            <a:ext cx="18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Digital Signature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1BAEF43-95BE-42C5-B7E9-3A8B0FE7DD56}"/>
              </a:ext>
            </a:extLst>
          </p:cNvPr>
          <p:cNvSpPr txBox="1"/>
          <p:nvPr/>
        </p:nvSpPr>
        <p:spPr>
          <a:xfrm>
            <a:off x="3533773" y="1889328"/>
            <a:ext cx="18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SKE</a:t>
            </a:r>
          </a:p>
        </p:txBody>
      </p:sp>
      <p:sp>
        <p:nvSpPr>
          <p:cNvPr id="72" name="矢印: 左右 71">
            <a:extLst>
              <a:ext uri="{FF2B5EF4-FFF2-40B4-BE49-F238E27FC236}">
                <a16:creationId xmlns:a16="http://schemas.microsoft.com/office/drawing/2014/main" id="{E383E367-1BAF-4213-88D8-5E539B7DBA86}"/>
              </a:ext>
            </a:extLst>
          </p:cNvPr>
          <p:cNvSpPr/>
          <p:nvPr/>
        </p:nvSpPr>
        <p:spPr>
          <a:xfrm rot="5400000">
            <a:off x="4167114" y="2734522"/>
            <a:ext cx="530905" cy="3114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下矢印 39">
            <a:extLst>
              <a:ext uri="{FF2B5EF4-FFF2-40B4-BE49-F238E27FC236}">
                <a16:creationId xmlns:a16="http://schemas.microsoft.com/office/drawing/2014/main" id="{AA9F449A-66AC-47B1-BD18-EB6B85C848FF}"/>
              </a:ext>
            </a:extLst>
          </p:cNvPr>
          <p:cNvSpPr/>
          <p:nvPr/>
        </p:nvSpPr>
        <p:spPr>
          <a:xfrm rot="5400000">
            <a:off x="2732187" y="2768885"/>
            <a:ext cx="311433" cy="50458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CF277E9-ADE4-4D0D-897E-E93E64BF5A0D}"/>
              </a:ext>
            </a:extLst>
          </p:cNvPr>
          <p:cNvSpPr txBox="1"/>
          <p:nvPr/>
        </p:nvSpPr>
        <p:spPr>
          <a:xfrm>
            <a:off x="6846605" y="2177859"/>
            <a:ext cx="92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PRSGs</a:t>
            </a:r>
            <a:endParaRPr kumimoji="1" lang="ja-JP" altLang="en-US" dirty="0"/>
          </a:p>
        </p:txBody>
      </p:sp>
      <p:sp>
        <p:nvSpPr>
          <p:cNvPr id="75" name="下矢印 39">
            <a:extLst>
              <a:ext uri="{FF2B5EF4-FFF2-40B4-BE49-F238E27FC236}">
                <a16:creationId xmlns:a16="http://schemas.microsoft.com/office/drawing/2014/main" id="{D1CE24EB-43D0-4F04-A963-D5CF5EC5298A}"/>
              </a:ext>
            </a:extLst>
          </p:cNvPr>
          <p:cNvSpPr/>
          <p:nvPr/>
        </p:nvSpPr>
        <p:spPr>
          <a:xfrm rot="16200000">
            <a:off x="5689246" y="2107554"/>
            <a:ext cx="311433" cy="504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下矢印 39">
            <a:extLst>
              <a:ext uri="{FF2B5EF4-FFF2-40B4-BE49-F238E27FC236}">
                <a16:creationId xmlns:a16="http://schemas.microsoft.com/office/drawing/2014/main" id="{B0F09AE0-C141-4F04-8192-C05427352833}"/>
              </a:ext>
            </a:extLst>
          </p:cNvPr>
          <p:cNvSpPr/>
          <p:nvPr/>
        </p:nvSpPr>
        <p:spPr>
          <a:xfrm rot="5400000">
            <a:off x="5647842" y="2561226"/>
            <a:ext cx="311433" cy="50458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7D1B981-F713-4ACB-883A-BE27A9174CF5}"/>
              </a:ext>
            </a:extLst>
          </p:cNvPr>
          <p:cNvSpPr txBox="1"/>
          <p:nvPr/>
        </p:nvSpPr>
        <p:spPr>
          <a:xfrm>
            <a:off x="8821214" y="1668054"/>
            <a:ext cx="1509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Quantum Commitments</a:t>
            </a:r>
            <a:endParaRPr kumimoji="1" lang="ja-JP" altLang="en-US" dirty="0"/>
          </a:p>
        </p:txBody>
      </p:sp>
      <p:sp>
        <p:nvSpPr>
          <p:cNvPr id="78" name="下矢印 39">
            <a:extLst>
              <a:ext uri="{FF2B5EF4-FFF2-40B4-BE49-F238E27FC236}">
                <a16:creationId xmlns:a16="http://schemas.microsoft.com/office/drawing/2014/main" id="{5005963D-DB0D-4EAF-868B-BA4E0BB9B3DA}"/>
              </a:ext>
            </a:extLst>
          </p:cNvPr>
          <p:cNvSpPr/>
          <p:nvPr/>
        </p:nvSpPr>
        <p:spPr>
          <a:xfrm rot="15015919">
            <a:off x="8135485" y="1797460"/>
            <a:ext cx="311433" cy="504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下矢印 39">
            <a:extLst>
              <a:ext uri="{FF2B5EF4-FFF2-40B4-BE49-F238E27FC236}">
                <a16:creationId xmlns:a16="http://schemas.microsoft.com/office/drawing/2014/main" id="{D72F10E8-0B4F-41EC-AAF3-A95BBB1FE248}"/>
              </a:ext>
            </a:extLst>
          </p:cNvPr>
          <p:cNvSpPr/>
          <p:nvPr/>
        </p:nvSpPr>
        <p:spPr>
          <a:xfrm rot="17881087">
            <a:off x="8016631" y="2499156"/>
            <a:ext cx="311433" cy="504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53E342DD-C240-4F32-B177-E9F539A86F3C}"/>
              </a:ext>
            </a:extLst>
          </p:cNvPr>
          <p:cNvSpPr txBox="1"/>
          <p:nvPr/>
        </p:nvSpPr>
        <p:spPr>
          <a:xfrm>
            <a:off x="8654399" y="2734501"/>
            <a:ext cx="270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One-Way State Generators</a:t>
            </a:r>
            <a:endParaRPr kumimoji="1" lang="ja-JP" altLang="en-US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61834DB0-B379-461A-A894-BBEDF0ABA3FC}"/>
              </a:ext>
            </a:extLst>
          </p:cNvPr>
          <p:cNvSpPr txBox="1"/>
          <p:nvPr/>
        </p:nvSpPr>
        <p:spPr>
          <a:xfrm>
            <a:off x="6097852" y="3537307"/>
            <a:ext cx="3175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PRSGs exist even if BQP=QMA </a:t>
            </a:r>
          </a:p>
          <a:p>
            <a:r>
              <a:rPr kumimoji="1" lang="en-US" altLang="ja-JP" dirty="0"/>
              <a:t>(relative to Q oracle)</a:t>
            </a:r>
            <a:endParaRPr kumimoji="1" lang="ja-JP" altLang="en-US" dirty="0"/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A8DF3916-169D-4AB9-AD31-D62BEAFEE83E}"/>
              </a:ext>
            </a:extLst>
          </p:cNvPr>
          <p:cNvCxnSpPr>
            <a:cxnSpLocks/>
          </p:cNvCxnSpPr>
          <p:nvPr/>
        </p:nvCxnSpPr>
        <p:spPr>
          <a:xfrm>
            <a:off x="5810238" y="1250247"/>
            <a:ext cx="0" cy="29333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B2F45F5-0B74-4334-A4D9-F6FEB756A2AD}"/>
              </a:ext>
            </a:extLst>
          </p:cNvPr>
          <p:cNvSpPr txBox="1"/>
          <p:nvPr/>
        </p:nvSpPr>
        <p:spPr>
          <a:xfrm>
            <a:off x="664822" y="1385664"/>
            <a:ext cx="2336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Classical Cryptography</a:t>
            </a:r>
            <a:endParaRPr kumimoji="1" lang="ja-JP" altLang="en-US" b="1" dirty="0"/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ABCB1E0A-79F7-4699-8C55-BD452FF166D6}"/>
              </a:ext>
            </a:extLst>
          </p:cNvPr>
          <p:cNvSpPr txBox="1"/>
          <p:nvPr/>
        </p:nvSpPr>
        <p:spPr>
          <a:xfrm>
            <a:off x="5988432" y="1370296"/>
            <a:ext cx="2712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Quantum Cryptography</a:t>
            </a:r>
            <a:endParaRPr kumimoji="1" lang="ja-JP" altLang="en-US" b="1" dirty="0"/>
          </a:p>
        </p:txBody>
      </p:sp>
      <p:sp>
        <p:nvSpPr>
          <p:cNvPr id="26" name="下矢印 39">
            <a:extLst>
              <a:ext uri="{FF2B5EF4-FFF2-40B4-BE49-F238E27FC236}">
                <a16:creationId xmlns:a16="http://schemas.microsoft.com/office/drawing/2014/main" id="{F4DA94EF-31AC-4190-A820-558C39C00986}"/>
              </a:ext>
            </a:extLst>
          </p:cNvPr>
          <p:cNvSpPr/>
          <p:nvPr/>
        </p:nvSpPr>
        <p:spPr>
          <a:xfrm rot="10800000">
            <a:off x="9453511" y="2297794"/>
            <a:ext cx="333795" cy="407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382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40"/>
    </mc:Choice>
    <mc:Fallback xmlns="">
      <p:transition spd="slow" advTm="306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61" grpId="0"/>
      <p:bldP spid="63" grpId="0"/>
      <p:bldP spid="64" grpId="0" animBg="1"/>
      <p:bldP spid="67" grpId="0"/>
      <p:bldP spid="68" grpId="0"/>
      <p:bldP spid="69" grpId="0"/>
      <p:bldP spid="70" grpId="0"/>
      <p:bldP spid="72" grpId="0" animBg="1"/>
      <p:bldP spid="73" grpId="0" animBg="1"/>
      <p:bldP spid="74" grpId="0"/>
      <p:bldP spid="75" grpId="0" animBg="1"/>
      <p:bldP spid="76" grpId="0" animBg="1"/>
      <p:bldP spid="77" grpId="0"/>
      <p:bldP spid="78" grpId="0" animBg="1"/>
      <p:bldP spid="79" grpId="0" animBg="1"/>
      <p:bldP spid="80" grpId="0"/>
      <p:bldP spid="81" grpId="0"/>
      <p:bldP spid="89" grpId="0"/>
      <p:bldP spid="101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3D4E3BA-4843-4FBC-8C97-1709C6430164}"/>
              </a:ext>
            </a:extLst>
          </p:cNvPr>
          <p:cNvSpPr/>
          <p:nvPr/>
        </p:nvSpPr>
        <p:spPr>
          <a:xfrm>
            <a:off x="8691718" y="4912272"/>
            <a:ext cx="3374730" cy="1380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6FB8E4D-3303-44C7-BDFC-5982AEF7F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96" y="1200120"/>
            <a:ext cx="7527818" cy="2080110"/>
          </a:xfrm>
          <a:prstGeom prst="rect">
            <a:avLst/>
          </a:prstGeom>
        </p:spPr>
      </p:pic>
      <p:sp>
        <p:nvSpPr>
          <p:cNvPr id="92" name="吹き出し: 角を丸めた四角形 91">
            <a:extLst>
              <a:ext uri="{FF2B5EF4-FFF2-40B4-BE49-F238E27FC236}">
                <a16:creationId xmlns:a16="http://schemas.microsoft.com/office/drawing/2014/main" id="{230DD8E3-0DB9-47F3-AB6C-8330580161CE}"/>
              </a:ext>
            </a:extLst>
          </p:cNvPr>
          <p:cNvSpPr/>
          <p:nvPr/>
        </p:nvSpPr>
        <p:spPr>
          <a:xfrm>
            <a:off x="8213004" y="1179873"/>
            <a:ext cx="3044931" cy="845575"/>
          </a:xfrm>
          <a:prstGeom prst="wedgeRoundRectCallout">
            <a:avLst>
              <a:gd name="adj1" fmla="val -70791"/>
              <a:gd name="adj2" fmla="val 6815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3DCE2904-0643-44A3-8E98-E9A20A140405}"/>
              </a:ext>
            </a:extLst>
          </p:cNvPr>
          <p:cNvSpPr/>
          <p:nvPr/>
        </p:nvSpPr>
        <p:spPr>
          <a:xfrm>
            <a:off x="8203172" y="1179873"/>
            <a:ext cx="3374730" cy="1200329"/>
          </a:xfrm>
          <a:prstGeom prst="wedgeRoundRectCallout">
            <a:avLst>
              <a:gd name="adj1" fmla="val -93395"/>
              <a:gd name="adj2" fmla="val -626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563456B5-B4E1-4C1B-978B-F1E5830036A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Motivation) Quantum Cryptography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A208E8-68AA-4BC6-927A-A19C8AF366D8}"/>
              </a:ext>
            </a:extLst>
          </p:cNvPr>
          <p:cNvSpPr txBox="1"/>
          <p:nvPr/>
        </p:nvSpPr>
        <p:spPr>
          <a:xfrm>
            <a:off x="23069" y="849065"/>
            <a:ext cx="7124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(1).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Cryptography from weaker assumptions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8EB1B1B-AFFD-4C4B-9045-7C6FFEB4CD85}"/>
              </a:ext>
            </a:extLst>
          </p:cNvPr>
          <p:cNvSpPr txBox="1"/>
          <p:nvPr/>
        </p:nvSpPr>
        <p:spPr>
          <a:xfrm>
            <a:off x="-58993" y="3340511"/>
            <a:ext cx="874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(2).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Cryptographic tasks impossible with classical cryptography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096D23F-E6A1-4163-BCCF-3541F04ECA5C}"/>
              </a:ext>
            </a:extLst>
          </p:cNvPr>
          <p:cNvSpPr/>
          <p:nvPr/>
        </p:nvSpPr>
        <p:spPr>
          <a:xfrm>
            <a:off x="220003" y="3847085"/>
            <a:ext cx="4084404" cy="1945544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731AED3-A39D-4578-818B-E7C586E93B05}"/>
              </a:ext>
            </a:extLst>
          </p:cNvPr>
          <p:cNvSpPr txBox="1"/>
          <p:nvPr/>
        </p:nvSpPr>
        <p:spPr>
          <a:xfrm>
            <a:off x="363058" y="4215479"/>
            <a:ext cx="882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Sender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1" name="Picture 2" descr="https://1.bp.blogspot.com/-EmpN0s6QGZ8/Wn1Vx6ezMwI/AAAAAAABKFI/av4GzuWtWY82EX7BRXh1pPsxmRvnzltugCLcBGAs/s800/computer_woman1_smile.png">
            <a:extLst>
              <a:ext uri="{FF2B5EF4-FFF2-40B4-BE49-F238E27FC236}">
                <a16:creationId xmlns:a16="http://schemas.microsoft.com/office/drawing/2014/main" id="{2486000E-5400-4EE2-92C0-5AF4CC54C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57" y="4513423"/>
            <a:ext cx="577256" cy="836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https://1.bp.blogspot.com/-b1lzsXdciGg/Wn1VwLXfeRI/AAAAAAABKE0/spmG8LkPl7IrAxLQMAdLrgw34Kxo1PlbACLcBGAs/s800/computer_man1_smile.png">
            <a:extLst>
              <a:ext uri="{FF2B5EF4-FFF2-40B4-BE49-F238E27FC236}">
                <a16:creationId xmlns:a16="http://schemas.microsoft.com/office/drawing/2014/main" id="{03009BC1-AA4E-4CB7-B121-3E5A94C12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210" y="4554987"/>
            <a:ext cx="518965" cy="75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A52E41B-E9CF-4743-B72B-6EDD4755CF11}"/>
              </a:ext>
            </a:extLst>
          </p:cNvPr>
          <p:cNvSpPr txBox="1"/>
          <p:nvPr/>
        </p:nvSpPr>
        <p:spPr>
          <a:xfrm>
            <a:off x="2263795" y="4203289"/>
            <a:ext cx="12548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Receiver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B95031C-F833-4C38-964F-1A5FC9F49643}"/>
              </a:ext>
            </a:extLst>
          </p:cNvPr>
          <p:cNvCxnSpPr>
            <a:cxnSpLocks/>
          </p:cNvCxnSpPr>
          <p:nvPr/>
        </p:nvCxnSpPr>
        <p:spPr>
          <a:xfrm>
            <a:off x="1245370" y="4977107"/>
            <a:ext cx="1126580" cy="1382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4AA13BD-915D-4266-9997-309FC2B342D0}"/>
              </a:ext>
            </a:extLst>
          </p:cNvPr>
          <p:cNvSpPr txBox="1"/>
          <p:nvPr/>
        </p:nvSpPr>
        <p:spPr>
          <a:xfrm>
            <a:off x="204294" y="3852303"/>
            <a:ext cx="365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Public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Key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Quantum Money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858AB32-C3A3-4FB7-9820-0B06F6A7C758}"/>
                  </a:ext>
                </a:extLst>
              </p:cNvPr>
              <p:cNvSpPr txBox="1"/>
              <p:nvPr/>
            </p:nvSpPr>
            <p:spPr>
              <a:xfrm>
                <a:off x="989253" y="4460564"/>
                <a:ext cx="16531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＄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3858AB32-C3A3-4FB7-9820-0B06F6A7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253" y="4460564"/>
                <a:ext cx="165311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67844B5-E3C3-438E-8627-DA93970E0E31}"/>
                  </a:ext>
                </a:extLst>
              </p:cNvPr>
              <p:cNvSpPr txBox="1"/>
              <p:nvPr/>
            </p:nvSpPr>
            <p:spPr>
              <a:xfrm>
                <a:off x="3221008" y="4488106"/>
                <a:ext cx="6943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ja-JP" altLang="en-US" i="1" smtClean="0">
                          <a:latin typeface="Cambria Math" panose="02040503050406030204" pitchFamily="18" charset="0"/>
                        </a:rPr>
                        <m:t>＄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67844B5-E3C3-438E-8627-DA93970E0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008" y="4488106"/>
                <a:ext cx="69433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吹き出し: 角を丸めた四角形 37">
            <a:extLst>
              <a:ext uri="{FF2B5EF4-FFF2-40B4-BE49-F238E27FC236}">
                <a16:creationId xmlns:a16="http://schemas.microsoft.com/office/drawing/2014/main" id="{180CD09A-49D1-4E53-A85C-E354E383B2E4}"/>
              </a:ext>
            </a:extLst>
          </p:cNvPr>
          <p:cNvSpPr/>
          <p:nvPr/>
        </p:nvSpPr>
        <p:spPr>
          <a:xfrm>
            <a:off x="929677" y="5471830"/>
            <a:ext cx="3374730" cy="727216"/>
          </a:xfrm>
          <a:prstGeom prst="wedgeRoundRectCallout">
            <a:avLst>
              <a:gd name="adj1" fmla="val 28679"/>
              <a:gd name="adj2" fmla="val -12760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531883D-ED53-4326-9E3E-F300BEF0B356}"/>
              </a:ext>
            </a:extLst>
          </p:cNvPr>
          <p:cNvSpPr txBox="1"/>
          <p:nvPr/>
        </p:nvSpPr>
        <p:spPr>
          <a:xfrm>
            <a:off x="954256" y="5550763"/>
            <a:ext cx="3336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Everyone can verify money.</a:t>
            </a:r>
          </a:p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However, no one can copy it. 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9F8D32CE-46A8-4368-9F65-EEDB82429405}"/>
              </a:ext>
            </a:extLst>
          </p:cNvPr>
          <p:cNvSpPr/>
          <p:nvPr/>
        </p:nvSpPr>
        <p:spPr>
          <a:xfrm>
            <a:off x="4448852" y="3867970"/>
            <a:ext cx="4093005" cy="1945544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8A74C1B-5E7B-4A35-9D8F-2399FADA8A39}"/>
              </a:ext>
            </a:extLst>
          </p:cNvPr>
          <p:cNvSpPr txBox="1"/>
          <p:nvPr/>
        </p:nvSpPr>
        <p:spPr>
          <a:xfrm>
            <a:off x="4512309" y="4268177"/>
            <a:ext cx="953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Sender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1" name="Picture 2" descr="https://1.bp.blogspot.com/-EmpN0s6QGZ8/Wn1Vx6ezMwI/AAAAAAABKFI/av4GzuWtWY82EX7BRXh1pPsxmRvnzltugCLcBGAs/s800/computer_woman1_smile.png">
            <a:extLst>
              <a:ext uri="{FF2B5EF4-FFF2-40B4-BE49-F238E27FC236}">
                <a16:creationId xmlns:a16="http://schemas.microsoft.com/office/drawing/2014/main" id="{660C6945-5344-4650-816B-BA9E9C58E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803" y="4617026"/>
            <a:ext cx="501064" cy="72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4" descr="https://1.bp.blogspot.com/-b1lzsXdciGg/Wn1VwLXfeRI/AAAAAAABKE0/spmG8LkPl7IrAxLQMAdLrgw34Kxo1PlbACLcBGAs/s800/computer_man1_smile.png">
            <a:extLst>
              <a:ext uri="{FF2B5EF4-FFF2-40B4-BE49-F238E27FC236}">
                <a16:creationId xmlns:a16="http://schemas.microsoft.com/office/drawing/2014/main" id="{9614BC2C-1EF6-4C2A-824A-44173F843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777" y="4562681"/>
            <a:ext cx="571756" cy="83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02FB8EF-7531-4B04-99BF-F46CA873EAA2}"/>
              </a:ext>
            </a:extLst>
          </p:cNvPr>
          <p:cNvSpPr txBox="1"/>
          <p:nvPr/>
        </p:nvSpPr>
        <p:spPr>
          <a:xfrm>
            <a:off x="6307514" y="4249172"/>
            <a:ext cx="12548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Receiver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DAE1C20A-EC5D-448F-B93F-D30C1BC06FBC}"/>
              </a:ext>
            </a:extLst>
          </p:cNvPr>
          <p:cNvCxnSpPr>
            <a:cxnSpLocks/>
          </p:cNvCxnSpPr>
          <p:nvPr/>
        </p:nvCxnSpPr>
        <p:spPr>
          <a:xfrm>
            <a:off x="5251971" y="5094195"/>
            <a:ext cx="1021011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1A5B9E2-A024-4799-8D03-3C8A9F8E65DC}"/>
              </a:ext>
            </a:extLst>
          </p:cNvPr>
          <p:cNvSpPr txBox="1"/>
          <p:nvPr/>
        </p:nvSpPr>
        <p:spPr>
          <a:xfrm>
            <a:off x="4457572" y="3870831"/>
            <a:ext cx="3029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Unclonable Encryption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D9804267-1786-401D-97DE-1CC5D7081AA5}"/>
                  </a:ext>
                </a:extLst>
              </p:cNvPr>
              <p:cNvSpPr txBox="1"/>
              <p:nvPr/>
            </p:nvSpPr>
            <p:spPr>
              <a:xfrm>
                <a:off x="5167268" y="4562248"/>
                <a:ext cx="6943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𝐸𝑛𝑐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D9804267-1786-401D-97DE-1CC5D7081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268" y="4562248"/>
                <a:ext cx="694330" cy="369332"/>
              </a:xfrm>
              <a:prstGeom prst="rect">
                <a:avLst/>
              </a:prstGeom>
              <a:blipFill>
                <a:blip r:embed="rId10"/>
                <a:stretch>
                  <a:fillRect l="-2632" r="-63158"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8C641988-AC5C-4A59-A065-B270F296BED8}"/>
                  </a:ext>
                </a:extLst>
              </p:cNvPr>
              <p:cNvSpPr txBox="1"/>
              <p:nvPr/>
            </p:nvSpPr>
            <p:spPr>
              <a:xfrm>
                <a:off x="7440018" y="4710078"/>
                <a:ext cx="6943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𝐸𝑛𝑐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8C641988-AC5C-4A59-A065-B270F296B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018" y="4710078"/>
                <a:ext cx="694330" cy="369332"/>
              </a:xfrm>
              <a:prstGeom prst="rect">
                <a:avLst/>
              </a:prstGeom>
              <a:blipFill>
                <a:blip r:embed="rId11"/>
                <a:stretch>
                  <a:fillRect l="-2632" r="-63158" b="-1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吹き出し: 角を丸めた四角形 89">
            <a:extLst>
              <a:ext uri="{FF2B5EF4-FFF2-40B4-BE49-F238E27FC236}">
                <a16:creationId xmlns:a16="http://schemas.microsoft.com/office/drawing/2014/main" id="{DACCECD6-DE51-4504-81D5-3C78DAE80885}"/>
              </a:ext>
            </a:extLst>
          </p:cNvPr>
          <p:cNvSpPr/>
          <p:nvPr/>
        </p:nvSpPr>
        <p:spPr>
          <a:xfrm>
            <a:off x="4750529" y="5467077"/>
            <a:ext cx="3791328" cy="640507"/>
          </a:xfrm>
          <a:prstGeom prst="wedgeRoundRectCallout">
            <a:avLst>
              <a:gd name="adj1" fmla="val 32397"/>
              <a:gd name="adj2" fmla="val -11562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2CBD4F0-D580-494A-8955-3CB91B1D0201}"/>
              </a:ext>
            </a:extLst>
          </p:cNvPr>
          <p:cNvSpPr txBox="1"/>
          <p:nvPr/>
        </p:nvSpPr>
        <p:spPr>
          <a:xfrm>
            <a:off x="4814439" y="5605227"/>
            <a:ext cx="3633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No one can copy 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 ciphertext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2AF6FD-C6C1-4E18-A9D2-530A5599D803}"/>
              </a:ext>
            </a:extLst>
          </p:cNvPr>
          <p:cNvSpPr txBox="1"/>
          <p:nvPr/>
        </p:nvSpPr>
        <p:spPr>
          <a:xfrm>
            <a:off x="8213004" y="1330770"/>
            <a:ext cx="3384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Previous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oncrete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instantiation</a:t>
            </a:r>
          </a:p>
          <a:p>
            <a:pPr algn="ctr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relies on OWFs. 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吹き出し: 角を丸めた四角形 92">
            <a:extLst>
              <a:ext uri="{FF2B5EF4-FFF2-40B4-BE49-F238E27FC236}">
                <a16:creationId xmlns:a16="http://schemas.microsoft.com/office/drawing/2014/main" id="{97A38DB2-DE03-4600-8CBC-57DD4010ABF3}"/>
              </a:ext>
            </a:extLst>
          </p:cNvPr>
          <p:cNvSpPr/>
          <p:nvPr/>
        </p:nvSpPr>
        <p:spPr>
          <a:xfrm>
            <a:off x="8912975" y="2907519"/>
            <a:ext cx="3032312" cy="1057463"/>
          </a:xfrm>
          <a:prstGeom prst="wedgeRoundRectCallout">
            <a:avLst>
              <a:gd name="adj1" fmla="val -81440"/>
              <a:gd name="adj2" fmla="val 581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C5EA60E4-9E49-4FF3-89DD-51CB22EB0A0C}"/>
              </a:ext>
            </a:extLst>
          </p:cNvPr>
          <p:cNvSpPr txBox="1"/>
          <p:nvPr/>
        </p:nvSpPr>
        <p:spPr>
          <a:xfrm>
            <a:off x="8880692" y="3004932"/>
            <a:ext cx="3032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Rely on unproven  computational assumptions.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ECDFD3-72DF-435C-8BDF-FBF7607A7F99}"/>
              </a:ext>
            </a:extLst>
          </p:cNvPr>
          <p:cNvSpPr txBox="1"/>
          <p:nvPr/>
        </p:nvSpPr>
        <p:spPr>
          <a:xfrm>
            <a:off x="8688548" y="5000760"/>
            <a:ext cx="3374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Our Question:</a:t>
            </a:r>
          </a:p>
          <a:p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Can we give constructions relied on more reliable assumptions?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17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40"/>
    </mc:Choice>
    <mc:Fallback xmlns="">
      <p:transition spd="slow" advTm="306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2" grpId="0" animBg="1"/>
      <p:bldP spid="10" grpId="0" animBg="1"/>
      <p:bldP spid="29" grpId="0" animBg="1"/>
      <p:bldP spid="30" grpId="0"/>
      <p:bldP spid="33" grpId="0"/>
      <p:bldP spid="35" grpId="0"/>
      <p:bldP spid="36" grpId="0"/>
      <p:bldP spid="37" grpId="0"/>
      <p:bldP spid="38" grpId="0" animBg="1"/>
      <p:bldP spid="39" grpId="0"/>
      <p:bldP spid="65" grpId="0" animBg="1"/>
      <p:bldP spid="66" grpId="0"/>
      <p:bldP spid="84" grpId="0"/>
      <p:bldP spid="87" grpId="0"/>
      <p:bldP spid="88" grpId="0"/>
      <p:bldP spid="89" grpId="0"/>
      <p:bldP spid="90" grpId="0" animBg="1"/>
      <p:bldP spid="91" grpId="0"/>
      <p:bldP spid="9" grpId="0"/>
      <p:bldP spid="93" grpId="0" animBg="1"/>
      <p:bldP spid="95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>
            <a:extLst>
              <a:ext uri="{FF2B5EF4-FFF2-40B4-BE49-F238E27FC236}">
                <a16:creationId xmlns:a16="http://schemas.microsoft.com/office/drawing/2014/main" id="{BFEE17F2-3547-4AA6-B83E-E1EB361B393A}"/>
              </a:ext>
            </a:extLst>
          </p:cNvPr>
          <p:cNvSpPr txBox="1">
            <a:spLocks/>
          </p:cNvSpPr>
          <p:nvPr/>
        </p:nvSpPr>
        <p:spPr>
          <a:xfrm>
            <a:off x="-1" y="18255"/>
            <a:ext cx="113445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Outline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スライド番号プレースホルダー 2">
            <a:extLst>
              <a:ext uri="{FF2B5EF4-FFF2-40B4-BE49-F238E27FC236}">
                <a16:creationId xmlns:a16="http://schemas.microsoft.com/office/drawing/2014/main" id="{2228C48B-1BF7-4D34-86AE-C9FB4750A5E6}"/>
              </a:ext>
            </a:extLst>
          </p:cNvPr>
          <p:cNvSpPr txBox="1">
            <a:spLocks/>
          </p:cNvSpPr>
          <p:nvPr/>
        </p:nvSpPr>
        <p:spPr>
          <a:xfrm>
            <a:off x="11649961" y="6545810"/>
            <a:ext cx="345302" cy="28100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3508C7-2FE0-4945-9CBD-863E05F850D2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2785DE8-2061-4D17-A6DD-F81142C9359C}"/>
              </a:ext>
            </a:extLst>
          </p:cNvPr>
          <p:cNvSpPr/>
          <p:nvPr/>
        </p:nvSpPr>
        <p:spPr>
          <a:xfrm>
            <a:off x="504883" y="2985733"/>
            <a:ext cx="11145078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3" name="コンテンツ プレースホルダー 2">
            <a:extLst>
              <a:ext uri="{FF2B5EF4-FFF2-40B4-BE49-F238E27FC236}">
                <a16:creationId xmlns:a16="http://schemas.microsoft.com/office/drawing/2014/main" id="{C5B7FEE6-4B9A-4B58-AA03-E2CC2F697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896496"/>
              </p:ext>
            </p:extLst>
          </p:nvPr>
        </p:nvGraphicFramePr>
        <p:xfrm>
          <a:off x="844827" y="1412093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8680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90"/>
    </mc:Choice>
    <mc:Fallback xmlns="">
      <p:transition spd="slow" advTm="197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44">
            <a:extLst>
              <a:ext uri="{FF2B5EF4-FFF2-40B4-BE49-F238E27FC236}">
                <a16:creationId xmlns:a16="http://schemas.microsoft.com/office/drawing/2014/main" id="{91498A55-A201-48CD-B1C6-B49A75A19701}"/>
              </a:ext>
            </a:extLst>
          </p:cNvPr>
          <p:cNvSpPr/>
          <p:nvPr/>
        </p:nvSpPr>
        <p:spPr>
          <a:xfrm>
            <a:off x="58191" y="3128487"/>
            <a:ext cx="12042104" cy="24464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8545B38-7514-4838-9345-F33FD9900A34}"/>
              </a:ext>
            </a:extLst>
          </p:cNvPr>
          <p:cNvSpPr/>
          <p:nvPr/>
        </p:nvSpPr>
        <p:spPr>
          <a:xfrm>
            <a:off x="1337187" y="2186738"/>
            <a:ext cx="3510116" cy="591935"/>
          </a:xfrm>
          <a:prstGeom prst="wedgeRoundRectCallout">
            <a:avLst>
              <a:gd name="adj1" fmla="val -665"/>
              <a:gd name="adj2" fmla="val 14223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290C2EE-EC45-443C-94DD-62489267655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10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Result 1)Robust Combiner and Universal Construction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2C03CD0-E968-4EA5-B64B-B463E183082D}"/>
              </a:ext>
            </a:extLst>
          </p:cNvPr>
          <p:cNvSpPr/>
          <p:nvPr/>
        </p:nvSpPr>
        <p:spPr>
          <a:xfrm>
            <a:off x="58191" y="940041"/>
            <a:ext cx="12042104" cy="8985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F4122C-C994-4536-977E-FDC8280217A8}"/>
              </a:ext>
            </a:extLst>
          </p:cNvPr>
          <p:cNvSpPr txBox="1"/>
          <p:nvPr/>
        </p:nvSpPr>
        <p:spPr>
          <a:xfrm>
            <a:off x="91705" y="1058712"/>
            <a:ext cx="8888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Our Question:</a:t>
            </a:r>
          </a:p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Can we give constructions relied on more reliable assumptions?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5B96BE-27DC-4B04-B5F0-4EA6BC734D7D}"/>
              </a:ext>
            </a:extLst>
          </p:cNvPr>
          <p:cNvSpPr txBox="1"/>
          <p:nvPr/>
        </p:nvSpPr>
        <p:spPr>
          <a:xfrm>
            <a:off x="91705" y="3352799"/>
            <a:ext cx="120421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Our results</a:t>
            </a:r>
            <a:r>
              <a:rPr kumimoji="1"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Robust combiner and universal construction for several primitives.</a:t>
            </a:r>
          </a:p>
          <a:p>
            <a:endParaRPr lang="en-US" altLang="ja-JP" sz="22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.Quantum Commitments (Quantum generalization of Commitments)</a:t>
            </a:r>
          </a:p>
          <a:p>
            <a:r>
              <a:rPr kumimoji="1"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(2).One-Way State Generators(One of Quantum generalization of OWFs) </a:t>
            </a:r>
          </a:p>
          <a:p>
            <a:r>
              <a:rPr kumimoji="1"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(3).Quantum Money </a:t>
            </a:r>
          </a:p>
          <a:p>
            <a:r>
              <a:rPr kumimoji="1"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(4).Unclonable Encryption</a:t>
            </a:r>
            <a:endParaRPr kumimoji="1" lang="ja-JP" altLang="en-US" sz="2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AE679E-D7E1-4E0C-B29A-3D24AFA07792}"/>
              </a:ext>
            </a:extLst>
          </p:cNvPr>
          <p:cNvSpPr txBox="1"/>
          <p:nvPr/>
        </p:nvSpPr>
        <p:spPr>
          <a:xfrm>
            <a:off x="1396180" y="2308434"/>
            <a:ext cx="3500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Explain robust combiners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47"/>
    </mc:Choice>
    <mc:Fallback xmlns="">
      <p:transition spd="slow" advTm="483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E26CA719-7241-426D-B7F2-BFDE5963E55A}"/>
              </a:ext>
            </a:extLst>
          </p:cNvPr>
          <p:cNvSpPr/>
          <p:nvPr/>
        </p:nvSpPr>
        <p:spPr>
          <a:xfrm>
            <a:off x="214012" y="5786836"/>
            <a:ext cx="11692853" cy="786542"/>
          </a:xfrm>
          <a:prstGeom prst="roundRect">
            <a:avLst>
              <a:gd name="adj" fmla="val 10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E50B2ECC-5759-46FE-81B9-C6BFC1994EBE}"/>
              </a:ext>
            </a:extLst>
          </p:cNvPr>
          <p:cNvSpPr/>
          <p:nvPr/>
        </p:nvSpPr>
        <p:spPr>
          <a:xfrm>
            <a:off x="117466" y="2721189"/>
            <a:ext cx="11895880" cy="2157020"/>
          </a:xfrm>
          <a:prstGeom prst="roundRect">
            <a:avLst>
              <a:gd name="adj" fmla="val 10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id="{BD23AD5C-A3A5-446D-A5A6-AA6E28E16A94}"/>
              </a:ext>
            </a:extLst>
          </p:cNvPr>
          <p:cNvSpPr/>
          <p:nvPr/>
        </p:nvSpPr>
        <p:spPr>
          <a:xfrm>
            <a:off x="904209" y="5023398"/>
            <a:ext cx="10134857" cy="535209"/>
          </a:xfrm>
          <a:prstGeom prst="wedgeRoundRectCallout">
            <a:avLst>
              <a:gd name="adj1" fmla="val -10823"/>
              <a:gd name="adj2" fmla="val -14005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09DE4521-AF2B-4603-882A-29345689CA49}"/>
              </a:ext>
            </a:extLst>
          </p:cNvPr>
          <p:cNvSpPr/>
          <p:nvPr/>
        </p:nvSpPr>
        <p:spPr>
          <a:xfrm>
            <a:off x="7177549" y="3883858"/>
            <a:ext cx="2900516" cy="400110"/>
          </a:xfrm>
          <a:prstGeom prst="wedgeRoundRectCallout">
            <a:avLst>
              <a:gd name="adj1" fmla="val 60523"/>
              <a:gd name="adj2" fmla="val 3546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9FA6D91-0488-4D79-B017-0B21554F29B3}"/>
              </a:ext>
            </a:extLst>
          </p:cNvPr>
          <p:cNvSpPr/>
          <p:nvPr/>
        </p:nvSpPr>
        <p:spPr>
          <a:xfrm>
            <a:off x="67781" y="970150"/>
            <a:ext cx="11945566" cy="15764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0343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(Result 1) Robust Combiner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E7B7CD-78BB-4655-8D3B-8D3F3DBFC62F}"/>
              </a:ext>
            </a:extLst>
          </p:cNvPr>
          <p:cNvSpPr txBox="1"/>
          <p:nvPr/>
        </p:nvSpPr>
        <p:spPr>
          <a:xfrm>
            <a:off x="135352" y="984766"/>
            <a:ext cx="5587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Robust Combiner for a primitive 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11BF160-CEEB-4A2C-AB58-3470273AE9AA}"/>
                  </a:ext>
                </a:extLst>
              </p:cNvPr>
              <p:cNvSpPr txBox="1"/>
              <p:nvPr/>
            </p:nvSpPr>
            <p:spPr>
              <a:xfrm>
                <a:off x="397568" y="3398715"/>
                <a:ext cx="21697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kumimoji="1" lang="en-US" altLang="ja-JP" dirty="0"/>
                  <a:t>:</a:t>
                </a:r>
                <a:r>
                  <a:rPr lang="en-US" altLang="ja-JP" dirty="0"/>
                  <a:t> Candidate A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11BF160-CEEB-4A2C-AB58-3470273AE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68" y="3398715"/>
                <a:ext cx="2169727" cy="276999"/>
              </a:xfrm>
              <a:prstGeom prst="rect">
                <a:avLst/>
              </a:prstGeom>
              <a:blipFill>
                <a:blip r:embed="rId3"/>
                <a:stretch>
                  <a:fillRect l="-3652" t="-28889" b="-5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下矢印 33">
            <a:extLst>
              <a:ext uri="{FF2B5EF4-FFF2-40B4-BE49-F238E27FC236}">
                <a16:creationId xmlns:a16="http://schemas.microsoft.com/office/drawing/2014/main" id="{77FAF826-6FA8-45EC-AA5D-D79804EA0EB5}"/>
              </a:ext>
            </a:extLst>
          </p:cNvPr>
          <p:cNvSpPr/>
          <p:nvPr/>
        </p:nvSpPr>
        <p:spPr>
          <a:xfrm>
            <a:off x="4158826" y="3774099"/>
            <a:ext cx="437762" cy="42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426B3-1682-4346-8398-D9531ED131FE}"/>
                  </a:ext>
                </a:extLst>
              </p:cNvPr>
              <p:cNvSpPr txBox="1"/>
              <p:nvPr/>
            </p:nvSpPr>
            <p:spPr>
              <a:xfrm>
                <a:off x="2452791" y="3396675"/>
                <a:ext cx="197700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kumimoji="1" lang="en-US" altLang="ja-JP" dirty="0"/>
                  <a:t>:</a:t>
                </a:r>
                <a:r>
                  <a:rPr lang="en-US" altLang="ja-JP" dirty="0"/>
                  <a:t> Candidate B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426B3-1682-4346-8398-D9531ED13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91" y="3396675"/>
                <a:ext cx="1977002" cy="276999"/>
              </a:xfrm>
              <a:prstGeom prst="rect">
                <a:avLst/>
              </a:prstGeom>
              <a:blipFill>
                <a:blip r:embed="rId4"/>
                <a:stretch>
                  <a:fillRect l="-4000" t="-28261" b="-5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C20A35-C227-4700-B286-EC2DB5F98195}"/>
                  </a:ext>
                </a:extLst>
              </p:cNvPr>
              <p:cNvSpPr txBox="1"/>
              <p:nvPr/>
            </p:nvSpPr>
            <p:spPr>
              <a:xfrm>
                <a:off x="117466" y="1456297"/>
                <a:ext cx="11886050" cy="1014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000" b="1" dirty="0"/>
                  <a:t>Turing machine </a:t>
                </a:r>
                <a14:m>
                  <m:oMath xmlns:m="http://schemas.openxmlformats.org/officeDocument/2006/math">
                    <m:r>
                      <a:rPr lang="en-US" altLang="ja-JP" sz="2000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altLang="ja-JP" sz="2000" b="1" dirty="0"/>
                  <a:t> that takes as input candidates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ja-JP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1" i="0" smtClean="0">
                                    <a:latin typeface="Cambria Math" panose="02040503050406030204" pitchFamily="18" charset="0"/>
                                  </a:rPr>
                                  <m:t>𝚷</m:t>
                                </m:r>
                              </m:e>
                              <m:sub>
                                <m:r>
                                  <a:rPr lang="en-US" altLang="ja-JP" sz="2000" b="1" i="0" smtClean="0"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altLang="ja-JP" sz="2000" b="1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n-US" altLang="ja-JP" sz="2000" b="1" dirty="0"/>
                  <a:t> of the primitive, and outputs new candidate </a:t>
                </a:r>
                <a14:m>
                  <m:oMath xmlns:m="http://schemas.openxmlformats.org/officeDocument/2006/math"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𝚷</m:t>
                    </m:r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𝐧𝐞𝐰</m:t>
                    </m:r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ja-JP" sz="2000" b="1" dirty="0"/>
                  <a:t>.</a:t>
                </a:r>
              </a:p>
              <a:p>
                <a:endParaRPr lang="en-US" altLang="ja-JP" sz="1600" b="1" dirty="0"/>
              </a:p>
              <a:p>
                <a14:m>
                  <m:oMath xmlns:m="http://schemas.openxmlformats.org/officeDocument/2006/math">
                    <m:r>
                      <a:rPr lang="en-US" altLang="ja-JP" sz="2000" b="1" i="0" smtClean="0">
                        <a:latin typeface="Cambria Math" panose="02040503050406030204" pitchFamily="18" charset="0"/>
                      </a:rPr>
                      <m:t>𝚷</m:t>
                    </m:r>
                  </m:oMath>
                </a14:m>
                <a:r>
                  <a:rPr lang="en-US" altLang="ja-JP" sz="2000" b="1" dirty="0"/>
                  <a:t>[new] satisfies both correctness and security if  there exists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ja-JP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000" b="1">
                                    <a:latin typeface="Cambria Math" panose="02040503050406030204" pitchFamily="18" charset="0"/>
                                  </a:rPr>
                                  <m:t>𝚷</m:t>
                                </m:r>
                              </m:e>
                              <m:sub>
                                <m:r>
                                  <a:rPr lang="en-US" altLang="ja-JP" sz="2000" b="1"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ja-JP" sz="2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ja-JP" sz="2000" b="1" i="1">
                            <a:latin typeface="Cambria Math" panose="02040503050406030204" pitchFamily="18" charset="0"/>
                          </a:rPr>
                          <m:t>∈[</m:t>
                        </m:r>
                        <m:r>
                          <a:rPr lang="en-US" altLang="ja-JP" sz="20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altLang="ja-JP" sz="2000" b="1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n-US" altLang="ja-JP" sz="2000" b="1" dirty="0"/>
                  <a:t> with correctness and security.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1C20A35-C227-4700-B286-EC2DB5F98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6" y="1456297"/>
                <a:ext cx="11886050" cy="1014252"/>
              </a:xfrm>
              <a:prstGeom prst="rect">
                <a:avLst/>
              </a:prstGeom>
              <a:blipFill>
                <a:blip r:embed="rId5"/>
                <a:stretch>
                  <a:fillRect l="-513" t="-3012" r="-1128" b="-72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4259A0-156F-4E50-A7E1-9C2761F01B6A}"/>
              </a:ext>
            </a:extLst>
          </p:cNvPr>
          <p:cNvSpPr txBox="1"/>
          <p:nvPr/>
        </p:nvSpPr>
        <p:spPr>
          <a:xfrm>
            <a:off x="214012" y="2761687"/>
            <a:ext cx="5685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e.</a:t>
            </a:r>
            <a:r>
              <a:rPr lang="en-US" altLang="ja-JP" sz="2000" b="1" dirty="0"/>
              <a:t>g., </a:t>
            </a:r>
            <a:r>
              <a:rPr kumimoji="1" lang="en-US" altLang="ja-JP" sz="2000" b="1" dirty="0"/>
              <a:t>Robust Combiner for Quantum commitments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A1FB4F2-08CF-4335-9AA0-53366326F609}"/>
              </a:ext>
            </a:extLst>
          </p:cNvPr>
          <p:cNvSpPr txBox="1"/>
          <p:nvPr/>
        </p:nvSpPr>
        <p:spPr>
          <a:xfrm>
            <a:off x="214012" y="5865492"/>
            <a:ext cx="11358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</a:rPr>
              <a:t>Our Results: Robust Combiners for  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                        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(1). Quantu</a:t>
            </a:r>
            <a:r>
              <a:rPr lang="en-US" altLang="ja-JP" sz="2000" b="1" dirty="0">
                <a:solidFill>
                  <a:srgbClr val="FF0000"/>
                </a:solidFill>
              </a:rPr>
              <a:t>m Commitments (2). OWSGs (3). Quantum Money (4). Unclonable Encryption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D66FABA-9E02-4F2F-86EA-DC5E3CDDDA91}"/>
                  </a:ext>
                </a:extLst>
              </p:cNvPr>
              <p:cNvSpPr txBox="1"/>
              <p:nvPr/>
            </p:nvSpPr>
            <p:spPr>
              <a:xfrm>
                <a:off x="4542150" y="3401593"/>
                <a:ext cx="197700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kumimoji="1" lang="en-US" altLang="ja-JP" dirty="0"/>
                  <a:t>:</a:t>
                </a:r>
                <a:r>
                  <a:rPr lang="en-US" altLang="ja-JP" dirty="0"/>
                  <a:t> Candidate C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D66FABA-9E02-4F2F-86EA-DC5E3CDDD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150" y="3401593"/>
                <a:ext cx="1977002" cy="276999"/>
              </a:xfrm>
              <a:prstGeom prst="rect">
                <a:avLst/>
              </a:prstGeom>
              <a:blipFill>
                <a:blip r:embed="rId6"/>
                <a:stretch>
                  <a:fillRect l="-4012" t="-28889" b="-5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5B824F5-F27C-47B1-AFA6-A8DE0C297A4F}"/>
                  </a:ext>
                </a:extLst>
              </p:cNvPr>
              <p:cNvSpPr txBox="1"/>
              <p:nvPr/>
            </p:nvSpPr>
            <p:spPr>
              <a:xfrm>
                <a:off x="6654498" y="3396674"/>
                <a:ext cx="197700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kumimoji="1" lang="en-US" altLang="ja-JP" dirty="0"/>
                  <a:t>:</a:t>
                </a:r>
                <a:r>
                  <a:rPr lang="en-US" altLang="ja-JP" dirty="0"/>
                  <a:t> Candidate D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5B824F5-F27C-47B1-AFA6-A8DE0C297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498" y="3396674"/>
                <a:ext cx="1977002" cy="276999"/>
              </a:xfrm>
              <a:prstGeom prst="rect">
                <a:avLst/>
              </a:prstGeom>
              <a:blipFill>
                <a:blip r:embed="rId7"/>
                <a:stretch>
                  <a:fillRect l="-4321" t="-28261" r="-309" b="-5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ABC3E28-FA32-4057-8952-C2179313DD00}"/>
                  </a:ext>
                </a:extLst>
              </p:cNvPr>
              <p:cNvSpPr txBox="1"/>
              <p:nvPr/>
            </p:nvSpPr>
            <p:spPr>
              <a:xfrm>
                <a:off x="3130930" y="4272022"/>
                <a:ext cx="313221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𝐶𝑜𝑚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𝑁𝑒𝑤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kumimoji="1" lang="en-US" altLang="ja-JP" dirty="0"/>
                  <a:t>:</a:t>
                </a:r>
                <a:r>
                  <a:rPr lang="en-US" altLang="ja-JP" dirty="0"/>
                  <a:t> New Candidate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ABC3E28-FA32-4057-8952-C2179313D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930" y="4272022"/>
                <a:ext cx="3132219" cy="276999"/>
              </a:xfrm>
              <a:prstGeom prst="rect">
                <a:avLst/>
              </a:prstGeom>
              <a:blipFill>
                <a:blip r:embed="rId8"/>
                <a:stretch>
                  <a:fillRect l="-2729" t="-28889" b="-5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図 20">
            <a:extLst>
              <a:ext uri="{FF2B5EF4-FFF2-40B4-BE49-F238E27FC236}">
                <a16:creationId xmlns:a16="http://schemas.microsoft.com/office/drawing/2014/main" id="{6C2C91B2-47F8-49A9-B236-CB46E274B9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19037" y="3895461"/>
            <a:ext cx="874467" cy="87446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75AB6D-FB3E-4371-9DAF-126A3EA829FF}"/>
              </a:ext>
            </a:extLst>
          </p:cNvPr>
          <p:cNvSpPr txBox="1"/>
          <p:nvPr/>
        </p:nvSpPr>
        <p:spPr>
          <a:xfrm>
            <a:off x="7177549" y="3883858"/>
            <a:ext cx="270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Find attacks for B, C, and D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6D5636-78C6-4B54-AA1D-01D82E42DC3B}"/>
              </a:ext>
            </a:extLst>
          </p:cNvPr>
          <p:cNvSpPr txBox="1"/>
          <p:nvPr/>
        </p:nvSpPr>
        <p:spPr>
          <a:xfrm>
            <a:off x="958646" y="5106438"/>
            <a:ext cx="1013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The new candidate satisfies correctness and security properties if one of original candidate satisfies both.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610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441"/>
    </mc:Choice>
    <mc:Fallback xmlns="">
      <p:transition spd="slow" advTm="1524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7" grpId="0" animBg="1"/>
      <p:bldP spid="9" grpId="0" animBg="1"/>
      <p:bldP spid="20" grpId="0"/>
      <p:bldP spid="24" grpId="0" animBg="1"/>
      <p:bldP spid="14" grpId="0"/>
      <p:bldP spid="23" grpId="0"/>
      <p:bldP spid="15" grpId="0"/>
      <p:bldP spid="16" grpId="0"/>
      <p:bldP spid="18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467D1F7-31EB-41BE-A474-2DD447754735}"/>
              </a:ext>
            </a:extLst>
          </p:cNvPr>
          <p:cNvSpPr/>
          <p:nvPr/>
        </p:nvSpPr>
        <p:spPr>
          <a:xfrm>
            <a:off x="131088" y="2121538"/>
            <a:ext cx="11825349" cy="2891435"/>
          </a:xfrm>
          <a:prstGeom prst="roundRect">
            <a:avLst>
              <a:gd name="adj" fmla="val 171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6D01E3E-0E08-4BDB-8DCE-F5F1F85C1965}"/>
              </a:ext>
            </a:extLst>
          </p:cNvPr>
          <p:cNvSpPr/>
          <p:nvPr/>
        </p:nvSpPr>
        <p:spPr>
          <a:xfrm>
            <a:off x="131088" y="966576"/>
            <a:ext cx="11825349" cy="10226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E7B7CD-78BB-4655-8D3B-8D3F3DBFC62F}"/>
              </a:ext>
            </a:extLst>
          </p:cNvPr>
          <p:cNvSpPr txBox="1"/>
          <p:nvPr/>
        </p:nvSpPr>
        <p:spPr>
          <a:xfrm>
            <a:off x="131089" y="966575"/>
            <a:ext cx="113038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Universal Construction for a Primitive P:</a:t>
            </a:r>
          </a:p>
          <a:p>
            <a:endParaRPr lang="en-US" altLang="ja-JP" sz="1100" b="1" dirty="0"/>
          </a:p>
          <a:p>
            <a:r>
              <a:rPr lang="en-US" altLang="ja-JP" sz="2400" b="1" dirty="0"/>
              <a:t>Construction of the primitive P whose security relies on the existence of the primitive.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5CD9A3-3524-4B53-A508-12183E950D5A}"/>
              </a:ext>
            </a:extLst>
          </p:cNvPr>
          <p:cNvSpPr txBox="1"/>
          <p:nvPr/>
        </p:nvSpPr>
        <p:spPr>
          <a:xfrm>
            <a:off x="78657" y="5012786"/>
            <a:ext cx="11982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 original 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motivation of Quantum Cryptography 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is ‘’cryptography without OWFs’’.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However, all previous concrete instantiations rely on assumptions which imply OWFs.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0EF6CB2-CB07-42AB-A376-FC9E3BC63EB6}"/>
                  </a:ext>
                </a:extLst>
              </p:cNvPr>
              <p:cNvSpPr txBox="1"/>
              <p:nvPr/>
            </p:nvSpPr>
            <p:spPr>
              <a:xfrm>
                <a:off x="2991998" y="3442345"/>
                <a:ext cx="63486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𝐶𝑜𝑚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𝑈𝑛𝑖𝑣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:Universal Quantum Commitments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90EF6CB2-CB07-42AB-A376-FC9E3BC63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998" y="3442345"/>
                <a:ext cx="6348647" cy="369332"/>
              </a:xfrm>
              <a:prstGeom prst="rect">
                <a:avLst/>
              </a:prstGeom>
              <a:blipFill>
                <a:blip r:embed="rId3"/>
                <a:stretch>
                  <a:fillRect t="-6667" b="-3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タイトル 1">
            <a:extLst>
              <a:ext uri="{FF2B5EF4-FFF2-40B4-BE49-F238E27FC236}">
                <a16:creationId xmlns:a16="http://schemas.microsoft.com/office/drawing/2014/main" id="{BB5ACA00-64EE-47B8-9C1E-3AA88D4C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0343"/>
          </a:xfrm>
        </p:spPr>
        <p:txBody>
          <a:bodyPr>
            <a:normAutofit/>
          </a:bodyPr>
          <a:lstStyle/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(Result 1) Universal Construction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EC8AA7E-E14A-4146-8BB9-5E611F9C9CB2}"/>
                  </a:ext>
                </a:extLst>
              </p:cNvPr>
              <p:cNvSpPr txBox="1"/>
              <p:nvPr/>
            </p:nvSpPr>
            <p:spPr>
              <a:xfrm>
                <a:off x="403123" y="2671599"/>
                <a:ext cx="511698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𝐿𝑊𝐸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</a:t>
                </a: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LWE based Quantum Commitments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EC8AA7E-E14A-4146-8BB9-5E611F9C9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3" y="2671599"/>
                <a:ext cx="5116987" cy="276999"/>
              </a:xfrm>
              <a:prstGeom prst="rect">
                <a:avLst/>
              </a:prstGeom>
              <a:blipFill>
                <a:blip r:embed="rId4"/>
                <a:stretch>
                  <a:fillRect l="-1548" t="-23913" r="-833" b="-543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3DD1B3D2-ADAB-4439-9D4D-DEEE1E6F3DF4}"/>
              </a:ext>
            </a:extLst>
          </p:cNvPr>
          <p:cNvSpPr/>
          <p:nvPr/>
        </p:nvSpPr>
        <p:spPr>
          <a:xfrm>
            <a:off x="3659970" y="4012817"/>
            <a:ext cx="8400941" cy="737382"/>
          </a:xfrm>
          <a:prstGeom prst="wedgeRoundRectCallout">
            <a:avLst>
              <a:gd name="adj1" fmla="val -28369"/>
              <a:gd name="adj2" fmla="val -7960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B02833B-D3CD-4F87-AC66-43769060F433}"/>
                  </a:ext>
                </a:extLst>
              </p:cNvPr>
              <p:cNvSpPr txBox="1"/>
              <p:nvPr/>
            </p:nvSpPr>
            <p:spPr>
              <a:xfrm>
                <a:off x="3667432" y="4042313"/>
                <a:ext cx="828154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𝑪𝒐𝒎</m:t>
                    </m:r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𝑼𝒏𝒊𝒗</m:t>
                    </m:r>
                    <m:r>
                      <a:rPr lang="en-US" altLang="ja-JP" sz="1600" b="1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satisfies security as long as secure quantum commitments exist.</a:t>
                </a:r>
              </a:p>
              <a:p>
                <a:endParaRPr lang="en-US" altLang="ja-JP" sz="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In this sense, universal construction is the most secure construction.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B02833B-D3CD-4F87-AC66-43769060F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432" y="4042313"/>
                <a:ext cx="8281543" cy="707886"/>
              </a:xfrm>
              <a:prstGeom prst="rect">
                <a:avLst/>
              </a:prstGeom>
              <a:blipFill>
                <a:blip r:embed="rId5"/>
                <a:stretch>
                  <a:fillRect l="-442" t="-1724" r="-147" b="-10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CC88F5-9512-4243-90E6-0A63BA79360B}"/>
              </a:ext>
            </a:extLst>
          </p:cNvPr>
          <p:cNvSpPr txBox="1"/>
          <p:nvPr/>
        </p:nvSpPr>
        <p:spPr>
          <a:xfrm>
            <a:off x="200372" y="2117131"/>
            <a:ext cx="6200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e.g., Universal Construction for Quantum Commitments:</a:t>
            </a:r>
            <a:endParaRPr kumimoji="1" lang="ja-JP" alt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7B98B4-5F9F-4376-A300-0E700AC5A6CA}"/>
                  </a:ext>
                </a:extLst>
              </p:cNvPr>
              <p:cNvSpPr txBox="1"/>
              <p:nvPr/>
            </p:nvSpPr>
            <p:spPr>
              <a:xfrm>
                <a:off x="5915738" y="2678777"/>
                <a:ext cx="565683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𝐶𝑜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𝐿𝑃𝑁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</a:t>
                </a:r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LPN based Quantum Commitments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7B98B4-5F9F-4376-A300-0E700AC5A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738" y="2678777"/>
                <a:ext cx="5656830" cy="276999"/>
              </a:xfrm>
              <a:prstGeom prst="rect">
                <a:avLst/>
              </a:prstGeom>
              <a:blipFill>
                <a:blip r:embed="rId6"/>
                <a:stretch>
                  <a:fillRect l="-1401" t="-23913" b="-543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下矢印 33">
            <a:extLst>
              <a:ext uri="{FF2B5EF4-FFF2-40B4-BE49-F238E27FC236}">
                <a16:creationId xmlns:a16="http://schemas.microsoft.com/office/drawing/2014/main" id="{5E8421B0-F88E-4BCD-A609-A2974979FBC8}"/>
              </a:ext>
            </a:extLst>
          </p:cNvPr>
          <p:cNvSpPr/>
          <p:nvPr/>
        </p:nvSpPr>
        <p:spPr>
          <a:xfrm>
            <a:off x="5436774" y="2962151"/>
            <a:ext cx="437762" cy="421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CC375878-1C29-42D8-882D-29F604E1B2F2}"/>
              </a:ext>
            </a:extLst>
          </p:cNvPr>
          <p:cNvSpPr/>
          <p:nvPr/>
        </p:nvSpPr>
        <p:spPr>
          <a:xfrm>
            <a:off x="214012" y="5786836"/>
            <a:ext cx="11692853" cy="786542"/>
          </a:xfrm>
          <a:prstGeom prst="roundRect">
            <a:avLst>
              <a:gd name="adj" fmla="val 10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416D4A-60AD-459C-AB30-AB76984C8882}"/>
              </a:ext>
            </a:extLst>
          </p:cNvPr>
          <p:cNvSpPr txBox="1"/>
          <p:nvPr/>
        </p:nvSpPr>
        <p:spPr>
          <a:xfrm>
            <a:off x="214012" y="5865492"/>
            <a:ext cx="11358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</a:rPr>
              <a:t>Our Results: Universal Constructions for  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                        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(1). Quantu</a:t>
            </a:r>
            <a:r>
              <a:rPr lang="en-US" altLang="ja-JP" sz="2000" b="1" dirty="0">
                <a:solidFill>
                  <a:srgbClr val="FF0000"/>
                </a:solidFill>
              </a:rPr>
              <a:t>m Commitments (2). OWSGs (3). Quantum Money (4). Unclonable Encryption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945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025"/>
    </mc:Choice>
    <mc:Fallback xmlns="">
      <p:transition spd="slow" advTm="1580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  <p:bldP spid="20" grpId="0"/>
      <p:bldP spid="8" grpId="0" animBg="1"/>
      <p:bldP spid="9" grpId="0"/>
      <p:bldP spid="22" grpId="0"/>
      <p:bldP spid="23" grpId="0" animBg="1"/>
      <p:bldP spid="2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 1">
            <a:extLst>
              <a:ext uri="{FF2B5EF4-FFF2-40B4-BE49-F238E27FC236}">
                <a16:creationId xmlns:a16="http://schemas.microsoft.com/office/drawing/2014/main" id="{BFEE17F2-3547-4AA6-B83E-E1EB361B393A}"/>
              </a:ext>
            </a:extLst>
          </p:cNvPr>
          <p:cNvSpPr txBox="1">
            <a:spLocks/>
          </p:cNvSpPr>
          <p:nvPr/>
        </p:nvSpPr>
        <p:spPr>
          <a:xfrm>
            <a:off x="-1" y="18255"/>
            <a:ext cx="113445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Outline</a:t>
            </a:r>
            <a:endParaRPr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スライド番号プレースホルダー 2">
            <a:extLst>
              <a:ext uri="{FF2B5EF4-FFF2-40B4-BE49-F238E27FC236}">
                <a16:creationId xmlns:a16="http://schemas.microsoft.com/office/drawing/2014/main" id="{2228C48B-1BF7-4D34-86AE-C9FB4750A5E6}"/>
              </a:ext>
            </a:extLst>
          </p:cNvPr>
          <p:cNvSpPr txBox="1">
            <a:spLocks/>
          </p:cNvSpPr>
          <p:nvPr/>
        </p:nvSpPr>
        <p:spPr>
          <a:xfrm>
            <a:off x="11649961" y="6545810"/>
            <a:ext cx="345302" cy="28100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3508C7-2FE0-4945-9CBD-863E05F850D2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2785DE8-2061-4D17-A6DD-F81142C9359C}"/>
              </a:ext>
            </a:extLst>
          </p:cNvPr>
          <p:cNvSpPr/>
          <p:nvPr/>
        </p:nvSpPr>
        <p:spPr>
          <a:xfrm>
            <a:off x="504883" y="4439074"/>
            <a:ext cx="11145078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3" name="コンテンツ プレースホルダー 2">
            <a:extLst>
              <a:ext uri="{FF2B5EF4-FFF2-40B4-BE49-F238E27FC236}">
                <a16:creationId xmlns:a16="http://schemas.microsoft.com/office/drawing/2014/main" id="{C5B7FEE6-4B9A-4B58-AA03-E2CC2F697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54576"/>
              </p:ext>
            </p:extLst>
          </p:nvPr>
        </p:nvGraphicFramePr>
        <p:xfrm>
          <a:off x="844827" y="1412093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8399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90"/>
    </mc:Choice>
    <mc:Fallback xmlns="">
      <p:transition spd="slow" advTm="197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1.2|3.8|1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1.2|3.8|1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2|36|22.8|2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27.4|5.1|5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27.4|5.1|57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0.3|0.2|0.2|0.1|0.1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20570</TotalTime>
  <Words>1179</Words>
  <Application>Microsoft Office PowerPoint</Application>
  <PresentationFormat>ワイド画面</PresentationFormat>
  <Paragraphs>221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メイリオ</vt:lpstr>
      <vt:lpstr>Calibri</vt:lpstr>
      <vt:lpstr>Calibri Light</vt:lpstr>
      <vt:lpstr>Cambria Math</vt:lpstr>
      <vt:lpstr>Wingdings 2</vt:lpstr>
      <vt:lpstr>HDOfficeLightV0</vt:lpstr>
      <vt:lpstr>1_HDOfficeLightV0</vt:lpstr>
      <vt:lpstr>Robust Combiners and Universal Constructions for Quantum Cryptography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(Result 1) Robust Combiner</vt:lpstr>
      <vt:lpstr>(Result 1) Universal Construction</vt:lpstr>
      <vt:lpstr>PowerPoint プレゼンテーション</vt:lpstr>
      <vt:lpstr>（Result 2)Plaintext Expansion of Unclonable Encryption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yamakawa</dc:creator>
  <cp:lastModifiedBy>廣岡 大河</cp:lastModifiedBy>
  <cp:revision>307</cp:revision>
  <dcterms:created xsi:type="dcterms:W3CDTF">2023-08-29T04:26:46Z</dcterms:created>
  <dcterms:modified xsi:type="dcterms:W3CDTF">2024-12-03T08:46:56Z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b4fa5d-3ac5-4415-967c-34900a0e1c6f_Enabled">
    <vt:lpwstr>true</vt:lpwstr>
  </property>
  <property fmtid="{D5CDD505-2E9C-101B-9397-08002B2CF9AE}" pid="3" name="MSIP_Label_dbb4fa5d-3ac5-4415-967c-34900a0e1c6f_SetDate">
    <vt:lpwstr>2023-09-07T07:07:04Z</vt:lpwstr>
  </property>
  <property fmtid="{D5CDD505-2E9C-101B-9397-08002B2CF9AE}" pid="4" name="MSIP_Label_dbb4fa5d-3ac5-4415-967c-34900a0e1c6f_Method">
    <vt:lpwstr>Privileged</vt:lpwstr>
  </property>
  <property fmtid="{D5CDD505-2E9C-101B-9397-08002B2CF9AE}" pid="5" name="MSIP_Label_dbb4fa5d-3ac5-4415-967c-34900a0e1c6f_Name">
    <vt:lpwstr>dbb4fa5d-3ac5-4415-967c-34900a0e1c6f</vt:lpwstr>
  </property>
  <property fmtid="{D5CDD505-2E9C-101B-9397-08002B2CF9AE}" pid="6" name="MSIP_Label_dbb4fa5d-3ac5-4415-967c-34900a0e1c6f_SiteId">
    <vt:lpwstr>a629ef32-67ba-47a6-8eb3-ec43935644fc</vt:lpwstr>
  </property>
  <property fmtid="{D5CDD505-2E9C-101B-9397-08002B2CF9AE}" pid="7" name="MSIP_Label_dbb4fa5d-3ac5-4415-967c-34900a0e1c6f_ActionId">
    <vt:lpwstr>64da99a5-d456-4e33-a298-4ecd3cdfb805</vt:lpwstr>
  </property>
  <property fmtid="{D5CDD505-2E9C-101B-9397-08002B2CF9AE}" pid="8" name="MSIP_Label_dbb4fa5d-3ac5-4415-967c-34900a0e1c6f_ContentBits">
    <vt:lpwstr>0</vt:lpwstr>
  </property>
</Properties>
</file>